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4" r:id="rId2"/>
    <p:sldMasterId id="2147483701" r:id="rId3"/>
  </p:sldMasterIdLst>
  <p:notesMasterIdLst>
    <p:notesMasterId r:id="rId19"/>
  </p:notesMasterIdLst>
  <p:sldIdLst>
    <p:sldId id="256" r:id="rId4"/>
    <p:sldId id="297" r:id="rId5"/>
    <p:sldId id="308" r:id="rId6"/>
    <p:sldId id="257" r:id="rId7"/>
    <p:sldId id="299" r:id="rId8"/>
    <p:sldId id="298" r:id="rId9"/>
    <p:sldId id="301" r:id="rId10"/>
    <p:sldId id="302" r:id="rId11"/>
    <p:sldId id="303" r:id="rId12"/>
    <p:sldId id="260" r:id="rId13"/>
    <p:sldId id="304" r:id="rId14"/>
    <p:sldId id="305" r:id="rId15"/>
    <p:sldId id="307" r:id="rId16"/>
    <p:sldId id="306" r:id="rId17"/>
    <p:sldId id="284" r:id="rId18"/>
  </p:sldIdLst>
  <p:sldSz cx="9144000" cy="5143500" type="screen16x9"/>
  <p:notesSz cx="6858000" cy="9144000"/>
  <p:embeddedFontLst>
    <p:embeddedFont>
      <p:font typeface="Baloo Da 2 Medium" panose="020B0604020202020204" charset="0"/>
      <p:regular r:id="rId20"/>
      <p:bold r:id="rId21"/>
    </p:embeddedFont>
    <p:embeddedFont>
      <p:font typeface="Bebas Neue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Luckiest Guy" panose="020B0604020202020204" charset="0"/>
      <p:regular r:id="rId27"/>
    </p:embeddedFont>
    <p:embeddedFont>
      <p:font typeface="Nunito Light" panose="020B0604020202020204" charset="0"/>
      <p:regular r:id="rId28"/>
      <p:italic r:id="rId29"/>
    </p:embeddedFont>
    <p:embeddedFont>
      <p:font typeface="Patrick Hand" panose="020B0604020202020204" charset="0"/>
      <p:regular r:id="rId30"/>
    </p:embeddedFont>
    <p:embeddedFont>
      <p:font typeface="PT Sans" panose="020B0604020202020204" charset="0"/>
      <p:regular r:id="rId31"/>
      <p:bold r:id="rId32"/>
      <p:italic r:id="rId33"/>
      <p:boldItalic r:id="rId34"/>
    </p:embeddedFont>
    <p:embeddedFont>
      <p:font typeface="Rubik" panose="020B0604020202020204" charset="0"/>
      <p:regular r:id="rId35"/>
      <p:bold r:id="rId36"/>
      <p:italic r:id="rId37"/>
      <p:boldItalic r:id="rId38"/>
    </p:embeddedFont>
    <p:embeddedFont>
      <p:font typeface="Titan One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6C03B"/>
    <a:srgbClr val="215439"/>
    <a:srgbClr val="E697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7AADCF-CFE0-41B1-B36A-C9F1AE587B29}">
  <a:tblStyle styleId="{B07AADCF-CFE0-41B1-B36A-C9F1AE587B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291" autoAdjust="0"/>
  </p:normalViewPr>
  <p:slideViewPr>
    <p:cSldViewPr snapToGrid="0">
      <p:cViewPr>
        <p:scale>
          <a:sx n="68" d="100"/>
          <a:sy n="68" d="100"/>
        </p:scale>
        <p:origin x="24" y="1212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Iman bin Mohd Rezal" userId="247410ee-eedc-45e2-beb0-ddb72a33e5d2" providerId="ADAL" clId="{099257B1-83E5-4DB3-8FCC-FEF441AE2214}"/>
    <pc:docChg chg="undo modSld">
      <pc:chgData name="Muhammad Iman bin Mohd Rezal" userId="247410ee-eedc-45e2-beb0-ddb72a33e5d2" providerId="ADAL" clId="{099257B1-83E5-4DB3-8FCC-FEF441AE2214}" dt="2023-06-25T00:43:15.350" v="235" actId="20577"/>
      <pc:docMkLst>
        <pc:docMk/>
      </pc:docMkLst>
      <pc:sldChg chg="modSp">
        <pc:chgData name="Muhammad Iman bin Mohd Rezal" userId="247410ee-eedc-45e2-beb0-ddb72a33e5d2" providerId="ADAL" clId="{099257B1-83E5-4DB3-8FCC-FEF441AE2214}" dt="2023-06-22T08:48:17.653" v="230" actId="14100"/>
        <pc:sldMkLst>
          <pc:docMk/>
          <pc:sldMk cId="554499988" sldId="297"/>
        </pc:sldMkLst>
        <pc:spChg chg="mod">
          <ac:chgData name="Muhammad Iman bin Mohd Rezal" userId="247410ee-eedc-45e2-beb0-ddb72a33e5d2" providerId="ADAL" clId="{099257B1-83E5-4DB3-8FCC-FEF441AE2214}" dt="2023-06-22T08:48:17.653" v="230" actId="14100"/>
          <ac:spMkLst>
            <pc:docMk/>
            <pc:sldMk cId="554499988" sldId="297"/>
            <ac:spMk id="188" creationId="{00000000-0000-0000-0000-000000000000}"/>
          </ac:spMkLst>
        </pc:spChg>
        <pc:spChg chg="mod">
          <ac:chgData name="Muhammad Iman bin Mohd Rezal" userId="247410ee-eedc-45e2-beb0-ddb72a33e5d2" providerId="ADAL" clId="{099257B1-83E5-4DB3-8FCC-FEF441AE2214}" dt="2023-06-22T08:47:54.702" v="228" actId="255"/>
          <ac:spMkLst>
            <pc:docMk/>
            <pc:sldMk cId="554499988" sldId="297"/>
            <ac:spMk id="189" creationId="{00000000-0000-0000-0000-000000000000}"/>
          </ac:spMkLst>
        </pc:spChg>
      </pc:sldChg>
      <pc:sldChg chg="modSp">
        <pc:chgData name="Muhammad Iman bin Mohd Rezal" userId="247410ee-eedc-45e2-beb0-ddb72a33e5d2" providerId="ADAL" clId="{099257B1-83E5-4DB3-8FCC-FEF441AE2214}" dt="2023-06-25T00:34:09.656" v="234" actId="20577"/>
        <pc:sldMkLst>
          <pc:docMk/>
          <pc:sldMk cId="598313186" sldId="298"/>
        </pc:sldMkLst>
        <pc:spChg chg="mod">
          <ac:chgData name="Muhammad Iman bin Mohd Rezal" userId="247410ee-eedc-45e2-beb0-ddb72a33e5d2" providerId="ADAL" clId="{099257B1-83E5-4DB3-8FCC-FEF441AE2214}" dt="2023-06-25T00:34:09.656" v="234" actId="20577"/>
          <ac:spMkLst>
            <pc:docMk/>
            <pc:sldMk cId="598313186" sldId="298"/>
            <ac:spMk id="16" creationId="{C616131B-2E14-49AB-8472-84943A5C40DA}"/>
          </ac:spMkLst>
        </pc:spChg>
      </pc:sldChg>
      <pc:sldChg chg="modSp">
        <pc:chgData name="Muhammad Iman bin Mohd Rezal" userId="247410ee-eedc-45e2-beb0-ddb72a33e5d2" providerId="ADAL" clId="{099257B1-83E5-4DB3-8FCC-FEF441AE2214}" dt="2023-06-25T00:43:15.350" v="235" actId="20577"/>
        <pc:sldMkLst>
          <pc:docMk/>
          <pc:sldMk cId="0" sldId="306"/>
        </pc:sldMkLst>
        <pc:graphicFrameChg chg="mod">
          <ac:chgData name="Muhammad Iman bin Mohd Rezal" userId="247410ee-eedc-45e2-beb0-ddb72a33e5d2" providerId="ADAL" clId="{099257B1-83E5-4DB3-8FCC-FEF441AE2214}" dt="2023-06-25T00:43:15.350" v="235" actId="20577"/>
          <ac:graphicFrameMkLst>
            <pc:docMk/>
            <pc:sldMk cId="0" sldId="306"/>
            <ac:graphicFrameMk id="48" creationId="{059EF3E4-964F-44E8-A0CE-467465D805E7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931D9E-25F1-459F-AABB-E2D158A535C6}" type="doc">
      <dgm:prSet loTypeId="urn:microsoft.com/office/officeart/2005/8/layout/cycle7" loCatId="cycle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MY"/>
        </a:p>
      </dgm:t>
    </dgm:pt>
    <dgm:pt modelId="{CC58B2D9-6BBC-4D26-9D74-3B85F725B106}">
      <dgm:prSet phldrT="[Text]"/>
      <dgm:spPr/>
      <dgm:t>
        <a:bodyPr/>
        <a:lstStyle/>
        <a:p>
          <a:r>
            <a:rPr lang="en-MY" dirty="0" err="1">
              <a:solidFill>
                <a:srgbClr val="000000"/>
              </a:solidFill>
            </a:rPr>
            <a:t>Membekalkan</a:t>
          </a:r>
          <a:r>
            <a:rPr lang="en-MY" dirty="0">
              <a:solidFill>
                <a:srgbClr val="000000"/>
              </a:solidFill>
            </a:rPr>
            <a:t> </a:t>
          </a:r>
          <a:r>
            <a:rPr lang="en-MY" dirty="0" err="1">
              <a:solidFill>
                <a:srgbClr val="000000"/>
              </a:solidFill>
            </a:rPr>
            <a:t>sumber</a:t>
          </a:r>
          <a:r>
            <a:rPr lang="en-MY" dirty="0">
              <a:solidFill>
                <a:srgbClr val="000000"/>
              </a:solidFill>
            </a:rPr>
            <a:t> </a:t>
          </a:r>
          <a:r>
            <a:rPr lang="en-MY" dirty="0" err="1">
              <a:solidFill>
                <a:srgbClr val="000000"/>
              </a:solidFill>
            </a:rPr>
            <a:t>makanan</a:t>
          </a:r>
          <a:endParaRPr lang="en-MY" dirty="0">
            <a:solidFill>
              <a:srgbClr val="000000"/>
            </a:solidFill>
          </a:endParaRPr>
        </a:p>
      </dgm:t>
    </dgm:pt>
    <dgm:pt modelId="{494E5242-A3EA-4FA4-B5E7-24E1B381037D}" type="parTrans" cxnId="{F95F4541-04C9-4721-BE25-E58A358DA8B4}">
      <dgm:prSet/>
      <dgm:spPr/>
      <dgm:t>
        <a:bodyPr/>
        <a:lstStyle/>
        <a:p>
          <a:endParaRPr lang="en-MY">
            <a:solidFill>
              <a:srgbClr val="000000"/>
            </a:solidFill>
          </a:endParaRPr>
        </a:p>
      </dgm:t>
    </dgm:pt>
    <dgm:pt modelId="{2DC88DAD-EB94-43F8-88FA-F50A945A32B0}" type="sibTrans" cxnId="{F95F4541-04C9-4721-BE25-E58A358DA8B4}">
      <dgm:prSet/>
      <dgm:spPr>
        <a:solidFill>
          <a:schemeClr val="bg1">
            <a:lumMod val="75000"/>
          </a:schemeClr>
        </a:solidFill>
      </dgm:spPr>
      <dgm:t>
        <a:bodyPr/>
        <a:lstStyle/>
        <a:p>
          <a:endParaRPr lang="en-MY">
            <a:solidFill>
              <a:srgbClr val="000000"/>
            </a:solidFill>
          </a:endParaRPr>
        </a:p>
      </dgm:t>
    </dgm:pt>
    <dgm:pt modelId="{64B5C13F-BDE2-421C-BDCE-BB040E383CF5}">
      <dgm:prSet phldrT="[Text]"/>
      <dgm:spPr/>
      <dgm:t>
        <a:bodyPr/>
        <a:lstStyle/>
        <a:p>
          <a:r>
            <a:rPr lang="en-MY" dirty="0" err="1">
              <a:solidFill>
                <a:srgbClr val="000000"/>
              </a:solidFill>
            </a:rPr>
            <a:t>Memberikan</a:t>
          </a:r>
          <a:r>
            <a:rPr lang="en-MY" dirty="0">
              <a:solidFill>
                <a:srgbClr val="000000"/>
              </a:solidFill>
            </a:rPr>
            <a:t> </a:t>
          </a:r>
          <a:r>
            <a:rPr lang="en-MY" dirty="0" err="1">
              <a:solidFill>
                <a:srgbClr val="000000"/>
              </a:solidFill>
            </a:rPr>
            <a:t>sumber</a:t>
          </a:r>
          <a:r>
            <a:rPr lang="en-MY" dirty="0">
              <a:solidFill>
                <a:srgbClr val="000000"/>
              </a:solidFill>
            </a:rPr>
            <a:t> </a:t>
          </a:r>
          <a:r>
            <a:rPr lang="en-MY" dirty="0" err="1">
              <a:solidFill>
                <a:srgbClr val="000000"/>
              </a:solidFill>
            </a:rPr>
            <a:t>oksigen</a:t>
          </a:r>
          <a:r>
            <a:rPr lang="en-MY" dirty="0">
              <a:solidFill>
                <a:srgbClr val="000000"/>
              </a:solidFill>
            </a:rPr>
            <a:t> </a:t>
          </a:r>
          <a:r>
            <a:rPr lang="en-MY" dirty="0" err="1">
              <a:solidFill>
                <a:srgbClr val="000000"/>
              </a:solidFill>
            </a:rPr>
            <a:t>untuk</a:t>
          </a:r>
          <a:r>
            <a:rPr lang="en-MY" dirty="0">
              <a:solidFill>
                <a:srgbClr val="000000"/>
              </a:solidFill>
            </a:rPr>
            <a:t> </a:t>
          </a:r>
          <a:r>
            <a:rPr lang="en-MY" dirty="0" err="1">
              <a:solidFill>
                <a:srgbClr val="000000"/>
              </a:solidFill>
            </a:rPr>
            <a:t>pernafasan</a:t>
          </a:r>
          <a:endParaRPr lang="en-MY" dirty="0">
            <a:solidFill>
              <a:srgbClr val="000000"/>
            </a:solidFill>
          </a:endParaRPr>
        </a:p>
      </dgm:t>
    </dgm:pt>
    <dgm:pt modelId="{CCF329A1-2F5F-4B4C-B60E-EFBC495E7CDC}" type="parTrans" cxnId="{19DF55B0-DB9A-45D3-9253-CE1110E7D091}">
      <dgm:prSet/>
      <dgm:spPr/>
      <dgm:t>
        <a:bodyPr/>
        <a:lstStyle/>
        <a:p>
          <a:endParaRPr lang="en-MY">
            <a:solidFill>
              <a:srgbClr val="000000"/>
            </a:solidFill>
          </a:endParaRPr>
        </a:p>
      </dgm:t>
    </dgm:pt>
    <dgm:pt modelId="{44DB7491-A9F8-421B-9A33-9E39C5B67A35}" type="sibTrans" cxnId="{19DF55B0-DB9A-45D3-9253-CE1110E7D091}">
      <dgm:prSet/>
      <dgm:spPr/>
      <dgm:t>
        <a:bodyPr/>
        <a:lstStyle/>
        <a:p>
          <a:endParaRPr lang="en-MY">
            <a:solidFill>
              <a:srgbClr val="000000"/>
            </a:solidFill>
          </a:endParaRPr>
        </a:p>
      </dgm:t>
    </dgm:pt>
    <dgm:pt modelId="{546FB69F-A85D-441B-A7BB-27ECDDA74E69}">
      <dgm:prSet phldrT="[Text]"/>
      <dgm:spPr/>
      <dgm:t>
        <a:bodyPr/>
        <a:lstStyle/>
        <a:p>
          <a:r>
            <a:rPr lang="en-MY" dirty="0" err="1">
              <a:solidFill>
                <a:srgbClr val="000000"/>
              </a:solidFill>
            </a:rPr>
            <a:t>Mengekalkan</a:t>
          </a:r>
          <a:r>
            <a:rPr lang="en-MY" dirty="0">
              <a:solidFill>
                <a:srgbClr val="000000"/>
              </a:solidFill>
            </a:rPr>
            <a:t> </a:t>
          </a:r>
          <a:r>
            <a:rPr lang="en-MY" dirty="0" err="1">
              <a:solidFill>
                <a:srgbClr val="000000"/>
              </a:solidFill>
            </a:rPr>
            <a:t>keseimbangan</a:t>
          </a:r>
          <a:r>
            <a:rPr lang="en-MY" dirty="0">
              <a:solidFill>
                <a:srgbClr val="000000"/>
              </a:solidFill>
            </a:rPr>
            <a:t> </a:t>
          </a:r>
          <a:r>
            <a:rPr lang="en-MY" dirty="0" err="1">
              <a:solidFill>
                <a:srgbClr val="000000"/>
              </a:solidFill>
            </a:rPr>
            <a:t>udara</a:t>
          </a:r>
          <a:r>
            <a:rPr lang="en-MY" dirty="0">
              <a:solidFill>
                <a:srgbClr val="000000"/>
              </a:solidFill>
            </a:rPr>
            <a:t> di </a:t>
          </a:r>
          <a:r>
            <a:rPr lang="en-MY" dirty="0" err="1">
              <a:solidFill>
                <a:srgbClr val="000000"/>
              </a:solidFill>
            </a:rPr>
            <a:t>alam</a:t>
          </a:r>
          <a:r>
            <a:rPr lang="en-MY" dirty="0">
              <a:solidFill>
                <a:srgbClr val="000000"/>
              </a:solidFill>
            </a:rPr>
            <a:t> </a:t>
          </a:r>
          <a:r>
            <a:rPr lang="en-MY" dirty="0" err="1">
              <a:solidFill>
                <a:srgbClr val="000000"/>
              </a:solidFill>
            </a:rPr>
            <a:t>ini</a:t>
          </a:r>
          <a:endParaRPr lang="en-MY" dirty="0">
            <a:solidFill>
              <a:srgbClr val="000000"/>
            </a:solidFill>
          </a:endParaRPr>
        </a:p>
      </dgm:t>
    </dgm:pt>
    <dgm:pt modelId="{0C804FCB-10E8-4ED5-B4AE-CB2F293FEE55}" type="parTrans" cxnId="{54AA3BF7-AE5C-4432-9E8F-66EFB766D109}">
      <dgm:prSet/>
      <dgm:spPr/>
      <dgm:t>
        <a:bodyPr/>
        <a:lstStyle/>
        <a:p>
          <a:endParaRPr lang="en-MY">
            <a:solidFill>
              <a:srgbClr val="000000"/>
            </a:solidFill>
          </a:endParaRPr>
        </a:p>
      </dgm:t>
    </dgm:pt>
    <dgm:pt modelId="{5CB6B167-869F-40D9-BA4F-10C258B600B9}" type="sibTrans" cxnId="{54AA3BF7-AE5C-4432-9E8F-66EFB766D109}">
      <dgm:prSet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endParaRPr lang="en-MY">
            <a:solidFill>
              <a:srgbClr val="000000"/>
            </a:solidFill>
          </a:endParaRPr>
        </a:p>
      </dgm:t>
    </dgm:pt>
    <dgm:pt modelId="{D15E2909-7549-49A0-80C0-534FDED38B92}" type="pres">
      <dgm:prSet presAssocID="{81931D9E-25F1-459F-AABB-E2D158A535C6}" presName="Name0" presStyleCnt="0">
        <dgm:presLayoutVars>
          <dgm:dir/>
          <dgm:resizeHandles val="exact"/>
        </dgm:presLayoutVars>
      </dgm:prSet>
      <dgm:spPr/>
    </dgm:pt>
    <dgm:pt modelId="{58FB9169-2DF5-4BE7-8AA2-F6BC33F73C38}" type="pres">
      <dgm:prSet presAssocID="{CC58B2D9-6BBC-4D26-9D74-3B85F725B106}" presName="node" presStyleLbl="node1" presStyleIdx="0" presStyleCnt="3">
        <dgm:presLayoutVars>
          <dgm:bulletEnabled val="1"/>
        </dgm:presLayoutVars>
      </dgm:prSet>
      <dgm:spPr/>
    </dgm:pt>
    <dgm:pt modelId="{76424CD8-0748-4F0B-BF3E-4A90CB6B1331}" type="pres">
      <dgm:prSet presAssocID="{2DC88DAD-EB94-43F8-88FA-F50A945A32B0}" presName="sibTrans" presStyleLbl="sibTrans2D1" presStyleIdx="0" presStyleCnt="3"/>
      <dgm:spPr/>
    </dgm:pt>
    <dgm:pt modelId="{FF069847-2F6B-458A-963D-DA56A9F5BEE6}" type="pres">
      <dgm:prSet presAssocID="{2DC88DAD-EB94-43F8-88FA-F50A945A32B0}" presName="connectorText" presStyleLbl="sibTrans2D1" presStyleIdx="0" presStyleCnt="3"/>
      <dgm:spPr/>
    </dgm:pt>
    <dgm:pt modelId="{CAD4FF72-D336-40AC-A760-A77C8B377A34}" type="pres">
      <dgm:prSet presAssocID="{64B5C13F-BDE2-421C-BDCE-BB040E383CF5}" presName="node" presStyleLbl="node1" presStyleIdx="1" presStyleCnt="3">
        <dgm:presLayoutVars>
          <dgm:bulletEnabled val="1"/>
        </dgm:presLayoutVars>
      </dgm:prSet>
      <dgm:spPr/>
    </dgm:pt>
    <dgm:pt modelId="{DF7B6C82-3448-4E76-8AAA-C5599AAA737E}" type="pres">
      <dgm:prSet presAssocID="{44DB7491-A9F8-421B-9A33-9E39C5B67A35}" presName="sibTrans" presStyleLbl="sibTrans2D1" presStyleIdx="1" presStyleCnt="3"/>
      <dgm:spPr/>
    </dgm:pt>
    <dgm:pt modelId="{C6C5953B-3DD9-49A2-908D-835878C2E895}" type="pres">
      <dgm:prSet presAssocID="{44DB7491-A9F8-421B-9A33-9E39C5B67A35}" presName="connectorText" presStyleLbl="sibTrans2D1" presStyleIdx="1" presStyleCnt="3"/>
      <dgm:spPr/>
    </dgm:pt>
    <dgm:pt modelId="{F9C064FA-B373-4C70-83D4-1B2BA141911D}" type="pres">
      <dgm:prSet presAssocID="{546FB69F-A85D-441B-A7BB-27ECDDA74E69}" presName="node" presStyleLbl="node1" presStyleIdx="2" presStyleCnt="3">
        <dgm:presLayoutVars>
          <dgm:bulletEnabled val="1"/>
        </dgm:presLayoutVars>
      </dgm:prSet>
      <dgm:spPr/>
    </dgm:pt>
    <dgm:pt modelId="{AF393180-BA89-4F09-BA14-ACD158EBB5B5}" type="pres">
      <dgm:prSet presAssocID="{5CB6B167-869F-40D9-BA4F-10C258B600B9}" presName="sibTrans" presStyleLbl="sibTrans2D1" presStyleIdx="2" presStyleCnt="3"/>
      <dgm:spPr/>
    </dgm:pt>
    <dgm:pt modelId="{CED78B75-8D13-4A7D-A156-B5E030769238}" type="pres">
      <dgm:prSet presAssocID="{5CB6B167-869F-40D9-BA4F-10C258B600B9}" presName="connectorText" presStyleLbl="sibTrans2D1" presStyleIdx="2" presStyleCnt="3"/>
      <dgm:spPr/>
    </dgm:pt>
  </dgm:ptLst>
  <dgm:cxnLst>
    <dgm:cxn modelId="{24FA0308-BDEF-4F37-83A0-5231A7B4C42F}" type="presOf" srcId="{44DB7491-A9F8-421B-9A33-9E39C5B67A35}" destId="{C6C5953B-3DD9-49A2-908D-835878C2E895}" srcOrd="1" destOrd="0" presId="urn:microsoft.com/office/officeart/2005/8/layout/cycle7"/>
    <dgm:cxn modelId="{3F62A50E-B58A-4B6F-AEC2-54A1E4042294}" type="presOf" srcId="{CC58B2D9-6BBC-4D26-9D74-3B85F725B106}" destId="{58FB9169-2DF5-4BE7-8AA2-F6BC33F73C38}" srcOrd="0" destOrd="0" presId="urn:microsoft.com/office/officeart/2005/8/layout/cycle7"/>
    <dgm:cxn modelId="{CFC6B22B-9800-4927-BCA1-15105C1A3353}" type="presOf" srcId="{546FB69F-A85D-441B-A7BB-27ECDDA74E69}" destId="{F9C064FA-B373-4C70-83D4-1B2BA141911D}" srcOrd="0" destOrd="0" presId="urn:microsoft.com/office/officeart/2005/8/layout/cycle7"/>
    <dgm:cxn modelId="{6FB86F3D-8BFF-4705-BCD5-69C473452689}" type="presOf" srcId="{81931D9E-25F1-459F-AABB-E2D158A535C6}" destId="{D15E2909-7549-49A0-80C0-534FDED38B92}" srcOrd="0" destOrd="0" presId="urn:microsoft.com/office/officeart/2005/8/layout/cycle7"/>
    <dgm:cxn modelId="{DEC66060-D43B-4725-B2C2-7DA8E1C1193E}" type="presOf" srcId="{5CB6B167-869F-40D9-BA4F-10C258B600B9}" destId="{AF393180-BA89-4F09-BA14-ACD158EBB5B5}" srcOrd="0" destOrd="0" presId="urn:microsoft.com/office/officeart/2005/8/layout/cycle7"/>
    <dgm:cxn modelId="{F95F4541-04C9-4721-BE25-E58A358DA8B4}" srcId="{81931D9E-25F1-459F-AABB-E2D158A535C6}" destId="{CC58B2D9-6BBC-4D26-9D74-3B85F725B106}" srcOrd="0" destOrd="0" parTransId="{494E5242-A3EA-4FA4-B5E7-24E1B381037D}" sibTransId="{2DC88DAD-EB94-43F8-88FA-F50A945A32B0}"/>
    <dgm:cxn modelId="{625E8582-6402-4172-84E9-6698EF9715E7}" type="presOf" srcId="{44DB7491-A9F8-421B-9A33-9E39C5B67A35}" destId="{DF7B6C82-3448-4E76-8AAA-C5599AAA737E}" srcOrd="0" destOrd="0" presId="urn:microsoft.com/office/officeart/2005/8/layout/cycle7"/>
    <dgm:cxn modelId="{7ADBC98F-A09F-4932-9266-9DEC4DEB5108}" type="presOf" srcId="{2DC88DAD-EB94-43F8-88FA-F50A945A32B0}" destId="{FF069847-2F6B-458A-963D-DA56A9F5BEE6}" srcOrd="1" destOrd="0" presId="urn:microsoft.com/office/officeart/2005/8/layout/cycle7"/>
    <dgm:cxn modelId="{14C63BAA-FAA9-464A-AA3D-7D8EB2C89B31}" type="presOf" srcId="{2DC88DAD-EB94-43F8-88FA-F50A945A32B0}" destId="{76424CD8-0748-4F0B-BF3E-4A90CB6B1331}" srcOrd="0" destOrd="0" presId="urn:microsoft.com/office/officeart/2005/8/layout/cycle7"/>
    <dgm:cxn modelId="{19DF55B0-DB9A-45D3-9253-CE1110E7D091}" srcId="{81931D9E-25F1-459F-AABB-E2D158A535C6}" destId="{64B5C13F-BDE2-421C-BDCE-BB040E383CF5}" srcOrd="1" destOrd="0" parTransId="{CCF329A1-2F5F-4B4C-B60E-EFBC495E7CDC}" sibTransId="{44DB7491-A9F8-421B-9A33-9E39C5B67A35}"/>
    <dgm:cxn modelId="{C84744EC-6A3B-48FE-B642-6994772C08BB}" type="presOf" srcId="{64B5C13F-BDE2-421C-BDCE-BB040E383CF5}" destId="{CAD4FF72-D336-40AC-A760-A77C8B377A34}" srcOrd="0" destOrd="0" presId="urn:microsoft.com/office/officeart/2005/8/layout/cycle7"/>
    <dgm:cxn modelId="{54AA3BF7-AE5C-4432-9E8F-66EFB766D109}" srcId="{81931D9E-25F1-459F-AABB-E2D158A535C6}" destId="{546FB69F-A85D-441B-A7BB-27ECDDA74E69}" srcOrd="2" destOrd="0" parTransId="{0C804FCB-10E8-4ED5-B4AE-CB2F293FEE55}" sibTransId="{5CB6B167-869F-40D9-BA4F-10C258B600B9}"/>
    <dgm:cxn modelId="{8C6DEFFA-C997-4012-A7BB-5055CE6A0292}" type="presOf" srcId="{5CB6B167-869F-40D9-BA4F-10C258B600B9}" destId="{CED78B75-8D13-4A7D-A156-B5E030769238}" srcOrd="1" destOrd="0" presId="urn:microsoft.com/office/officeart/2005/8/layout/cycle7"/>
    <dgm:cxn modelId="{3FCA8873-29B7-46A0-B3D6-A0B4B356A87C}" type="presParOf" srcId="{D15E2909-7549-49A0-80C0-534FDED38B92}" destId="{58FB9169-2DF5-4BE7-8AA2-F6BC33F73C38}" srcOrd="0" destOrd="0" presId="urn:microsoft.com/office/officeart/2005/8/layout/cycle7"/>
    <dgm:cxn modelId="{19890301-F72C-4C4C-B8D0-E1139F50D777}" type="presParOf" srcId="{D15E2909-7549-49A0-80C0-534FDED38B92}" destId="{76424CD8-0748-4F0B-BF3E-4A90CB6B1331}" srcOrd="1" destOrd="0" presId="urn:microsoft.com/office/officeart/2005/8/layout/cycle7"/>
    <dgm:cxn modelId="{B3DDB0FA-FD36-4F8C-BC96-702D0A4D3D6E}" type="presParOf" srcId="{76424CD8-0748-4F0B-BF3E-4A90CB6B1331}" destId="{FF069847-2F6B-458A-963D-DA56A9F5BEE6}" srcOrd="0" destOrd="0" presId="urn:microsoft.com/office/officeart/2005/8/layout/cycle7"/>
    <dgm:cxn modelId="{B453332E-B3D8-4B3E-B54B-FBBA7AF8DA80}" type="presParOf" srcId="{D15E2909-7549-49A0-80C0-534FDED38B92}" destId="{CAD4FF72-D336-40AC-A760-A77C8B377A34}" srcOrd="2" destOrd="0" presId="urn:microsoft.com/office/officeart/2005/8/layout/cycle7"/>
    <dgm:cxn modelId="{1DA68481-8CF5-4224-96B6-4199B1AE7E8D}" type="presParOf" srcId="{D15E2909-7549-49A0-80C0-534FDED38B92}" destId="{DF7B6C82-3448-4E76-8AAA-C5599AAA737E}" srcOrd="3" destOrd="0" presId="urn:microsoft.com/office/officeart/2005/8/layout/cycle7"/>
    <dgm:cxn modelId="{2AF85F93-4E9D-426D-8493-8081F673BB9E}" type="presParOf" srcId="{DF7B6C82-3448-4E76-8AAA-C5599AAA737E}" destId="{C6C5953B-3DD9-49A2-908D-835878C2E895}" srcOrd="0" destOrd="0" presId="urn:microsoft.com/office/officeart/2005/8/layout/cycle7"/>
    <dgm:cxn modelId="{C6FFBCC0-5183-42EC-B221-E6740E5BF32C}" type="presParOf" srcId="{D15E2909-7549-49A0-80C0-534FDED38B92}" destId="{F9C064FA-B373-4C70-83D4-1B2BA141911D}" srcOrd="4" destOrd="0" presId="urn:microsoft.com/office/officeart/2005/8/layout/cycle7"/>
    <dgm:cxn modelId="{AFD0AC35-8F5E-4E3A-A622-8011C527D104}" type="presParOf" srcId="{D15E2909-7549-49A0-80C0-534FDED38B92}" destId="{AF393180-BA89-4F09-BA14-ACD158EBB5B5}" srcOrd="5" destOrd="0" presId="urn:microsoft.com/office/officeart/2005/8/layout/cycle7"/>
    <dgm:cxn modelId="{D2B67D95-F8FF-4262-BA32-B3C1C76864BA}" type="presParOf" srcId="{AF393180-BA89-4F09-BA14-ACD158EBB5B5}" destId="{CED78B75-8D13-4A7D-A156-B5E030769238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FB9169-2DF5-4BE7-8AA2-F6BC33F73C38}">
      <dsp:nvSpPr>
        <dsp:cNvPr id="0" name=""/>
        <dsp:cNvSpPr/>
      </dsp:nvSpPr>
      <dsp:spPr>
        <a:xfrm>
          <a:off x="2071324" y="1465"/>
          <a:ext cx="2449538" cy="122476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 err="1">
              <a:solidFill>
                <a:srgbClr val="000000"/>
              </a:solidFill>
            </a:rPr>
            <a:t>Membekalkan</a:t>
          </a:r>
          <a:r>
            <a:rPr lang="en-MY" sz="2200" kern="1200" dirty="0">
              <a:solidFill>
                <a:srgbClr val="000000"/>
              </a:solidFill>
            </a:rPr>
            <a:t> </a:t>
          </a:r>
          <a:r>
            <a:rPr lang="en-MY" sz="2200" kern="1200" dirty="0" err="1">
              <a:solidFill>
                <a:srgbClr val="000000"/>
              </a:solidFill>
            </a:rPr>
            <a:t>sumber</a:t>
          </a:r>
          <a:r>
            <a:rPr lang="en-MY" sz="2200" kern="1200" dirty="0">
              <a:solidFill>
                <a:srgbClr val="000000"/>
              </a:solidFill>
            </a:rPr>
            <a:t> </a:t>
          </a:r>
          <a:r>
            <a:rPr lang="en-MY" sz="2200" kern="1200" dirty="0" err="1">
              <a:solidFill>
                <a:srgbClr val="000000"/>
              </a:solidFill>
            </a:rPr>
            <a:t>makanan</a:t>
          </a:r>
          <a:endParaRPr lang="en-MY" sz="2200" kern="1200" dirty="0">
            <a:solidFill>
              <a:srgbClr val="000000"/>
            </a:solidFill>
          </a:endParaRPr>
        </a:p>
      </dsp:txBody>
      <dsp:txXfrm>
        <a:off x="2107196" y="37337"/>
        <a:ext cx="2377794" cy="1153025"/>
      </dsp:txXfrm>
    </dsp:sp>
    <dsp:sp modelId="{76424CD8-0748-4F0B-BF3E-4A90CB6B1331}">
      <dsp:nvSpPr>
        <dsp:cNvPr id="0" name=""/>
        <dsp:cNvSpPr/>
      </dsp:nvSpPr>
      <dsp:spPr>
        <a:xfrm rot="3600000">
          <a:off x="3669034" y="2151409"/>
          <a:ext cx="1277030" cy="428669"/>
        </a:xfrm>
        <a:prstGeom prst="leftRightArrow">
          <a:avLst>
            <a:gd name="adj1" fmla="val 60000"/>
            <a:gd name="adj2" fmla="val 50000"/>
          </a:avLst>
        </a:prstGeom>
        <a:solidFill>
          <a:schemeClr val="bg1">
            <a:lumMod val="75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1800" kern="1200">
            <a:solidFill>
              <a:srgbClr val="000000"/>
            </a:solidFill>
          </a:endParaRPr>
        </a:p>
      </dsp:txBody>
      <dsp:txXfrm>
        <a:off x="3797635" y="2237143"/>
        <a:ext cx="1019828" cy="257201"/>
      </dsp:txXfrm>
    </dsp:sp>
    <dsp:sp modelId="{CAD4FF72-D336-40AC-A760-A77C8B377A34}">
      <dsp:nvSpPr>
        <dsp:cNvPr id="0" name=""/>
        <dsp:cNvSpPr/>
      </dsp:nvSpPr>
      <dsp:spPr>
        <a:xfrm>
          <a:off x="4094237" y="3505254"/>
          <a:ext cx="2449538" cy="122476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 err="1">
              <a:solidFill>
                <a:srgbClr val="000000"/>
              </a:solidFill>
            </a:rPr>
            <a:t>Memberikan</a:t>
          </a:r>
          <a:r>
            <a:rPr lang="en-MY" sz="2200" kern="1200" dirty="0">
              <a:solidFill>
                <a:srgbClr val="000000"/>
              </a:solidFill>
            </a:rPr>
            <a:t> </a:t>
          </a:r>
          <a:r>
            <a:rPr lang="en-MY" sz="2200" kern="1200" dirty="0" err="1">
              <a:solidFill>
                <a:srgbClr val="000000"/>
              </a:solidFill>
            </a:rPr>
            <a:t>sumber</a:t>
          </a:r>
          <a:r>
            <a:rPr lang="en-MY" sz="2200" kern="1200" dirty="0">
              <a:solidFill>
                <a:srgbClr val="000000"/>
              </a:solidFill>
            </a:rPr>
            <a:t> </a:t>
          </a:r>
          <a:r>
            <a:rPr lang="en-MY" sz="2200" kern="1200" dirty="0" err="1">
              <a:solidFill>
                <a:srgbClr val="000000"/>
              </a:solidFill>
            </a:rPr>
            <a:t>oksigen</a:t>
          </a:r>
          <a:r>
            <a:rPr lang="en-MY" sz="2200" kern="1200" dirty="0">
              <a:solidFill>
                <a:srgbClr val="000000"/>
              </a:solidFill>
            </a:rPr>
            <a:t> </a:t>
          </a:r>
          <a:r>
            <a:rPr lang="en-MY" sz="2200" kern="1200" dirty="0" err="1">
              <a:solidFill>
                <a:srgbClr val="000000"/>
              </a:solidFill>
            </a:rPr>
            <a:t>untuk</a:t>
          </a:r>
          <a:r>
            <a:rPr lang="en-MY" sz="2200" kern="1200" dirty="0">
              <a:solidFill>
                <a:srgbClr val="000000"/>
              </a:solidFill>
            </a:rPr>
            <a:t> </a:t>
          </a:r>
          <a:r>
            <a:rPr lang="en-MY" sz="2200" kern="1200" dirty="0" err="1">
              <a:solidFill>
                <a:srgbClr val="000000"/>
              </a:solidFill>
            </a:rPr>
            <a:t>pernafasan</a:t>
          </a:r>
          <a:endParaRPr lang="en-MY" sz="2200" kern="1200" dirty="0">
            <a:solidFill>
              <a:srgbClr val="000000"/>
            </a:solidFill>
          </a:endParaRPr>
        </a:p>
      </dsp:txBody>
      <dsp:txXfrm>
        <a:off x="4130109" y="3541126"/>
        <a:ext cx="2377794" cy="1153025"/>
      </dsp:txXfrm>
    </dsp:sp>
    <dsp:sp modelId="{DF7B6C82-3448-4E76-8AAA-C5599AAA737E}">
      <dsp:nvSpPr>
        <dsp:cNvPr id="0" name=""/>
        <dsp:cNvSpPr/>
      </dsp:nvSpPr>
      <dsp:spPr>
        <a:xfrm rot="10800000">
          <a:off x="2657578" y="3903304"/>
          <a:ext cx="1277030" cy="428669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1800" kern="1200">
            <a:solidFill>
              <a:srgbClr val="000000"/>
            </a:solidFill>
          </a:endParaRPr>
        </a:p>
      </dsp:txBody>
      <dsp:txXfrm rot="10800000">
        <a:off x="2786179" y="3989038"/>
        <a:ext cx="1019828" cy="257201"/>
      </dsp:txXfrm>
    </dsp:sp>
    <dsp:sp modelId="{F9C064FA-B373-4C70-83D4-1B2BA141911D}">
      <dsp:nvSpPr>
        <dsp:cNvPr id="0" name=""/>
        <dsp:cNvSpPr/>
      </dsp:nvSpPr>
      <dsp:spPr>
        <a:xfrm>
          <a:off x="48411" y="3505254"/>
          <a:ext cx="2449538" cy="122476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 err="1">
              <a:solidFill>
                <a:srgbClr val="000000"/>
              </a:solidFill>
            </a:rPr>
            <a:t>Mengekalkan</a:t>
          </a:r>
          <a:r>
            <a:rPr lang="en-MY" sz="2200" kern="1200" dirty="0">
              <a:solidFill>
                <a:srgbClr val="000000"/>
              </a:solidFill>
            </a:rPr>
            <a:t> </a:t>
          </a:r>
          <a:r>
            <a:rPr lang="en-MY" sz="2200" kern="1200" dirty="0" err="1">
              <a:solidFill>
                <a:srgbClr val="000000"/>
              </a:solidFill>
            </a:rPr>
            <a:t>keseimbangan</a:t>
          </a:r>
          <a:r>
            <a:rPr lang="en-MY" sz="2200" kern="1200" dirty="0">
              <a:solidFill>
                <a:srgbClr val="000000"/>
              </a:solidFill>
            </a:rPr>
            <a:t> </a:t>
          </a:r>
          <a:r>
            <a:rPr lang="en-MY" sz="2200" kern="1200" dirty="0" err="1">
              <a:solidFill>
                <a:srgbClr val="000000"/>
              </a:solidFill>
            </a:rPr>
            <a:t>udara</a:t>
          </a:r>
          <a:r>
            <a:rPr lang="en-MY" sz="2200" kern="1200" dirty="0">
              <a:solidFill>
                <a:srgbClr val="000000"/>
              </a:solidFill>
            </a:rPr>
            <a:t> di </a:t>
          </a:r>
          <a:r>
            <a:rPr lang="en-MY" sz="2200" kern="1200" dirty="0" err="1">
              <a:solidFill>
                <a:srgbClr val="000000"/>
              </a:solidFill>
            </a:rPr>
            <a:t>alam</a:t>
          </a:r>
          <a:r>
            <a:rPr lang="en-MY" sz="2200" kern="1200" dirty="0">
              <a:solidFill>
                <a:srgbClr val="000000"/>
              </a:solidFill>
            </a:rPr>
            <a:t> </a:t>
          </a:r>
          <a:r>
            <a:rPr lang="en-MY" sz="2200" kern="1200" dirty="0" err="1">
              <a:solidFill>
                <a:srgbClr val="000000"/>
              </a:solidFill>
            </a:rPr>
            <a:t>ini</a:t>
          </a:r>
          <a:endParaRPr lang="en-MY" sz="2200" kern="1200" dirty="0">
            <a:solidFill>
              <a:srgbClr val="000000"/>
            </a:solidFill>
          </a:endParaRPr>
        </a:p>
      </dsp:txBody>
      <dsp:txXfrm>
        <a:off x="84283" y="3541126"/>
        <a:ext cx="2377794" cy="1153025"/>
      </dsp:txXfrm>
    </dsp:sp>
    <dsp:sp modelId="{AF393180-BA89-4F09-BA14-ACD158EBB5B5}">
      <dsp:nvSpPr>
        <dsp:cNvPr id="0" name=""/>
        <dsp:cNvSpPr/>
      </dsp:nvSpPr>
      <dsp:spPr>
        <a:xfrm rot="18000000">
          <a:off x="1646121" y="2151409"/>
          <a:ext cx="1277030" cy="428669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4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MY" sz="1800" kern="1200">
            <a:solidFill>
              <a:srgbClr val="000000"/>
            </a:solidFill>
          </a:endParaRPr>
        </a:p>
      </dsp:txBody>
      <dsp:txXfrm>
        <a:off x="1774722" y="2237143"/>
        <a:ext cx="1019828" cy="2572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42aee20a79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42aee20a79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023ba130b9_0_40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023ba130b9_0_40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023ba130b9_0_40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023ba130b9_0_40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0959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1023ba130b9_0_40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1023ba130b9_0_40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2" name="Google Shape;2472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3" name="Google Shape;2473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" name="Google Shape;2805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6" name="Google Shape;2806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Calibri" panose="020F0502020204030204" pitchFamily="34" charset="0"/>
              <a:ea typeface="Anaheim"/>
              <a:cs typeface="Calibri" panose="020F0502020204030204" pitchFamily="34" charset="0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1361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Calibri" panose="020F0502020204030204" pitchFamily="34" charset="0"/>
              <a:ea typeface="Anaheim"/>
              <a:cs typeface="Calibri" panose="020F0502020204030204" pitchFamily="34" charset="0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6049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Calibri" panose="020F0502020204030204" pitchFamily="34" charset="0"/>
              <a:ea typeface="Anaheim"/>
              <a:cs typeface="Calibri" panose="020F0502020204030204" pitchFamily="34" charset="0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10cfcfe94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10cfcfe94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0726e4c8ca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0726e4c8ca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48524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102039e6be3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102039e6be3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g1022bec5d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5" name="Google Shape;1955;g1022bec5d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808878" y="3642735"/>
            <a:ext cx="1526256" cy="1312411"/>
            <a:chOff x="8698125" y="2220550"/>
            <a:chExt cx="1043309" cy="897130"/>
          </a:xfrm>
        </p:grpSpPr>
        <p:sp>
          <p:nvSpPr>
            <p:cNvPr id="10" name="Google Shape;10;p2"/>
            <p:cNvSpPr/>
            <p:nvPr/>
          </p:nvSpPr>
          <p:spPr>
            <a:xfrm>
              <a:off x="8698125" y="2736526"/>
              <a:ext cx="1043309" cy="381153"/>
            </a:xfrm>
            <a:custGeom>
              <a:avLst/>
              <a:gdLst/>
              <a:ahLst/>
              <a:cxnLst/>
              <a:rect l="l" t="t" r="r" b="b"/>
              <a:pathLst>
                <a:path w="30627" h="11189" extrusionOk="0">
                  <a:moveTo>
                    <a:pt x="12855" y="1"/>
                  </a:moveTo>
                  <a:cubicBezTo>
                    <a:pt x="11752" y="1"/>
                    <a:pt x="10600" y="295"/>
                    <a:pt x="9538" y="817"/>
                  </a:cubicBezTo>
                  <a:cubicBezTo>
                    <a:pt x="8096" y="1525"/>
                    <a:pt x="7306" y="3435"/>
                    <a:pt x="5993" y="4340"/>
                  </a:cubicBezTo>
                  <a:cubicBezTo>
                    <a:pt x="2701" y="6614"/>
                    <a:pt x="2271" y="6886"/>
                    <a:pt x="0" y="10902"/>
                  </a:cubicBezTo>
                  <a:lnTo>
                    <a:pt x="30627" y="11189"/>
                  </a:lnTo>
                  <a:cubicBezTo>
                    <a:pt x="30627" y="11189"/>
                    <a:pt x="26790" y="7825"/>
                    <a:pt x="25175" y="6114"/>
                  </a:cubicBezTo>
                  <a:cubicBezTo>
                    <a:pt x="23442" y="4276"/>
                    <a:pt x="22182" y="3804"/>
                    <a:pt x="19848" y="3087"/>
                  </a:cubicBezTo>
                  <a:cubicBezTo>
                    <a:pt x="18004" y="2519"/>
                    <a:pt x="17030" y="1558"/>
                    <a:pt x="15400" y="633"/>
                  </a:cubicBezTo>
                  <a:cubicBezTo>
                    <a:pt x="14636" y="199"/>
                    <a:pt x="13762" y="1"/>
                    <a:pt x="12855" y="1"/>
                  </a:cubicBezTo>
                  <a:close/>
                </a:path>
              </a:pathLst>
            </a:custGeom>
            <a:solidFill>
              <a:srgbClr val="472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8921793" y="2220550"/>
              <a:ext cx="555770" cy="680210"/>
            </a:xfrm>
            <a:custGeom>
              <a:avLst/>
              <a:gdLst/>
              <a:ahLst/>
              <a:cxnLst/>
              <a:rect l="l" t="t" r="r" b="b"/>
              <a:pathLst>
                <a:path w="16315" h="19968" extrusionOk="0">
                  <a:moveTo>
                    <a:pt x="16119" y="0"/>
                  </a:moveTo>
                  <a:cubicBezTo>
                    <a:pt x="16039" y="0"/>
                    <a:pt x="15972" y="89"/>
                    <a:pt x="15910" y="135"/>
                  </a:cubicBezTo>
                  <a:cubicBezTo>
                    <a:pt x="15134" y="702"/>
                    <a:pt x="14276" y="1142"/>
                    <a:pt x="13512" y="1728"/>
                  </a:cubicBezTo>
                  <a:cubicBezTo>
                    <a:pt x="13210" y="1960"/>
                    <a:pt x="12876" y="2139"/>
                    <a:pt x="12533" y="2305"/>
                  </a:cubicBezTo>
                  <a:cubicBezTo>
                    <a:pt x="10520" y="3279"/>
                    <a:pt x="9098" y="4799"/>
                    <a:pt x="8304" y="6893"/>
                  </a:cubicBezTo>
                  <a:cubicBezTo>
                    <a:pt x="7889" y="7985"/>
                    <a:pt x="7427" y="9063"/>
                    <a:pt x="7247" y="10242"/>
                  </a:cubicBezTo>
                  <a:cubicBezTo>
                    <a:pt x="7169" y="10112"/>
                    <a:pt x="7127" y="9982"/>
                    <a:pt x="7087" y="9851"/>
                  </a:cubicBezTo>
                  <a:cubicBezTo>
                    <a:pt x="6353" y="7339"/>
                    <a:pt x="5107" y="5116"/>
                    <a:pt x="3339" y="3184"/>
                  </a:cubicBezTo>
                  <a:cubicBezTo>
                    <a:pt x="2738" y="2525"/>
                    <a:pt x="2310" y="1765"/>
                    <a:pt x="2082" y="900"/>
                  </a:cubicBezTo>
                  <a:cubicBezTo>
                    <a:pt x="2010" y="627"/>
                    <a:pt x="1915" y="362"/>
                    <a:pt x="1808" y="14"/>
                  </a:cubicBezTo>
                  <a:cubicBezTo>
                    <a:pt x="1365" y="634"/>
                    <a:pt x="956" y="1185"/>
                    <a:pt x="572" y="1755"/>
                  </a:cubicBezTo>
                  <a:cubicBezTo>
                    <a:pt x="297" y="2166"/>
                    <a:pt x="177" y="2631"/>
                    <a:pt x="116" y="3125"/>
                  </a:cubicBezTo>
                  <a:cubicBezTo>
                    <a:pt x="0" y="4085"/>
                    <a:pt x="184" y="5013"/>
                    <a:pt x="339" y="5950"/>
                  </a:cubicBezTo>
                  <a:cubicBezTo>
                    <a:pt x="522" y="7055"/>
                    <a:pt x="1067" y="7889"/>
                    <a:pt x="1977" y="8544"/>
                  </a:cubicBezTo>
                  <a:cubicBezTo>
                    <a:pt x="3156" y="9391"/>
                    <a:pt x="4361" y="10192"/>
                    <a:pt x="5669" y="10815"/>
                  </a:cubicBezTo>
                  <a:cubicBezTo>
                    <a:pt x="6509" y="11215"/>
                    <a:pt x="6867" y="11839"/>
                    <a:pt x="6825" y="12737"/>
                  </a:cubicBezTo>
                  <a:lnTo>
                    <a:pt x="6819" y="12842"/>
                  </a:lnTo>
                  <a:cubicBezTo>
                    <a:pt x="6722" y="14969"/>
                    <a:pt x="6485" y="17073"/>
                    <a:pt x="5941" y="19137"/>
                  </a:cubicBezTo>
                  <a:cubicBezTo>
                    <a:pt x="5909" y="19262"/>
                    <a:pt x="5881" y="19393"/>
                    <a:pt x="5874" y="19521"/>
                  </a:cubicBezTo>
                  <a:cubicBezTo>
                    <a:pt x="5866" y="19684"/>
                    <a:pt x="5835" y="19909"/>
                    <a:pt x="6008" y="19960"/>
                  </a:cubicBezTo>
                  <a:cubicBezTo>
                    <a:pt x="6025" y="19965"/>
                    <a:pt x="6043" y="19968"/>
                    <a:pt x="6060" y="19968"/>
                  </a:cubicBezTo>
                  <a:cubicBezTo>
                    <a:pt x="6197" y="19968"/>
                    <a:pt x="6305" y="19807"/>
                    <a:pt x="6387" y="19684"/>
                  </a:cubicBezTo>
                  <a:cubicBezTo>
                    <a:pt x="6569" y="19411"/>
                    <a:pt x="6636" y="19094"/>
                    <a:pt x="6703" y="18782"/>
                  </a:cubicBezTo>
                  <a:cubicBezTo>
                    <a:pt x="7170" y="16620"/>
                    <a:pt x="7436" y="14434"/>
                    <a:pt x="7427" y="12219"/>
                  </a:cubicBezTo>
                  <a:cubicBezTo>
                    <a:pt x="7427" y="12004"/>
                    <a:pt x="7489" y="11885"/>
                    <a:pt x="7697" y="11885"/>
                  </a:cubicBezTo>
                  <a:cubicBezTo>
                    <a:pt x="7707" y="11885"/>
                    <a:pt x="7716" y="11885"/>
                    <a:pt x="7726" y="11886"/>
                  </a:cubicBezTo>
                  <a:cubicBezTo>
                    <a:pt x="7748" y="11887"/>
                    <a:pt x="7769" y="11887"/>
                    <a:pt x="7790" y="11887"/>
                  </a:cubicBezTo>
                  <a:cubicBezTo>
                    <a:pt x="8072" y="11887"/>
                    <a:pt x="8337" y="11800"/>
                    <a:pt x="8574" y="11660"/>
                  </a:cubicBezTo>
                  <a:cubicBezTo>
                    <a:pt x="9331" y="11211"/>
                    <a:pt x="10158" y="10906"/>
                    <a:pt x="10930" y="10486"/>
                  </a:cubicBezTo>
                  <a:cubicBezTo>
                    <a:pt x="12591" y="9580"/>
                    <a:pt x="13882" y="8332"/>
                    <a:pt x="14668" y="6580"/>
                  </a:cubicBezTo>
                  <a:cubicBezTo>
                    <a:pt x="15376" y="4998"/>
                    <a:pt x="15898" y="3372"/>
                    <a:pt x="16061" y="1641"/>
                  </a:cubicBezTo>
                  <a:cubicBezTo>
                    <a:pt x="16100" y="1216"/>
                    <a:pt x="16133" y="793"/>
                    <a:pt x="16260" y="379"/>
                  </a:cubicBezTo>
                  <a:cubicBezTo>
                    <a:pt x="16295" y="259"/>
                    <a:pt x="16315" y="100"/>
                    <a:pt x="16185" y="21"/>
                  </a:cubicBezTo>
                  <a:cubicBezTo>
                    <a:pt x="16162" y="6"/>
                    <a:pt x="16140" y="0"/>
                    <a:pt x="16119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9042859" y="2875305"/>
              <a:ext cx="229700" cy="51779"/>
            </a:xfrm>
            <a:custGeom>
              <a:avLst/>
              <a:gdLst/>
              <a:ahLst/>
              <a:cxnLst/>
              <a:rect l="l" t="t" r="r" b="b"/>
              <a:pathLst>
                <a:path w="6743" h="1520" extrusionOk="0">
                  <a:moveTo>
                    <a:pt x="4044" y="1"/>
                  </a:moveTo>
                  <a:cubicBezTo>
                    <a:pt x="3789" y="1"/>
                    <a:pt x="3535" y="18"/>
                    <a:pt x="3282" y="52"/>
                  </a:cubicBezTo>
                  <a:cubicBezTo>
                    <a:pt x="2686" y="142"/>
                    <a:pt x="2106" y="314"/>
                    <a:pt x="1557" y="567"/>
                  </a:cubicBezTo>
                  <a:cubicBezTo>
                    <a:pt x="1007" y="815"/>
                    <a:pt x="484" y="1127"/>
                    <a:pt x="1" y="1520"/>
                  </a:cubicBezTo>
                  <a:cubicBezTo>
                    <a:pt x="577" y="1380"/>
                    <a:pt x="1134" y="1205"/>
                    <a:pt x="1689" y="1057"/>
                  </a:cubicBezTo>
                  <a:cubicBezTo>
                    <a:pt x="2242" y="911"/>
                    <a:pt x="2792" y="779"/>
                    <a:pt x="3348" y="707"/>
                  </a:cubicBezTo>
                  <a:cubicBezTo>
                    <a:pt x="3794" y="636"/>
                    <a:pt x="4242" y="611"/>
                    <a:pt x="4693" y="611"/>
                  </a:cubicBezTo>
                  <a:cubicBezTo>
                    <a:pt x="4802" y="611"/>
                    <a:pt x="4912" y="612"/>
                    <a:pt x="5022" y="615"/>
                  </a:cubicBezTo>
                  <a:cubicBezTo>
                    <a:pt x="5586" y="632"/>
                    <a:pt x="6155" y="700"/>
                    <a:pt x="6742" y="760"/>
                  </a:cubicBezTo>
                  <a:cubicBezTo>
                    <a:pt x="6224" y="436"/>
                    <a:pt x="5655" y="221"/>
                    <a:pt x="5068" y="103"/>
                  </a:cubicBezTo>
                  <a:cubicBezTo>
                    <a:pt x="4731" y="33"/>
                    <a:pt x="4388" y="1"/>
                    <a:pt x="4044" y="1"/>
                  </a:cubicBezTo>
                  <a:close/>
                </a:path>
              </a:pathLst>
            </a:custGeom>
            <a:solidFill>
              <a:srgbClr val="2B19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9194378" y="2297808"/>
              <a:ext cx="222513" cy="296263"/>
            </a:xfrm>
            <a:custGeom>
              <a:avLst/>
              <a:gdLst/>
              <a:ahLst/>
              <a:cxnLst/>
              <a:rect l="l" t="t" r="r" b="b"/>
              <a:pathLst>
                <a:path w="6532" h="8697" extrusionOk="0">
                  <a:moveTo>
                    <a:pt x="6532" y="1"/>
                  </a:moveTo>
                  <a:lnTo>
                    <a:pt x="6532" y="1"/>
                  </a:lnTo>
                  <a:cubicBezTo>
                    <a:pt x="4356" y="2896"/>
                    <a:pt x="2188" y="5783"/>
                    <a:pt x="1" y="8696"/>
                  </a:cubicBezTo>
                  <a:cubicBezTo>
                    <a:pt x="1824" y="7326"/>
                    <a:pt x="6391" y="1235"/>
                    <a:pt x="6532" y="1"/>
                  </a:cubicBezTo>
                  <a:close/>
                </a:path>
              </a:pathLst>
            </a:custGeom>
            <a:solidFill>
              <a:srgbClr val="2154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984710" y="2335825"/>
              <a:ext cx="165454" cy="243939"/>
            </a:xfrm>
            <a:custGeom>
              <a:avLst/>
              <a:gdLst/>
              <a:ahLst/>
              <a:cxnLst/>
              <a:rect l="l" t="t" r="r" b="b"/>
              <a:pathLst>
                <a:path w="4857" h="7161" extrusionOk="0">
                  <a:moveTo>
                    <a:pt x="0" y="1"/>
                  </a:moveTo>
                  <a:lnTo>
                    <a:pt x="0" y="1"/>
                  </a:lnTo>
                  <a:cubicBezTo>
                    <a:pt x="525" y="1665"/>
                    <a:pt x="3928" y="6674"/>
                    <a:pt x="4856" y="7161"/>
                  </a:cubicBezTo>
                  <a:cubicBezTo>
                    <a:pt x="3239" y="4776"/>
                    <a:pt x="1626" y="2398"/>
                    <a:pt x="0" y="1"/>
                  </a:cubicBezTo>
                  <a:close/>
                </a:path>
              </a:pathLst>
            </a:custGeom>
            <a:solidFill>
              <a:srgbClr val="2154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13400" y="1388738"/>
            <a:ext cx="7717200" cy="17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 dirty="0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2307600" y="310187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2"/>
          </p:nvPr>
        </p:nvSpPr>
        <p:spPr>
          <a:xfrm>
            <a:off x="722848" y="591420"/>
            <a:ext cx="2057400" cy="39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ebas Neue"/>
              <a:buNone/>
              <a:defRPr sz="2800">
                <a:solidFill>
                  <a:schemeClr val="l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Luckiest Gu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 dirty="0"/>
          </a:p>
        </p:txBody>
      </p:sp>
      <p:sp>
        <p:nvSpPr>
          <p:cNvPr id="18" name="Google Shape;18;p2"/>
          <p:cNvSpPr/>
          <p:nvPr/>
        </p:nvSpPr>
        <p:spPr>
          <a:xfrm rot="3031351" flipH="1">
            <a:off x="-419976" y="2308045"/>
            <a:ext cx="911389" cy="1748138"/>
          </a:xfrm>
          <a:custGeom>
            <a:avLst/>
            <a:gdLst/>
            <a:ahLst/>
            <a:cxnLst/>
            <a:rect l="l" t="t" r="r" b="b"/>
            <a:pathLst>
              <a:path w="17180" h="32953" extrusionOk="0">
                <a:moveTo>
                  <a:pt x="15690" y="0"/>
                </a:moveTo>
                <a:cubicBezTo>
                  <a:pt x="15604" y="0"/>
                  <a:pt x="15548" y="65"/>
                  <a:pt x="15499" y="131"/>
                </a:cubicBezTo>
                <a:cubicBezTo>
                  <a:pt x="15454" y="189"/>
                  <a:pt x="15419" y="256"/>
                  <a:pt x="15390" y="323"/>
                </a:cubicBezTo>
                <a:cubicBezTo>
                  <a:pt x="14956" y="1339"/>
                  <a:pt x="14562" y="2367"/>
                  <a:pt x="14387" y="3467"/>
                </a:cubicBezTo>
                <a:cubicBezTo>
                  <a:pt x="14374" y="3551"/>
                  <a:pt x="14393" y="3659"/>
                  <a:pt x="14233" y="3733"/>
                </a:cubicBezTo>
                <a:cubicBezTo>
                  <a:pt x="14153" y="3321"/>
                  <a:pt x="14061" y="2929"/>
                  <a:pt x="14003" y="2530"/>
                </a:cubicBezTo>
                <a:cubicBezTo>
                  <a:pt x="13906" y="1876"/>
                  <a:pt x="13809" y="1222"/>
                  <a:pt x="13612" y="586"/>
                </a:cubicBezTo>
                <a:cubicBezTo>
                  <a:pt x="13582" y="489"/>
                  <a:pt x="13589" y="321"/>
                  <a:pt x="13459" y="321"/>
                </a:cubicBezTo>
                <a:cubicBezTo>
                  <a:pt x="13455" y="321"/>
                  <a:pt x="13450" y="321"/>
                  <a:pt x="13446" y="321"/>
                </a:cubicBezTo>
                <a:cubicBezTo>
                  <a:pt x="13288" y="334"/>
                  <a:pt x="13292" y="503"/>
                  <a:pt x="13298" y="627"/>
                </a:cubicBezTo>
                <a:cubicBezTo>
                  <a:pt x="13336" y="1658"/>
                  <a:pt x="13413" y="2682"/>
                  <a:pt x="13738" y="3671"/>
                </a:cubicBezTo>
                <a:cubicBezTo>
                  <a:pt x="13816" y="3910"/>
                  <a:pt x="13971" y="4172"/>
                  <a:pt x="13926" y="4388"/>
                </a:cubicBezTo>
                <a:cubicBezTo>
                  <a:pt x="13806" y="4946"/>
                  <a:pt x="13591" y="5482"/>
                  <a:pt x="13415" y="6026"/>
                </a:cubicBezTo>
                <a:cubicBezTo>
                  <a:pt x="13158" y="4943"/>
                  <a:pt x="12670" y="3979"/>
                  <a:pt x="12289" y="2939"/>
                </a:cubicBezTo>
                <a:cubicBezTo>
                  <a:pt x="12222" y="3005"/>
                  <a:pt x="12201" y="3017"/>
                  <a:pt x="12194" y="3035"/>
                </a:cubicBezTo>
                <a:cubicBezTo>
                  <a:pt x="12180" y="3073"/>
                  <a:pt x="12163" y="3114"/>
                  <a:pt x="12163" y="3155"/>
                </a:cubicBezTo>
                <a:cubicBezTo>
                  <a:pt x="12180" y="4426"/>
                  <a:pt x="12342" y="5668"/>
                  <a:pt x="12934" y="6818"/>
                </a:cubicBezTo>
                <a:cubicBezTo>
                  <a:pt x="13004" y="6954"/>
                  <a:pt x="13062" y="7064"/>
                  <a:pt x="13003" y="7226"/>
                </a:cubicBezTo>
                <a:cubicBezTo>
                  <a:pt x="12699" y="8053"/>
                  <a:pt x="12409" y="8885"/>
                  <a:pt x="12112" y="9717"/>
                </a:cubicBezTo>
                <a:cubicBezTo>
                  <a:pt x="12077" y="9814"/>
                  <a:pt x="12038" y="9909"/>
                  <a:pt x="12001" y="10005"/>
                </a:cubicBezTo>
                <a:cubicBezTo>
                  <a:pt x="11908" y="8346"/>
                  <a:pt x="11633" y="6755"/>
                  <a:pt x="11000" y="5209"/>
                </a:cubicBezTo>
                <a:cubicBezTo>
                  <a:pt x="10906" y="5335"/>
                  <a:pt x="10923" y="5455"/>
                  <a:pt x="10927" y="5564"/>
                </a:cubicBezTo>
                <a:cubicBezTo>
                  <a:pt x="10938" y="5963"/>
                  <a:pt x="10930" y="6365"/>
                  <a:pt x="10988" y="6759"/>
                </a:cubicBezTo>
                <a:cubicBezTo>
                  <a:pt x="11181" y="8066"/>
                  <a:pt x="11212" y="9401"/>
                  <a:pt x="11692" y="10655"/>
                </a:cubicBezTo>
                <a:cubicBezTo>
                  <a:pt x="11731" y="10754"/>
                  <a:pt x="11699" y="10841"/>
                  <a:pt x="11664" y="10930"/>
                </a:cubicBezTo>
                <a:cubicBezTo>
                  <a:pt x="11192" y="12133"/>
                  <a:pt x="10776" y="13357"/>
                  <a:pt x="10264" y="14544"/>
                </a:cubicBezTo>
                <a:cubicBezTo>
                  <a:pt x="10219" y="14647"/>
                  <a:pt x="10203" y="14778"/>
                  <a:pt x="10055" y="14856"/>
                </a:cubicBezTo>
                <a:cubicBezTo>
                  <a:pt x="9757" y="12580"/>
                  <a:pt x="9596" y="10305"/>
                  <a:pt x="8826" y="8121"/>
                </a:cubicBezTo>
                <a:cubicBezTo>
                  <a:pt x="8669" y="8228"/>
                  <a:pt x="8709" y="8341"/>
                  <a:pt x="8706" y="8438"/>
                </a:cubicBezTo>
                <a:cubicBezTo>
                  <a:pt x="8641" y="10788"/>
                  <a:pt x="9090" y="13054"/>
                  <a:pt x="9795" y="15279"/>
                </a:cubicBezTo>
                <a:cubicBezTo>
                  <a:pt x="9833" y="15398"/>
                  <a:pt x="9840" y="15497"/>
                  <a:pt x="9788" y="15611"/>
                </a:cubicBezTo>
                <a:cubicBezTo>
                  <a:pt x="9248" y="16816"/>
                  <a:pt x="8711" y="18024"/>
                  <a:pt x="8170" y="19229"/>
                </a:cubicBezTo>
                <a:cubicBezTo>
                  <a:pt x="8134" y="19305"/>
                  <a:pt x="8129" y="19420"/>
                  <a:pt x="7980" y="19441"/>
                </a:cubicBezTo>
                <a:cubicBezTo>
                  <a:pt x="7710" y="18003"/>
                  <a:pt x="7293" y="16604"/>
                  <a:pt x="6885" y="15205"/>
                </a:cubicBezTo>
                <a:cubicBezTo>
                  <a:pt x="6478" y="13805"/>
                  <a:pt x="6194" y="12368"/>
                  <a:pt x="5614" y="11018"/>
                </a:cubicBezTo>
                <a:cubicBezTo>
                  <a:pt x="5498" y="11373"/>
                  <a:pt x="5474" y="11726"/>
                  <a:pt x="5501" y="12080"/>
                </a:cubicBezTo>
                <a:cubicBezTo>
                  <a:pt x="5569" y="13017"/>
                  <a:pt x="5772" y="13930"/>
                  <a:pt x="6019" y="14832"/>
                </a:cubicBezTo>
                <a:cubicBezTo>
                  <a:pt x="6449" y="16398"/>
                  <a:pt x="6799" y="17999"/>
                  <a:pt x="7676" y="19406"/>
                </a:cubicBezTo>
                <a:cubicBezTo>
                  <a:pt x="7794" y="19596"/>
                  <a:pt x="7900" y="19819"/>
                  <a:pt x="7783" y="20059"/>
                </a:cubicBezTo>
                <a:cubicBezTo>
                  <a:pt x="7089" y="21488"/>
                  <a:pt x="6626" y="23011"/>
                  <a:pt x="5999" y="24469"/>
                </a:cubicBezTo>
                <a:cubicBezTo>
                  <a:pt x="5946" y="24597"/>
                  <a:pt x="5886" y="24724"/>
                  <a:pt x="5830" y="24851"/>
                </a:cubicBezTo>
                <a:cubicBezTo>
                  <a:pt x="5802" y="24846"/>
                  <a:pt x="5773" y="24843"/>
                  <a:pt x="5745" y="24837"/>
                </a:cubicBezTo>
                <a:cubicBezTo>
                  <a:pt x="5769" y="23999"/>
                  <a:pt x="5536" y="23197"/>
                  <a:pt x="5419" y="22380"/>
                </a:cubicBezTo>
                <a:cubicBezTo>
                  <a:pt x="5172" y="20652"/>
                  <a:pt x="4835" y="18946"/>
                  <a:pt x="4365" y="17261"/>
                </a:cubicBezTo>
                <a:cubicBezTo>
                  <a:pt x="4104" y="16329"/>
                  <a:pt x="3674" y="15456"/>
                  <a:pt x="3456" y="14513"/>
                </a:cubicBezTo>
                <a:cubicBezTo>
                  <a:pt x="3435" y="14423"/>
                  <a:pt x="3405" y="14302"/>
                  <a:pt x="3286" y="14302"/>
                </a:cubicBezTo>
                <a:cubicBezTo>
                  <a:pt x="3279" y="14302"/>
                  <a:pt x="3272" y="14302"/>
                  <a:pt x="3264" y="14303"/>
                </a:cubicBezTo>
                <a:cubicBezTo>
                  <a:pt x="3123" y="14317"/>
                  <a:pt x="3142" y="14452"/>
                  <a:pt x="3126" y="14551"/>
                </a:cubicBezTo>
                <a:cubicBezTo>
                  <a:pt x="3116" y="14613"/>
                  <a:pt x="3120" y="14677"/>
                  <a:pt x="3123" y="14740"/>
                </a:cubicBezTo>
                <a:cubicBezTo>
                  <a:pt x="3211" y="16970"/>
                  <a:pt x="3421" y="19181"/>
                  <a:pt x="3963" y="21354"/>
                </a:cubicBezTo>
                <a:cubicBezTo>
                  <a:pt x="4317" y="22777"/>
                  <a:pt x="4750" y="24167"/>
                  <a:pt x="5414" y="25478"/>
                </a:cubicBezTo>
                <a:cubicBezTo>
                  <a:pt x="5487" y="25619"/>
                  <a:pt x="5467" y="25733"/>
                  <a:pt x="5421" y="25866"/>
                </a:cubicBezTo>
                <a:cubicBezTo>
                  <a:pt x="5229" y="26432"/>
                  <a:pt x="5040" y="26999"/>
                  <a:pt x="4855" y="27569"/>
                </a:cubicBezTo>
                <a:cubicBezTo>
                  <a:pt x="4700" y="28046"/>
                  <a:pt x="4557" y="28522"/>
                  <a:pt x="4409" y="28994"/>
                </a:cubicBezTo>
                <a:cubicBezTo>
                  <a:pt x="4327" y="28979"/>
                  <a:pt x="4320" y="28937"/>
                  <a:pt x="4313" y="28896"/>
                </a:cubicBezTo>
                <a:cubicBezTo>
                  <a:pt x="4091" y="27538"/>
                  <a:pt x="3582" y="26265"/>
                  <a:pt x="3120" y="24981"/>
                </a:cubicBezTo>
                <a:cubicBezTo>
                  <a:pt x="2295" y="22678"/>
                  <a:pt x="1276" y="20447"/>
                  <a:pt x="585" y="18093"/>
                </a:cubicBezTo>
                <a:cubicBezTo>
                  <a:pt x="527" y="17893"/>
                  <a:pt x="451" y="17697"/>
                  <a:pt x="374" y="17501"/>
                </a:cubicBezTo>
                <a:cubicBezTo>
                  <a:pt x="346" y="17428"/>
                  <a:pt x="294" y="17364"/>
                  <a:pt x="211" y="17364"/>
                </a:cubicBezTo>
                <a:cubicBezTo>
                  <a:pt x="202" y="17364"/>
                  <a:pt x="193" y="17365"/>
                  <a:pt x="184" y="17367"/>
                </a:cubicBezTo>
                <a:cubicBezTo>
                  <a:pt x="85" y="17382"/>
                  <a:pt x="54" y="17467"/>
                  <a:pt x="47" y="17554"/>
                </a:cubicBezTo>
                <a:cubicBezTo>
                  <a:pt x="29" y="17774"/>
                  <a:pt x="0" y="17992"/>
                  <a:pt x="12" y="18213"/>
                </a:cubicBezTo>
                <a:cubicBezTo>
                  <a:pt x="91" y="20012"/>
                  <a:pt x="696" y="21690"/>
                  <a:pt x="1215" y="23385"/>
                </a:cubicBezTo>
                <a:cubicBezTo>
                  <a:pt x="1896" y="25598"/>
                  <a:pt x="3127" y="27562"/>
                  <a:pt x="4070" y="29658"/>
                </a:cubicBezTo>
                <a:cubicBezTo>
                  <a:pt x="4136" y="29804"/>
                  <a:pt x="4158" y="29924"/>
                  <a:pt x="4120" y="30074"/>
                </a:cubicBezTo>
                <a:cubicBezTo>
                  <a:pt x="3929" y="30816"/>
                  <a:pt x="3751" y="31563"/>
                  <a:pt x="3648" y="32325"/>
                </a:cubicBezTo>
                <a:cubicBezTo>
                  <a:pt x="3624" y="32510"/>
                  <a:pt x="3603" y="32696"/>
                  <a:pt x="3641" y="32953"/>
                </a:cubicBezTo>
                <a:cubicBezTo>
                  <a:pt x="3825" y="32665"/>
                  <a:pt x="3911" y="32411"/>
                  <a:pt x="3978" y="32154"/>
                </a:cubicBezTo>
                <a:cubicBezTo>
                  <a:pt x="4189" y="31351"/>
                  <a:pt x="4330" y="30531"/>
                  <a:pt x="4553" y="29732"/>
                </a:cubicBezTo>
                <a:cubicBezTo>
                  <a:pt x="4609" y="29528"/>
                  <a:pt x="4700" y="29409"/>
                  <a:pt x="4896" y="29333"/>
                </a:cubicBezTo>
                <a:cubicBezTo>
                  <a:pt x="5809" y="28980"/>
                  <a:pt x="6662" y="28501"/>
                  <a:pt x="7530" y="28055"/>
                </a:cubicBezTo>
                <a:cubicBezTo>
                  <a:pt x="9664" y="26957"/>
                  <a:pt x="11686" y="25675"/>
                  <a:pt x="13714" y="24395"/>
                </a:cubicBezTo>
                <a:cubicBezTo>
                  <a:pt x="14633" y="23815"/>
                  <a:pt x="15489" y="23161"/>
                  <a:pt x="16299" y="22444"/>
                </a:cubicBezTo>
                <a:cubicBezTo>
                  <a:pt x="16423" y="22334"/>
                  <a:pt x="16589" y="22205"/>
                  <a:pt x="16467" y="22020"/>
                </a:cubicBezTo>
                <a:cubicBezTo>
                  <a:pt x="16416" y="21943"/>
                  <a:pt x="16359" y="21915"/>
                  <a:pt x="16298" y="21915"/>
                </a:cubicBezTo>
                <a:cubicBezTo>
                  <a:pt x="16209" y="21915"/>
                  <a:pt x="16113" y="21977"/>
                  <a:pt x="16024" y="22028"/>
                </a:cubicBezTo>
                <a:cubicBezTo>
                  <a:pt x="14149" y="23110"/>
                  <a:pt x="12204" y="24053"/>
                  <a:pt x="10247" y="24978"/>
                </a:cubicBezTo>
                <a:cubicBezTo>
                  <a:pt x="8332" y="25884"/>
                  <a:pt x="6542" y="26999"/>
                  <a:pt x="5011" y="28491"/>
                </a:cubicBezTo>
                <a:cubicBezTo>
                  <a:pt x="4996" y="28506"/>
                  <a:pt x="4962" y="28502"/>
                  <a:pt x="4913" y="28513"/>
                </a:cubicBezTo>
                <a:cubicBezTo>
                  <a:pt x="5363" y="27055"/>
                  <a:pt x="5821" y="25627"/>
                  <a:pt x="6356" y="24223"/>
                </a:cubicBezTo>
                <a:cubicBezTo>
                  <a:pt x="6397" y="24116"/>
                  <a:pt x="6441" y="24019"/>
                  <a:pt x="6578" y="23983"/>
                </a:cubicBezTo>
                <a:cubicBezTo>
                  <a:pt x="7039" y="23863"/>
                  <a:pt x="7464" y="23650"/>
                  <a:pt x="7879" y="23425"/>
                </a:cubicBezTo>
                <a:cubicBezTo>
                  <a:pt x="10515" y="21994"/>
                  <a:pt x="12931" y="20230"/>
                  <a:pt x="15320" y="18431"/>
                </a:cubicBezTo>
                <a:cubicBezTo>
                  <a:pt x="15430" y="18349"/>
                  <a:pt x="15543" y="18234"/>
                  <a:pt x="15454" y="18085"/>
                </a:cubicBezTo>
                <a:cubicBezTo>
                  <a:pt x="15410" y="18009"/>
                  <a:pt x="15351" y="17983"/>
                  <a:pt x="15287" y="17983"/>
                </a:cubicBezTo>
                <a:cubicBezTo>
                  <a:pt x="15223" y="17983"/>
                  <a:pt x="15154" y="18009"/>
                  <a:pt x="15090" y="18038"/>
                </a:cubicBezTo>
                <a:cubicBezTo>
                  <a:pt x="14936" y="18107"/>
                  <a:pt x="14788" y="18185"/>
                  <a:pt x="14638" y="18263"/>
                </a:cubicBezTo>
                <a:cubicBezTo>
                  <a:pt x="12481" y="19376"/>
                  <a:pt x="10334" y="20504"/>
                  <a:pt x="8398" y="21987"/>
                </a:cubicBezTo>
                <a:cubicBezTo>
                  <a:pt x="7860" y="22397"/>
                  <a:pt x="7336" y="22829"/>
                  <a:pt x="6806" y="23251"/>
                </a:cubicBezTo>
                <a:lnTo>
                  <a:pt x="6806" y="23251"/>
                </a:lnTo>
                <a:cubicBezTo>
                  <a:pt x="6806" y="23215"/>
                  <a:pt x="6798" y="23173"/>
                  <a:pt x="6811" y="23144"/>
                </a:cubicBezTo>
                <a:cubicBezTo>
                  <a:pt x="7437" y="21686"/>
                  <a:pt x="7911" y="20169"/>
                  <a:pt x="8610" y="18742"/>
                </a:cubicBezTo>
                <a:cubicBezTo>
                  <a:pt x="8694" y="18567"/>
                  <a:pt x="8799" y="18470"/>
                  <a:pt x="8994" y="18418"/>
                </a:cubicBezTo>
                <a:cubicBezTo>
                  <a:pt x="9327" y="18326"/>
                  <a:pt x="9654" y="18212"/>
                  <a:pt x="9960" y="18042"/>
                </a:cubicBezTo>
                <a:cubicBezTo>
                  <a:pt x="11799" y="17026"/>
                  <a:pt x="13562" y="15888"/>
                  <a:pt x="15268" y="14663"/>
                </a:cubicBezTo>
                <a:cubicBezTo>
                  <a:pt x="15701" y="14352"/>
                  <a:pt x="16113" y="14008"/>
                  <a:pt x="16529" y="13672"/>
                </a:cubicBezTo>
                <a:cubicBezTo>
                  <a:pt x="16651" y="13573"/>
                  <a:pt x="16807" y="13431"/>
                  <a:pt x="16720" y="13281"/>
                </a:cubicBezTo>
                <a:cubicBezTo>
                  <a:pt x="16692" y="13235"/>
                  <a:pt x="16659" y="13217"/>
                  <a:pt x="16624" y="13217"/>
                </a:cubicBezTo>
                <a:cubicBezTo>
                  <a:pt x="16541" y="13217"/>
                  <a:pt x="16445" y="13309"/>
                  <a:pt x="16370" y="13343"/>
                </a:cubicBezTo>
                <a:cubicBezTo>
                  <a:pt x="14726" y="14095"/>
                  <a:pt x="13196" y="15051"/>
                  <a:pt x="11697" y="16053"/>
                </a:cubicBezTo>
                <a:cubicBezTo>
                  <a:pt x="10810" y="16644"/>
                  <a:pt x="9945" y="17273"/>
                  <a:pt x="9071" y="17886"/>
                </a:cubicBezTo>
                <a:lnTo>
                  <a:pt x="9071" y="17886"/>
                </a:lnTo>
                <a:cubicBezTo>
                  <a:pt x="9040" y="17772"/>
                  <a:pt x="9122" y="17690"/>
                  <a:pt x="9164" y="17605"/>
                </a:cubicBezTo>
                <a:cubicBezTo>
                  <a:pt x="9819" y="16276"/>
                  <a:pt x="10398" y="14913"/>
                  <a:pt x="10976" y="13551"/>
                </a:cubicBezTo>
                <a:cubicBezTo>
                  <a:pt x="11096" y="13269"/>
                  <a:pt x="11183" y="12984"/>
                  <a:pt x="11514" y="12984"/>
                </a:cubicBezTo>
                <a:cubicBezTo>
                  <a:pt x="11559" y="12984"/>
                  <a:pt x="11608" y="12989"/>
                  <a:pt x="11662" y="13000"/>
                </a:cubicBezTo>
                <a:cubicBezTo>
                  <a:pt x="11666" y="13001"/>
                  <a:pt x="11671" y="13002"/>
                  <a:pt x="11675" y="13002"/>
                </a:cubicBezTo>
                <a:cubicBezTo>
                  <a:pt x="11709" y="13002"/>
                  <a:pt x="11747" y="12979"/>
                  <a:pt x="11782" y="12967"/>
                </a:cubicBezTo>
                <a:cubicBezTo>
                  <a:pt x="13380" y="12358"/>
                  <a:pt x="14995" y="11787"/>
                  <a:pt x="16363" y="10709"/>
                </a:cubicBezTo>
                <a:cubicBezTo>
                  <a:pt x="16447" y="10642"/>
                  <a:pt x="16604" y="10601"/>
                  <a:pt x="16525" y="10453"/>
                </a:cubicBezTo>
                <a:cubicBezTo>
                  <a:pt x="16492" y="10392"/>
                  <a:pt x="16446" y="10373"/>
                  <a:pt x="16396" y="10373"/>
                </a:cubicBezTo>
                <a:cubicBezTo>
                  <a:pt x="16336" y="10373"/>
                  <a:pt x="16271" y="10399"/>
                  <a:pt x="16213" y="10417"/>
                </a:cubicBezTo>
                <a:cubicBezTo>
                  <a:pt x="14657" y="10884"/>
                  <a:pt x="13145" y="11447"/>
                  <a:pt x="11788" y="12365"/>
                </a:cubicBezTo>
                <a:cubicBezTo>
                  <a:pt x="11689" y="12431"/>
                  <a:pt x="11592" y="12527"/>
                  <a:pt x="11455" y="12527"/>
                </a:cubicBezTo>
                <a:cubicBezTo>
                  <a:pt x="11448" y="12527"/>
                  <a:pt x="11442" y="12527"/>
                  <a:pt x="11435" y="12526"/>
                </a:cubicBezTo>
                <a:cubicBezTo>
                  <a:pt x="11432" y="12485"/>
                  <a:pt x="11425" y="12463"/>
                  <a:pt x="11432" y="12444"/>
                </a:cubicBezTo>
                <a:cubicBezTo>
                  <a:pt x="11840" y="11375"/>
                  <a:pt x="12249" y="10305"/>
                  <a:pt x="12658" y="9237"/>
                </a:cubicBezTo>
                <a:cubicBezTo>
                  <a:pt x="12688" y="9155"/>
                  <a:pt x="12728" y="9092"/>
                  <a:pt x="12814" y="9051"/>
                </a:cubicBezTo>
                <a:cubicBezTo>
                  <a:pt x="13436" y="8761"/>
                  <a:pt x="13975" y="8337"/>
                  <a:pt x="14523" y="7934"/>
                </a:cubicBezTo>
                <a:cubicBezTo>
                  <a:pt x="15227" y="7421"/>
                  <a:pt x="15939" y="6903"/>
                  <a:pt x="16284" y="6049"/>
                </a:cubicBezTo>
                <a:cubicBezTo>
                  <a:pt x="16325" y="5949"/>
                  <a:pt x="16442" y="5843"/>
                  <a:pt x="16333" y="5737"/>
                </a:cubicBezTo>
                <a:cubicBezTo>
                  <a:pt x="16300" y="5705"/>
                  <a:pt x="16264" y="5693"/>
                  <a:pt x="16226" y="5693"/>
                </a:cubicBezTo>
                <a:cubicBezTo>
                  <a:pt x="16153" y="5693"/>
                  <a:pt x="16076" y="5739"/>
                  <a:pt x="16010" y="5768"/>
                </a:cubicBezTo>
                <a:cubicBezTo>
                  <a:pt x="15732" y="5892"/>
                  <a:pt x="15475" y="6058"/>
                  <a:pt x="15241" y="6255"/>
                </a:cubicBezTo>
                <a:cubicBezTo>
                  <a:pt x="14492" y="6884"/>
                  <a:pt x="13824" y="7600"/>
                  <a:pt x="13182" y="8335"/>
                </a:cubicBezTo>
                <a:cubicBezTo>
                  <a:pt x="13123" y="8402"/>
                  <a:pt x="13081" y="8499"/>
                  <a:pt x="12976" y="8499"/>
                </a:cubicBezTo>
                <a:cubicBezTo>
                  <a:pt x="12965" y="8499"/>
                  <a:pt x="12953" y="8498"/>
                  <a:pt x="12941" y="8496"/>
                </a:cubicBezTo>
                <a:cubicBezTo>
                  <a:pt x="12893" y="8427"/>
                  <a:pt x="12935" y="8372"/>
                  <a:pt x="12956" y="8315"/>
                </a:cubicBezTo>
                <a:cubicBezTo>
                  <a:pt x="13244" y="7548"/>
                  <a:pt x="13540" y="6784"/>
                  <a:pt x="13813" y="6012"/>
                </a:cubicBezTo>
                <a:cubicBezTo>
                  <a:pt x="13900" y="5763"/>
                  <a:pt x="14053" y="5668"/>
                  <a:pt x="14288" y="5578"/>
                </a:cubicBezTo>
                <a:cubicBezTo>
                  <a:pt x="15386" y="5163"/>
                  <a:pt x="16354" y="4562"/>
                  <a:pt x="17034" y="3572"/>
                </a:cubicBezTo>
                <a:cubicBezTo>
                  <a:pt x="17088" y="3496"/>
                  <a:pt x="17180" y="3416"/>
                  <a:pt x="17104" y="3321"/>
                </a:cubicBezTo>
                <a:cubicBezTo>
                  <a:pt x="17077" y="3287"/>
                  <a:pt x="17049" y="3275"/>
                  <a:pt x="17022" y="3275"/>
                </a:cubicBezTo>
                <a:cubicBezTo>
                  <a:pt x="16964" y="3275"/>
                  <a:pt x="16907" y="3332"/>
                  <a:pt x="16855" y="3359"/>
                </a:cubicBezTo>
                <a:cubicBezTo>
                  <a:pt x="15931" y="3839"/>
                  <a:pt x="15021" y="4340"/>
                  <a:pt x="14267" y="5078"/>
                </a:cubicBezTo>
                <a:cubicBezTo>
                  <a:pt x="14235" y="5109"/>
                  <a:pt x="14205" y="5158"/>
                  <a:pt x="14161" y="5158"/>
                </a:cubicBezTo>
                <a:cubicBezTo>
                  <a:pt x="14146" y="5158"/>
                  <a:pt x="14131" y="5154"/>
                  <a:pt x="14113" y="5142"/>
                </a:cubicBezTo>
                <a:cubicBezTo>
                  <a:pt x="14067" y="5111"/>
                  <a:pt x="14071" y="5042"/>
                  <a:pt x="14096" y="4998"/>
                </a:cubicBezTo>
                <a:cubicBezTo>
                  <a:pt x="14352" y="4542"/>
                  <a:pt x="14462" y="4013"/>
                  <a:pt x="14782" y="3592"/>
                </a:cubicBezTo>
                <a:cubicBezTo>
                  <a:pt x="15238" y="2994"/>
                  <a:pt x="15622" y="2355"/>
                  <a:pt x="15866" y="1645"/>
                </a:cubicBezTo>
                <a:cubicBezTo>
                  <a:pt x="16025" y="1175"/>
                  <a:pt x="15962" y="688"/>
                  <a:pt x="15906" y="208"/>
                </a:cubicBezTo>
                <a:cubicBezTo>
                  <a:pt x="15896" y="111"/>
                  <a:pt x="15839" y="31"/>
                  <a:pt x="15733" y="5"/>
                </a:cubicBezTo>
                <a:cubicBezTo>
                  <a:pt x="15718" y="2"/>
                  <a:pt x="15704" y="0"/>
                  <a:pt x="15690" y="0"/>
                </a:cubicBezTo>
                <a:close/>
              </a:path>
            </a:pathLst>
          </a:custGeom>
          <a:solidFill>
            <a:srgbClr val="F6C0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 rot="208811" flipH="1">
            <a:off x="-127023" y="3003965"/>
            <a:ext cx="1034593" cy="1574667"/>
            <a:chOff x="8292915" y="3910908"/>
            <a:chExt cx="1034651" cy="1574756"/>
          </a:xfrm>
        </p:grpSpPr>
        <p:sp>
          <p:nvSpPr>
            <p:cNvPr id="20" name="Google Shape;20;p2"/>
            <p:cNvSpPr/>
            <p:nvPr/>
          </p:nvSpPr>
          <p:spPr>
            <a:xfrm flipH="1">
              <a:off x="8292915" y="3910908"/>
              <a:ext cx="1034651" cy="1263521"/>
            </a:xfrm>
            <a:custGeom>
              <a:avLst/>
              <a:gdLst/>
              <a:ahLst/>
              <a:cxnLst/>
              <a:rect l="l" t="t" r="r" b="b"/>
              <a:pathLst>
                <a:path w="17260" h="21078" extrusionOk="0">
                  <a:moveTo>
                    <a:pt x="14836" y="1581"/>
                  </a:moveTo>
                  <a:cubicBezTo>
                    <a:pt x="15083" y="1581"/>
                    <a:pt x="15314" y="1760"/>
                    <a:pt x="15354" y="2001"/>
                  </a:cubicBezTo>
                  <a:cubicBezTo>
                    <a:pt x="15406" y="2297"/>
                    <a:pt x="15135" y="2674"/>
                    <a:pt x="14832" y="2730"/>
                  </a:cubicBezTo>
                  <a:cubicBezTo>
                    <a:pt x="14799" y="2736"/>
                    <a:pt x="14766" y="2739"/>
                    <a:pt x="14735" y="2739"/>
                  </a:cubicBezTo>
                  <a:cubicBezTo>
                    <a:pt x="14494" y="2739"/>
                    <a:pt x="14295" y="2570"/>
                    <a:pt x="14245" y="2307"/>
                  </a:cubicBezTo>
                  <a:cubicBezTo>
                    <a:pt x="14183" y="1985"/>
                    <a:pt x="14420" y="1648"/>
                    <a:pt x="14747" y="1589"/>
                  </a:cubicBezTo>
                  <a:cubicBezTo>
                    <a:pt x="14777" y="1583"/>
                    <a:pt x="14806" y="1581"/>
                    <a:pt x="14836" y="1581"/>
                  </a:cubicBezTo>
                  <a:close/>
                  <a:moveTo>
                    <a:pt x="10638" y="2630"/>
                  </a:moveTo>
                  <a:cubicBezTo>
                    <a:pt x="10971" y="2630"/>
                    <a:pt x="11221" y="2926"/>
                    <a:pt x="11121" y="3255"/>
                  </a:cubicBezTo>
                  <a:cubicBezTo>
                    <a:pt x="10986" y="3700"/>
                    <a:pt x="10686" y="4051"/>
                    <a:pt x="10333" y="4336"/>
                  </a:cubicBezTo>
                  <a:cubicBezTo>
                    <a:pt x="10265" y="4391"/>
                    <a:pt x="10188" y="4415"/>
                    <a:pt x="10112" y="4415"/>
                  </a:cubicBezTo>
                  <a:cubicBezTo>
                    <a:pt x="9914" y="4415"/>
                    <a:pt x="9718" y="4249"/>
                    <a:pt x="9687" y="4017"/>
                  </a:cubicBezTo>
                  <a:cubicBezTo>
                    <a:pt x="9642" y="3686"/>
                    <a:pt x="10114" y="2835"/>
                    <a:pt x="10428" y="2688"/>
                  </a:cubicBezTo>
                  <a:cubicBezTo>
                    <a:pt x="10477" y="2664"/>
                    <a:pt x="10528" y="2648"/>
                    <a:pt x="10560" y="2636"/>
                  </a:cubicBezTo>
                  <a:cubicBezTo>
                    <a:pt x="10587" y="2632"/>
                    <a:pt x="10613" y="2630"/>
                    <a:pt x="10638" y="2630"/>
                  </a:cubicBezTo>
                  <a:close/>
                  <a:moveTo>
                    <a:pt x="8375" y="2901"/>
                  </a:moveTo>
                  <a:cubicBezTo>
                    <a:pt x="8687" y="2901"/>
                    <a:pt x="8913" y="3089"/>
                    <a:pt x="8918" y="3391"/>
                  </a:cubicBezTo>
                  <a:cubicBezTo>
                    <a:pt x="8923" y="4209"/>
                    <a:pt x="8692" y="4964"/>
                    <a:pt x="8153" y="5598"/>
                  </a:cubicBezTo>
                  <a:cubicBezTo>
                    <a:pt x="8006" y="5768"/>
                    <a:pt x="7804" y="5817"/>
                    <a:pt x="7598" y="5817"/>
                  </a:cubicBezTo>
                  <a:cubicBezTo>
                    <a:pt x="7548" y="5817"/>
                    <a:pt x="7498" y="5814"/>
                    <a:pt x="7449" y="5809"/>
                  </a:cubicBezTo>
                  <a:cubicBezTo>
                    <a:pt x="7203" y="5784"/>
                    <a:pt x="7034" y="5608"/>
                    <a:pt x="7066" y="5363"/>
                  </a:cubicBezTo>
                  <a:cubicBezTo>
                    <a:pt x="7165" y="4608"/>
                    <a:pt x="7309" y="3861"/>
                    <a:pt x="7787" y="3231"/>
                  </a:cubicBezTo>
                  <a:cubicBezTo>
                    <a:pt x="7907" y="3070"/>
                    <a:pt x="8063" y="2942"/>
                    <a:pt x="8206" y="2918"/>
                  </a:cubicBezTo>
                  <a:cubicBezTo>
                    <a:pt x="8265" y="2906"/>
                    <a:pt x="8321" y="2901"/>
                    <a:pt x="8375" y="2901"/>
                  </a:cubicBezTo>
                  <a:close/>
                  <a:moveTo>
                    <a:pt x="13074" y="6262"/>
                  </a:moveTo>
                  <a:cubicBezTo>
                    <a:pt x="13216" y="6262"/>
                    <a:pt x="13369" y="6314"/>
                    <a:pt x="13457" y="6487"/>
                  </a:cubicBezTo>
                  <a:cubicBezTo>
                    <a:pt x="13575" y="6707"/>
                    <a:pt x="13520" y="6909"/>
                    <a:pt x="13319" y="7057"/>
                  </a:cubicBezTo>
                  <a:cubicBezTo>
                    <a:pt x="13102" y="7218"/>
                    <a:pt x="12869" y="7359"/>
                    <a:pt x="12606" y="7431"/>
                  </a:cubicBezTo>
                  <a:cubicBezTo>
                    <a:pt x="12534" y="7451"/>
                    <a:pt x="12470" y="7461"/>
                    <a:pt x="12415" y="7461"/>
                  </a:cubicBezTo>
                  <a:cubicBezTo>
                    <a:pt x="12197" y="7461"/>
                    <a:pt x="12116" y="7306"/>
                    <a:pt x="12176" y="7006"/>
                  </a:cubicBezTo>
                  <a:cubicBezTo>
                    <a:pt x="12248" y="6632"/>
                    <a:pt x="12559" y="6338"/>
                    <a:pt x="12997" y="6267"/>
                  </a:cubicBezTo>
                  <a:cubicBezTo>
                    <a:pt x="13022" y="6263"/>
                    <a:pt x="13048" y="6262"/>
                    <a:pt x="13074" y="6262"/>
                  </a:cubicBezTo>
                  <a:close/>
                  <a:moveTo>
                    <a:pt x="3059" y="7277"/>
                  </a:moveTo>
                  <a:cubicBezTo>
                    <a:pt x="3069" y="7277"/>
                    <a:pt x="3079" y="7277"/>
                    <a:pt x="3090" y="7278"/>
                  </a:cubicBezTo>
                  <a:cubicBezTo>
                    <a:pt x="3273" y="7295"/>
                    <a:pt x="3385" y="7408"/>
                    <a:pt x="3435" y="7580"/>
                  </a:cubicBezTo>
                  <a:cubicBezTo>
                    <a:pt x="3540" y="7926"/>
                    <a:pt x="3479" y="8265"/>
                    <a:pt x="3387" y="8601"/>
                  </a:cubicBezTo>
                  <a:cubicBezTo>
                    <a:pt x="3352" y="8730"/>
                    <a:pt x="3246" y="8815"/>
                    <a:pt x="3108" y="8822"/>
                  </a:cubicBezTo>
                  <a:cubicBezTo>
                    <a:pt x="3102" y="8822"/>
                    <a:pt x="3096" y="8823"/>
                    <a:pt x="3090" y="8823"/>
                  </a:cubicBezTo>
                  <a:cubicBezTo>
                    <a:pt x="2958" y="8823"/>
                    <a:pt x="2852" y="8750"/>
                    <a:pt x="2802" y="8632"/>
                  </a:cubicBezTo>
                  <a:cubicBezTo>
                    <a:pt x="2741" y="8482"/>
                    <a:pt x="2710" y="8320"/>
                    <a:pt x="2666" y="8163"/>
                  </a:cubicBezTo>
                  <a:cubicBezTo>
                    <a:pt x="2601" y="7926"/>
                    <a:pt x="2569" y="7697"/>
                    <a:pt x="2730" y="7486"/>
                  </a:cubicBezTo>
                  <a:cubicBezTo>
                    <a:pt x="2816" y="7371"/>
                    <a:pt x="2914" y="7277"/>
                    <a:pt x="3059" y="7277"/>
                  </a:cubicBezTo>
                  <a:close/>
                  <a:moveTo>
                    <a:pt x="6194" y="5620"/>
                  </a:moveTo>
                  <a:cubicBezTo>
                    <a:pt x="6198" y="5620"/>
                    <a:pt x="6202" y="5620"/>
                    <a:pt x="6207" y="5620"/>
                  </a:cubicBezTo>
                  <a:cubicBezTo>
                    <a:pt x="6505" y="5626"/>
                    <a:pt x="6675" y="5878"/>
                    <a:pt x="6807" y="6636"/>
                  </a:cubicBezTo>
                  <a:cubicBezTo>
                    <a:pt x="6849" y="6907"/>
                    <a:pt x="6778" y="7415"/>
                    <a:pt x="6622" y="7901"/>
                  </a:cubicBezTo>
                  <a:cubicBezTo>
                    <a:pt x="6476" y="8351"/>
                    <a:pt x="6270" y="8780"/>
                    <a:pt x="6088" y="9217"/>
                  </a:cubicBezTo>
                  <a:cubicBezTo>
                    <a:pt x="6038" y="9336"/>
                    <a:pt x="5963" y="9443"/>
                    <a:pt x="5854" y="9514"/>
                  </a:cubicBezTo>
                  <a:cubicBezTo>
                    <a:pt x="5700" y="9614"/>
                    <a:pt x="5542" y="9732"/>
                    <a:pt x="5364" y="9732"/>
                  </a:cubicBezTo>
                  <a:cubicBezTo>
                    <a:pt x="5297" y="9732"/>
                    <a:pt x="5227" y="9715"/>
                    <a:pt x="5154" y="9674"/>
                  </a:cubicBezTo>
                  <a:cubicBezTo>
                    <a:pt x="4910" y="9542"/>
                    <a:pt x="4896" y="9302"/>
                    <a:pt x="4921" y="9052"/>
                  </a:cubicBezTo>
                  <a:cubicBezTo>
                    <a:pt x="5017" y="8088"/>
                    <a:pt x="5147" y="7134"/>
                    <a:pt x="5531" y="6234"/>
                  </a:cubicBezTo>
                  <a:cubicBezTo>
                    <a:pt x="5661" y="5934"/>
                    <a:pt x="5797" y="5620"/>
                    <a:pt x="6194" y="5620"/>
                  </a:cubicBezTo>
                  <a:close/>
                  <a:moveTo>
                    <a:pt x="12535" y="8460"/>
                  </a:moveTo>
                  <a:cubicBezTo>
                    <a:pt x="12575" y="8460"/>
                    <a:pt x="12616" y="8461"/>
                    <a:pt x="12657" y="8464"/>
                  </a:cubicBezTo>
                  <a:cubicBezTo>
                    <a:pt x="12908" y="8482"/>
                    <a:pt x="13117" y="8598"/>
                    <a:pt x="13194" y="8853"/>
                  </a:cubicBezTo>
                  <a:cubicBezTo>
                    <a:pt x="13263" y="9085"/>
                    <a:pt x="13167" y="9285"/>
                    <a:pt x="12995" y="9437"/>
                  </a:cubicBezTo>
                  <a:cubicBezTo>
                    <a:pt x="12571" y="9811"/>
                    <a:pt x="12098" y="10113"/>
                    <a:pt x="11572" y="10325"/>
                  </a:cubicBezTo>
                  <a:cubicBezTo>
                    <a:pt x="11169" y="10489"/>
                    <a:pt x="10768" y="10657"/>
                    <a:pt x="10363" y="10810"/>
                  </a:cubicBezTo>
                  <a:cubicBezTo>
                    <a:pt x="10210" y="10867"/>
                    <a:pt x="10047" y="10911"/>
                    <a:pt x="9889" y="10913"/>
                  </a:cubicBezTo>
                  <a:cubicBezTo>
                    <a:pt x="9882" y="10914"/>
                    <a:pt x="9875" y="10914"/>
                    <a:pt x="9869" y="10914"/>
                  </a:cubicBezTo>
                  <a:cubicBezTo>
                    <a:pt x="9397" y="10914"/>
                    <a:pt x="9169" y="10514"/>
                    <a:pt x="9405" y="10099"/>
                  </a:cubicBezTo>
                  <a:cubicBezTo>
                    <a:pt x="9458" y="10006"/>
                    <a:pt x="9523" y="9910"/>
                    <a:pt x="9606" y="9845"/>
                  </a:cubicBezTo>
                  <a:cubicBezTo>
                    <a:pt x="10351" y="9265"/>
                    <a:pt x="11118" y="8721"/>
                    <a:pt x="12179" y="8478"/>
                  </a:cubicBezTo>
                  <a:cubicBezTo>
                    <a:pt x="12244" y="8477"/>
                    <a:pt x="12382" y="8460"/>
                    <a:pt x="12535" y="8460"/>
                  </a:cubicBezTo>
                  <a:close/>
                  <a:moveTo>
                    <a:pt x="9415" y="12204"/>
                  </a:moveTo>
                  <a:cubicBezTo>
                    <a:pt x="9778" y="12204"/>
                    <a:pt x="10019" y="12327"/>
                    <a:pt x="10136" y="12553"/>
                  </a:cubicBezTo>
                  <a:cubicBezTo>
                    <a:pt x="10287" y="12851"/>
                    <a:pt x="10136" y="13197"/>
                    <a:pt x="9680" y="13559"/>
                  </a:cubicBezTo>
                  <a:cubicBezTo>
                    <a:pt x="9247" y="13908"/>
                    <a:pt x="8748" y="14120"/>
                    <a:pt x="8212" y="14249"/>
                  </a:cubicBezTo>
                  <a:cubicBezTo>
                    <a:pt x="8089" y="14279"/>
                    <a:pt x="7964" y="14304"/>
                    <a:pt x="7838" y="14320"/>
                  </a:cubicBezTo>
                  <a:cubicBezTo>
                    <a:pt x="7723" y="14336"/>
                    <a:pt x="7653" y="14500"/>
                    <a:pt x="7545" y="14500"/>
                  </a:cubicBezTo>
                  <a:cubicBezTo>
                    <a:pt x="7520" y="14500"/>
                    <a:pt x="7494" y="14491"/>
                    <a:pt x="7464" y="14471"/>
                  </a:cubicBezTo>
                  <a:cubicBezTo>
                    <a:pt x="7288" y="14347"/>
                    <a:pt x="7130" y="14189"/>
                    <a:pt x="6993" y="14021"/>
                  </a:cubicBezTo>
                  <a:cubicBezTo>
                    <a:pt x="6802" y="13788"/>
                    <a:pt x="6845" y="13541"/>
                    <a:pt x="7102" y="13238"/>
                  </a:cubicBezTo>
                  <a:cubicBezTo>
                    <a:pt x="7182" y="13142"/>
                    <a:pt x="7279" y="13054"/>
                    <a:pt x="7384" y="12985"/>
                  </a:cubicBezTo>
                  <a:cubicBezTo>
                    <a:pt x="7903" y="12645"/>
                    <a:pt x="8468" y="12399"/>
                    <a:pt x="8978" y="12253"/>
                  </a:cubicBezTo>
                  <a:cubicBezTo>
                    <a:pt x="9139" y="12220"/>
                    <a:pt x="9285" y="12204"/>
                    <a:pt x="9415" y="12204"/>
                  </a:cubicBezTo>
                  <a:close/>
                  <a:moveTo>
                    <a:pt x="2662" y="10266"/>
                  </a:moveTo>
                  <a:cubicBezTo>
                    <a:pt x="2673" y="10266"/>
                    <a:pt x="2684" y="10266"/>
                    <a:pt x="2694" y="10267"/>
                  </a:cubicBezTo>
                  <a:cubicBezTo>
                    <a:pt x="2940" y="10284"/>
                    <a:pt x="3081" y="10439"/>
                    <a:pt x="3166" y="10662"/>
                  </a:cubicBezTo>
                  <a:cubicBezTo>
                    <a:pt x="3272" y="10940"/>
                    <a:pt x="3263" y="11235"/>
                    <a:pt x="3267" y="11523"/>
                  </a:cubicBezTo>
                  <a:cubicBezTo>
                    <a:pt x="3287" y="12487"/>
                    <a:pt x="3081" y="13437"/>
                    <a:pt x="3035" y="14398"/>
                  </a:cubicBezTo>
                  <a:cubicBezTo>
                    <a:pt x="3025" y="14621"/>
                    <a:pt x="2925" y="14835"/>
                    <a:pt x="2656" y="14862"/>
                  </a:cubicBezTo>
                  <a:cubicBezTo>
                    <a:pt x="2641" y="14863"/>
                    <a:pt x="2626" y="14864"/>
                    <a:pt x="2611" y="14864"/>
                  </a:cubicBezTo>
                  <a:cubicBezTo>
                    <a:pt x="2407" y="14864"/>
                    <a:pt x="2292" y="14722"/>
                    <a:pt x="2206" y="14537"/>
                  </a:cubicBezTo>
                  <a:cubicBezTo>
                    <a:pt x="2129" y="14369"/>
                    <a:pt x="2072" y="14199"/>
                    <a:pt x="2044" y="14019"/>
                  </a:cubicBezTo>
                  <a:cubicBezTo>
                    <a:pt x="1982" y="13153"/>
                    <a:pt x="1798" y="12288"/>
                    <a:pt x="1979" y="11419"/>
                  </a:cubicBezTo>
                  <a:cubicBezTo>
                    <a:pt x="2037" y="11132"/>
                    <a:pt x="2092" y="10847"/>
                    <a:pt x="2230" y="10587"/>
                  </a:cubicBezTo>
                  <a:cubicBezTo>
                    <a:pt x="2324" y="10413"/>
                    <a:pt x="2451" y="10266"/>
                    <a:pt x="2662" y="10266"/>
                  </a:cubicBezTo>
                  <a:close/>
                  <a:moveTo>
                    <a:pt x="10846" y="15102"/>
                  </a:moveTo>
                  <a:cubicBezTo>
                    <a:pt x="10904" y="15102"/>
                    <a:pt x="10962" y="15103"/>
                    <a:pt x="11020" y="15106"/>
                  </a:cubicBezTo>
                  <a:cubicBezTo>
                    <a:pt x="11396" y="15123"/>
                    <a:pt x="11768" y="15198"/>
                    <a:pt x="11908" y="15610"/>
                  </a:cubicBezTo>
                  <a:cubicBezTo>
                    <a:pt x="12038" y="15999"/>
                    <a:pt x="11883" y="16337"/>
                    <a:pt x="11585" y="16585"/>
                  </a:cubicBezTo>
                  <a:cubicBezTo>
                    <a:pt x="10883" y="17175"/>
                    <a:pt x="10116" y="17667"/>
                    <a:pt x="9241" y="17949"/>
                  </a:cubicBezTo>
                  <a:cubicBezTo>
                    <a:pt x="8827" y="18084"/>
                    <a:pt x="8418" y="18250"/>
                    <a:pt x="7958" y="18281"/>
                  </a:cubicBezTo>
                  <a:cubicBezTo>
                    <a:pt x="7775" y="18344"/>
                    <a:pt x="7592" y="18375"/>
                    <a:pt x="7411" y="18375"/>
                  </a:cubicBezTo>
                  <a:cubicBezTo>
                    <a:pt x="7123" y="18375"/>
                    <a:pt x="6837" y="18299"/>
                    <a:pt x="6551" y="18157"/>
                  </a:cubicBezTo>
                  <a:cubicBezTo>
                    <a:pt x="5937" y="17852"/>
                    <a:pt x="5839" y="17329"/>
                    <a:pt x="6342" y="16852"/>
                  </a:cubicBezTo>
                  <a:cubicBezTo>
                    <a:pt x="6661" y="16550"/>
                    <a:pt x="7032" y="16315"/>
                    <a:pt x="7429" y="16126"/>
                  </a:cubicBezTo>
                  <a:cubicBezTo>
                    <a:pt x="8168" y="15772"/>
                    <a:pt x="8937" y="15494"/>
                    <a:pt x="9723" y="15264"/>
                  </a:cubicBezTo>
                  <a:cubicBezTo>
                    <a:pt x="10091" y="15158"/>
                    <a:pt x="10466" y="15102"/>
                    <a:pt x="10846" y="15102"/>
                  </a:cubicBezTo>
                  <a:close/>
                  <a:moveTo>
                    <a:pt x="14645" y="1"/>
                  </a:moveTo>
                  <a:cubicBezTo>
                    <a:pt x="13083" y="1"/>
                    <a:pt x="11538" y="218"/>
                    <a:pt x="9997" y="498"/>
                  </a:cubicBezTo>
                  <a:cubicBezTo>
                    <a:pt x="9172" y="667"/>
                    <a:pt x="8394" y="982"/>
                    <a:pt x="7597" y="1244"/>
                  </a:cubicBezTo>
                  <a:cubicBezTo>
                    <a:pt x="6143" y="1718"/>
                    <a:pt x="4820" y="2421"/>
                    <a:pt x="3606" y="3341"/>
                  </a:cubicBezTo>
                  <a:cubicBezTo>
                    <a:pt x="1996" y="4565"/>
                    <a:pt x="904" y="6148"/>
                    <a:pt x="439" y="8114"/>
                  </a:cubicBezTo>
                  <a:cubicBezTo>
                    <a:pt x="1" y="9971"/>
                    <a:pt x="133" y="11839"/>
                    <a:pt x="616" y="13676"/>
                  </a:cubicBezTo>
                  <a:cubicBezTo>
                    <a:pt x="960" y="14980"/>
                    <a:pt x="1475" y="16228"/>
                    <a:pt x="2013" y="17458"/>
                  </a:cubicBezTo>
                  <a:cubicBezTo>
                    <a:pt x="2661" y="18939"/>
                    <a:pt x="3709" y="20042"/>
                    <a:pt x="5281" y="20557"/>
                  </a:cubicBezTo>
                  <a:cubicBezTo>
                    <a:pt x="6298" y="20891"/>
                    <a:pt x="7307" y="21077"/>
                    <a:pt x="8306" y="21077"/>
                  </a:cubicBezTo>
                  <a:cubicBezTo>
                    <a:pt x="9557" y="21077"/>
                    <a:pt x="10789" y="20785"/>
                    <a:pt x="11994" y="20124"/>
                  </a:cubicBezTo>
                  <a:cubicBezTo>
                    <a:pt x="13821" y="19121"/>
                    <a:pt x="15241" y="17741"/>
                    <a:pt x="15965" y="15734"/>
                  </a:cubicBezTo>
                  <a:cubicBezTo>
                    <a:pt x="16419" y="14472"/>
                    <a:pt x="16709" y="13181"/>
                    <a:pt x="16613" y="11832"/>
                  </a:cubicBezTo>
                  <a:cubicBezTo>
                    <a:pt x="16503" y="10308"/>
                    <a:pt x="16213" y="8805"/>
                    <a:pt x="16074" y="7284"/>
                  </a:cubicBezTo>
                  <a:cubicBezTo>
                    <a:pt x="15959" y="6039"/>
                    <a:pt x="15975" y="4816"/>
                    <a:pt x="16363" y="3616"/>
                  </a:cubicBezTo>
                  <a:cubicBezTo>
                    <a:pt x="16616" y="2839"/>
                    <a:pt x="16734" y="2025"/>
                    <a:pt x="17047" y="1260"/>
                  </a:cubicBezTo>
                  <a:cubicBezTo>
                    <a:pt x="17259" y="749"/>
                    <a:pt x="17052" y="383"/>
                    <a:pt x="16539" y="172"/>
                  </a:cubicBezTo>
                  <a:cubicBezTo>
                    <a:pt x="16387" y="108"/>
                    <a:pt x="16229" y="80"/>
                    <a:pt x="16064" y="65"/>
                  </a:cubicBezTo>
                  <a:cubicBezTo>
                    <a:pt x="15589" y="21"/>
                    <a:pt x="15116" y="1"/>
                    <a:pt x="14645" y="1"/>
                  </a:cubicBezTo>
                  <a:close/>
                </a:path>
              </a:pathLst>
            </a:custGeom>
            <a:solidFill>
              <a:srgbClr val="93B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flipH="1">
              <a:off x="8482699" y="3969895"/>
              <a:ext cx="644529" cy="1515769"/>
            </a:xfrm>
            <a:custGeom>
              <a:avLst/>
              <a:gdLst/>
              <a:ahLst/>
              <a:cxnLst/>
              <a:rect l="l" t="t" r="r" b="b"/>
              <a:pathLst>
                <a:path w="10752" h="25286" fill="none" extrusionOk="0">
                  <a:moveTo>
                    <a:pt x="10752" y="1"/>
                  </a:moveTo>
                  <a:cubicBezTo>
                    <a:pt x="3879" y="6406"/>
                    <a:pt x="0" y="15900"/>
                    <a:pt x="422" y="25286"/>
                  </a:cubicBezTo>
                </a:path>
              </a:pathLst>
            </a:custGeom>
            <a:noFill/>
            <a:ln w="17500" cap="rnd" cmpd="sng">
              <a:solidFill>
                <a:srgbClr val="2F78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2"/>
          <p:cNvSpPr/>
          <p:nvPr/>
        </p:nvSpPr>
        <p:spPr>
          <a:xfrm rot="977265" flipH="1">
            <a:off x="8306971" y="2527140"/>
            <a:ext cx="911339" cy="1748042"/>
          </a:xfrm>
          <a:custGeom>
            <a:avLst/>
            <a:gdLst/>
            <a:ahLst/>
            <a:cxnLst/>
            <a:rect l="l" t="t" r="r" b="b"/>
            <a:pathLst>
              <a:path w="17180" h="32953" extrusionOk="0">
                <a:moveTo>
                  <a:pt x="15690" y="0"/>
                </a:moveTo>
                <a:cubicBezTo>
                  <a:pt x="15604" y="0"/>
                  <a:pt x="15548" y="65"/>
                  <a:pt x="15499" y="131"/>
                </a:cubicBezTo>
                <a:cubicBezTo>
                  <a:pt x="15454" y="189"/>
                  <a:pt x="15419" y="256"/>
                  <a:pt x="15390" y="323"/>
                </a:cubicBezTo>
                <a:cubicBezTo>
                  <a:pt x="14956" y="1339"/>
                  <a:pt x="14562" y="2367"/>
                  <a:pt x="14387" y="3467"/>
                </a:cubicBezTo>
                <a:cubicBezTo>
                  <a:pt x="14374" y="3551"/>
                  <a:pt x="14393" y="3659"/>
                  <a:pt x="14233" y="3733"/>
                </a:cubicBezTo>
                <a:cubicBezTo>
                  <a:pt x="14153" y="3321"/>
                  <a:pt x="14061" y="2929"/>
                  <a:pt x="14003" y="2530"/>
                </a:cubicBezTo>
                <a:cubicBezTo>
                  <a:pt x="13906" y="1876"/>
                  <a:pt x="13809" y="1222"/>
                  <a:pt x="13612" y="586"/>
                </a:cubicBezTo>
                <a:cubicBezTo>
                  <a:pt x="13582" y="489"/>
                  <a:pt x="13589" y="321"/>
                  <a:pt x="13459" y="321"/>
                </a:cubicBezTo>
                <a:cubicBezTo>
                  <a:pt x="13455" y="321"/>
                  <a:pt x="13450" y="321"/>
                  <a:pt x="13446" y="321"/>
                </a:cubicBezTo>
                <a:cubicBezTo>
                  <a:pt x="13288" y="334"/>
                  <a:pt x="13292" y="503"/>
                  <a:pt x="13298" y="627"/>
                </a:cubicBezTo>
                <a:cubicBezTo>
                  <a:pt x="13336" y="1658"/>
                  <a:pt x="13413" y="2682"/>
                  <a:pt x="13738" y="3671"/>
                </a:cubicBezTo>
                <a:cubicBezTo>
                  <a:pt x="13816" y="3910"/>
                  <a:pt x="13971" y="4172"/>
                  <a:pt x="13926" y="4388"/>
                </a:cubicBezTo>
                <a:cubicBezTo>
                  <a:pt x="13806" y="4946"/>
                  <a:pt x="13591" y="5482"/>
                  <a:pt x="13415" y="6026"/>
                </a:cubicBezTo>
                <a:cubicBezTo>
                  <a:pt x="13158" y="4943"/>
                  <a:pt x="12670" y="3979"/>
                  <a:pt x="12289" y="2939"/>
                </a:cubicBezTo>
                <a:cubicBezTo>
                  <a:pt x="12222" y="3005"/>
                  <a:pt x="12201" y="3017"/>
                  <a:pt x="12194" y="3035"/>
                </a:cubicBezTo>
                <a:cubicBezTo>
                  <a:pt x="12180" y="3073"/>
                  <a:pt x="12163" y="3114"/>
                  <a:pt x="12163" y="3155"/>
                </a:cubicBezTo>
                <a:cubicBezTo>
                  <a:pt x="12180" y="4426"/>
                  <a:pt x="12342" y="5668"/>
                  <a:pt x="12934" y="6818"/>
                </a:cubicBezTo>
                <a:cubicBezTo>
                  <a:pt x="13004" y="6954"/>
                  <a:pt x="13062" y="7064"/>
                  <a:pt x="13003" y="7226"/>
                </a:cubicBezTo>
                <a:cubicBezTo>
                  <a:pt x="12699" y="8053"/>
                  <a:pt x="12409" y="8885"/>
                  <a:pt x="12112" y="9717"/>
                </a:cubicBezTo>
                <a:cubicBezTo>
                  <a:pt x="12077" y="9814"/>
                  <a:pt x="12038" y="9909"/>
                  <a:pt x="12001" y="10005"/>
                </a:cubicBezTo>
                <a:cubicBezTo>
                  <a:pt x="11908" y="8346"/>
                  <a:pt x="11633" y="6755"/>
                  <a:pt x="11000" y="5209"/>
                </a:cubicBezTo>
                <a:cubicBezTo>
                  <a:pt x="10906" y="5335"/>
                  <a:pt x="10923" y="5455"/>
                  <a:pt x="10927" y="5564"/>
                </a:cubicBezTo>
                <a:cubicBezTo>
                  <a:pt x="10938" y="5963"/>
                  <a:pt x="10930" y="6365"/>
                  <a:pt x="10988" y="6759"/>
                </a:cubicBezTo>
                <a:cubicBezTo>
                  <a:pt x="11181" y="8066"/>
                  <a:pt x="11212" y="9401"/>
                  <a:pt x="11692" y="10655"/>
                </a:cubicBezTo>
                <a:cubicBezTo>
                  <a:pt x="11731" y="10754"/>
                  <a:pt x="11699" y="10841"/>
                  <a:pt x="11664" y="10930"/>
                </a:cubicBezTo>
                <a:cubicBezTo>
                  <a:pt x="11192" y="12133"/>
                  <a:pt x="10776" y="13357"/>
                  <a:pt x="10264" y="14544"/>
                </a:cubicBezTo>
                <a:cubicBezTo>
                  <a:pt x="10219" y="14647"/>
                  <a:pt x="10203" y="14778"/>
                  <a:pt x="10055" y="14856"/>
                </a:cubicBezTo>
                <a:cubicBezTo>
                  <a:pt x="9757" y="12580"/>
                  <a:pt x="9596" y="10305"/>
                  <a:pt x="8826" y="8121"/>
                </a:cubicBezTo>
                <a:cubicBezTo>
                  <a:pt x="8669" y="8228"/>
                  <a:pt x="8709" y="8341"/>
                  <a:pt x="8706" y="8438"/>
                </a:cubicBezTo>
                <a:cubicBezTo>
                  <a:pt x="8641" y="10788"/>
                  <a:pt x="9090" y="13054"/>
                  <a:pt x="9795" y="15279"/>
                </a:cubicBezTo>
                <a:cubicBezTo>
                  <a:pt x="9833" y="15398"/>
                  <a:pt x="9840" y="15497"/>
                  <a:pt x="9788" y="15611"/>
                </a:cubicBezTo>
                <a:cubicBezTo>
                  <a:pt x="9248" y="16816"/>
                  <a:pt x="8711" y="18024"/>
                  <a:pt x="8170" y="19229"/>
                </a:cubicBezTo>
                <a:cubicBezTo>
                  <a:pt x="8134" y="19305"/>
                  <a:pt x="8129" y="19420"/>
                  <a:pt x="7980" y="19441"/>
                </a:cubicBezTo>
                <a:cubicBezTo>
                  <a:pt x="7710" y="18003"/>
                  <a:pt x="7293" y="16604"/>
                  <a:pt x="6885" y="15205"/>
                </a:cubicBezTo>
                <a:cubicBezTo>
                  <a:pt x="6478" y="13805"/>
                  <a:pt x="6194" y="12368"/>
                  <a:pt x="5614" y="11018"/>
                </a:cubicBezTo>
                <a:cubicBezTo>
                  <a:pt x="5498" y="11373"/>
                  <a:pt x="5474" y="11726"/>
                  <a:pt x="5501" y="12080"/>
                </a:cubicBezTo>
                <a:cubicBezTo>
                  <a:pt x="5569" y="13017"/>
                  <a:pt x="5772" y="13930"/>
                  <a:pt x="6019" y="14832"/>
                </a:cubicBezTo>
                <a:cubicBezTo>
                  <a:pt x="6449" y="16398"/>
                  <a:pt x="6799" y="17999"/>
                  <a:pt x="7676" y="19406"/>
                </a:cubicBezTo>
                <a:cubicBezTo>
                  <a:pt x="7794" y="19596"/>
                  <a:pt x="7900" y="19819"/>
                  <a:pt x="7783" y="20059"/>
                </a:cubicBezTo>
                <a:cubicBezTo>
                  <a:pt x="7089" y="21488"/>
                  <a:pt x="6626" y="23011"/>
                  <a:pt x="5999" y="24469"/>
                </a:cubicBezTo>
                <a:cubicBezTo>
                  <a:pt x="5946" y="24597"/>
                  <a:pt x="5886" y="24724"/>
                  <a:pt x="5830" y="24851"/>
                </a:cubicBezTo>
                <a:cubicBezTo>
                  <a:pt x="5802" y="24846"/>
                  <a:pt x="5773" y="24843"/>
                  <a:pt x="5745" y="24837"/>
                </a:cubicBezTo>
                <a:cubicBezTo>
                  <a:pt x="5769" y="23999"/>
                  <a:pt x="5536" y="23197"/>
                  <a:pt x="5419" y="22380"/>
                </a:cubicBezTo>
                <a:cubicBezTo>
                  <a:pt x="5172" y="20652"/>
                  <a:pt x="4835" y="18946"/>
                  <a:pt x="4365" y="17261"/>
                </a:cubicBezTo>
                <a:cubicBezTo>
                  <a:pt x="4104" y="16329"/>
                  <a:pt x="3674" y="15456"/>
                  <a:pt x="3456" y="14513"/>
                </a:cubicBezTo>
                <a:cubicBezTo>
                  <a:pt x="3435" y="14423"/>
                  <a:pt x="3405" y="14302"/>
                  <a:pt x="3286" y="14302"/>
                </a:cubicBezTo>
                <a:cubicBezTo>
                  <a:pt x="3279" y="14302"/>
                  <a:pt x="3272" y="14302"/>
                  <a:pt x="3264" y="14303"/>
                </a:cubicBezTo>
                <a:cubicBezTo>
                  <a:pt x="3123" y="14317"/>
                  <a:pt x="3142" y="14452"/>
                  <a:pt x="3126" y="14551"/>
                </a:cubicBezTo>
                <a:cubicBezTo>
                  <a:pt x="3116" y="14613"/>
                  <a:pt x="3120" y="14677"/>
                  <a:pt x="3123" y="14740"/>
                </a:cubicBezTo>
                <a:cubicBezTo>
                  <a:pt x="3211" y="16970"/>
                  <a:pt x="3421" y="19181"/>
                  <a:pt x="3963" y="21354"/>
                </a:cubicBezTo>
                <a:cubicBezTo>
                  <a:pt x="4317" y="22777"/>
                  <a:pt x="4750" y="24167"/>
                  <a:pt x="5414" y="25478"/>
                </a:cubicBezTo>
                <a:cubicBezTo>
                  <a:pt x="5487" y="25619"/>
                  <a:pt x="5467" y="25733"/>
                  <a:pt x="5421" y="25866"/>
                </a:cubicBezTo>
                <a:cubicBezTo>
                  <a:pt x="5229" y="26432"/>
                  <a:pt x="5040" y="26999"/>
                  <a:pt x="4855" y="27569"/>
                </a:cubicBezTo>
                <a:cubicBezTo>
                  <a:pt x="4700" y="28046"/>
                  <a:pt x="4557" y="28522"/>
                  <a:pt x="4409" y="28994"/>
                </a:cubicBezTo>
                <a:cubicBezTo>
                  <a:pt x="4327" y="28979"/>
                  <a:pt x="4320" y="28937"/>
                  <a:pt x="4313" y="28896"/>
                </a:cubicBezTo>
                <a:cubicBezTo>
                  <a:pt x="4091" y="27538"/>
                  <a:pt x="3582" y="26265"/>
                  <a:pt x="3120" y="24981"/>
                </a:cubicBezTo>
                <a:cubicBezTo>
                  <a:pt x="2295" y="22678"/>
                  <a:pt x="1276" y="20447"/>
                  <a:pt x="585" y="18093"/>
                </a:cubicBezTo>
                <a:cubicBezTo>
                  <a:pt x="527" y="17893"/>
                  <a:pt x="451" y="17697"/>
                  <a:pt x="374" y="17501"/>
                </a:cubicBezTo>
                <a:cubicBezTo>
                  <a:pt x="346" y="17428"/>
                  <a:pt x="294" y="17364"/>
                  <a:pt x="211" y="17364"/>
                </a:cubicBezTo>
                <a:cubicBezTo>
                  <a:pt x="202" y="17364"/>
                  <a:pt x="193" y="17365"/>
                  <a:pt x="184" y="17367"/>
                </a:cubicBezTo>
                <a:cubicBezTo>
                  <a:pt x="85" y="17382"/>
                  <a:pt x="54" y="17467"/>
                  <a:pt x="47" y="17554"/>
                </a:cubicBezTo>
                <a:cubicBezTo>
                  <a:pt x="29" y="17774"/>
                  <a:pt x="0" y="17992"/>
                  <a:pt x="12" y="18213"/>
                </a:cubicBezTo>
                <a:cubicBezTo>
                  <a:pt x="91" y="20012"/>
                  <a:pt x="696" y="21690"/>
                  <a:pt x="1215" y="23385"/>
                </a:cubicBezTo>
                <a:cubicBezTo>
                  <a:pt x="1896" y="25598"/>
                  <a:pt x="3127" y="27562"/>
                  <a:pt x="4070" y="29658"/>
                </a:cubicBezTo>
                <a:cubicBezTo>
                  <a:pt x="4136" y="29804"/>
                  <a:pt x="4158" y="29924"/>
                  <a:pt x="4120" y="30074"/>
                </a:cubicBezTo>
                <a:cubicBezTo>
                  <a:pt x="3929" y="30816"/>
                  <a:pt x="3751" y="31563"/>
                  <a:pt x="3648" y="32325"/>
                </a:cubicBezTo>
                <a:cubicBezTo>
                  <a:pt x="3624" y="32510"/>
                  <a:pt x="3603" y="32696"/>
                  <a:pt x="3641" y="32953"/>
                </a:cubicBezTo>
                <a:cubicBezTo>
                  <a:pt x="3825" y="32665"/>
                  <a:pt x="3911" y="32411"/>
                  <a:pt x="3978" y="32154"/>
                </a:cubicBezTo>
                <a:cubicBezTo>
                  <a:pt x="4189" y="31351"/>
                  <a:pt x="4330" y="30531"/>
                  <a:pt x="4553" y="29732"/>
                </a:cubicBezTo>
                <a:cubicBezTo>
                  <a:pt x="4609" y="29528"/>
                  <a:pt x="4700" y="29409"/>
                  <a:pt x="4896" y="29333"/>
                </a:cubicBezTo>
                <a:cubicBezTo>
                  <a:pt x="5809" y="28980"/>
                  <a:pt x="6662" y="28501"/>
                  <a:pt x="7530" y="28055"/>
                </a:cubicBezTo>
                <a:cubicBezTo>
                  <a:pt x="9664" y="26957"/>
                  <a:pt x="11686" y="25675"/>
                  <a:pt x="13714" y="24395"/>
                </a:cubicBezTo>
                <a:cubicBezTo>
                  <a:pt x="14633" y="23815"/>
                  <a:pt x="15489" y="23161"/>
                  <a:pt x="16299" y="22444"/>
                </a:cubicBezTo>
                <a:cubicBezTo>
                  <a:pt x="16423" y="22334"/>
                  <a:pt x="16589" y="22205"/>
                  <a:pt x="16467" y="22020"/>
                </a:cubicBezTo>
                <a:cubicBezTo>
                  <a:pt x="16416" y="21943"/>
                  <a:pt x="16359" y="21915"/>
                  <a:pt x="16298" y="21915"/>
                </a:cubicBezTo>
                <a:cubicBezTo>
                  <a:pt x="16209" y="21915"/>
                  <a:pt x="16113" y="21977"/>
                  <a:pt x="16024" y="22028"/>
                </a:cubicBezTo>
                <a:cubicBezTo>
                  <a:pt x="14149" y="23110"/>
                  <a:pt x="12204" y="24053"/>
                  <a:pt x="10247" y="24978"/>
                </a:cubicBezTo>
                <a:cubicBezTo>
                  <a:pt x="8332" y="25884"/>
                  <a:pt x="6542" y="26999"/>
                  <a:pt x="5011" y="28491"/>
                </a:cubicBezTo>
                <a:cubicBezTo>
                  <a:pt x="4996" y="28506"/>
                  <a:pt x="4962" y="28502"/>
                  <a:pt x="4913" y="28513"/>
                </a:cubicBezTo>
                <a:cubicBezTo>
                  <a:pt x="5363" y="27055"/>
                  <a:pt x="5821" y="25627"/>
                  <a:pt x="6356" y="24223"/>
                </a:cubicBezTo>
                <a:cubicBezTo>
                  <a:pt x="6397" y="24116"/>
                  <a:pt x="6441" y="24019"/>
                  <a:pt x="6578" y="23983"/>
                </a:cubicBezTo>
                <a:cubicBezTo>
                  <a:pt x="7039" y="23863"/>
                  <a:pt x="7464" y="23650"/>
                  <a:pt x="7879" y="23425"/>
                </a:cubicBezTo>
                <a:cubicBezTo>
                  <a:pt x="10515" y="21994"/>
                  <a:pt x="12931" y="20230"/>
                  <a:pt x="15320" y="18431"/>
                </a:cubicBezTo>
                <a:cubicBezTo>
                  <a:pt x="15430" y="18349"/>
                  <a:pt x="15543" y="18234"/>
                  <a:pt x="15454" y="18085"/>
                </a:cubicBezTo>
                <a:cubicBezTo>
                  <a:pt x="15410" y="18009"/>
                  <a:pt x="15351" y="17983"/>
                  <a:pt x="15287" y="17983"/>
                </a:cubicBezTo>
                <a:cubicBezTo>
                  <a:pt x="15223" y="17983"/>
                  <a:pt x="15154" y="18009"/>
                  <a:pt x="15090" y="18038"/>
                </a:cubicBezTo>
                <a:cubicBezTo>
                  <a:pt x="14936" y="18107"/>
                  <a:pt x="14788" y="18185"/>
                  <a:pt x="14638" y="18263"/>
                </a:cubicBezTo>
                <a:cubicBezTo>
                  <a:pt x="12481" y="19376"/>
                  <a:pt x="10334" y="20504"/>
                  <a:pt x="8398" y="21987"/>
                </a:cubicBezTo>
                <a:cubicBezTo>
                  <a:pt x="7860" y="22397"/>
                  <a:pt x="7336" y="22829"/>
                  <a:pt x="6806" y="23251"/>
                </a:cubicBezTo>
                <a:lnTo>
                  <a:pt x="6806" y="23251"/>
                </a:lnTo>
                <a:cubicBezTo>
                  <a:pt x="6806" y="23215"/>
                  <a:pt x="6798" y="23173"/>
                  <a:pt x="6811" y="23144"/>
                </a:cubicBezTo>
                <a:cubicBezTo>
                  <a:pt x="7437" y="21686"/>
                  <a:pt x="7911" y="20169"/>
                  <a:pt x="8610" y="18742"/>
                </a:cubicBezTo>
                <a:cubicBezTo>
                  <a:pt x="8694" y="18567"/>
                  <a:pt x="8799" y="18470"/>
                  <a:pt x="8994" y="18418"/>
                </a:cubicBezTo>
                <a:cubicBezTo>
                  <a:pt x="9327" y="18326"/>
                  <a:pt x="9654" y="18212"/>
                  <a:pt x="9960" y="18042"/>
                </a:cubicBezTo>
                <a:cubicBezTo>
                  <a:pt x="11799" y="17026"/>
                  <a:pt x="13562" y="15888"/>
                  <a:pt x="15268" y="14663"/>
                </a:cubicBezTo>
                <a:cubicBezTo>
                  <a:pt x="15701" y="14352"/>
                  <a:pt x="16113" y="14008"/>
                  <a:pt x="16529" y="13672"/>
                </a:cubicBezTo>
                <a:cubicBezTo>
                  <a:pt x="16651" y="13573"/>
                  <a:pt x="16807" y="13431"/>
                  <a:pt x="16720" y="13281"/>
                </a:cubicBezTo>
                <a:cubicBezTo>
                  <a:pt x="16692" y="13235"/>
                  <a:pt x="16659" y="13217"/>
                  <a:pt x="16624" y="13217"/>
                </a:cubicBezTo>
                <a:cubicBezTo>
                  <a:pt x="16541" y="13217"/>
                  <a:pt x="16445" y="13309"/>
                  <a:pt x="16370" y="13343"/>
                </a:cubicBezTo>
                <a:cubicBezTo>
                  <a:pt x="14726" y="14095"/>
                  <a:pt x="13196" y="15051"/>
                  <a:pt x="11697" y="16053"/>
                </a:cubicBezTo>
                <a:cubicBezTo>
                  <a:pt x="10810" y="16644"/>
                  <a:pt x="9945" y="17273"/>
                  <a:pt x="9071" y="17886"/>
                </a:cubicBezTo>
                <a:lnTo>
                  <a:pt x="9071" y="17886"/>
                </a:lnTo>
                <a:cubicBezTo>
                  <a:pt x="9040" y="17772"/>
                  <a:pt x="9122" y="17690"/>
                  <a:pt x="9164" y="17605"/>
                </a:cubicBezTo>
                <a:cubicBezTo>
                  <a:pt x="9819" y="16276"/>
                  <a:pt x="10398" y="14913"/>
                  <a:pt x="10976" y="13551"/>
                </a:cubicBezTo>
                <a:cubicBezTo>
                  <a:pt x="11096" y="13269"/>
                  <a:pt x="11183" y="12984"/>
                  <a:pt x="11514" y="12984"/>
                </a:cubicBezTo>
                <a:cubicBezTo>
                  <a:pt x="11559" y="12984"/>
                  <a:pt x="11608" y="12989"/>
                  <a:pt x="11662" y="13000"/>
                </a:cubicBezTo>
                <a:cubicBezTo>
                  <a:pt x="11666" y="13001"/>
                  <a:pt x="11671" y="13002"/>
                  <a:pt x="11675" y="13002"/>
                </a:cubicBezTo>
                <a:cubicBezTo>
                  <a:pt x="11709" y="13002"/>
                  <a:pt x="11747" y="12979"/>
                  <a:pt x="11782" y="12967"/>
                </a:cubicBezTo>
                <a:cubicBezTo>
                  <a:pt x="13380" y="12358"/>
                  <a:pt x="14995" y="11787"/>
                  <a:pt x="16363" y="10709"/>
                </a:cubicBezTo>
                <a:cubicBezTo>
                  <a:pt x="16447" y="10642"/>
                  <a:pt x="16604" y="10601"/>
                  <a:pt x="16525" y="10453"/>
                </a:cubicBezTo>
                <a:cubicBezTo>
                  <a:pt x="16492" y="10392"/>
                  <a:pt x="16446" y="10373"/>
                  <a:pt x="16396" y="10373"/>
                </a:cubicBezTo>
                <a:cubicBezTo>
                  <a:pt x="16336" y="10373"/>
                  <a:pt x="16271" y="10399"/>
                  <a:pt x="16213" y="10417"/>
                </a:cubicBezTo>
                <a:cubicBezTo>
                  <a:pt x="14657" y="10884"/>
                  <a:pt x="13145" y="11447"/>
                  <a:pt x="11788" y="12365"/>
                </a:cubicBezTo>
                <a:cubicBezTo>
                  <a:pt x="11689" y="12431"/>
                  <a:pt x="11592" y="12527"/>
                  <a:pt x="11455" y="12527"/>
                </a:cubicBezTo>
                <a:cubicBezTo>
                  <a:pt x="11448" y="12527"/>
                  <a:pt x="11442" y="12527"/>
                  <a:pt x="11435" y="12526"/>
                </a:cubicBezTo>
                <a:cubicBezTo>
                  <a:pt x="11432" y="12485"/>
                  <a:pt x="11425" y="12463"/>
                  <a:pt x="11432" y="12444"/>
                </a:cubicBezTo>
                <a:cubicBezTo>
                  <a:pt x="11840" y="11375"/>
                  <a:pt x="12249" y="10305"/>
                  <a:pt x="12658" y="9237"/>
                </a:cubicBezTo>
                <a:cubicBezTo>
                  <a:pt x="12688" y="9155"/>
                  <a:pt x="12728" y="9092"/>
                  <a:pt x="12814" y="9051"/>
                </a:cubicBezTo>
                <a:cubicBezTo>
                  <a:pt x="13436" y="8761"/>
                  <a:pt x="13975" y="8337"/>
                  <a:pt x="14523" y="7934"/>
                </a:cubicBezTo>
                <a:cubicBezTo>
                  <a:pt x="15227" y="7421"/>
                  <a:pt x="15939" y="6903"/>
                  <a:pt x="16284" y="6049"/>
                </a:cubicBezTo>
                <a:cubicBezTo>
                  <a:pt x="16325" y="5949"/>
                  <a:pt x="16442" y="5843"/>
                  <a:pt x="16333" y="5737"/>
                </a:cubicBezTo>
                <a:cubicBezTo>
                  <a:pt x="16300" y="5705"/>
                  <a:pt x="16264" y="5693"/>
                  <a:pt x="16226" y="5693"/>
                </a:cubicBezTo>
                <a:cubicBezTo>
                  <a:pt x="16153" y="5693"/>
                  <a:pt x="16076" y="5739"/>
                  <a:pt x="16010" y="5768"/>
                </a:cubicBezTo>
                <a:cubicBezTo>
                  <a:pt x="15732" y="5892"/>
                  <a:pt x="15475" y="6058"/>
                  <a:pt x="15241" y="6255"/>
                </a:cubicBezTo>
                <a:cubicBezTo>
                  <a:pt x="14492" y="6884"/>
                  <a:pt x="13824" y="7600"/>
                  <a:pt x="13182" y="8335"/>
                </a:cubicBezTo>
                <a:cubicBezTo>
                  <a:pt x="13123" y="8402"/>
                  <a:pt x="13081" y="8499"/>
                  <a:pt x="12976" y="8499"/>
                </a:cubicBezTo>
                <a:cubicBezTo>
                  <a:pt x="12965" y="8499"/>
                  <a:pt x="12953" y="8498"/>
                  <a:pt x="12941" y="8496"/>
                </a:cubicBezTo>
                <a:cubicBezTo>
                  <a:pt x="12893" y="8427"/>
                  <a:pt x="12935" y="8372"/>
                  <a:pt x="12956" y="8315"/>
                </a:cubicBezTo>
                <a:cubicBezTo>
                  <a:pt x="13244" y="7548"/>
                  <a:pt x="13540" y="6784"/>
                  <a:pt x="13813" y="6012"/>
                </a:cubicBezTo>
                <a:cubicBezTo>
                  <a:pt x="13900" y="5763"/>
                  <a:pt x="14053" y="5668"/>
                  <a:pt x="14288" y="5578"/>
                </a:cubicBezTo>
                <a:cubicBezTo>
                  <a:pt x="15386" y="5163"/>
                  <a:pt x="16354" y="4562"/>
                  <a:pt x="17034" y="3572"/>
                </a:cubicBezTo>
                <a:cubicBezTo>
                  <a:pt x="17088" y="3496"/>
                  <a:pt x="17180" y="3416"/>
                  <a:pt x="17104" y="3321"/>
                </a:cubicBezTo>
                <a:cubicBezTo>
                  <a:pt x="17077" y="3287"/>
                  <a:pt x="17049" y="3275"/>
                  <a:pt x="17022" y="3275"/>
                </a:cubicBezTo>
                <a:cubicBezTo>
                  <a:pt x="16964" y="3275"/>
                  <a:pt x="16907" y="3332"/>
                  <a:pt x="16855" y="3359"/>
                </a:cubicBezTo>
                <a:cubicBezTo>
                  <a:pt x="15931" y="3839"/>
                  <a:pt x="15021" y="4340"/>
                  <a:pt x="14267" y="5078"/>
                </a:cubicBezTo>
                <a:cubicBezTo>
                  <a:pt x="14235" y="5109"/>
                  <a:pt x="14205" y="5158"/>
                  <a:pt x="14161" y="5158"/>
                </a:cubicBezTo>
                <a:cubicBezTo>
                  <a:pt x="14146" y="5158"/>
                  <a:pt x="14131" y="5154"/>
                  <a:pt x="14113" y="5142"/>
                </a:cubicBezTo>
                <a:cubicBezTo>
                  <a:pt x="14067" y="5111"/>
                  <a:pt x="14071" y="5042"/>
                  <a:pt x="14096" y="4998"/>
                </a:cubicBezTo>
                <a:cubicBezTo>
                  <a:pt x="14352" y="4542"/>
                  <a:pt x="14462" y="4013"/>
                  <a:pt x="14782" y="3592"/>
                </a:cubicBezTo>
                <a:cubicBezTo>
                  <a:pt x="15238" y="2994"/>
                  <a:pt x="15622" y="2355"/>
                  <a:pt x="15866" y="1645"/>
                </a:cubicBezTo>
                <a:cubicBezTo>
                  <a:pt x="16025" y="1175"/>
                  <a:pt x="15962" y="688"/>
                  <a:pt x="15906" y="208"/>
                </a:cubicBezTo>
                <a:cubicBezTo>
                  <a:pt x="15896" y="111"/>
                  <a:pt x="15839" y="31"/>
                  <a:pt x="15733" y="5"/>
                </a:cubicBezTo>
                <a:cubicBezTo>
                  <a:pt x="15718" y="2"/>
                  <a:pt x="15704" y="0"/>
                  <a:pt x="15690" y="0"/>
                </a:cubicBezTo>
                <a:close/>
              </a:path>
            </a:pathLst>
          </a:custGeom>
          <a:solidFill>
            <a:srgbClr val="F6C0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069500" y="3630516"/>
            <a:ext cx="2074577" cy="1220379"/>
          </a:xfrm>
          <a:custGeom>
            <a:avLst/>
            <a:gdLst/>
            <a:ahLst/>
            <a:cxnLst/>
            <a:rect l="l" t="t" r="r" b="b"/>
            <a:pathLst>
              <a:path w="73339" h="43142" extrusionOk="0">
                <a:moveTo>
                  <a:pt x="69081" y="1"/>
                </a:moveTo>
                <a:cubicBezTo>
                  <a:pt x="68611" y="1"/>
                  <a:pt x="68138" y="37"/>
                  <a:pt x="67675" y="104"/>
                </a:cubicBezTo>
                <a:cubicBezTo>
                  <a:pt x="65061" y="539"/>
                  <a:pt x="62882" y="2715"/>
                  <a:pt x="62012" y="4894"/>
                </a:cubicBezTo>
                <a:cubicBezTo>
                  <a:pt x="61139" y="7505"/>
                  <a:pt x="59490" y="10376"/>
                  <a:pt x="56879" y="10376"/>
                </a:cubicBezTo>
                <a:cubicBezTo>
                  <a:pt x="56533" y="10407"/>
                  <a:pt x="56197" y="10421"/>
                  <a:pt x="55867" y="10421"/>
                </a:cubicBezTo>
                <a:cubicBezTo>
                  <a:pt x="52709" y="10421"/>
                  <a:pt x="50226" y="9116"/>
                  <a:pt x="47328" y="9116"/>
                </a:cubicBezTo>
                <a:cubicBezTo>
                  <a:pt x="46333" y="9116"/>
                  <a:pt x="45289" y="9270"/>
                  <a:pt x="44152" y="9684"/>
                </a:cubicBezTo>
                <a:cubicBezTo>
                  <a:pt x="39694" y="10901"/>
                  <a:pt x="39385" y="18530"/>
                  <a:pt x="34800" y="18530"/>
                </a:cubicBezTo>
                <a:cubicBezTo>
                  <a:pt x="34458" y="18530"/>
                  <a:pt x="34092" y="18487"/>
                  <a:pt x="33698" y="18396"/>
                </a:cubicBezTo>
                <a:cubicBezTo>
                  <a:pt x="31495" y="17844"/>
                  <a:pt x="29465" y="17293"/>
                  <a:pt x="27390" y="17293"/>
                </a:cubicBezTo>
                <a:cubicBezTo>
                  <a:pt x="26183" y="17293"/>
                  <a:pt x="24961" y="17480"/>
                  <a:pt x="23680" y="17961"/>
                </a:cubicBezTo>
                <a:cubicBezTo>
                  <a:pt x="19322" y="19705"/>
                  <a:pt x="19406" y="28931"/>
                  <a:pt x="10362" y="30102"/>
                </a:cubicBezTo>
                <a:cubicBezTo>
                  <a:pt x="0" y="30660"/>
                  <a:pt x="170" y="43142"/>
                  <a:pt x="170" y="43142"/>
                </a:cubicBezTo>
                <a:lnTo>
                  <a:pt x="73333" y="43142"/>
                </a:lnTo>
                <a:lnTo>
                  <a:pt x="73333" y="23044"/>
                </a:lnTo>
                <a:lnTo>
                  <a:pt x="73333" y="1666"/>
                </a:lnTo>
                <a:lnTo>
                  <a:pt x="73338" y="1666"/>
                </a:lnTo>
                <a:cubicBezTo>
                  <a:pt x="72382" y="463"/>
                  <a:pt x="70755" y="1"/>
                  <a:pt x="69081" y="1"/>
                </a:cubicBezTo>
                <a:close/>
              </a:path>
            </a:pathLst>
          </a:custGeom>
          <a:solidFill>
            <a:srgbClr val="2154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flipH="1">
            <a:off x="-25" y="3772300"/>
            <a:ext cx="1833475" cy="1078550"/>
          </a:xfrm>
          <a:custGeom>
            <a:avLst/>
            <a:gdLst/>
            <a:ahLst/>
            <a:cxnLst/>
            <a:rect l="l" t="t" r="r" b="b"/>
            <a:pathLst>
              <a:path w="73339" h="43142" extrusionOk="0">
                <a:moveTo>
                  <a:pt x="69081" y="1"/>
                </a:moveTo>
                <a:cubicBezTo>
                  <a:pt x="68611" y="1"/>
                  <a:pt x="68138" y="37"/>
                  <a:pt x="67675" y="104"/>
                </a:cubicBezTo>
                <a:cubicBezTo>
                  <a:pt x="65061" y="539"/>
                  <a:pt x="62882" y="2715"/>
                  <a:pt x="62012" y="4894"/>
                </a:cubicBezTo>
                <a:cubicBezTo>
                  <a:pt x="61139" y="7505"/>
                  <a:pt x="59490" y="10376"/>
                  <a:pt x="56879" y="10376"/>
                </a:cubicBezTo>
                <a:cubicBezTo>
                  <a:pt x="56533" y="10407"/>
                  <a:pt x="56197" y="10421"/>
                  <a:pt x="55867" y="10421"/>
                </a:cubicBezTo>
                <a:cubicBezTo>
                  <a:pt x="52709" y="10421"/>
                  <a:pt x="50226" y="9116"/>
                  <a:pt x="47328" y="9116"/>
                </a:cubicBezTo>
                <a:cubicBezTo>
                  <a:pt x="46333" y="9116"/>
                  <a:pt x="45289" y="9270"/>
                  <a:pt x="44152" y="9684"/>
                </a:cubicBezTo>
                <a:cubicBezTo>
                  <a:pt x="39694" y="10901"/>
                  <a:pt x="39385" y="18530"/>
                  <a:pt x="34800" y="18530"/>
                </a:cubicBezTo>
                <a:cubicBezTo>
                  <a:pt x="34458" y="18530"/>
                  <a:pt x="34092" y="18487"/>
                  <a:pt x="33698" y="18396"/>
                </a:cubicBezTo>
                <a:cubicBezTo>
                  <a:pt x="31495" y="17844"/>
                  <a:pt x="29465" y="17293"/>
                  <a:pt x="27390" y="17293"/>
                </a:cubicBezTo>
                <a:cubicBezTo>
                  <a:pt x="26183" y="17293"/>
                  <a:pt x="24961" y="17480"/>
                  <a:pt x="23680" y="17961"/>
                </a:cubicBezTo>
                <a:cubicBezTo>
                  <a:pt x="19322" y="19705"/>
                  <a:pt x="19406" y="28931"/>
                  <a:pt x="10362" y="30102"/>
                </a:cubicBezTo>
                <a:cubicBezTo>
                  <a:pt x="0" y="30660"/>
                  <a:pt x="170" y="43142"/>
                  <a:pt x="170" y="43142"/>
                </a:cubicBezTo>
                <a:lnTo>
                  <a:pt x="73333" y="43142"/>
                </a:lnTo>
                <a:lnTo>
                  <a:pt x="73333" y="23044"/>
                </a:lnTo>
                <a:lnTo>
                  <a:pt x="73333" y="1666"/>
                </a:lnTo>
                <a:lnTo>
                  <a:pt x="73338" y="1666"/>
                </a:lnTo>
                <a:cubicBezTo>
                  <a:pt x="72382" y="463"/>
                  <a:pt x="70755" y="1"/>
                  <a:pt x="69081" y="1"/>
                </a:cubicBezTo>
                <a:close/>
              </a:path>
            </a:pathLst>
          </a:custGeom>
          <a:solidFill>
            <a:srgbClr val="3B97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-36" y="4608575"/>
            <a:ext cx="9144071" cy="534935"/>
          </a:xfrm>
          <a:custGeom>
            <a:avLst/>
            <a:gdLst/>
            <a:ahLst/>
            <a:cxnLst/>
            <a:rect l="l" t="t" r="r" b="b"/>
            <a:pathLst>
              <a:path w="266591" h="20099" extrusionOk="0">
                <a:moveTo>
                  <a:pt x="177921" y="0"/>
                </a:moveTo>
                <a:cubicBezTo>
                  <a:pt x="141060" y="0"/>
                  <a:pt x="115281" y="7266"/>
                  <a:pt x="83821" y="7266"/>
                </a:cubicBezTo>
                <a:cubicBezTo>
                  <a:pt x="72193" y="7266"/>
                  <a:pt x="59789" y="6273"/>
                  <a:pt x="45762" y="3555"/>
                </a:cubicBezTo>
                <a:cubicBezTo>
                  <a:pt x="37645" y="1748"/>
                  <a:pt x="27129" y="496"/>
                  <a:pt x="16785" y="496"/>
                </a:cubicBezTo>
                <a:cubicBezTo>
                  <a:pt x="10985" y="496"/>
                  <a:pt x="5238" y="890"/>
                  <a:pt x="1" y="1800"/>
                </a:cubicBezTo>
                <a:lnTo>
                  <a:pt x="1" y="20098"/>
                </a:lnTo>
                <a:lnTo>
                  <a:pt x="266590" y="20098"/>
                </a:lnTo>
                <a:lnTo>
                  <a:pt x="266590" y="4512"/>
                </a:lnTo>
                <a:cubicBezTo>
                  <a:pt x="261542" y="6524"/>
                  <a:pt x="255665" y="7280"/>
                  <a:pt x="249337" y="7280"/>
                </a:cubicBezTo>
                <a:cubicBezTo>
                  <a:pt x="231731" y="7280"/>
                  <a:pt x="210633" y="1424"/>
                  <a:pt x="194179" y="472"/>
                </a:cubicBezTo>
                <a:cubicBezTo>
                  <a:pt x="188509" y="144"/>
                  <a:pt x="183105" y="0"/>
                  <a:pt x="177921" y="0"/>
                </a:cubicBezTo>
                <a:close/>
              </a:path>
            </a:pathLst>
          </a:custGeom>
          <a:solidFill>
            <a:srgbClr val="93BC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title" hasCustomPrompt="1"/>
          </p:nvPr>
        </p:nvSpPr>
        <p:spPr>
          <a:xfrm flipH="1">
            <a:off x="800100" y="1307500"/>
            <a:ext cx="986100" cy="560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dirty="0"/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800100" y="3886625"/>
            <a:ext cx="986100" cy="5604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dirty="0"/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800100" y="2167208"/>
            <a:ext cx="986100" cy="560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dirty="0"/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800100" y="3026917"/>
            <a:ext cx="986100" cy="560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dirty="0"/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"/>
          </p:nvPr>
        </p:nvSpPr>
        <p:spPr>
          <a:xfrm flipH="1">
            <a:off x="1866600" y="1307500"/>
            <a:ext cx="42207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4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nek Malayala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5"/>
          </p:nvPr>
        </p:nvSpPr>
        <p:spPr>
          <a:xfrm flipH="1">
            <a:off x="1866600" y="3026917"/>
            <a:ext cx="42207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4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nek Malayala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6"/>
          </p:nvPr>
        </p:nvSpPr>
        <p:spPr>
          <a:xfrm flipH="1">
            <a:off x="1866600" y="2167208"/>
            <a:ext cx="42207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4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nek Malayala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7"/>
          </p:nvPr>
        </p:nvSpPr>
        <p:spPr>
          <a:xfrm flipH="1">
            <a:off x="1866600" y="3886625"/>
            <a:ext cx="42207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4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nek Malayala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 dirty="0"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8"/>
          </p:nvPr>
        </p:nvSpPr>
        <p:spPr>
          <a:xfrm>
            <a:off x="713225" y="310900"/>
            <a:ext cx="77175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sz="4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grpSp>
        <p:nvGrpSpPr>
          <p:cNvPr id="89" name="Google Shape;89;p13"/>
          <p:cNvGrpSpPr/>
          <p:nvPr/>
        </p:nvGrpSpPr>
        <p:grpSpPr>
          <a:xfrm>
            <a:off x="6580400" y="3282188"/>
            <a:ext cx="3295853" cy="2765027"/>
            <a:chOff x="6504200" y="3129788"/>
            <a:chExt cx="3295853" cy="2765027"/>
          </a:xfrm>
        </p:grpSpPr>
        <p:pic>
          <p:nvPicPr>
            <p:cNvPr id="90" name="Google Shape;90;p13"/>
            <p:cNvPicPr preferRelativeResize="0"/>
            <p:nvPr/>
          </p:nvPicPr>
          <p:blipFill rotWithShape="1">
            <a:blip r:embed="rId2">
              <a:alphaModFix/>
            </a:blip>
            <a:srcRect l="5612" t="20821" r="18943" b="12185"/>
            <a:stretch/>
          </p:blipFill>
          <p:spPr>
            <a:xfrm rot="-705638">
              <a:off x="6610909" y="4422529"/>
              <a:ext cx="2140028" cy="12674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3"/>
            <p:cNvPicPr preferRelativeResize="0"/>
            <p:nvPr/>
          </p:nvPicPr>
          <p:blipFill rotWithShape="1">
            <a:blip r:embed="rId2">
              <a:alphaModFix/>
            </a:blip>
            <a:srcRect l="5612" t="20821" r="18943" b="12185"/>
            <a:stretch/>
          </p:blipFill>
          <p:spPr>
            <a:xfrm rot="4694362">
              <a:off x="7891500" y="3672763"/>
              <a:ext cx="2140028" cy="126749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2" name="Google Shape;92;p13"/>
          <p:cNvGrpSpPr/>
          <p:nvPr/>
        </p:nvGrpSpPr>
        <p:grpSpPr>
          <a:xfrm>
            <a:off x="7547075" y="-674870"/>
            <a:ext cx="2176777" cy="3110292"/>
            <a:chOff x="7547075" y="-674870"/>
            <a:chExt cx="2176777" cy="3110292"/>
          </a:xfrm>
        </p:grpSpPr>
        <p:pic>
          <p:nvPicPr>
            <p:cNvPr id="93" name="Google Shape;93;p13"/>
            <p:cNvPicPr preferRelativeResize="0"/>
            <p:nvPr/>
          </p:nvPicPr>
          <p:blipFill rotWithShape="1">
            <a:blip r:embed="rId2">
              <a:alphaModFix/>
            </a:blip>
            <a:srcRect l="5612" t="20821" r="18943" b="12185"/>
            <a:stretch/>
          </p:blipFill>
          <p:spPr>
            <a:xfrm rot="-5400008">
              <a:off x="8020090" y="731661"/>
              <a:ext cx="2140027" cy="12674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13"/>
            <p:cNvPicPr preferRelativeResize="0"/>
            <p:nvPr/>
          </p:nvPicPr>
          <p:blipFill rotWithShape="1">
            <a:blip r:embed="rId2">
              <a:alphaModFix/>
            </a:blip>
            <a:srcRect l="5612" t="20821" r="18943" b="12185"/>
            <a:stretch/>
          </p:blipFill>
          <p:spPr>
            <a:xfrm rot="-8">
              <a:off x="7547075" y="-674868"/>
              <a:ext cx="2140027" cy="126749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401762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>
            <a:spLocks noGrp="1"/>
          </p:cNvSpPr>
          <p:nvPr>
            <p:ph type="title"/>
          </p:nvPr>
        </p:nvSpPr>
        <p:spPr>
          <a:xfrm>
            <a:off x="3274550" y="1779975"/>
            <a:ext cx="5136300" cy="15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 dirty="0"/>
          </a:p>
        </p:txBody>
      </p:sp>
      <p:sp>
        <p:nvSpPr>
          <p:cNvPr id="12" name="Google Shape;12;p3"/>
          <p:cNvSpPr txBox="1">
            <a:spLocks noGrp="1"/>
          </p:cNvSpPr>
          <p:nvPr>
            <p:ph type="title" idx="2" hasCustomPrompt="1"/>
          </p:nvPr>
        </p:nvSpPr>
        <p:spPr>
          <a:xfrm>
            <a:off x="3391401" y="717900"/>
            <a:ext cx="1694100" cy="1062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500" b="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nek Malayalam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grpSp>
        <p:nvGrpSpPr>
          <p:cNvPr id="13" name="Google Shape;13;p3"/>
          <p:cNvGrpSpPr/>
          <p:nvPr/>
        </p:nvGrpSpPr>
        <p:grpSpPr>
          <a:xfrm>
            <a:off x="-562708" y="-674870"/>
            <a:ext cx="10286560" cy="3110292"/>
            <a:chOff x="-562708" y="-674870"/>
            <a:chExt cx="10286560" cy="3110292"/>
          </a:xfrm>
        </p:grpSpPr>
        <p:pic>
          <p:nvPicPr>
            <p:cNvPr id="14" name="Google Shape;14;p3"/>
            <p:cNvPicPr preferRelativeResize="0"/>
            <p:nvPr/>
          </p:nvPicPr>
          <p:blipFill rotWithShape="1">
            <a:blip r:embed="rId2">
              <a:alphaModFix/>
            </a:blip>
            <a:srcRect l="5612" t="20821" r="18943" b="12185"/>
            <a:stretch/>
          </p:blipFill>
          <p:spPr>
            <a:xfrm rot="5400008" flipH="1">
              <a:off x="-998971" y="731661"/>
              <a:ext cx="2140027" cy="12674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3"/>
            <p:cNvPicPr preferRelativeResize="0"/>
            <p:nvPr/>
          </p:nvPicPr>
          <p:blipFill rotWithShape="1">
            <a:blip r:embed="rId2">
              <a:alphaModFix/>
            </a:blip>
            <a:srcRect l="5612" t="20821" r="18943" b="12185"/>
            <a:stretch/>
          </p:blipFill>
          <p:spPr>
            <a:xfrm rot="8" flipH="1">
              <a:off x="-525957" y="-674868"/>
              <a:ext cx="2140027" cy="12674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3"/>
            <p:cNvPicPr preferRelativeResize="0"/>
            <p:nvPr/>
          </p:nvPicPr>
          <p:blipFill rotWithShape="1">
            <a:blip r:embed="rId2">
              <a:alphaModFix/>
            </a:blip>
            <a:srcRect l="5612" t="20821" r="18943" b="12185"/>
            <a:stretch/>
          </p:blipFill>
          <p:spPr>
            <a:xfrm rot="-5400008">
              <a:off x="8020090" y="731661"/>
              <a:ext cx="2140027" cy="12674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3"/>
            <p:cNvPicPr preferRelativeResize="0"/>
            <p:nvPr/>
          </p:nvPicPr>
          <p:blipFill rotWithShape="1">
            <a:blip r:embed="rId2">
              <a:alphaModFix/>
            </a:blip>
            <a:srcRect l="5612" t="20821" r="18943" b="12185"/>
            <a:stretch/>
          </p:blipFill>
          <p:spPr>
            <a:xfrm rot="-8">
              <a:off x="7547075" y="-674868"/>
              <a:ext cx="2140027" cy="126749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454541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871842"/>
            <a:ext cx="6266100" cy="20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atrick Ha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048376"/>
            <a:ext cx="41022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544139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3678098"/>
            <a:ext cx="9144068" cy="932063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3909301"/>
            <a:ext cx="9144068" cy="1234185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3622319" y="4231013"/>
            <a:ext cx="2425425" cy="1203375"/>
            <a:chOff x="3587925" y="4231013"/>
            <a:chExt cx="2425425" cy="1203375"/>
          </a:xfrm>
        </p:grpSpPr>
        <p:sp>
          <p:nvSpPr>
            <p:cNvPr id="14" name="Google Shape;14;p2"/>
            <p:cNvSpPr/>
            <p:nvPr/>
          </p:nvSpPr>
          <p:spPr>
            <a:xfrm>
              <a:off x="3587925" y="4231013"/>
              <a:ext cx="2425425" cy="1203375"/>
            </a:xfrm>
            <a:custGeom>
              <a:avLst/>
              <a:gdLst/>
              <a:ahLst/>
              <a:cxnLst/>
              <a:rect l="l" t="t" r="r" b="b"/>
              <a:pathLst>
                <a:path w="97017" h="48135" extrusionOk="0">
                  <a:moveTo>
                    <a:pt x="52814" y="1"/>
                  </a:moveTo>
                  <a:cubicBezTo>
                    <a:pt x="49616" y="1"/>
                    <a:pt x="46743" y="621"/>
                    <a:pt x="43274" y="1109"/>
                  </a:cubicBezTo>
                  <a:cubicBezTo>
                    <a:pt x="41667" y="1487"/>
                    <a:pt x="40085" y="2078"/>
                    <a:pt x="38453" y="2409"/>
                  </a:cubicBezTo>
                  <a:cubicBezTo>
                    <a:pt x="37249" y="2716"/>
                    <a:pt x="36751" y="2598"/>
                    <a:pt x="35381" y="2952"/>
                  </a:cubicBezTo>
                  <a:cubicBezTo>
                    <a:pt x="34602" y="3118"/>
                    <a:pt x="33987" y="3118"/>
                    <a:pt x="32828" y="3213"/>
                  </a:cubicBezTo>
                  <a:cubicBezTo>
                    <a:pt x="31316" y="3472"/>
                    <a:pt x="30726" y="3544"/>
                    <a:pt x="29355" y="3780"/>
                  </a:cubicBezTo>
                  <a:cubicBezTo>
                    <a:pt x="28835" y="3827"/>
                    <a:pt x="25999" y="4158"/>
                    <a:pt x="25455" y="4228"/>
                  </a:cubicBezTo>
                  <a:cubicBezTo>
                    <a:pt x="23210" y="4253"/>
                    <a:pt x="20964" y="4228"/>
                    <a:pt x="18743" y="4559"/>
                  </a:cubicBezTo>
                  <a:cubicBezTo>
                    <a:pt x="16735" y="4748"/>
                    <a:pt x="14725" y="4962"/>
                    <a:pt x="12765" y="5410"/>
                  </a:cubicBezTo>
                  <a:cubicBezTo>
                    <a:pt x="10944" y="5860"/>
                    <a:pt x="9172" y="6497"/>
                    <a:pt x="7352" y="6922"/>
                  </a:cubicBezTo>
                  <a:cubicBezTo>
                    <a:pt x="6809" y="7089"/>
                    <a:pt x="6242" y="7136"/>
                    <a:pt x="5697" y="7278"/>
                  </a:cubicBezTo>
                  <a:cubicBezTo>
                    <a:pt x="4682" y="7703"/>
                    <a:pt x="4351" y="7703"/>
                    <a:pt x="3523" y="8176"/>
                  </a:cubicBezTo>
                  <a:cubicBezTo>
                    <a:pt x="2341" y="9097"/>
                    <a:pt x="1279" y="10256"/>
                    <a:pt x="687" y="11626"/>
                  </a:cubicBezTo>
                  <a:cubicBezTo>
                    <a:pt x="1" y="12736"/>
                    <a:pt x="72" y="14084"/>
                    <a:pt x="475" y="15289"/>
                  </a:cubicBezTo>
                  <a:cubicBezTo>
                    <a:pt x="759" y="16117"/>
                    <a:pt x="971" y="17015"/>
                    <a:pt x="1515" y="17771"/>
                  </a:cubicBezTo>
                  <a:cubicBezTo>
                    <a:pt x="2933" y="19662"/>
                    <a:pt x="4824" y="21150"/>
                    <a:pt x="6737" y="22520"/>
                  </a:cubicBezTo>
                  <a:cubicBezTo>
                    <a:pt x="8817" y="24247"/>
                    <a:pt x="12103" y="26160"/>
                    <a:pt x="15103" y="27413"/>
                  </a:cubicBezTo>
                  <a:cubicBezTo>
                    <a:pt x="18554" y="28926"/>
                    <a:pt x="22335" y="29327"/>
                    <a:pt x="26022" y="29919"/>
                  </a:cubicBezTo>
                  <a:cubicBezTo>
                    <a:pt x="26850" y="30060"/>
                    <a:pt x="27701" y="30083"/>
                    <a:pt x="28504" y="30367"/>
                  </a:cubicBezTo>
                  <a:cubicBezTo>
                    <a:pt x="28480" y="30367"/>
                    <a:pt x="28480" y="30391"/>
                    <a:pt x="28480" y="30391"/>
                  </a:cubicBezTo>
                  <a:cubicBezTo>
                    <a:pt x="28457" y="30461"/>
                    <a:pt x="28432" y="30508"/>
                    <a:pt x="28410" y="30556"/>
                  </a:cubicBezTo>
                  <a:cubicBezTo>
                    <a:pt x="27984" y="31147"/>
                    <a:pt x="27275" y="31715"/>
                    <a:pt x="26400" y="31926"/>
                  </a:cubicBezTo>
                  <a:cubicBezTo>
                    <a:pt x="24770" y="32376"/>
                    <a:pt x="23116" y="32824"/>
                    <a:pt x="21532" y="33464"/>
                  </a:cubicBezTo>
                  <a:cubicBezTo>
                    <a:pt x="20044" y="33959"/>
                    <a:pt x="18506" y="34432"/>
                    <a:pt x="17019" y="34976"/>
                  </a:cubicBezTo>
                  <a:cubicBezTo>
                    <a:pt x="15506" y="35638"/>
                    <a:pt x="14347" y="36110"/>
                    <a:pt x="12623" y="36678"/>
                  </a:cubicBezTo>
                  <a:cubicBezTo>
                    <a:pt x="12056" y="36842"/>
                    <a:pt x="11536" y="37103"/>
                    <a:pt x="10968" y="37220"/>
                  </a:cubicBezTo>
                  <a:cubicBezTo>
                    <a:pt x="10566" y="37315"/>
                    <a:pt x="10188" y="37481"/>
                    <a:pt x="9809" y="37670"/>
                  </a:cubicBezTo>
                  <a:cubicBezTo>
                    <a:pt x="9715" y="37718"/>
                    <a:pt x="9692" y="37765"/>
                    <a:pt x="9620" y="37835"/>
                  </a:cubicBezTo>
                  <a:cubicBezTo>
                    <a:pt x="9030" y="38780"/>
                    <a:pt x="10354" y="39253"/>
                    <a:pt x="10660" y="39561"/>
                  </a:cubicBezTo>
                  <a:cubicBezTo>
                    <a:pt x="11725" y="40554"/>
                    <a:pt x="13095" y="41522"/>
                    <a:pt x="14324" y="42467"/>
                  </a:cubicBezTo>
                  <a:cubicBezTo>
                    <a:pt x="15601" y="43223"/>
                    <a:pt x="15954" y="43579"/>
                    <a:pt x="17066" y="44499"/>
                  </a:cubicBezTo>
                  <a:cubicBezTo>
                    <a:pt x="17797" y="45138"/>
                    <a:pt x="18601" y="45681"/>
                    <a:pt x="19429" y="46154"/>
                  </a:cubicBezTo>
                  <a:cubicBezTo>
                    <a:pt x="19972" y="46462"/>
                    <a:pt x="20586" y="46651"/>
                    <a:pt x="21106" y="47005"/>
                  </a:cubicBezTo>
                  <a:cubicBezTo>
                    <a:pt x="21815" y="47407"/>
                    <a:pt x="21815" y="47502"/>
                    <a:pt x="22643" y="47927"/>
                  </a:cubicBezTo>
                  <a:cubicBezTo>
                    <a:pt x="22863" y="48045"/>
                    <a:pt x="23111" y="48135"/>
                    <a:pt x="23353" y="48135"/>
                  </a:cubicBezTo>
                  <a:cubicBezTo>
                    <a:pt x="23499" y="48135"/>
                    <a:pt x="23643" y="48102"/>
                    <a:pt x="23778" y="48022"/>
                  </a:cubicBezTo>
                  <a:cubicBezTo>
                    <a:pt x="24487" y="47572"/>
                    <a:pt x="25243" y="47265"/>
                    <a:pt x="25927" y="46815"/>
                  </a:cubicBezTo>
                  <a:cubicBezTo>
                    <a:pt x="26094" y="46721"/>
                    <a:pt x="26258" y="46626"/>
                    <a:pt x="26400" y="46556"/>
                  </a:cubicBezTo>
                  <a:cubicBezTo>
                    <a:pt x="28054" y="45800"/>
                    <a:pt x="29520" y="45138"/>
                    <a:pt x="31174" y="44452"/>
                  </a:cubicBezTo>
                  <a:cubicBezTo>
                    <a:pt x="31883" y="44121"/>
                    <a:pt x="32569" y="43720"/>
                    <a:pt x="33278" y="43390"/>
                  </a:cubicBezTo>
                  <a:lnTo>
                    <a:pt x="33278" y="43390"/>
                  </a:lnTo>
                  <a:cubicBezTo>
                    <a:pt x="33255" y="43403"/>
                    <a:pt x="33246" y="43409"/>
                    <a:pt x="33248" y="43409"/>
                  </a:cubicBezTo>
                  <a:cubicBezTo>
                    <a:pt x="33264" y="43409"/>
                    <a:pt x="33693" y="43200"/>
                    <a:pt x="33774" y="43200"/>
                  </a:cubicBezTo>
                  <a:cubicBezTo>
                    <a:pt x="34224" y="43081"/>
                    <a:pt x="35003" y="42703"/>
                    <a:pt x="35027" y="42703"/>
                  </a:cubicBezTo>
                  <a:cubicBezTo>
                    <a:pt x="36657" y="42113"/>
                    <a:pt x="38383" y="41782"/>
                    <a:pt x="40085" y="41499"/>
                  </a:cubicBezTo>
                  <a:cubicBezTo>
                    <a:pt x="41667" y="41215"/>
                    <a:pt x="43322" y="40907"/>
                    <a:pt x="44503" y="40765"/>
                  </a:cubicBezTo>
                  <a:cubicBezTo>
                    <a:pt x="49254" y="40364"/>
                    <a:pt x="54028" y="40175"/>
                    <a:pt x="58755" y="39725"/>
                  </a:cubicBezTo>
                  <a:cubicBezTo>
                    <a:pt x="62915" y="39489"/>
                    <a:pt x="67049" y="38899"/>
                    <a:pt x="71139" y="38096"/>
                  </a:cubicBezTo>
                  <a:cubicBezTo>
                    <a:pt x="72841" y="37740"/>
                    <a:pt x="74495" y="37173"/>
                    <a:pt x="76196" y="36772"/>
                  </a:cubicBezTo>
                  <a:cubicBezTo>
                    <a:pt x="77354" y="36441"/>
                    <a:pt x="78441" y="35850"/>
                    <a:pt x="79505" y="35307"/>
                  </a:cubicBezTo>
                  <a:cubicBezTo>
                    <a:pt x="84185" y="33155"/>
                    <a:pt x="88178" y="29847"/>
                    <a:pt x="91439" y="25924"/>
                  </a:cubicBezTo>
                  <a:cubicBezTo>
                    <a:pt x="92693" y="24411"/>
                    <a:pt x="93827" y="22709"/>
                    <a:pt x="94984" y="20654"/>
                  </a:cubicBezTo>
                  <a:cubicBezTo>
                    <a:pt x="95859" y="18739"/>
                    <a:pt x="96474" y="16684"/>
                    <a:pt x="96544" y="15077"/>
                  </a:cubicBezTo>
                  <a:cubicBezTo>
                    <a:pt x="96568" y="13162"/>
                    <a:pt x="96852" y="12831"/>
                    <a:pt x="96994" y="10987"/>
                  </a:cubicBezTo>
                  <a:cubicBezTo>
                    <a:pt x="97017" y="10278"/>
                    <a:pt x="96994" y="9547"/>
                    <a:pt x="96875" y="8838"/>
                  </a:cubicBezTo>
                  <a:cubicBezTo>
                    <a:pt x="96616" y="8057"/>
                    <a:pt x="96427" y="7231"/>
                    <a:pt x="96001" y="6522"/>
                  </a:cubicBezTo>
                  <a:cubicBezTo>
                    <a:pt x="94890" y="4773"/>
                    <a:pt x="93354" y="4370"/>
                    <a:pt x="91392" y="3449"/>
                  </a:cubicBezTo>
                  <a:cubicBezTo>
                    <a:pt x="90541" y="3094"/>
                    <a:pt x="89667" y="2787"/>
                    <a:pt x="88792" y="2504"/>
                  </a:cubicBezTo>
                  <a:cubicBezTo>
                    <a:pt x="87833" y="2317"/>
                    <a:pt x="86850" y="2222"/>
                    <a:pt x="85889" y="2150"/>
                  </a:cubicBezTo>
                  <a:lnTo>
                    <a:pt x="85889" y="2150"/>
                  </a:lnTo>
                  <a:cubicBezTo>
                    <a:pt x="85894" y="2151"/>
                    <a:pt x="85900" y="2152"/>
                    <a:pt x="85906" y="2153"/>
                  </a:cubicBezTo>
                  <a:lnTo>
                    <a:pt x="85906" y="2153"/>
                  </a:lnTo>
                  <a:cubicBezTo>
                    <a:pt x="85899" y="2152"/>
                    <a:pt x="85892" y="2151"/>
                    <a:pt x="85885" y="2150"/>
                  </a:cubicBezTo>
                  <a:lnTo>
                    <a:pt x="85885" y="2150"/>
                  </a:lnTo>
                  <a:cubicBezTo>
                    <a:pt x="85886" y="2150"/>
                    <a:pt x="85887" y="2150"/>
                    <a:pt x="85889" y="2150"/>
                  </a:cubicBezTo>
                  <a:lnTo>
                    <a:pt x="85889" y="2150"/>
                  </a:lnTo>
                  <a:cubicBezTo>
                    <a:pt x="85885" y="2150"/>
                    <a:pt x="85882" y="2150"/>
                    <a:pt x="85879" y="2149"/>
                  </a:cubicBezTo>
                  <a:lnTo>
                    <a:pt x="85879" y="2149"/>
                  </a:lnTo>
                  <a:cubicBezTo>
                    <a:pt x="85881" y="2150"/>
                    <a:pt x="85883" y="2150"/>
                    <a:pt x="85885" y="2150"/>
                  </a:cubicBezTo>
                  <a:lnTo>
                    <a:pt x="85885" y="2150"/>
                  </a:lnTo>
                  <a:cubicBezTo>
                    <a:pt x="85877" y="2150"/>
                    <a:pt x="85869" y="2149"/>
                    <a:pt x="85862" y="2148"/>
                  </a:cubicBezTo>
                  <a:cubicBezTo>
                    <a:pt x="85867" y="2148"/>
                    <a:pt x="85873" y="2149"/>
                    <a:pt x="85879" y="2149"/>
                  </a:cubicBezTo>
                  <a:lnTo>
                    <a:pt x="85879" y="2149"/>
                  </a:lnTo>
                  <a:cubicBezTo>
                    <a:pt x="84308" y="1935"/>
                    <a:pt x="83709" y="1903"/>
                    <a:pt x="81679" y="1653"/>
                  </a:cubicBezTo>
                  <a:cubicBezTo>
                    <a:pt x="80936" y="1601"/>
                    <a:pt x="80195" y="1587"/>
                    <a:pt x="79456" y="1587"/>
                  </a:cubicBezTo>
                  <a:cubicBezTo>
                    <a:pt x="78656" y="1587"/>
                    <a:pt x="77856" y="1603"/>
                    <a:pt x="77055" y="1603"/>
                  </a:cubicBezTo>
                  <a:cubicBezTo>
                    <a:pt x="76596" y="1603"/>
                    <a:pt x="76137" y="1598"/>
                    <a:pt x="75677" y="1581"/>
                  </a:cubicBezTo>
                  <a:cubicBezTo>
                    <a:pt x="73525" y="1464"/>
                    <a:pt x="72296" y="1275"/>
                    <a:pt x="70099" y="897"/>
                  </a:cubicBezTo>
                  <a:cubicBezTo>
                    <a:pt x="68681" y="730"/>
                    <a:pt x="67263" y="660"/>
                    <a:pt x="65845" y="541"/>
                  </a:cubicBezTo>
                  <a:cubicBezTo>
                    <a:pt x="64852" y="432"/>
                    <a:pt x="63861" y="280"/>
                    <a:pt x="62850" y="280"/>
                  </a:cubicBezTo>
                  <a:cubicBezTo>
                    <a:pt x="62777" y="280"/>
                    <a:pt x="62704" y="281"/>
                    <a:pt x="62631" y="282"/>
                  </a:cubicBezTo>
                  <a:cubicBezTo>
                    <a:pt x="61628" y="282"/>
                    <a:pt x="60627" y="222"/>
                    <a:pt x="59624" y="222"/>
                  </a:cubicBezTo>
                  <a:cubicBezTo>
                    <a:pt x="59374" y="222"/>
                    <a:pt x="59123" y="226"/>
                    <a:pt x="58872" y="235"/>
                  </a:cubicBezTo>
                  <a:cubicBezTo>
                    <a:pt x="58023" y="182"/>
                    <a:pt x="57173" y="105"/>
                    <a:pt x="56324" y="105"/>
                  </a:cubicBezTo>
                  <a:cubicBezTo>
                    <a:pt x="56015" y="105"/>
                    <a:pt x="55707" y="115"/>
                    <a:pt x="55399" y="141"/>
                  </a:cubicBezTo>
                  <a:cubicBezTo>
                    <a:pt x="54504" y="43"/>
                    <a:pt x="53648" y="1"/>
                    <a:pt x="52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3703775" y="4288988"/>
              <a:ext cx="2210325" cy="1019075"/>
              <a:chOff x="3703775" y="4288988"/>
              <a:chExt cx="2210325" cy="10190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3803600" y="4400513"/>
                <a:ext cx="1939150" cy="617475"/>
              </a:xfrm>
              <a:custGeom>
                <a:avLst/>
                <a:gdLst/>
                <a:ahLst/>
                <a:cxnLst/>
                <a:rect l="l" t="t" r="r" b="b"/>
                <a:pathLst>
                  <a:path w="77566" h="24699" extrusionOk="0">
                    <a:moveTo>
                      <a:pt x="49394" y="1"/>
                    </a:moveTo>
                    <a:cubicBezTo>
                      <a:pt x="45401" y="167"/>
                      <a:pt x="41406" y="48"/>
                      <a:pt x="37413" y="356"/>
                    </a:cubicBezTo>
                    <a:cubicBezTo>
                      <a:pt x="30418" y="545"/>
                      <a:pt x="23067" y="829"/>
                      <a:pt x="16260" y="1608"/>
                    </a:cubicBezTo>
                    <a:cubicBezTo>
                      <a:pt x="14773" y="1844"/>
                      <a:pt x="13118" y="1938"/>
                      <a:pt x="11558" y="2341"/>
                    </a:cubicBezTo>
                    <a:cubicBezTo>
                      <a:pt x="10778" y="2506"/>
                      <a:pt x="10046" y="2884"/>
                      <a:pt x="9290" y="3145"/>
                    </a:cubicBezTo>
                    <a:cubicBezTo>
                      <a:pt x="8414" y="3428"/>
                      <a:pt x="7516" y="3665"/>
                      <a:pt x="6643" y="3971"/>
                    </a:cubicBezTo>
                    <a:cubicBezTo>
                      <a:pt x="4468" y="4799"/>
                      <a:pt x="2128" y="5294"/>
                      <a:pt x="568" y="7210"/>
                    </a:cubicBezTo>
                    <a:cubicBezTo>
                      <a:pt x="73" y="8060"/>
                      <a:pt x="1" y="9148"/>
                      <a:pt x="73" y="10116"/>
                    </a:cubicBezTo>
                    <a:cubicBezTo>
                      <a:pt x="237" y="10966"/>
                      <a:pt x="734" y="11723"/>
                      <a:pt x="1277" y="12384"/>
                    </a:cubicBezTo>
                    <a:cubicBezTo>
                      <a:pt x="2861" y="14300"/>
                      <a:pt x="5011" y="15623"/>
                      <a:pt x="7352" y="16474"/>
                    </a:cubicBezTo>
                    <a:cubicBezTo>
                      <a:pt x="8344" y="16922"/>
                      <a:pt x="9360" y="17253"/>
                      <a:pt x="10424" y="17514"/>
                    </a:cubicBezTo>
                    <a:cubicBezTo>
                      <a:pt x="12220" y="18056"/>
                      <a:pt x="14111" y="18412"/>
                      <a:pt x="15977" y="18648"/>
                    </a:cubicBezTo>
                    <a:cubicBezTo>
                      <a:pt x="16994" y="18743"/>
                      <a:pt x="17987" y="18885"/>
                      <a:pt x="19002" y="19049"/>
                    </a:cubicBezTo>
                    <a:cubicBezTo>
                      <a:pt x="19261" y="19071"/>
                      <a:pt x="19520" y="19171"/>
                      <a:pt x="19761" y="19171"/>
                    </a:cubicBezTo>
                    <a:cubicBezTo>
                      <a:pt x="19784" y="19171"/>
                      <a:pt x="19807" y="19170"/>
                      <a:pt x="19830" y="19168"/>
                    </a:cubicBezTo>
                    <a:cubicBezTo>
                      <a:pt x="19925" y="19121"/>
                      <a:pt x="19900" y="18979"/>
                      <a:pt x="19805" y="18954"/>
                    </a:cubicBezTo>
                    <a:cubicBezTo>
                      <a:pt x="18104" y="18648"/>
                      <a:pt x="16402" y="18459"/>
                      <a:pt x="14725" y="18245"/>
                    </a:cubicBezTo>
                    <a:cubicBezTo>
                      <a:pt x="13141" y="17986"/>
                      <a:pt x="11558" y="17631"/>
                      <a:pt x="10021" y="17158"/>
                    </a:cubicBezTo>
                    <a:cubicBezTo>
                      <a:pt x="8225" y="16686"/>
                      <a:pt x="6571" y="15929"/>
                      <a:pt x="4964" y="15103"/>
                    </a:cubicBezTo>
                    <a:cubicBezTo>
                      <a:pt x="3168" y="14063"/>
                      <a:pt x="1466" y="12621"/>
                      <a:pt x="568" y="10730"/>
                    </a:cubicBezTo>
                    <a:cubicBezTo>
                      <a:pt x="143" y="9668"/>
                      <a:pt x="309" y="8533"/>
                      <a:pt x="757" y="7446"/>
                    </a:cubicBezTo>
                    <a:cubicBezTo>
                      <a:pt x="1324" y="6665"/>
                      <a:pt x="2175" y="6123"/>
                      <a:pt x="3003" y="5650"/>
                    </a:cubicBezTo>
                    <a:cubicBezTo>
                      <a:pt x="4160" y="5177"/>
                      <a:pt x="5484" y="4705"/>
                      <a:pt x="6807" y="4232"/>
                    </a:cubicBezTo>
                    <a:cubicBezTo>
                      <a:pt x="7658" y="3924"/>
                      <a:pt x="8533" y="3712"/>
                      <a:pt x="9384" y="3428"/>
                    </a:cubicBezTo>
                    <a:cubicBezTo>
                      <a:pt x="10116" y="3167"/>
                      <a:pt x="10802" y="2814"/>
                      <a:pt x="11558" y="2647"/>
                    </a:cubicBezTo>
                    <a:cubicBezTo>
                      <a:pt x="13260" y="2199"/>
                      <a:pt x="14914" y="2128"/>
                      <a:pt x="16710" y="1844"/>
                    </a:cubicBezTo>
                    <a:cubicBezTo>
                      <a:pt x="23445" y="1112"/>
                      <a:pt x="30630" y="829"/>
                      <a:pt x="37555" y="640"/>
                    </a:cubicBezTo>
                    <a:cubicBezTo>
                      <a:pt x="40414" y="451"/>
                      <a:pt x="43297" y="403"/>
                      <a:pt x="46180" y="403"/>
                    </a:cubicBezTo>
                    <a:cubicBezTo>
                      <a:pt x="47224" y="403"/>
                      <a:pt x="48266" y="312"/>
                      <a:pt x="49296" y="312"/>
                    </a:cubicBezTo>
                    <a:cubicBezTo>
                      <a:pt x="49550" y="312"/>
                      <a:pt x="49804" y="318"/>
                      <a:pt x="50056" y="331"/>
                    </a:cubicBezTo>
                    <a:cubicBezTo>
                      <a:pt x="50427" y="369"/>
                      <a:pt x="50801" y="377"/>
                      <a:pt x="51176" y="377"/>
                    </a:cubicBezTo>
                    <a:cubicBezTo>
                      <a:pt x="51419" y="377"/>
                      <a:pt x="51662" y="374"/>
                      <a:pt x="51905" y="374"/>
                    </a:cubicBezTo>
                    <a:cubicBezTo>
                      <a:pt x="52220" y="374"/>
                      <a:pt x="52534" y="379"/>
                      <a:pt x="52845" y="403"/>
                    </a:cubicBezTo>
                    <a:cubicBezTo>
                      <a:pt x="54357" y="498"/>
                      <a:pt x="55847" y="734"/>
                      <a:pt x="57360" y="734"/>
                    </a:cubicBezTo>
                    <a:cubicBezTo>
                      <a:pt x="61236" y="970"/>
                      <a:pt x="64686" y="1301"/>
                      <a:pt x="68537" y="2294"/>
                    </a:cubicBezTo>
                    <a:cubicBezTo>
                      <a:pt x="70570" y="2742"/>
                      <a:pt x="72791" y="3404"/>
                      <a:pt x="74518" y="4279"/>
                    </a:cubicBezTo>
                    <a:cubicBezTo>
                      <a:pt x="75321" y="4869"/>
                      <a:pt x="76195" y="5272"/>
                      <a:pt x="76597" y="6028"/>
                    </a:cubicBezTo>
                    <a:cubicBezTo>
                      <a:pt x="76881" y="6476"/>
                      <a:pt x="76928" y="6949"/>
                      <a:pt x="77023" y="7541"/>
                    </a:cubicBezTo>
                    <a:cubicBezTo>
                      <a:pt x="77235" y="8414"/>
                      <a:pt x="77235" y="9100"/>
                      <a:pt x="77045" y="9998"/>
                    </a:cubicBezTo>
                    <a:cubicBezTo>
                      <a:pt x="76951" y="10613"/>
                      <a:pt x="76667" y="11155"/>
                      <a:pt x="76456" y="11747"/>
                    </a:cubicBezTo>
                    <a:cubicBezTo>
                      <a:pt x="76100" y="12573"/>
                      <a:pt x="75864" y="13235"/>
                      <a:pt x="75274" y="13827"/>
                    </a:cubicBezTo>
                    <a:cubicBezTo>
                      <a:pt x="73642" y="15693"/>
                      <a:pt x="71799" y="17064"/>
                      <a:pt x="69602" y="18223"/>
                    </a:cubicBezTo>
                    <a:cubicBezTo>
                      <a:pt x="67687" y="19285"/>
                      <a:pt x="65843" y="20255"/>
                      <a:pt x="63953" y="21034"/>
                    </a:cubicBezTo>
                    <a:cubicBezTo>
                      <a:pt x="63032" y="21484"/>
                      <a:pt x="62062" y="21743"/>
                      <a:pt x="60999" y="22027"/>
                    </a:cubicBezTo>
                    <a:cubicBezTo>
                      <a:pt x="60029" y="22358"/>
                      <a:pt x="59014" y="22477"/>
                      <a:pt x="58044" y="22736"/>
                    </a:cubicBezTo>
                    <a:cubicBezTo>
                      <a:pt x="56768" y="22878"/>
                      <a:pt x="55327" y="23114"/>
                      <a:pt x="53932" y="23539"/>
                    </a:cubicBezTo>
                    <a:cubicBezTo>
                      <a:pt x="52917" y="23728"/>
                      <a:pt x="51758" y="23823"/>
                      <a:pt x="50601" y="24012"/>
                    </a:cubicBezTo>
                    <a:cubicBezTo>
                      <a:pt x="49678" y="24107"/>
                      <a:pt x="48449" y="24154"/>
                      <a:pt x="47409" y="24201"/>
                    </a:cubicBezTo>
                    <a:cubicBezTo>
                      <a:pt x="46315" y="24253"/>
                      <a:pt x="45246" y="24342"/>
                      <a:pt x="44166" y="24342"/>
                    </a:cubicBezTo>
                    <a:cubicBezTo>
                      <a:pt x="43753" y="24342"/>
                      <a:pt x="43338" y="24329"/>
                      <a:pt x="42919" y="24296"/>
                    </a:cubicBezTo>
                    <a:cubicBezTo>
                      <a:pt x="42376" y="24296"/>
                      <a:pt x="41832" y="24367"/>
                      <a:pt x="41289" y="24390"/>
                    </a:cubicBezTo>
                    <a:cubicBezTo>
                      <a:pt x="40837" y="24357"/>
                      <a:pt x="40386" y="24323"/>
                      <a:pt x="39935" y="24323"/>
                    </a:cubicBezTo>
                    <a:cubicBezTo>
                      <a:pt x="39748" y="24323"/>
                      <a:pt x="39561" y="24329"/>
                      <a:pt x="39374" y="24343"/>
                    </a:cubicBezTo>
                    <a:cubicBezTo>
                      <a:pt x="39266" y="24344"/>
                      <a:pt x="39157" y="24345"/>
                      <a:pt x="39048" y="24345"/>
                    </a:cubicBezTo>
                    <a:cubicBezTo>
                      <a:pt x="37369" y="24345"/>
                      <a:pt x="35585" y="24178"/>
                      <a:pt x="34010" y="24178"/>
                    </a:cubicBezTo>
                    <a:cubicBezTo>
                      <a:pt x="34080" y="24178"/>
                      <a:pt x="33774" y="24154"/>
                      <a:pt x="33679" y="24154"/>
                    </a:cubicBezTo>
                    <a:cubicBezTo>
                      <a:pt x="33659" y="24150"/>
                      <a:pt x="33640" y="24148"/>
                      <a:pt x="33620" y="24148"/>
                    </a:cubicBezTo>
                    <a:cubicBezTo>
                      <a:pt x="33522" y="24148"/>
                      <a:pt x="33431" y="24194"/>
                      <a:pt x="33371" y="24273"/>
                    </a:cubicBezTo>
                    <a:cubicBezTo>
                      <a:pt x="33301" y="24343"/>
                      <a:pt x="33348" y="24485"/>
                      <a:pt x="33443" y="24509"/>
                    </a:cubicBezTo>
                    <a:cubicBezTo>
                      <a:pt x="33460" y="24513"/>
                      <a:pt x="33476" y="24515"/>
                      <a:pt x="33491" y="24515"/>
                    </a:cubicBezTo>
                    <a:cubicBezTo>
                      <a:pt x="33556" y="24515"/>
                      <a:pt x="33598" y="24480"/>
                      <a:pt x="33655" y="24462"/>
                    </a:cubicBezTo>
                    <a:cubicBezTo>
                      <a:pt x="34954" y="24482"/>
                      <a:pt x="37250" y="24658"/>
                      <a:pt x="39162" y="24658"/>
                    </a:cubicBezTo>
                    <a:cubicBezTo>
                      <a:pt x="39372" y="24658"/>
                      <a:pt x="39578" y="24656"/>
                      <a:pt x="39777" y="24651"/>
                    </a:cubicBezTo>
                    <a:cubicBezTo>
                      <a:pt x="39897" y="24640"/>
                      <a:pt x="40017" y="24635"/>
                      <a:pt x="40137" y="24635"/>
                    </a:cubicBezTo>
                    <a:cubicBezTo>
                      <a:pt x="40513" y="24635"/>
                      <a:pt x="40889" y="24680"/>
                      <a:pt x="41265" y="24698"/>
                    </a:cubicBezTo>
                    <a:cubicBezTo>
                      <a:pt x="41793" y="24698"/>
                      <a:pt x="42302" y="24623"/>
                      <a:pt x="42825" y="24623"/>
                    </a:cubicBezTo>
                    <a:cubicBezTo>
                      <a:pt x="42887" y="24623"/>
                      <a:pt x="42950" y="24624"/>
                      <a:pt x="43013" y="24626"/>
                    </a:cubicBezTo>
                    <a:cubicBezTo>
                      <a:pt x="43360" y="24649"/>
                      <a:pt x="43708" y="24658"/>
                      <a:pt x="44056" y="24658"/>
                    </a:cubicBezTo>
                    <a:cubicBezTo>
                      <a:pt x="45182" y="24658"/>
                      <a:pt x="46315" y="24563"/>
                      <a:pt x="47434" y="24509"/>
                    </a:cubicBezTo>
                    <a:cubicBezTo>
                      <a:pt x="48544" y="24462"/>
                      <a:pt x="49655" y="24437"/>
                      <a:pt x="50743" y="24296"/>
                    </a:cubicBezTo>
                    <a:cubicBezTo>
                      <a:pt x="51805" y="24131"/>
                      <a:pt x="52987" y="24037"/>
                      <a:pt x="54004" y="23823"/>
                    </a:cubicBezTo>
                    <a:cubicBezTo>
                      <a:pt x="54877" y="23634"/>
                      <a:pt x="55823" y="23328"/>
                      <a:pt x="56556" y="23256"/>
                    </a:cubicBezTo>
                    <a:cubicBezTo>
                      <a:pt x="57171" y="23114"/>
                      <a:pt x="57713" y="23161"/>
                      <a:pt x="58375" y="22972"/>
                    </a:cubicBezTo>
                    <a:cubicBezTo>
                      <a:pt x="59298" y="22760"/>
                      <a:pt x="60219" y="22641"/>
                      <a:pt x="61117" y="22310"/>
                    </a:cubicBezTo>
                    <a:cubicBezTo>
                      <a:pt x="62109" y="22074"/>
                      <a:pt x="63102" y="21790"/>
                      <a:pt x="64000" y="21342"/>
                    </a:cubicBezTo>
                    <a:cubicBezTo>
                      <a:pt x="65821" y="20609"/>
                      <a:pt x="67759" y="19616"/>
                      <a:pt x="69649" y="18576"/>
                    </a:cubicBezTo>
                    <a:cubicBezTo>
                      <a:pt x="71988" y="17347"/>
                      <a:pt x="74140" y="15765"/>
                      <a:pt x="75794" y="13708"/>
                    </a:cubicBezTo>
                    <a:cubicBezTo>
                      <a:pt x="76267" y="13165"/>
                      <a:pt x="76478" y="12479"/>
                      <a:pt x="76762" y="11842"/>
                    </a:cubicBezTo>
                    <a:cubicBezTo>
                      <a:pt x="76998" y="11227"/>
                      <a:pt x="77329" y="10636"/>
                      <a:pt x="77401" y="9974"/>
                    </a:cubicBezTo>
                    <a:cubicBezTo>
                      <a:pt x="77565" y="9148"/>
                      <a:pt x="77565" y="8319"/>
                      <a:pt x="77376" y="7493"/>
                    </a:cubicBezTo>
                    <a:cubicBezTo>
                      <a:pt x="77282" y="6926"/>
                      <a:pt x="77212" y="6359"/>
                      <a:pt x="76904" y="5862"/>
                    </a:cubicBezTo>
                    <a:cubicBezTo>
                      <a:pt x="76361" y="4941"/>
                      <a:pt x="75344" y="4444"/>
                      <a:pt x="74493" y="3854"/>
                    </a:cubicBezTo>
                    <a:cubicBezTo>
                      <a:pt x="72627" y="3003"/>
                      <a:pt x="70642" y="2411"/>
                      <a:pt x="68609" y="1963"/>
                    </a:cubicBezTo>
                    <a:cubicBezTo>
                      <a:pt x="64733" y="970"/>
                      <a:pt x="61094" y="592"/>
                      <a:pt x="57146" y="426"/>
                    </a:cubicBezTo>
                    <a:cubicBezTo>
                      <a:pt x="55706" y="403"/>
                      <a:pt x="54288" y="167"/>
                      <a:pt x="52845" y="72"/>
                    </a:cubicBezTo>
                    <a:cubicBezTo>
                      <a:pt x="51711" y="25"/>
                      <a:pt x="50553" y="72"/>
                      <a:pt x="4939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082475" y="4524888"/>
                <a:ext cx="1322325" cy="306400"/>
              </a:xfrm>
              <a:custGeom>
                <a:avLst/>
                <a:gdLst/>
                <a:ahLst/>
                <a:cxnLst/>
                <a:rect l="l" t="t" r="r" b="b"/>
                <a:pathLst>
                  <a:path w="52893" h="12256" extrusionOk="0">
                    <a:moveTo>
                      <a:pt x="28671" y="1"/>
                    </a:moveTo>
                    <a:cubicBezTo>
                      <a:pt x="27852" y="1"/>
                      <a:pt x="27032" y="32"/>
                      <a:pt x="26211" y="108"/>
                    </a:cubicBezTo>
                    <a:cubicBezTo>
                      <a:pt x="24344" y="273"/>
                      <a:pt x="22477" y="332"/>
                      <a:pt x="20607" y="332"/>
                    </a:cubicBezTo>
                    <a:cubicBezTo>
                      <a:pt x="18737" y="332"/>
                      <a:pt x="16864" y="273"/>
                      <a:pt x="14984" y="202"/>
                    </a:cubicBezTo>
                    <a:cubicBezTo>
                      <a:pt x="14909" y="201"/>
                      <a:pt x="14834" y="200"/>
                      <a:pt x="14760" y="200"/>
                    </a:cubicBezTo>
                    <a:cubicBezTo>
                      <a:pt x="13441" y="200"/>
                      <a:pt x="12121" y="396"/>
                      <a:pt x="10802" y="486"/>
                    </a:cubicBezTo>
                    <a:cubicBezTo>
                      <a:pt x="9573" y="580"/>
                      <a:pt x="8344" y="533"/>
                      <a:pt x="7138" y="675"/>
                    </a:cubicBezTo>
                    <a:cubicBezTo>
                      <a:pt x="5461" y="839"/>
                      <a:pt x="3807" y="1643"/>
                      <a:pt x="2294" y="2329"/>
                    </a:cubicBezTo>
                    <a:cubicBezTo>
                      <a:pt x="1821" y="2730"/>
                      <a:pt x="1419" y="3275"/>
                      <a:pt x="1301" y="3889"/>
                    </a:cubicBezTo>
                    <a:cubicBezTo>
                      <a:pt x="1277" y="4456"/>
                      <a:pt x="1797" y="4882"/>
                      <a:pt x="2247" y="5165"/>
                    </a:cubicBezTo>
                    <a:cubicBezTo>
                      <a:pt x="3854" y="6133"/>
                      <a:pt x="5792" y="6322"/>
                      <a:pt x="7611" y="6653"/>
                    </a:cubicBezTo>
                    <a:cubicBezTo>
                      <a:pt x="10140" y="6984"/>
                      <a:pt x="12504" y="7268"/>
                      <a:pt x="15079" y="7529"/>
                    </a:cubicBezTo>
                    <a:cubicBezTo>
                      <a:pt x="17041" y="7718"/>
                      <a:pt x="19026" y="7623"/>
                      <a:pt x="20987" y="7788"/>
                    </a:cubicBezTo>
                    <a:cubicBezTo>
                      <a:pt x="22099" y="7859"/>
                      <a:pt x="23209" y="8024"/>
                      <a:pt x="24320" y="8071"/>
                    </a:cubicBezTo>
                    <a:cubicBezTo>
                      <a:pt x="25856" y="8071"/>
                      <a:pt x="27368" y="8024"/>
                      <a:pt x="28905" y="8001"/>
                    </a:cubicBezTo>
                    <a:cubicBezTo>
                      <a:pt x="32331" y="7835"/>
                      <a:pt x="35876" y="7835"/>
                      <a:pt x="39162" y="6700"/>
                    </a:cubicBezTo>
                    <a:cubicBezTo>
                      <a:pt x="41170" y="5613"/>
                      <a:pt x="37105" y="4598"/>
                      <a:pt x="36302" y="4479"/>
                    </a:cubicBezTo>
                    <a:cubicBezTo>
                      <a:pt x="33065" y="4053"/>
                      <a:pt x="29779" y="3723"/>
                      <a:pt x="26423" y="3581"/>
                    </a:cubicBezTo>
                    <a:cubicBezTo>
                      <a:pt x="25923" y="3538"/>
                      <a:pt x="25425" y="3525"/>
                      <a:pt x="24928" y="3525"/>
                    </a:cubicBezTo>
                    <a:cubicBezTo>
                      <a:pt x="24214" y="3525"/>
                      <a:pt x="23503" y="3551"/>
                      <a:pt x="22789" y="3551"/>
                    </a:cubicBezTo>
                    <a:cubicBezTo>
                      <a:pt x="22355" y="3551"/>
                      <a:pt x="21921" y="3542"/>
                      <a:pt x="21484" y="3511"/>
                    </a:cubicBezTo>
                    <a:cubicBezTo>
                      <a:pt x="21057" y="3537"/>
                      <a:pt x="20637" y="3555"/>
                      <a:pt x="20217" y="3555"/>
                    </a:cubicBezTo>
                    <a:cubicBezTo>
                      <a:pt x="19869" y="3555"/>
                      <a:pt x="19521" y="3543"/>
                      <a:pt x="19168" y="3511"/>
                    </a:cubicBezTo>
                    <a:cubicBezTo>
                      <a:pt x="19072" y="3504"/>
                      <a:pt x="18976" y="3501"/>
                      <a:pt x="18880" y="3501"/>
                    </a:cubicBezTo>
                    <a:cubicBezTo>
                      <a:pt x="18284" y="3501"/>
                      <a:pt x="17677" y="3612"/>
                      <a:pt x="17089" y="3653"/>
                    </a:cubicBezTo>
                    <a:cubicBezTo>
                      <a:pt x="16332" y="3794"/>
                      <a:pt x="15529" y="3605"/>
                      <a:pt x="14820" y="3959"/>
                    </a:cubicBezTo>
                    <a:cubicBezTo>
                      <a:pt x="14016" y="4314"/>
                      <a:pt x="14347" y="4573"/>
                      <a:pt x="15032" y="4740"/>
                    </a:cubicBezTo>
                    <a:cubicBezTo>
                      <a:pt x="15671" y="4882"/>
                      <a:pt x="16308" y="5046"/>
                      <a:pt x="16947" y="5046"/>
                    </a:cubicBezTo>
                    <a:cubicBezTo>
                      <a:pt x="17064" y="5046"/>
                      <a:pt x="17136" y="4929"/>
                      <a:pt x="17111" y="4834"/>
                    </a:cubicBezTo>
                    <a:cubicBezTo>
                      <a:pt x="17094" y="4727"/>
                      <a:pt x="16994" y="4714"/>
                      <a:pt x="16896" y="4714"/>
                    </a:cubicBezTo>
                    <a:cubicBezTo>
                      <a:pt x="16865" y="4714"/>
                      <a:pt x="16833" y="4715"/>
                      <a:pt x="16805" y="4715"/>
                    </a:cubicBezTo>
                    <a:cubicBezTo>
                      <a:pt x="16213" y="4693"/>
                      <a:pt x="15646" y="4551"/>
                      <a:pt x="14984" y="4384"/>
                    </a:cubicBezTo>
                    <a:cubicBezTo>
                      <a:pt x="14914" y="4362"/>
                      <a:pt x="14867" y="4337"/>
                      <a:pt x="14820" y="4337"/>
                    </a:cubicBezTo>
                    <a:cubicBezTo>
                      <a:pt x="15434" y="3959"/>
                      <a:pt x="16190" y="4125"/>
                      <a:pt x="17041" y="3984"/>
                    </a:cubicBezTo>
                    <a:cubicBezTo>
                      <a:pt x="17777" y="3885"/>
                      <a:pt x="18514" y="3832"/>
                      <a:pt x="19250" y="3832"/>
                    </a:cubicBezTo>
                    <a:cubicBezTo>
                      <a:pt x="19577" y="3832"/>
                      <a:pt x="19904" y="3843"/>
                      <a:pt x="20231" y="3864"/>
                    </a:cubicBezTo>
                    <a:cubicBezTo>
                      <a:pt x="20707" y="3851"/>
                      <a:pt x="21191" y="3828"/>
                      <a:pt x="21673" y="3828"/>
                    </a:cubicBezTo>
                    <a:cubicBezTo>
                      <a:pt x="21982" y="3828"/>
                      <a:pt x="22290" y="3837"/>
                      <a:pt x="22594" y="3864"/>
                    </a:cubicBezTo>
                    <a:cubicBezTo>
                      <a:pt x="23020" y="3853"/>
                      <a:pt x="23445" y="3848"/>
                      <a:pt x="23872" y="3848"/>
                    </a:cubicBezTo>
                    <a:cubicBezTo>
                      <a:pt x="26122" y="3848"/>
                      <a:pt x="28381" y="3993"/>
                      <a:pt x="30607" y="4173"/>
                    </a:cubicBezTo>
                    <a:cubicBezTo>
                      <a:pt x="31836" y="4243"/>
                      <a:pt x="32851" y="4362"/>
                      <a:pt x="34033" y="4551"/>
                    </a:cubicBezTo>
                    <a:cubicBezTo>
                      <a:pt x="35192" y="4693"/>
                      <a:pt x="36184" y="4715"/>
                      <a:pt x="37271" y="5023"/>
                    </a:cubicBezTo>
                    <a:cubicBezTo>
                      <a:pt x="38807" y="5519"/>
                      <a:pt x="40486" y="6133"/>
                      <a:pt x="38264" y="6630"/>
                    </a:cubicBezTo>
                    <a:cubicBezTo>
                      <a:pt x="35356" y="7387"/>
                      <a:pt x="32567" y="7529"/>
                      <a:pt x="29542" y="7623"/>
                    </a:cubicBezTo>
                    <a:cubicBezTo>
                      <a:pt x="27771" y="7693"/>
                      <a:pt x="25997" y="7718"/>
                      <a:pt x="24226" y="7718"/>
                    </a:cubicBezTo>
                    <a:cubicBezTo>
                      <a:pt x="22288" y="7576"/>
                      <a:pt x="20350" y="7362"/>
                      <a:pt x="18387" y="7339"/>
                    </a:cubicBezTo>
                    <a:cubicBezTo>
                      <a:pt x="18322" y="7340"/>
                      <a:pt x="18257" y="7340"/>
                      <a:pt x="18192" y="7340"/>
                    </a:cubicBezTo>
                    <a:cubicBezTo>
                      <a:pt x="15053" y="7340"/>
                      <a:pt x="12156" y="6813"/>
                      <a:pt x="9053" y="6489"/>
                    </a:cubicBezTo>
                    <a:cubicBezTo>
                      <a:pt x="6832" y="6133"/>
                      <a:pt x="4185" y="5991"/>
                      <a:pt x="2222" y="4715"/>
                    </a:cubicBezTo>
                    <a:cubicBezTo>
                      <a:pt x="1916" y="4551"/>
                      <a:pt x="1632" y="4053"/>
                      <a:pt x="1632" y="3984"/>
                    </a:cubicBezTo>
                    <a:cubicBezTo>
                      <a:pt x="1727" y="3416"/>
                      <a:pt x="2200" y="2825"/>
                      <a:pt x="2600" y="2566"/>
                    </a:cubicBezTo>
                    <a:cubicBezTo>
                      <a:pt x="4302" y="1785"/>
                      <a:pt x="6193" y="958"/>
                      <a:pt x="8083" y="934"/>
                    </a:cubicBezTo>
                    <a:cubicBezTo>
                      <a:pt x="10424" y="934"/>
                      <a:pt x="12715" y="580"/>
                      <a:pt x="15056" y="556"/>
                    </a:cubicBezTo>
                    <a:cubicBezTo>
                      <a:pt x="17419" y="628"/>
                      <a:pt x="19805" y="675"/>
                      <a:pt x="22169" y="698"/>
                    </a:cubicBezTo>
                    <a:cubicBezTo>
                      <a:pt x="24226" y="580"/>
                      <a:pt x="26306" y="439"/>
                      <a:pt x="28361" y="319"/>
                    </a:cubicBezTo>
                    <a:cubicBezTo>
                      <a:pt x="31386" y="344"/>
                      <a:pt x="34388" y="745"/>
                      <a:pt x="37413" y="934"/>
                    </a:cubicBezTo>
                    <a:cubicBezTo>
                      <a:pt x="39351" y="1006"/>
                      <a:pt x="41406" y="1053"/>
                      <a:pt x="43180" y="1359"/>
                    </a:cubicBezTo>
                    <a:cubicBezTo>
                      <a:pt x="44645" y="1596"/>
                      <a:pt x="46038" y="2116"/>
                      <a:pt x="47456" y="2541"/>
                    </a:cubicBezTo>
                    <a:cubicBezTo>
                      <a:pt x="49347" y="3250"/>
                      <a:pt x="52444" y="3675"/>
                      <a:pt x="52160" y="5591"/>
                    </a:cubicBezTo>
                    <a:cubicBezTo>
                      <a:pt x="51830" y="6347"/>
                      <a:pt x="50860" y="7339"/>
                      <a:pt x="50081" y="8118"/>
                    </a:cubicBezTo>
                    <a:cubicBezTo>
                      <a:pt x="49419" y="8686"/>
                      <a:pt x="48449" y="8994"/>
                      <a:pt x="47693" y="9325"/>
                    </a:cubicBezTo>
                    <a:cubicBezTo>
                      <a:pt x="46678" y="9750"/>
                      <a:pt x="45732" y="10317"/>
                      <a:pt x="44740" y="10790"/>
                    </a:cubicBezTo>
                    <a:cubicBezTo>
                      <a:pt x="44456" y="10979"/>
                      <a:pt x="43983" y="11026"/>
                      <a:pt x="43558" y="11143"/>
                    </a:cubicBezTo>
                    <a:cubicBezTo>
                      <a:pt x="42707" y="11380"/>
                      <a:pt x="41856" y="11546"/>
                      <a:pt x="40981" y="11663"/>
                    </a:cubicBezTo>
                    <a:cubicBezTo>
                      <a:pt x="39831" y="11825"/>
                      <a:pt x="38783" y="11986"/>
                      <a:pt x="37618" y="11986"/>
                    </a:cubicBezTo>
                    <a:cubicBezTo>
                      <a:pt x="37419" y="11986"/>
                      <a:pt x="37217" y="11982"/>
                      <a:pt x="37011" y="11972"/>
                    </a:cubicBezTo>
                    <a:cubicBezTo>
                      <a:pt x="32119" y="11877"/>
                      <a:pt x="27251" y="11380"/>
                      <a:pt x="22358" y="10932"/>
                    </a:cubicBezTo>
                    <a:cubicBezTo>
                      <a:pt x="17442" y="10459"/>
                      <a:pt x="12526" y="9939"/>
                      <a:pt x="7658" y="9088"/>
                    </a:cubicBezTo>
                    <a:cubicBezTo>
                      <a:pt x="5105" y="8710"/>
                      <a:pt x="2648" y="7929"/>
                      <a:pt x="190" y="7150"/>
                    </a:cubicBezTo>
                    <a:cubicBezTo>
                      <a:pt x="177" y="7146"/>
                      <a:pt x="164" y="7144"/>
                      <a:pt x="152" y="7144"/>
                    </a:cubicBezTo>
                    <a:cubicBezTo>
                      <a:pt x="95" y="7144"/>
                      <a:pt x="44" y="7186"/>
                      <a:pt x="25" y="7245"/>
                    </a:cubicBezTo>
                    <a:cubicBezTo>
                      <a:pt x="1" y="7315"/>
                      <a:pt x="48" y="7387"/>
                      <a:pt x="120" y="7409"/>
                    </a:cubicBezTo>
                    <a:cubicBezTo>
                      <a:pt x="1963" y="7929"/>
                      <a:pt x="3759" y="8638"/>
                      <a:pt x="5650" y="8969"/>
                    </a:cubicBezTo>
                    <a:cubicBezTo>
                      <a:pt x="10897" y="10009"/>
                      <a:pt x="16238" y="10601"/>
                      <a:pt x="21554" y="11121"/>
                    </a:cubicBezTo>
                    <a:cubicBezTo>
                      <a:pt x="27037" y="11641"/>
                      <a:pt x="32520" y="12231"/>
                      <a:pt x="38028" y="12255"/>
                    </a:cubicBezTo>
                    <a:cubicBezTo>
                      <a:pt x="40297" y="12136"/>
                      <a:pt x="42565" y="11783"/>
                      <a:pt x="44740" y="11143"/>
                    </a:cubicBezTo>
                    <a:cubicBezTo>
                      <a:pt x="45590" y="10718"/>
                      <a:pt x="46417" y="10270"/>
                      <a:pt x="47267" y="9867"/>
                    </a:cubicBezTo>
                    <a:cubicBezTo>
                      <a:pt x="47929" y="9561"/>
                      <a:pt x="48922" y="9253"/>
                      <a:pt x="49725" y="8827"/>
                    </a:cubicBezTo>
                    <a:cubicBezTo>
                      <a:pt x="50718" y="8260"/>
                      <a:pt x="51357" y="7292"/>
                      <a:pt x="52089" y="6464"/>
                    </a:cubicBezTo>
                    <a:cubicBezTo>
                      <a:pt x="52892" y="5638"/>
                      <a:pt x="52609" y="4526"/>
                      <a:pt x="51758" y="3842"/>
                    </a:cubicBezTo>
                    <a:cubicBezTo>
                      <a:pt x="51121" y="3344"/>
                      <a:pt x="50270" y="3133"/>
                      <a:pt x="49514" y="2825"/>
                    </a:cubicBezTo>
                    <a:cubicBezTo>
                      <a:pt x="47504" y="2210"/>
                      <a:pt x="45519" y="1454"/>
                      <a:pt x="43463" y="1053"/>
                    </a:cubicBezTo>
                    <a:cubicBezTo>
                      <a:pt x="41312" y="675"/>
                      <a:pt x="39115" y="675"/>
                      <a:pt x="36941" y="556"/>
                    </a:cubicBezTo>
                    <a:cubicBezTo>
                      <a:pt x="34187" y="356"/>
                      <a:pt x="31434" y="1"/>
                      <a:pt x="2867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03775" y="4288988"/>
                <a:ext cx="2210325" cy="826575"/>
              </a:xfrm>
              <a:custGeom>
                <a:avLst/>
                <a:gdLst/>
                <a:ahLst/>
                <a:cxnLst/>
                <a:rect l="l" t="t" r="r" b="b"/>
                <a:pathLst>
                  <a:path w="88413" h="33063" extrusionOk="0">
                    <a:moveTo>
                      <a:pt x="58087" y="0"/>
                    </a:moveTo>
                    <a:cubicBezTo>
                      <a:pt x="56757" y="0"/>
                      <a:pt x="55421" y="181"/>
                      <a:pt x="54096" y="232"/>
                    </a:cubicBezTo>
                    <a:cubicBezTo>
                      <a:pt x="53003" y="252"/>
                      <a:pt x="51910" y="404"/>
                      <a:pt x="50817" y="404"/>
                    </a:cubicBezTo>
                    <a:cubicBezTo>
                      <a:pt x="50681" y="404"/>
                      <a:pt x="50545" y="402"/>
                      <a:pt x="50410" y="397"/>
                    </a:cubicBezTo>
                    <a:cubicBezTo>
                      <a:pt x="50156" y="378"/>
                      <a:pt x="49903" y="371"/>
                      <a:pt x="49651" y="371"/>
                    </a:cubicBezTo>
                    <a:cubicBezTo>
                      <a:pt x="48612" y="371"/>
                      <a:pt x="47585" y="500"/>
                      <a:pt x="46558" y="538"/>
                    </a:cubicBezTo>
                    <a:cubicBezTo>
                      <a:pt x="45329" y="563"/>
                      <a:pt x="44337" y="752"/>
                      <a:pt x="43108" y="869"/>
                    </a:cubicBezTo>
                    <a:cubicBezTo>
                      <a:pt x="42352" y="941"/>
                      <a:pt x="41429" y="964"/>
                      <a:pt x="40555" y="1153"/>
                    </a:cubicBezTo>
                    <a:cubicBezTo>
                      <a:pt x="38712" y="1295"/>
                      <a:pt x="36371" y="1720"/>
                      <a:pt x="34364" y="2076"/>
                    </a:cubicBezTo>
                    <a:cubicBezTo>
                      <a:pt x="33157" y="2382"/>
                      <a:pt x="31550" y="2287"/>
                      <a:pt x="30369" y="2454"/>
                    </a:cubicBezTo>
                    <a:cubicBezTo>
                      <a:pt x="27037" y="2785"/>
                      <a:pt x="23609" y="3233"/>
                      <a:pt x="20537" y="3635"/>
                    </a:cubicBezTo>
                    <a:cubicBezTo>
                      <a:pt x="18104" y="3730"/>
                      <a:pt x="15716" y="4178"/>
                      <a:pt x="13330" y="4556"/>
                    </a:cubicBezTo>
                    <a:cubicBezTo>
                      <a:pt x="12171" y="4770"/>
                      <a:pt x="11036" y="5029"/>
                      <a:pt x="9879" y="5171"/>
                    </a:cubicBezTo>
                    <a:cubicBezTo>
                      <a:pt x="9029" y="5312"/>
                      <a:pt x="8272" y="5690"/>
                      <a:pt x="7563" y="5951"/>
                    </a:cubicBezTo>
                    <a:cubicBezTo>
                      <a:pt x="6735" y="6330"/>
                      <a:pt x="5790" y="6282"/>
                      <a:pt x="4964" y="6589"/>
                    </a:cubicBezTo>
                    <a:cubicBezTo>
                      <a:pt x="3877" y="7086"/>
                      <a:pt x="2670" y="7534"/>
                      <a:pt x="1939" y="8479"/>
                    </a:cubicBezTo>
                    <a:cubicBezTo>
                      <a:pt x="1466" y="9166"/>
                      <a:pt x="969" y="9827"/>
                      <a:pt x="615" y="10559"/>
                    </a:cubicBezTo>
                    <a:cubicBezTo>
                      <a:pt x="354" y="11198"/>
                      <a:pt x="237" y="11907"/>
                      <a:pt x="48" y="12569"/>
                    </a:cubicBezTo>
                    <a:cubicBezTo>
                      <a:pt x="1" y="13489"/>
                      <a:pt x="568" y="14340"/>
                      <a:pt x="1135" y="15049"/>
                    </a:cubicBezTo>
                    <a:cubicBezTo>
                      <a:pt x="2150" y="16231"/>
                      <a:pt x="2884" y="17554"/>
                      <a:pt x="3946" y="18713"/>
                    </a:cubicBezTo>
                    <a:cubicBezTo>
                      <a:pt x="4466" y="19303"/>
                      <a:pt x="5200" y="19681"/>
                      <a:pt x="5837" y="20154"/>
                    </a:cubicBezTo>
                    <a:cubicBezTo>
                      <a:pt x="6618" y="20721"/>
                      <a:pt x="7422" y="21408"/>
                      <a:pt x="8414" y="21833"/>
                    </a:cubicBezTo>
                    <a:cubicBezTo>
                      <a:pt x="9429" y="22376"/>
                      <a:pt x="10399" y="22990"/>
                      <a:pt x="11415" y="23510"/>
                    </a:cubicBezTo>
                    <a:cubicBezTo>
                      <a:pt x="11982" y="23794"/>
                      <a:pt x="12621" y="23794"/>
                      <a:pt x="13188" y="24007"/>
                    </a:cubicBezTo>
                    <a:cubicBezTo>
                      <a:pt x="14912" y="24480"/>
                      <a:pt x="16661" y="24811"/>
                      <a:pt x="18435" y="25070"/>
                    </a:cubicBezTo>
                    <a:cubicBezTo>
                      <a:pt x="20064" y="25306"/>
                      <a:pt x="21577" y="25898"/>
                      <a:pt x="23184" y="26204"/>
                    </a:cubicBezTo>
                    <a:cubicBezTo>
                      <a:pt x="23533" y="26289"/>
                      <a:pt x="23881" y="26303"/>
                      <a:pt x="24231" y="26303"/>
                    </a:cubicBezTo>
                    <a:cubicBezTo>
                      <a:pt x="24404" y="26303"/>
                      <a:pt x="24577" y="26299"/>
                      <a:pt x="24751" y="26299"/>
                    </a:cubicBezTo>
                    <a:cubicBezTo>
                      <a:pt x="25014" y="26299"/>
                      <a:pt x="25280" y="26307"/>
                      <a:pt x="25547" y="26346"/>
                    </a:cubicBezTo>
                    <a:cubicBezTo>
                      <a:pt x="27510" y="26512"/>
                      <a:pt x="29495" y="26488"/>
                      <a:pt x="31480" y="26654"/>
                    </a:cubicBezTo>
                    <a:cubicBezTo>
                      <a:pt x="31633" y="26667"/>
                      <a:pt x="31794" y="26672"/>
                      <a:pt x="31959" y="26672"/>
                    </a:cubicBezTo>
                    <a:cubicBezTo>
                      <a:pt x="32591" y="26672"/>
                      <a:pt x="33281" y="26598"/>
                      <a:pt x="33819" y="26598"/>
                    </a:cubicBezTo>
                    <a:cubicBezTo>
                      <a:pt x="33919" y="26598"/>
                      <a:pt x="34014" y="26601"/>
                      <a:pt x="34103" y="26607"/>
                    </a:cubicBezTo>
                    <a:cubicBezTo>
                      <a:pt x="34120" y="26613"/>
                      <a:pt x="34137" y="26615"/>
                      <a:pt x="34153" y="26615"/>
                    </a:cubicBezTo>
                    <a:cubicBezTo>
                      <a:pt x="34275" y="26615"/>
                      <a:pt x="34375" y="26474"/>
                      <a:pt x="34292" y="26371"/>
                    </a:cubicBezTo>
                    <a:cubicBezTo>
                      <a:pt x="34190" y="26269"/>
                      <a:pt x="34053" y="26241"/>
                      <a:pt x="33905" y="26241"/>
                    </a:cubicBezTo>
                    <a:cubicBezTo>
                      <a:pt x="33734" y="26241"/>
                      <a:pt x="33548" y="26278"/>
                      <a:pt x="33388" y="26278"/>
                    </a:cubicBezTo>
                    <a:cubicBezTo>
                      <a:pt x="33366" y="26278"/>
                      <a:pt x="33344" y="26278"/>
                      <a:pt x="33324" y="26276"/>
                    </a:cubicBezTo>
                    <a:cubicBezTo>
                      <a:pt x="32875" y="26311"/>
                      <a:pt x="32431" y="26329"/>
                      <a:pt x="31991" y="26329"/>
                    </a:cubicBezTo>
                    <a:cubicBezTo>
                      <a:pt x="31551" y="26329"/>
                      <a:pt x="31113" y="26311"/>
                      <a:pt x="30677" y="26276"/>
                    </a:cubicBezTo>
                    <a:cubicBezTo>
                      <a:pt x="28951" y="26134"/>
                      <a:pt x="27249" y="26204"/>
                      <a:pt x="25547" y="26040"/>
                    </a:cubicBezTo>
                    <a:cubicBezTo>
                      <a:pt x="25272" y="26000"/>
                      <a:pt x="25002" y="25992"/>
                      <a:pt x="24738" y="25992"/>
                    </a:cubicBezTo>
                    <a:cubicBezTo>
                      <a:pt x="24561" y="25992"/>
                      <a:pt x="24387" y="25996"/>
                      <a:pt x="24217" y="25996"/>
                    </a:cubicBezTo>
                    <a:cubicBezTo>
                      <a:pt x="23880" y="25996"/>
                      <a:pt x="23559" y="25982"/>
                      <a:pt x="23256" y="25898"/>
                    </a:cubicBezTo>
                    <a:cubicBezTo>
                      <a:pt x="21671" y="25590"/>
                      <a:pt x="20184" y="25000"/>
                      <a:pt x="18599" y="24764"/>
                    </a:cubicBezTo>
                    <a:cubicBezTo>
                      <a:pt x="16780" y="24503"/>
                      <a:pt x="15007" y="24172"/>
                      <a:pt x="13258" y="23676"/>
                    </a:cubicBezTo>
                    <a:cubicBezTo>
                      <a:pt x="12596" y="23463"/>
                      <a:pt x="11912" y="23440"/>
                      <a:pt x="11415" y="23156"/>
                    </a:cubicBezTo>
                    <a:cubicBezTo>
                      <a:pt x="10517" y="22659"/>
                      <a:pt x="9643" y="22139"/>
                      <a:pt x="8768" y="21619"/>
                    </a:cubicBezTo>
                    <a:cubicBezTo>
                      <a:pt x="7941" y="21241"/>
                      <a:pt x="7138" y="20793"/>
                      <a:pt x="6546" y="20249"/>
                    </a:cubicBezTo>
                    <a:cubicBezTo>
                      <a:pt x="5837" y="19729"/>
                      <a:pt x="4986" y="19209"/>
                      <a:pt x="4419" y="18713"/>
                    </a:cubicBezTo>
                    <a:cubicBezTo>
                      <a:pt x="3474" y="17768"/>
                      <a:pt x="2931" y="16823"/>
                      <a:pt x="2080" y="15688"/>
                    </a:cubicBezTo>
                    <a:cubicBezTo>
                      <a:pt x="1277" y="14671"/>
                      <a:pt x="260" y="13537"/>
                      <a:pt x="426" y="12497"/>
                    </a:cubicBezTo>
                    <a:cubicBezTo>
                      <a:pt x="732" y="11410"/>
                      <a:pt x="874" y="10512"/>
                      <a:pt x="1583" y="9614"/>
                    </a:cubicBezTo>
                    <a:cubicBezTo>
                      <a:pt x="1986" y="9071"/>
                      <a:pt x="2175" y="8646"/>
                      <a:pt x="2670" y="8220"/>
                    </a:cubicBezTo>
                    <a:cubicBezTo>
                      <a:pt x="3120" y="7842"/>
                      <a:pt x="3946" y="7487"/>
                      <a:pt x="4586" y="7133"/>
                    </a:cubicBezTo>
                    <a:cubicBezTo>
                      <a:pt x="5295" y="6708"/>
                      <a:pt x="6382" y="6708"/>
                      <a:pt x="7280" y="6424"/>
                    </a:cubicBezTo>
                    <a:cubicBezTo>
                      <a:pt x="8200" y="6140"/>
                      <a:pt x="8815" y="5738"/>
                      <a:pt x="9760" y="5573"/>
                    </a:cubicBezTo>
                    <a:cubicBezTo>
                      <a:pt x="10919" y="5384"/>
                      <a:pt x="12101" y="5171"/>
                      <a:pt x="13258" y="4934"/>
                    </a:cubicBezTo>
                    <a:cubicBezTo>
                      <a:pt x="15788" y="4533"/>
                      <a:pt x="18057" y="4083"/>
                      <a:pt x="20584" y="3989"/>
                    </a:cubicBezTo>
                    <a:cubicBezTo>
                      <a:pt x="23776" y="3541"/>
                      <a:pt x="26965" y="3138"/>
                      <a:pt x="30346" y="2785"/>
                    </a:cubicBezTo>
                    <a:cubicBezTo>
                      <a:pt x="31622" y="2618"/>
                      <a:pt x="33229" y="2737"/>
                      <a:pt x="34623" y="2382"/>
                    </a:cubicBezTo>
                    <a:cubicBezTo>
                      <a:pt x="36727" y="2004"/>
                      <a:pt x="38665" y="1650"/>
                      <a:pt x="40720" y="1484"/>
                    </a:cubicBezTo>
                    <a:cubicBezTo>
                      <a:pt x="41690" y="1272"/>
                      <a:pt x="42541" y="1272"/>
                      <a:pt x="43414" y="1177"/>
                    </a:cubicBezTo>
                    <a:cubicBezTo>
                      <a:pt x="44643" y="1036"/>
                      <a:pt x="45660" y="869"/>
                      <a:pt x="46842" y="869"/>
                    </a:cubicBezTo>
                    <a:cubicBezTo>
                      <a:pt x="47816" y="816"/>
                      <a:pt x="48777" y="721"/>
                      <a:pt x="49744" y="721"/>
                    </a:cubicBezTo>
                    <a:cubicBezTo>
                      <a:pt x="50044" y="721"/>
                      <a:pt x="50344" y="730"/>
                      <a:pt x="50646" y="752"/>
                    </a:cubicBezTo>
                    <a:cubicBezTo>
                      <a:pt x="50719" y="754"/>
                      <a:pt x="50791" y="754"/>
                      <a:pt x="50864" y="754"/>
                    </a:cubicBezTo>
                    <a:cubicBezTo>
                      <a:pt x="51929" y="754"/>
                      <a:pt x="53013" y="607"/>
                      <a:pt x="54096" y="563"/>
                    </a:cubicBezTo>
                    <a:cubicBezTo>
                      <a:pt x="55366" y="510"/>
                      <a:pt x="56826" y="343"/>
                      <a:pt x="58139" y="343"/>
                    </a:cubicBezTo>
                    <a:cubicBezTo>
                      <a:pt x="58612" y="343"/>
                      <a:pt x="59066" y="365"/>
                      <a:pt x="59485" y="421"/>
                    </a:cubicBezTo>
                    <a:cubicBezTo>
                      <a:pt x="63196" y="775"/>
                      <a:pt x="66858" y="1295"/>
                      <a:pt x="70617" y="1981"/>
                    </a:cubicBezTo>
                    <a:cubicBezTo>
                      <a:pt x="72672" y="2287"/>
                      <a:pt x="74657" y="2974"/>
                      <a:pt x="76667" y="3494"/>
                    </a:cubicBezTo>
                    <a:cubicBezTo>
                      <a:pt x="79148" y="4036"/>
                      <a:pt x="81228" y="4722"/>
                      <a:pt x="83426" y="5974"/>
                    </a:cubicBezTo>
                    <a:cubicBezTo>
                      <a:pt x="85812" y="7534"/>
                      <a:pt x="88034" y="10442"/>
                      <a:pt x="87539" y="13253"/>
                    </a:cubicBezTo>
                    <a:cubicBezTo>
                      <a:pt x="87066" y="15758"/>
                      <a:pt x="85979" y="17957"/>
                      <a:pt x="84514" y="20060"/>
                    </a:cubicBezTo>
                    <a:cubicBezTo>
                      <a:pt x="83875" y="20910"/>
                      <a:pt x="83449" y="21761"/>
                      <a:pt x="82717" y="22470"/>
                    </a:cubicBezTo>
                    <a:cubicBezTo>
                      <a:pt x="82267" y="22896"/>
                      <a:pt x="81795" y="23321"/>
                      <a:pt x="81369" y="23771"/>
                    </a:cubicBezTo>
                    <a:cubicBezTo>
                      <a:pt x="80685" y="24219"/>
                      <a:pt x="79715" y="24905"/>
                      <a:pt x="78889" y="25353"/>
                    </a:cubicBezTo>
                    <a:cubicBezTo>
                      <a:pt x="77896" y="26040"/>
                      <a:pt x="76809" y="26560"/>
                      <a:pt x="75697" y="27032"/>
                    </a:cubicBezTo>
                    <a:cubicBezTo>
                      <a:pt x="74374" y="27717"/>
                      <a:pt x="73192" y="28237"/>
                      <a:pt x="71799" y="28757"/>
                    </a:cubicBezTo>
                    <a:cubicBezTo>
                      <a:pt x="70120" y="29324"/>
                      <a:pt x="68443" y="29986"/>
                      <a:pt x="66717" y="30483"/>
                    </a:cubicBezTo>
                    <a:cubicBezTo>
                      <a:pt x="63338" y="31309"/>
                      <a:pt x="59910" y="31854"/>
                      <a:pt x="56460" y="32184"/>
                    </a:cubicBezTo>
                    <a:cubicBezTo>
                      <a:pt x="53837" y="32443"/>
                      <a:pt x="51213" y="32538"/>
                      <a:pt x="48614" y="32774"/>
                    </a:cubicBezTo>
                    <a:cubicBezTo>
                      <a:pt x="48377" y="32799"/>
                      <a:pt x="48165" y="32799"/>
                      <a:pt x="47952" y="32846"/>
                    </a:cubicBezTo>
                    <a:cubicBezTo>
                      <a:pt x="47905" y="32846"/>
                      <a:pt x="47857" y="32893"/>
                      <a:pt x="47857" y="32941"/>
                    </a:cubicBezTo>
                    <a:cubicBezTo>
                      <a:pt x="47857" y="33001"/>
                      <a:pt x="47911" y="33063"/>
                      <a:pt x="47970" y="33063"/>
                    </a:cubicBezTo>
                    <a:cubicBezTo>
                      <a:pt x="47980" y="33063"/>
                      <a:pt x="47989" y="33061"/>
                      <a:pt x="47999" y="33058"/>
                    </a:cubicBezTo>
                    <a:cubicBezTo>
                      <a:pt x="53459" y="32657"/>
                      <a:pt x="58965" y="32443"/>
                      <a:pt x="64353" y="31309"/>
                    </a:cubicBezTo>
                    <a:cubicBezTo>
                      <a:pt x="67378" y="30719"/>
                      <a:pt x="70286" y="29632"/>
                      <a:pt x="73170" y="28520"/>
                    </a:cubicBezTo>
                    <a:cubicBezTo>
                      <a:pt x="74162" y="28142"/>
                      <a:pt x="75107" y="27647"/>
                      <a:pt x="76053" y="27197"/>
                    </a:cubicBezTo>
                    <a:cubicBezTo>
                      <a:pt x="77187" y="26749"/>
                      <a:pt x="78227" y="26157"/>
                      <a:pt x="79242" y="25495"/>
                    </a:cubicBezTo>
                    <a:cubicBezTo>
                      <a:pt x="80046" y="25023"/>
                      <a:pt x="80827" y="24527"/>
                      <a:pt x="81583" y="24007"/>
                    </a:cubicBezTo>
                    <a:cubicBezTo>
                      <a:pt x="82197" y="23368"/>
                      <a:pt x="82882" y="22801"/>
                      <a:pt x="83449" y="22139"/>
                    </a:cubicBezTo>
                    <a:cubicBezTo>
                      <a:pt x="85387" y="19517"/>
                      <a:pt x="87208" y="16704"/>
                      <a:pt x="87845" y="13467"/>
                    </a:cubicBezTo>
                    <a:cubicBezTo>
                      <a:pt x="88412" y="10370"/>
                      <a:pt x="86215" y="7581"/>
                      <a:pt x="83827" y="5832"/>
                    </a:cubicBezTo>
                    <a:cubicBezTo>
                      <a:pt x="81322" y="4367"/>
                      <a:pt x="79220" y="3730"/>
                      <a:pt x="76478" y="3091"/>
                    </a:cubicBezTo>
                    <a:cubicBezTo>
                      <a:pt x="74516" y="2595"/>
                      <a:pt x="72602" y="1934"/>
                      <a:pt x="70593" y="1650"/>
                    </a:cubicBezTo>
                    <a:cubicBezTo>
                      <a:pt x="67048" y="1011"/>
                      <a:pt x="63124" y="421"/>
                      <a:pt x="59721" y="113"/>
                    </a:cubicBezTo>
                    <a:cubicBezTo>
                      <a:pt x="59178" y="31"/>
                      <a:pt x="58633" y="0"/>
                      <a:pt x="5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233175" y="5147863"/>
                <a:ext cx="496175" cy="160200"/>
              </a:xfrm>
              <a:custGeom>
                <a:avLst/>
                <a:gdLst/>
                <a:ahLst/>
                <a:cxnLst/>
                <a:rect l="l" t="t" r="r" b="b"/>
                <a:pathLst>
                  <a:path w="19847" h="6408" extrusionOk="0">
                    <a:moveTo>
                      <a:pt x="19732" y="1"/>
                    </a:moveTo>
                    <a:cubicBezTo>
                      <a:pt x="19725" y="1"/>
                      <a:pt x="19718" y="2"/>
                      <a:pt x="19710" y="4"/>
                    </a:cubicBezTo>
                    <a:cubicBezTo>
                      <a:pt x="15976" y="215"/>
                      <a:pt x="12289" y="1066"/>
                      <a:pt x="8792" y="2320"/>
                    </a:cubicBezTo>
                    <a:cubicBezTo>
                      <a:pt x="5978" y="3524"/>
                      <a:pt x="3190" y="4683"/>
                      <a:pt x="378" y="6007"/>
                    </a:cubicBezTo>
                    <a:cubicBezTo>
                      <a:pt x="259" y="6101"/>
                      <a:pt x="70" y="6101"/>
                      <a:pt x="23" y="6243"/>
                    </a:cubicBezTo>
                    <a:cubicBezTo>
                      <a:pt x="0" y="6313"/>
                      <a:pt x="47" y="6385"/>
                      <a:pt x="117" y="6407"/>
                    </a:cubicBezTo>
                    <a:cubicBezTo>
                      <a:pt x="306" y="6407"/>
                      <a:pt x="495" y="6243"/>
                      <a:pt x="662" y="6171"/>
                    </a:cubicBezTo>
                    <a:cubicBezTo>
                      <a:pt x="2670" y="5226"/>
                      <a:pt x="4608" y="4375"/>
                      <a:pt x="6593" y="3549"/>
                    </a:cubicBezTo>
                    <a:cubicBezTo>
                      <a:pt x="8342" y="2698"/>
                      <a:pt x="10091" y="2083"/>
                      <a:pt x="12006" y="1539"/>
                    </a:cubicBezTo>
                    <a:cubicBezTo>
                      <a:pt x="14392" y="877"/>
                      <a:pt x="16874" y="452"/>
                      <a:pt x="19260" y="240"/>
                    </a:cubicBezTo>
                    <a:cubicBezTo>
                      <a:pt x="19288" y="236"/>
                      <a:pt x="19316" y="235"/>
                      <a:pt x="19345" y="235"/>
                    </a:cubicBezTo>
                    <a:cubicBezTo>
                      <a:pt x="19418" y="235"/>
                      <a:pt x="19494" y="243"/>
                      <a:pt x="19568" y="243"/>
                    </a:cubicBezTo>
                    <a:cubicBezTo>
                      <a:pt x="19645" y="243"/>
                      <a:pt x="19719" y="233"/>
                      <a:pt x="19780" y="193"/>
                    </a:cubicBezTo>
                    <a:cubicBezTo>
                      <a:pt x="19847" y="127"/>
                      <a:pt x="19812" y="1"/>
                      <a:pt x="197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081750" y="5151538"/>
                <a:ext cx="305750" cy="133225"/>
              </a:xfrm>
              <a:custGeom>
                <a:avLst/>
                <a:gdLst/>
                <a:ahLst/>
                <a:cxnLst/>
                <a:rect l="l" t="t" r="r" b="b"/>
                <a:pathLst>
                  <a:path w="12230" h="5329" extrusionOk="0">
                    <a:moveTo>
                      <a:pt x="12029" y="0"/>
                    </a:moveTo>
                    <a:cubicBezTo>
                      <a:pt x="12000" y="0"/>
                      <a:pt x="11970" y="7"/>
                      <a:pt x="11941" y="21"/>
                    </a:cubicBezTo>
                    <a:cubicBezTo>
                      <a:pt x="10617" y="518"/>
                      <a:pt x="9389" y="1014"/>
                      <a:pt x="8184" y="1511"/>
                    </a:cubicBezTo>
                    <a:cubicBezTo>
                      <a:pt x="6341" y="2195"/>
                      <a:pt x="4497" y="2904"/>
                      <a:pt x="2748" y="3802"/>
                    </a:cubicBezTo>
                    <a:cubicBezTo>
                      <a:pt x="1873" y="4228"/>
                      <a:pt x="1000" y="4631"/>
                      <a:pt x="124" y="5079"/>
                    </a:cubicBezTo>
                    <a:cubicBezTo>
                      <a:pt x="1" y="5141"/>
                      <a:pt x="75" y="5328"/>
                      <a:pt x="205" y="5328"/>
                    </a:cubicBezTo>
                    <a:cubicBezTo>
                      <a:pt x="224" y="5328"/>
                      <a:pt x="245" y="5324"/>
                      <a:pt x="266" y="5315"/>
                    </a:cubicBezTo>
                    <a:cubicBezTo>
                      <a:pt x="2015" y="4442"/>
                      <a:pt x="3788" y="3543"/>
                      <a:pt x="5513" y="2857"/>
                    </a:cubicBezTo>
                    <a:cubicBezTo>
                      <a:pt x="7759" y="1984"/>
                      <a:pt x="9791" y="1156"/>
                      <a:pt x="11918" y="329"/>
                    </a:cubicBezTo>
                    <a:cubicBezTo>
                      <a:pt x="12013" y="305"/>
                      <a:pt x="12107" y="305"/>
                      <a:pt x="12155" y="210"/>
                    </a:cubicBezTo>
                    <a:cubicBezTo>
                      <a:pt x="12230" y="98"/>
                      <a:pt x="12140" y="0"/>
                      <a:pt x="120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965950" y="5082688"/>
                <a:ext cx="362425" cy="148625"/>
              </a:xfrm>
              <a:custGeom>
                <a:avLst/>
                <a:gdLst/>
                <a:ahLst/>
                <a:cxnLst/>
                <a:rect l="l" t="t" r="r" b="b"/>
                <a:pathLst>
                  <a:path w="14497" h="5945" extrusionOk="0">
                    <a:moveTo>
                      <a:pt x="14286" y="1"/>
                    </a:moveTo>
                    <a:cubicBezTo>
                      <a:pt x="14270" y="1"/>
                      <a:pt x="14253" y="4"/>
                      <a:pt x="14234" y="11"/>
                    </a:cubicBezTo>
                    <a:cubicBezTo>
                      <a:pt x="11988" y="932"/>
                      <a:pt x="9460" y="1713"/>
                      <a:pt x="7333" y="2539"/>
                    </a:cubicBezTo>
                    <a:cubicBezTo>
                      <a:pt x="5371" y="3225"/>
                      <a:pt x="3505" y="4146"/>
                      <a:pt x="1614" y="4997"/>
                    </a:cubicBezTo>
                    <a:cubicBezTo>
                      <a:pt x="1094" y="5258"/>
                      <a:pt x="549" y="5447"/>
                      <a:pt x="77" y="5706"/>
                    </a:cubicBezTo>
                    <a:cubicBezTo>
                      <a:pt x="0" y="5802"/>
                      <a:pt x="79" y="5945"/>
                      <a:pt x="187" y="5945"/>
                    </a:cubicBezTo>
                    <a:cubicBezTo>
                      <a:pt x="212" y="5945"/>
                      <a:pt x="239" y="5937"/>
                      <a:pt x="266" y="5919"/>
                    </a:cubicBezTo>
                    <a:cubicBezTo>
                      <a:pt x="2440" y="4997"/>
                      <a:pt x="4614" y="3887"/>
                      <a:pt x="6719" y="3083"/>
                    </a:cubicBezTo>
                    <a:cubicBezTo>
                      <a:pt x="9152" y="2138"/>
                      <a:pt x="11799" y="1357"/>
                      <a:pt x="14304" y="317"/>
                    </a:cubicBezTo>
                    <a:cubicBezTo>
                      <a:pt x="14497" y="275"/>
                      <a:pt x="14439" y="1"/>
                      <a:pt x="14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/>
          <p:nvPr/>
        </p:nvSpPr>
        <p:spPr>
          <a:xfrm>
            <a:off x="-293625" y="82075"/>
            <a:ext cx="1485175" cy="655025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71925" y="122125"/>
            <a:ext cx="963503" cy="481981"/>
          </a:xfrm>
          <a:custGeom>
            <a:avLst/>
            <a:gdLst/>
            <a:ahLst/>
            <a:cxnLst/>
            <a:rect l="l" t="t" r="r" b="b"/>
            <a:pathLst>
              <a:path w="52407" h="26216" extrusionOk="0">
                <a:moveTo>
                  <a:pt x="15702" y="0"/>
                </a:moveTo>
                <a:cubicBezTo>
                  <a:pt x="15535" y="0"/>
                  <a:pt x="15371" y="13"/>
                  <a:pt x="15215" y="37"/>
                </a:cubicBezTo>
                <a:cubicBezTo>
                  <a:pt x="14449" y="169"/>
                  <a:pt x="13789" y="856"/>
                  <a:pt x="13181" y="1464"/>
                </a:cubicBezTo>
                <a:cubicBezTo>
                  <a:pt x="12177" y="2415"/>
                  <a:pt x="11306" y="3471"/>
                  <a:pt x="10540" y="4633"/>
                </a:cubicBezTo>
                <a:cubicBezTo>
                  <a:pt x="9853" y="5769"/>
                  <a:pt x="9113" y="6852"/>
                  <a:pt x="8374" y="7962"/>
                </a:cubicBezTo>
                <a:cubicBezTo>
                  <a:pt x="8238" y="7736"/>
                  <a:pt x="8007" y="7607"/>
                  <a:pt x="7761" y="7607"/>
                </a:cubicBezTo>
                <a:cubicBezTo>
                  <a:pt x="7719" y="7607"/>
                  <a:pt x="7676" y="7610"/>
                  <a:pt x="7634" y="7618"/>
                </a:cubicBezTo>
                <a:cubicBezTo>
                  <a:pt x="6630" y="7856"/>
                  <a:pt x="5891" y="8965"/>
                  <a:pt x="5072" y="9811"/>
                </a:cubicBezTo>
                <a:cubicBezTo>
                  <a:pt x="4385" y="10761"/>
                  <a:pt x="3830" y="11924"/>
                  <a:pt x="3197" y="13007"/>
                </a:cubicBezTo>
                <a:cubicBezTo>
                  <a:pt x="2325" y="14512"/>
                  <a:pt x="1585" y="16097"/>
                  <a:pt x="1031" y="17735"/>
                </a:cubicBezTo>
                <a:cubicBezTo>
                  <a:pt x="555" y="19135"/>
                  <a:pt x="0" y="20772"/>
                  <a:pt x="476" y="22278"/>
                </a:cubicBezTo>
                <a:cubicBezTo>
                  <a:pt x="687" y="23018"/>
                  <a:pt x="1163" y="23652"/>
                  <a:pt x="1823" y="24048"/>
                </a:cubicBezTo>
                <a:cubicBezTo>
                  <a:pt x="2589" y="24497"/>
                  <a:pt x="3381" y="24629"/>
                  <a:pt x="4068" y="24814"/>
                </a:cubicBezTo>
                <a:cubicBezTo>
                  <a:pt x="4398" y="24890"/>
                  <a:pt x="5410" y="25185"/>
                  <a:pt x="5817" y="25185"/>
                </a:cubicBezTo>
                <a:cubicBezTo>
                  <a:pt x="5834" y="25185"/>
                  <a:pt x="5850" y="25185"/>
                  <a:pt x="5864" y="25184"/>
                </a:cubicBezTo>
                <a:cubicBezTo>
                  <a:pt x="6372" y="25320"/>
                  <a:pt x="6879" y="25399"/>
                  <a:pt x="7386" y="25399"/>
                </a:cubicBezTo>
                <a:cubicBezTo>
                  <a:pt x="7566" y="25399"/>
                  <a:pt x="7745" y="25389"/>
                  <a:pt x="7925" y="25369"/>
                </a:cubicBezTo>
                <a:cubicBezTo>
                  <a:pt x="10143" y="25157"/>
                  <a:pt x="12362" y="25157"/>
                  <a:pt x="14581" y="25131"/>
                </a:cubicBezTo>
                <a:cubicBezTo>
                  <a:pt x="15839" y="25034"/>
                  <a:pt x="17096" y="24977"/>
                  <a:pt x="18347" y="24977"/>
                </a:cubicBezTo>
                <a:cubicBezTo>
                  <a:pt x="19146" y="24977"/>
                  <a:pt x="19943" y="25000"/>
                  <a:pt x="20736" y="25052"/>
                </a:cubicBezTo>
                <a:cubicBezTo>
                  <a:pt x="21772" y="25075"/>
                  <a:pt x="22789" y="25419"/>
                  <a:pt x="23821" y="25419"/>
                </a:cubicBezTo>
                <a:cubicBezTo>
                  <a:pt x="23972" y="25419"/>
                  <a:pt x="24123" y="25412"/>
                  <a:pt x="24275" y="25395"/>
                </a:cubicBezTo>
                <a:cubicBezTo>
                  <a:pt x="24808" y="25292"/>
                  <a:pt x="25391" y="25253"/>
                  <a:pt x="26000" y="25253"/>
                </a:cubicBezTo>
                <a:cubicBezTo>
                  <a:pt x="27265" y="25253"/>
                  <a:pt x="28645" y="25420"/>
                  <a:pt x="29928" y="25527"/>
                </a:cubicBezTo>
                <a:cubicBezTo>
                  <a:pt x="30044" y="25524"/>
                  <a:pt x="30159" y="25523"/>
                  <a:pt x="30275" y="25523"/>
                </a:cubicBezTo>
                <a:cubicBezTo>
                  <a:pt x="32270" y="25523"/>
                  <a:pt x="34243" y="25936"/>
                  <a:pt x="36241" y="26161"/>
                </a:cubicBezTo>
                <a:cubicBezTo>
                  <a:pt x="36765" y="26198"/>
                  <a:pt x="37285" y="26216"/>
                  <a:pt x="37804" y="26216"/>
                </a:cubicBezTo>
                <a:cubicBezTo>
                  <a:pt x="38749" y="26216"/>
                  <a:pt x="39687" y="26158"/>
                  <a:pt x="40626" y="26055"/>
                </a:cubicBezTo>
                <a:cubicBezTo>
                  <a:pt x="42184" y="25950"/>
                  <a:pt x="43769" y="25818"/>
                  <a:pt x="45301" y="25685"/>
                </a:cubicBezTo>
                <a:cubicBezTo>
                  <a:pt x="46727" y="25633"/>
                  <a:pt x="48101" y="25157"/>
                  <a:pt x="49210" y="24286"/>
                </a:cubicBezTo>
                <a:cubicBezTo>
                  <a:pt x="50267" y="23493"/>
                  <a:pt x="51086" y="22437"/>
                  <a:pt x="51614" y="21248"/>
                </a:cubicBezTo>
                <a:cubicBezTo>
                  <a:pt x="52010" y="20403"/>
                  <a:pt x="52406" y="19399"/>
                  <a:pt x="52327" y="18395"/>
                </a:cubicBezTo>
                <a:lnTo>
                  <a:pt x="52354" y="18395"/>
                </a:lnTo>
                <a:cubicBezTo>
                  <a:pt x="52035" y="17073"/>
                  <a:pt x="50854" y="16159"/>
                  <a:pt x="49526" y="16159"/>
                </a:cubicBezTo>
                <a:cubicBezTo>
                  <a:pt x="49422" y="16159"/>
                  <a:pt x="49316" y="16165"/>
                  <a:pt x="49210" y="16176"/>
                </a:cubicBezTo>
                <a:cubicBezTo>
                  <a:pt x="47916" y="16335"/>
                  <a:pt x="46648" y="16731"/>
                  <a:pt x="45486" y="17365"/>
                </a:cubicBezTo>
                <a:cubicBezTo>
                  <a:pt x="44773" y="17761"/>
                  <a:pt x="44007" y="18422"/>
                  <a:pt x="43399" y="18739"/>
                </a:cubicBezTo>
                <a:cubicBezTo>
                  <a:pt x="43690" y="17946"/>
                  <a:pt x="43980" y="17180"/>
                  <a:pt x="44297" y="16388"/>
                </a:cubicBezTo>
                <a:cubicBezTo>
                  <a:pt x="44746" y="15093"/>
                  <a:pt x="45090" y="13773"/>
                  <a:pt x="45327" y="12426"/>
                </a:cubicBezTo>
                <a:cubicBezTo>
                  <a:pt x="45486" y="11448"/>
                  <a:pt x="45671" y="10260"/>
                  <a:pt x="45301" y="9335"/>
                </a:cubicBezTo>
                <a:cubicBezTo>
                  <a:pt x="44786" y="8609"/>
                  <a:pt x="44125" y="8356"/>
                  <a:pt x="43428" y="8356"/>
                </a:cubicBezTo>
                <a:cubicBezTo>
                  <a:pt x="42552" y="8356"/>
                  <a:pt x="41616" y="8756"/>
                  <a:pt x="40837" y="9124"/>
                </a:cubicBezTo>
                <a:cubicBezTo>
                  <a:pt x="38803" y="10075"/>
                  <a:pt x="37060" y="11818"/>
                  <a:pt x="35263" y="13456"/>
                </a:cubicBezTo>
                <a:cubicBezTo>
                  <a:pt x="35501" y="12743"/>
                  <a:pt x="35633" y="12003"/>
                  <a:pt x="35713" y="11263"/>
                </a:cubicBezTo>
                <a:cubicBezTo>
                  <a:pt x="36003" y="9045"/>
                  <a:pt x="35184" y="7116"/>
                  <a:pt x="33547" y="6641"/>
                </a:cubicBezTo>
                <a:cubicBezTo>
                  <a:pt x="33375" y="6594"/>
                  <a:pt x="33200" y="6572"/>
                  <a:pt x="33023" y="6572"/>
                </a:cubicBezTo>
                <a:cubicBezTo>
                  <a:pt x="31810" y="6572"/>
                  <a:pt x="30503" y="7594"/>
                  <a:pt x="29558" y="8516"/>
                </a:cubicBezTo>
                <a:cubicBezTo>
                  <a:pt x="28558" y="9411"/>
                  <a:pt x="27506" y="10174"/>
                  <a:pt x="26532" y="11120"/>
                </a:cubicBezTo>
                <a:lnTo>
                  <a:pt x="26532" y="11120"/>
                </a:lnTo>
                <a:cubicBezTo>
                  <a:pt x="26473" y="11164"/>
                  <a:pt x="26293" y="11306"/>
                  <a:pt x="26256" y="11343"/>
                </a:cubicBezTo>
                <a:cubicBezTo>
                  <a:pt x="26230" y="11343"/>
                  <a:pt x="26203" y="11369"/>
                  <a:pt x="26177" y="11369"/>
                </a:cubicBezTo>
                <a:cubicBezTo>
                  <a:pt x="26230" y="11052"/>
                  <a:pt x="26388" y="10101"/>
                  <a:pt x="26520" y="9441"/>
                </a:cubicBezTo>
                <a:cubicBezTo>
                  <a:pt x="27135" y="6025"/>
                  <a:pt x="26486" y="4936"/>
                  <a:pt x="25351" y="4936"/>
                </a:cubicBezTo>
                <a:cubicBezTo>
                  <a:pt x="24045" y="4936"/>
                  <a:pt x="22096" y="6377"/>
                  <a:pt x="20683" y="7380"/>
                </a:cubicBezTo>
                <a:cubicBezTo>
                  <a:pt x="19521" y="8490"/>
                  <a:pt x="18622" y="9441"/>
                  <a:pt x="17460" y="10471"/>
                </a:cubicBezTo>
                <a:cubicBezTo>
                  <a:pt x="17011" y="10894"/>
                  <a:pt x="16245" y="11633"/>
                  <a:pt x="16007" y="11660"/>
                </a:cubicBezTo>
                <a:cubicBezTo>
                  <a:pt x="16087" y="10814"/>
                  <a:pt x="16536" y="9309"/>
                  <a:pt x="16721" y="8569"/>
                </a:cubicBezTo>
                <a:cubicBezTo>
                  <a:pt x="17381" y="6694"/>
                  <a:pt x="18385" y="4871"/>
                  <a:pt x="18490" y="2732"/>
                </a:cubicBezTo>
                <a:cubicBezTo>
                  <a:pt x="18490" y="746"/>
                  <a:pt x="16983" y="0"/>
                  <a:pt x="157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 rot="-1184753">
            <a:off x="179953" y="3318549"/>
            <a:ext cx="612422" cy="782623"/>
            <a:chOff x="1027000" y="3669750"/>
            <a:chExt cx="850415" cy="1086759"/>
          </a:xfrm>
        </p:grpSpPr>
        <p:sp>
          <p:nvSpPr>
            <p:cNvPr id="25" name="Google Shape;25;p2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54226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3971155" y="2139525"/>
            <a:ext cx="38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idx="2" hasCustomPrompt="1"/>
          </p:nvPr>
        </p:nvSpPr>
        <p:spPr>
          <a:xfrm>
            <a:off x="6394283" y="1250300"/>
            <a:ext cx="14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3814875" y="2975800"/>
            <a:ext cx="39834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8664650" y="2291925"/>
            <a:ext cx="774325" cy="387075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0" y="3829450"/>
            <a:ext cx="9144084" cy="1009258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0" y="4134250"/>
            <a:ext cx="9144084" cy="1009258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0" y="4663625"/>
            <a:ext cx="9144129" cy="479875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2247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"/>
          </p:nvPr>
        </p:nvSpPr>
        <p:spPr>
          <a:xfrm>
            <a:off x="720000" y="1070050"/>
            <a:ext cx="7704000" cy="35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10800000">
            <a:off x="-26" y="4589244"/>
            <a:ext cx="9163476" cy="55425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4"/>
          <p:cNvGrpSpPr/>
          <p:nvPr/>
        </p:nvGrpSpPr>
        <p:grpSpPr>
          <a:xfrm flipH="1">
            <a:off x="7775408" y="4107851"/>
            <a:ext cx="505776" cy="633428"/>
            <a:chOff x="7170450" y="2903900"/>
            <a:chExt cx="640872" cy="1361625"/>
          </a:xfrm>
        </p:grpSpPr>
        <p:sp>
          <p:nvSpPr>
            <p:cNvPr id="42" name="Google Shape;42;p4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4"/>
          <p:cNvSpPr/>
          <p:nvPr/>
        </p:nvSpPr>
        <p:spPr>
          <a:xfrm>
            <a:off x="-413425" y="3554775"/>
            <a:ext cx="1449370" cy="297310"/>
          </a:xfrm>
          <a:custGeom>
            <a:avLst/>
            <a:gdLst/>
            <a:ahLst/>
            <a:cxnLst/>
            <a:rect l="l" t="t" r="r" b="b"/>
            <a:pathLst>
              <a:path w="118099" h="12634" extrusionOk="0">
                <a:moveTo>
                  <a:pt x="19982" y="1"/>
                </a:moveTo>
                <a:cubicBezTo>
                  <a:pt x="19712" y="1"/>
                  <a:pt x="19441" y="39"/>
                  <a:pt x="19177" y="120"/>
                </a:cubicBezTo>
                <a:cubicBezTo>
                  <a:pt x="17275" y="648"/>
                  <a:pt x="15823" y="1493"/>
                  <a:pt x="14449" y="2365"/>
                </a:cubicBezTo>
                <a:cubicBezTo>
                  <a:pt x="14026" y="2629"/>
                  <a:pt x="13604" y="2920"/>
                  <a:pt x="13208" y="3210"/>
                </a:cubicBezTo>
                <a:cubicBezTo>
                  <a:pt x="13208" y="3158"/>
                  <a:pt x="13208" y="3131"/>
                  <a:pt x="13208" y="3078"/>
                </a:cubicBezTo>
                <a:cubicBezTo>
                  <a:pt x="13102" y="2629"/>
                  <a:pt x="12547" y="2233"/>
                  <a:pt x="11887" y="1942"/>
                </a:cubicBezTo>
                <a:cubicBezTo>
                  <a:pt x="11444" y="1803"/>
                  <a:pt x="10983" y="1731"/>
                  <a:pt x="10521" y="1731"/>
                </a:cubicBezTo>
                <a:cubicBezTo>
                  <a:pt x="10019" y="1731"/>
                  <a:pt x="9516" y="1816"/>
                  <a:pt x="9034" y="1995"/>
                </a:cubicBezTo>
                <a:cubicBezTo>
                  <a:pt x="6340" y="3052"/>
                  <a:pt x="5336" y="4848"/>
                  <a:pt x="3566" y="6274"/>
                </a:cubicBezTo>
                <a:cubicBezTo>
                  <a:pt x="2721" y="7093"/>
                  <a:pt x="1823" y="7859"/>
                  <a:pt x="898" y="8599"/>
                </a:cubicBezTo>
                <a:cubicBezTo>
                  <a:pt x="555" y="8889"/>
                  <a:pt x="80" y="9154"/>
                  <a:pt x="0" y="9497"/>
                </a:cubicBezTo>
                <a:cubicBezTo>
                  <a:pt x="80" y="10104"/>
                  <a:pt x="1585" y="10078"/>
                  <a:pt x="1981" y="10131"/>
                </a:cubicBezTo>
                <a:cubicBezTo>
                  <a:pt x="2695" y="10184"/>
                  <a:pt x="3434" y="10289"/>
                  <a:pt x="4147" y="10316"/>
                </a:cubicBezTo>
                <a:cubicBezTo>
                  <a:pt x="4993" y="10342"/>
                  <a:pt x="5812" y="10316"/>
                  <a:pt x="6630" y="10369"/>
                </a:cubicBezTo>
                <a:cubicBezTo>
                  <a:pt x="8030" y="10289"/>
                  <a:pt x="9193" y="10184"/>
                  <a:pt x="10170" y="10131"/>
                </a:cubicBezTo>
                <a:cubicBezTo>
                  <a:pt x="10723" y="10100"/>
                  <a:pt x="11277" y="10093"/>
                  <a:pt x="11829" y="10093"/>
                </a:cubicBezTo>
                <a:cubicBezTo>
                  <a:pt x="12277" y="10093"/>
                  <a:pt x="12723" y="10098"/>
                  <a:pt x="13169" y="10098"/>
                </a:cubicBezTo>
                <a:cubicBezTo>
                  <a:pt x="13588" y="10098"/>
                  <a:pt x="14007" y="10094"/>
                  <a:pt x="14423" y="10078"/>
                </a:cubicBezTo>
                <a:cubicBezTo>
                  <a:pt x="14898" y="10078"/>
                  <a:pt x="15374" y="9999"/>
                  <a:pt x="15875" y="9999"/>
                </a:cubicBezTo>
                <a:cubicBezTo>
                  <a:pt x="16351" y="9999"/>
                  <a:pt x="16826" y="10052"/>
                  <a:pt x="17302" y="10052"/>
                </a:cubicBezTo>
                <a:cubicBezTo>
                  <a:pt x="18279" y="10025"/>
                  <a:pt x="19283" y="9999"/>
                  <a:pt x="20234" y="9999"/>
                </a:cubicBezTo>
                <a:cubicBezTo>
                  <a:pt x="20899" y="9999"/>
                  <a:pt x="21561" y="9995"/>
                  <a:pt x="22223" y="9995"/>
                </a:cubicBezTo>
                <a:cubicBezTo>
                  <a:pt x="23216" y="9995"/>
                  <a:pt x="24212" y="10004"/>
                  <a:pt x="25226" y="10052"/>
                </a:cubicBezTo>
                <a:cubicBezTo>
                  <a:pt x="27154" y="10104"/>
                  <a:pt x="29083" y="10131"/>
                  <a:pt x="31011" y="10131"/>
                </a:cubicBezTo>
                <a:cubicBezTo>
                  <a:pt x="33758" y="10289"/>
                  <a:pt x="36531" y="10395"/>
                  <a:pt x="39305" y="10421"/>
                </a:cubicBezTo>
                <a:cubicBezTo>
                  <a:pt x="41973" y="10448"/>
                  <a:pt x="44720" y="10633"/>
                  <a:pt x="47361" y="10791"/>
                </a:cubicBezTo>
                <a:cubicBezTo>
                  <a:pt x="49871" y="10897"/>
                  <a:pt x="52354" y="10976"/>
                  <a:pt x="54863" y="11082"/>
                </a:cubicBezTo>
                <a:cubicBezTo>
                  <a:pt x="57319" y="11214"/>
                  <a:pt x="59802" y="11214"/>
                  <a:pt x="62259" y="11320"/>
                </a:cubicBezTo>
                <a:cubicBezTo>
                  <a:pt x="63580" y="11372"/>
                  <a:pt x="64874" y="11504"/>
                  <a:pt x="66195" y="11557"/>
                </a:cubicBezTo>
                <a:cubicBezTo>
                  <a:pt x="68255" y="11637"/>
                  <a:pt x="70315" y="11637"/>
                  <a:pt x="72376" y="11689"/>
                </a:cubicBezTo>
                <a:cubicBezTo>
                  <a:pt x="74172" y="11769"/>
                  <a:pt x="75942" y="11795"/>
                  <a:pt x="77738" y="11848"/>
                </a:cubicBezTo>
                <a:cubicBezTo>
                  <a:pt x="79507" y="11901"/>
                  <a:pt x="81224" y="12033"/>
                  <a:pt x="82968" y="12033"/>
                </a:cubicBezTo>
                <a:cubicBezTo>
                  <a:pt x="84632" y="12086"/>
                  <a:pt x="86296" y="12033"/>
                  <a:pt x="87960" y="12112"/>
                </a:cubicBezTo>
                <a:cubicBezTo>
                  <a:pt x="89809" y="12138"/>
                  <a:pt x="91632" y="12270"/>
                  <a:pt x="93481" y="12270"/>
                </a:cubicBezTo>
                <a:cubicBezTo>
                  <a:pt x="97152" y="12297"/>
                  <a:pt x="100824" y="12587"/>
                  <a:pt x="104522" y="12614"/>
                </a:cubicBezTo>
                <a:cubicBezTo>
                  <a:pt x="105090" y="12627"/>
                  <a:pt x="105659" y="12634"/>
                  <a:pt x="106230" y="12634"/>
                </a:cubicBezTo>
                <a:cubicBezTo>
                  <a:pt x="107941" y="12634"/>
                  <a:pt x="109659" y="12574"/>
                  <a:pt x="111363" y="12455"/>
                </a:cubicBezTo>
                <a:cubicBezTo>
                  <a:pt x="112922" y="12403"/>
                  <a:pt x="114480" y="12270"/>
                  <a:pt x="116038" y="12059"/>
                </a:cubicBezTo>
                <a:cubicBezTo>
                  <a:pt x="116514" y="11980"/>
                  <a:pt x="116989" y="11848"/>
                  <a:pt x="117438" y="11637"/>
                </a:cubicBezTo>
                <a:cubicBezTo>
                  <a:pt x="117887" y="11293"/>
                  <a:pt x="118099" y="10871"/>
                  <a:pt x="117782" y="10501"/>
                </a:cubicBezTo>
                <a:lnTo>
                  <a:pt x="117808" y="10501"/>
                </a:lnTo>
                <a:cubicBezTo>
                  <a:pt x="117386" y="10025"/>
                  <a:pt x="116514" y="9761"/>
                  <a:pt x="115748" y="9497"/>
                </a:cubicBezTo>
                <a:cubicBezTo>
                  <a:pt x="114216" y="9048"/>
                  <a:pt x="112631" y="8705"/>
                  <a:pt x="111046" y="8493"/>
                </a:cubicBezTo>
                <a:cubicBezTo>
                  <a:pt x="109997" y="8328"/>
                  <a:pt x="108940" y="8248"/>
                  <a:pt x="107884" y="8248"/>
                </a:cubicBezTo>
                <a:cubicBezTo>
                  <a:pt x="106919" y="8248"/>
                  <a:pt x="105955" y="8314"/>
                  <a:pt x="104997" y="8440"/>
                </a:cubicBezTo>
                <a:cubicBezTo>
                  <a:pt x="104773" y="8480"/>
                  <a:pt x="104542" y="8500"/>
                  <a:pt x="104310" y="8500"/>
                </a:cubicBezTo>
                <a:cubicBezTo>
                  <a:pt x="104079" y="8500"/>
                  <a:pt x="103848" y="8480"/>
                  <a:pt x="103624" y="8440"/>
                </a:cubicBezTo>
                <a:lnTo>
                  <a:pt x="103597" y="8440"/>
                </a:lnTo>
                <a:cubicBezTo>
                  <a:pt x="103439" y="8229"/>
                  <a:pt x="103597" y="7489"/>
                  <a:pt x="103544" y="6935"/>
                </a:cubicBezTo>
                <a:cubicBezTo>
                  <a:pt x="103571" y="6591"/>
                  <a:pt x="103439" y="6274"/>
                  <a:pt x="103254" y="6010"/>
                </a:cubicBezTo>
                <a:cubicBezTo>
                  <a:pt x="102646" y="5535"/>
                  <a:pt x="101933" y="5244"/>
                  <a:pt x="101194" y="5139"/>
                </a:cubicBezTo>
                <a:cubicBezTo>
                  <a:pt x="100962" y="5129"/>
                  <a:pt x="100730" y="5123"/>
                  <a:pt x="100499" y="5123"/>
                </a:cubicBezTo>
                <a:cubicBezTo>
                  <a:pt x="100099" y="5123"/>
                  <a:pt x="99703" y="5141"/>
                  <a:pt x="99318" y="5191"/>
                </a:cubicBezTo>
                <a:cubicBezTo>
                  <a:pt x="98024" y="5297"/>
                  <a:pt x="96756" y="5588"/>
                  <a:pt x="95515" y="6010"/>
                </a:cubicBezTo>
                <a:cubicBezTo>
                  <a:pt x="95272" y="6120"/>
                  <a:pt x="95012" y="6175"/>
                  <a:pt x="94764" y="6175"/>
                </a:cubicBezTo>
                <a:cubicBezTo>
                  <a:pt x="94714" y="6175"/>
                  <a:pt x="94665" y="6173"/>
                  <a:pt x="94616" y="6169"/>
                </a:cubicBezTo>
                <a:cubicBezTo>
                  <a:pt x="94537" y="5984"/>
                  <a:pt x="94511" y="5799"/>
                  <a:pt x="94484" y="5588"/>
                </a:cubicBezTo>
                <a:cubicBezTo>
                  <a:pt x="94432" y="4901"/>
                  <a:pt x="94273" y="4214"/>
                  <a:pt x="94035" y="3554"/>
                </a:cubicBezTo>
                <a:cubicBezTo>
                  <a:pt x="93956" y="3290"/>
                  <a:pt x="93824" y="3052"/>
                  <a:pt x="93666" y="2814"/>
                </a:cubicBezTo>
                <a:cubicBezTo>
                  <a:pt x="93401" y="2576"/>
                  <a:pt x="93111" y="2339"/>
                  <a:pt x="92820" y="2154"/>
                </a:cubicBezTo>
                <a:cubicBezTo>
                  <a:pt x="92160" y="1890"/>
                  <a:pt x="91473" y="1731"/>
                  <a:pt x="90760" y="1678"/>
                </a:cubicBezTo>
                <a:cubicBezTo>
                  <a:pt x="90521" y="1659"/>
                  <a:pt x="90279" y="1649"/>
                  <a:pt x="90038" y="1649"/>
                </a:cubicBezTo>
                <a:cubicBezTo>
                  <a:pt x="89294" y="1649"/>
                  <a:pt x="88546" y="1743"/>
                  <a:pt x="87828" y="1942"/>
                </a:cubicBezTo>
                <a:cubicBezTo>
                  <a:pt x="86956" y="2127"/>
                  <a:pt x="86111" y="2365"/>
                  <a:pt x="85292" y="2656"/>
                </a:cubicBezTo>
                <a:cubicBezTo>
                  <a:pt x="84183" y="3052"/>
                  <a:pt x="82572" y="3924"/>
                  <a:pt x="81673" y="4373"/>
                </a:cubicBezTo>
                <a:cubicBezTo>
                  <a:pt x="81700" y="4293"/>
                  <a:pt x="81726" y="4214"/>
                  <a:pt x="81753" y="4108"/>
                </a:cubicBezTo>
                <a:cubicBezTo>
                  <a:pt x="81911" y="3131"/>
                  <a:pt x="82228" y="1731"/>
                  <a:pt x="80194" y="1309"/>
                </a:cubicBezTo>
                <a:cubicBezTo>
                  <a:pt x="80008" y="1289"/>
                  <a:pt x="79822" y="1280"/>
                  <a:pt x="79637" y="1280"/>
                </a:cubicBezTo>
                <a:cubicBezTo>
                  <a:pt x="78821" y="1280"/>
                  <a:pt x="78015" y="1448"/>
                  <a:pt x="77262" y="1599"/>
                </a:cubicBezTo>
                <a:cubicBezTo>
                  <a:pt x="75545" y="2048"/>
                  <a:pt x="74093" y="2735"/>
                  <a:pt x="72560" y="3316"/>
                </a:cubicBezTo>
                <a:cubicBezTo>
                  <a:pt x="71874" y="3659"/>
                  <a:pt x="71161" y="3950"/>
                  <a:pt x="70447" y="4161"/>
                </a:cubicBezTo>
                <a:cubicBezTo>
                  <a:pt x="70104" y="3580"/>
                  <a:pt x="70051" y="2946"/>
                  <a:pt x="69655" y="2339"/>
                </a:cubicBezTo>
                <a:cubicBezTo>
                  <a:pt x="69262" y="1596"/>
                  <a:pt x="67910" y="1142"/>
                  <a:pt x="66528" y="1142"/>
                </a:cubicBezTo>
                <a:cubicBezTo>
                  <a:pt x="66239" y="1142"/>
                  <a:pt x="65949" y="1162"/>
                  <a:pt x="65666" y="1203"/>
                </a:cubicBezTo>
                <a:cubicBezTo>
                  <a:pt x="64636" y="1335"/>
                  <a:pt x="63659" y="1599"/>
                  <a:pt x="62682" y="1942"/>
                </a:cubicBezTo>
                <a:cubicBezTo>
                  <a:pt x="61334" y="2418"/>
                  <a:pt x="60040" y="2973"/>
                  <a:pt x="58825" y="3686"/>
                </a:cubicBezTo>
                <a:cubicBezTo>
                  <a:pt x="58270" y="3976"/>
                  <a:pt x="57742" y="4214"/>
                  <a:pt x="57161" y="4399"/>
                </a:cubicBezTo>
                <a:cubicBezTo>
                  <a:pt x="56421" y="3739"/>
                  <a:pt x="56606" y="2867"/>
                  <a:pt x="56052" y="2048"/>
                </a:cubicBezTo>
                <a:cubicBezTo>
                  <a:pt x="55867" y="1758"/>
                  <a:pt x="55603" y="1493"/>
                  <a:pt x="55312" y="1309"/>
                </a:cubicBezTo>
                <a:cubicBezTo>
                  <a:pt x="54625" y="939"/>
                  <a:pt x="53859" y="701"/>
                  <a:pt x="53093" y="648"/>
                </a:cubicBezTo>
                <a:cubicBezTo>
                  <a:pt x="52952" y="643"/>
                  <a:pt x="52811" y="641"/>
                  <a:pt x="52672" y="641"/>
                </a:cubicBezTo>
                <a:cubicBezTo>
                  <a:pt x="50673" y="641"/>
                  <a:pt x="48864" y="1148"/>
                  <a:pt x="47308" y="1493"/>
                </a:cubicBezTo>
                <a:cubicBezTo>
                  <a:pt x="45882" y="1810"/>
                  <a:pt x="44482" y="2233"/>
                  <a:pt x="43109" y="2735"/>
                </a:cubicBezTo>
                <a:cubicBezTo>
                  <a:pt x="41682" y="3237"/>
                  <a:pt x="39675" y="4135"/>
                  <a:pt x="38539" y="4425"/>
                </a:cubicBezTo>
                <a:cubicBezTo>
                  <a:pt x="38486" y="4425"/>
                  <a:pt x="38433" y="4452"/>
                  <a:pt x="38354" y="4452"/>
                </a:cubicBezTo>
                <a:cubicBezTo>
                  <a:pt x="38116" y="4267"/>
                  <a:pt x="38090" y="3897"/>
                  <a:pt x="37931" y="3527"/>
                </a:cubicBezTo>
                <a:cubicBezTo>
                  <a:pt x="37746" y="3158"/>
                  <a:pt x="37641" y="2788"/>
                  <a:pt x="37535" y="2392"/>
                </a:cubicBezTo>
                <a:cubicBezTo>
                  <a:pt x="37429" y="1863"/>
                  <a:pt x="37086" y="1441"/>
                  <a:pt x="36584" y="1229"/>
                </a:cubicBezTo>
                <a:cubicBezTo>
                  <a:pt x="35871" y="939"/>
                  <a:pt x="35131" y="754"/>
                  <a:pt x="34365" y="727"/>
                </a:cubicBezTo>
                <a:cubicBezTo>
                  <a:pt x="33203" y="727"/>
                  <a:pt x="32041" y="833"/>
                  <a:pt x="30905" y="1044"/>
                </a:cubicBezTo>
                <a:cubicBezTo>
                  <a:pt x="28343" y="1441"/>
                  <a:pt x="26177" y="2259"/>
                  <a:pt x="24064" y="3105"/>
                </a:cubicBezTo>
                <a:cubicBezTo>
                  <a:pt x="23615" y="3263"/>
                  <a:pt x="23086" y="3501"/>
                  <a:pt x="22690" y="3686"/>
                </a:cubicBezTo>
                <a:cubicBezTo>
                  <a:pt x="22664" y="2814"/>
                  <a:pt x="22453" y="1969"/>
                  <a:pt x="22083" y="1176"/>
                </a:cubicBezTo>
                <a:cubicBezTo>
                  <a:pt x="21898" y="807"/>
                  <a:pt x="21607" y="490"/>
                  <a:pt x="21237" y="278"/>
                </a:cubicBezTo>
                <a:cubicBezTo>
                  <a:pt x="20847" y="99"/>
                  <a:pt x="20416" y="1"/>
                  <a:pt x="199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>
            <a:off x="7511713" y="337641"/>
            <a:ext cx="1888444" cy="795550"/>
            <a:chOff x="6253375" y="313550"/>
            <a:chExt cx="2170625" cy="914425"/>
          </a:xfrm>
        </p:grpSpPr>
        <p:sp>
          <p:nvSpPr>
            <p:cNvPr id="48" name="Google Shape;48;p4"/>
            <p:cNvSpPr/>
            <p:nvPr/>
          </p:nvSpPr>
          <p:spPr>
            <a:xfrm>
              <a:off x="6253375" y="313550"/>
              <a:ext cx="2170625" cy="523150"/>
            </a:xfrm>
            <a:custGeom>
              <a:avLst/>
              <a:gdLst/>
              <a:ahLst/>
              <a:cxnLst/>
              <a:rect l="l" t="t" r="r" b="b"/>
              <a:pathLst>
                <a:path w="86825" h="20926" extrusionOk="0">
                  <a:moveTo>
                    <a:pt x="57504" y="1"/>
                  </a:moveTo>
                  <a:cubicBezTo>
                    <a:pt x="56883" y="1"/>
                    <a:pt x="56253" y="399"/>
                    <a:pt x="55682" y="719"/>
                  </a:cubicBezTo>
                  <a:cubicBezTo>
                    <a:pt x="54494" y="1643"/>
                    <a:pt x="53490" y="3017"/>
                    <a:pt x="52460" y="4232"/>
                  </a:cubicBezTo>
                  <a:cubicBezTo>
                    <a:pt x="52037" y="4839"/>
                    <a:pt x="51562" y="5421"/>
                    <a:pt x="51007" y="5922"/>
                  </a:cubicBezTo>
                  <a:cubicBezTo>
                    <a:pt x="50716" y="4813"/>
                    <a:pt x="50584" y="3624"/>
                    <a:pt x="50215" y="2515"/>
                  </a:cubicBezTo>
                  <a:cubicBezTo>
                    <a:pt x="49839" y="1180"/>
                    <a:pt x="48854" y="422"/>
                    <a:pt x="47884" y="422"/>
                  </a:cubicBezTo>
                  <a:cubicBezTo>
                    <a:pt x="47626" y="422"/>
                    <a:pt x="47369" y="476"/>
                    <a:pt x="47124" y="587"/>
                  </a:cubicBezTo>
                  <a:cubicBezTo>
                    <a:pt x="46358" y="851"/>
                    <a:pt x="45698" y="1485"/>
                    <a:pt x="45064" y="2119"/>
                  </a:cubicBezTo>
                  <a:cubicBezTo>
                    <a:pt x="44034" y="3175"/>
                    <a:pt x="43162" y="4338"/>
                    <a:pt x="42422" y="5579"/>
                  </a:cubicBezTo>
                  <a:cubicBezTo>
                    <a:pt x="42105" y="6107"/>
                    <a:pt x="41709" y="6609"/>
                    <a:pt x="41286" y="7058"/>
                  </a:cubicBezTo>
                  <a:cubicBezTo>
                    <a:pt x="40653" y="5870"/>
                    <a:pt x="40705" y="4206"/>
                    <a:pt x="40177" y="2674"/>
                  </a:cubicBezTo>
                  <a:cubicBezTo>
                    <a:pt x="40019" y="2198"/>
                    <a:pt x="39834" y="1723"/>
                    <a:pt x="39543" y="1300"/>
                  </a:cubicBezTo>
                  <a:cubicBezTo>
                    <a:pt x="39147" y="719"/>
                    <a:pt x="38539" y="323"/>
                    <a:pt x="37853" y="191"/>
                  </a:cubicBezTo>
                  <a:cubicBezTo>
                    <a:pt x="37801" y="188"/>
                    <a:pt x="37750" y="187"/>
                    <a:pt x="37699" y="187"/>
                  </a:cubicBezTo>
                  <a:cubicBezTo>
                    <a:pt x="36155" y="187"/>
                    <a:pt x="34856" y="1324"/>
                    <a:pt x="33706" y="2066"/>
                  </a:cubicBezTo>
                  <a:cubicBezTo>
                    <a:pt x="32649" y="2806"/>
                    <a:pt x="31672" y="3651"/>
                    <a:pt x="30800" y="4602"/>
                  </a:cubicBezTo>
                  <a:cubicBezTo>
                    <a:pt x="29796" y="5632"/>
                    <a:pt x="28449" y="7454"/>
                    <a:pt x="27657" y="8036"/>
                  </a:cubicBezTo>
                  <a:cubicBezTo>
                    <a:pt x="27604" y="8062"/>
                    <a:pt x="27577" y="8088"/>
                    <a:pt x="27525" y="8115"/>
                  </a:cubicBezTo>
                  <a:cubicBezTo>
                    <a:pt x="27313" y="7771"/>
                    <a:pt x="27260" y="7058"/>
                    <a:pt x="27076" y="6371"/>
                  </a:cubicBezTo>
                  <a:cubicBezTo>
                    <a:pt x="26891" y="5685"/>
                    <a:pt x="26785" y="4972"/>
                    <a:pt x="26653" y="4285"/>
                  </a:cubicBezTo>
                  <a:cubicBezTo>
                    <a:pt x="26521" y="3466"/>
                    <a:pt x="26336" y="2621"/>
                    <a:pt x="25808" y="2119"/>
                  </a:cubicBezTo>
                  <a:cubicBezTo>
                    <a:pt x="25359" y="1670"/>
                    <a:pt x="24778" y="1353"/>
                    <a:pt x="24117" y="1274"/>
                  </a:cubicBezTo>
                  <a:cubicBezTo>
                    <a:pt x="23246" y="1353"/>
                    <a:pt x="22374" y="1617"/>
                    <a:pt x="21608" y="2040"/>
                  </a:cubicBezTo>
                  <a:cubicBezTo>
                    <a:pt x="19785" y="2964"/>
                    <a:pt x="18306" y="4602"/>
                    <a:pt x="16853" y="6319"/>
                  </a:cubicBezTo>
                  <a:cubicBezTo>
                    <a:pt x="16536" y="6662"/>
                    <a:pt x="16219" y="7058"/>
                    <a:pt x="15929" y="7454"/>
                  </a:cubicBezTo>
                  <a:cubicBezTo>
                    <a:pt x="15797" y="5870"/>
                    <a:pt x="15533" y="4311"/>
                    <a:pt x="15163" y="2753"/>
                  </a:cubicBezTo>
                  <a:cubicBezTo>
                    <a:pt x="15031" y="2172"/>
                    <a:pt x="14793" y="1617"/>
                    <a:pt x="14450" y="1115"/>
                  </a:cubicBezTo>
                  <a:cubicBezTo>
                    <a:pt x="14232" y="820"/>
                    <a:pt x="13897" y="662"/>
                    <a:pt x="13560" y="662"/>
                  </a:cubicBezTo>
                  <a:cubicBezTo>
                    <a:pt x="13324" y="662"/>
                    <a:pt x="13087" y="740"/>
                    <a:pt x="12891" y="904"/>
                  </a:cubicBezTo>
                  <a:cubicBezTo>
                    <a:pt x="11570" y="1987"/>
                    <a:pt x="10619" y="3704"/>
                    <a:pt x="9721" y="5394"/>
                  </a:cubicBezTo>
                  <a:cubicBezTo>
                    <a:pt x="9431" y="5922"/>
                    <a:pt x="9167" y="6477"/>
                    <a:pt x="8903" y="7032"/>
                  </a:cubicBezTo>
                  <a:cubicBezTo>
                    <a:pt x="8903" y="6979"/>
                    <a:pt x="8903" y="6900"/>
                    <a:pt x="8876" y="6821"/>
                  </a:cubicBezTo>
                  <a:cubicBezTo>
                    <a:pt x="8744" y="6055"/>
                    <a:pt x="8348" y="5315"/>
                    <a:pt x="7793" y="4760"/>
                  </a:cubicBezTo>
                  <a:cubicBezTo>
                    <a:pt x="7515" y="4528"/>
                    <a:pt x="7176" y="4413"/>
                    <a:pt x="6838" y="4413"/>
                  </a:cubicBezTo>
                  <a:cubicBezTo>
                    <a:pt x="6406" y="4413"/>
                    <a:pt x="5976" y="4601"/>
                    <a:pt x="5680" y="4972"/>
                  </a:cubicBezTo>
                  <a:cubicBezTo>
                    <a:pt x="3857" y="7111"/>
                    <a:pt x="3329" y="10545"/>
                    <a:pt x="2220" y="13371"/>
                  </a:cubicBezTo>
                  <a:cubicBezTo>
                    <a:pt x="1744" y="14930"/>
                    <a:pt x="1137" y="16383"/>
                    <a:pt x="556" y="17862"/>
                  </a:cubicBezTo>
                  <a:cubicBezTo>
                    <a:pt x="344" y="18443"/>
                    <a:pt x="27" y="18971"/>
                    <a:pt x="1" y="19631"/>
                  </a:cubicBezTo>
                  <a:cubicBezTo>
                    <a:pt x="133" y="20767"/>
                    <a:pt x="1242" y="20609"/>
                    <a:pt x="1559" y="20714"/>
                  </a:cubicBezTo>
                  <a:cubicBezTo>
                    <a:pt x="2088" y="20820"/>
                    <a:pt x="2616" y="20899"/>
                    <a:pt x="3171" y="20926"/>
                  </a:cubicBezTo>
                  <a:cubicBezTo>
                    <a:pt x="3657" y="20926"/>
                    <a:pt x="4143" y="20892"/>
                    <a:pt x="4629" y="20892"/>
                  </a:cubicBezTo>
                  <a:cubicBezTo>
                    <a:pt x="4750" y="20892"/>
                    <a:pt x="4872" y="20894"/>
                    <a:pt x="4993" y="20899"/>
                  </a:cubicBezTo>
                  <a:cubicBezTo>
                    <a:pt x="5971" y="20688"/>
                    <a:pt x="6842" y="20424"/>
                    <a:pt x="7555" y="20265"/>
                  </a:cubicBezTo>
                  <a:cubicBezTo>
                    <a:pt x="8586" y="20080"/>
                    <a:pt x="9642" y="20107"/>
                    <a:pt x="10672" y="19975"/>
                  </a:cubicBezTo>
                  <a:cubicBezTo>
                    <a:pt x="11016" y="19922"/>
                    <a:pt x="11359" y="19790"/>
                    <a:pt x="11729" y="19764"/>
                  </a:cubicBezTo>
                  <a:cubicBezTo>
                    <a:pt x="11819" y="19750"/>
                    <a:pt x="11909" y="19745"/>
                    <a:pt x="11999" y="19745"/>
                  </a:cubicBezTo>
                  <a:cubicBezTo>
                    <a:pt x="12202" y="19745"/>
                    <a:pt x="12407" y="19769"/>
                    <a:pt x="12620" y="19769"/>
                  </a:cubicBezTo>
                  <a:cubicBezTo>
                    <a:pt x="12675" y="19769"/>
                    <a:pt x="12730" y="19767"/>
                    <a:pt x="12785" y="19764"/>
                  </a:cubicBezTo>
                  <a:cubicBezTo>
                    <a:pt x="13499" y="19631"/>
                    <a:pt x="14212" y="19579"/>
                    <a:pt x="14925" y="19526"/>
                  </a:cubicBezTo>
                  <a:cubicBezTo>
                    <a:pt x="16057" y="19454"/>
                    <a:pt x="17144" y="19337"/>
                    <a:pt x="18268" y="19337"/>
                  </a:cubicBezTo>
                  <a:cubicBezTo>
                    <a:pt x="18377" y="19337"/>
                    <a:pt x="18487" y="19339"/>
                    <a:pt x="18597" y="19341"/>
                  </a:cubicBezTo>
                  <a:cubicBezTo>
                    <a:pt x="20023" y="19341"/>
                    <a:pt x="21423" y="19314"/>
                    <a:pt x="22849" y="19235"/>
                  </a:cubicBezTo>
                  <a:cubicBezTo>
                    <a:pt x="24070" y="19330"/>
                    <a:pt x="25299" y="19378"/>
                    <a:pt x="26527" y="19378"/>
                  </a:cubicBezTo>
                  <a:cubicBezTo>
                    <a:pt x="27346" y="19378"/>
                    <a:pt x="28164" y="19357"/>
                    <a:pt x="28977" y="19314"/>
                  </a:cubicBezTo>
                  <a:cubicBezTo>
                    <a:pt x="29180" y="19312"/>
                    <a:pt x="29382" y="19310"/>
                    <a:pt x="29584" y="19310"/>
                  </a:cubicBezTo>
                  <a:cubicBezTo>
                    <a:pt x="31363" y="19310"/>
                    <a:pt x="33142" y="19413"/>
                    <a:pt x="34921" y="19579"/>
                  </a:cubicBezTo>
                  <a:cubicBezTo>
                    <a:pt x="36770" y="19658"/>
                    <a:pt x="38619" y="19711"/>
                    <a:pt x="40441" y="19737"/>
                  </a:cubicBezTo>
                  <a:cubicBezTo>
                    <a:pt x="41197" y="19791"/>
                    <a:pt x="41944" y="19801"/>
                    <a:pt x="42689" y="19801"/>
                  </a:cubicBezTo>
                  <a:cubicBezTo>
                    <a:pt x="43118" y="19801"/>
                    <a:pt x="43547" y="19798"/>
                    <a:pt x="43976" y="19798"/>
                  </a:cubicBezTo>
                  <a:cubicBezTo>
                    <a:pt x="44626" y="19798"/>
                    <a:pt x="45277" y="19805"/>
                    <a:pt x="45935" y="19843"/>
                  </a:cubicBezTo>
                  <a:cubicBezTo>
                    <a:pt x="46886" y="19869"/>
                    <a:pt x="47864" y="20028"/>
                    <a:pt x="48841" y="20054"/>
                  </a:cubicBezTo>
                  <a:cubicBezTo>
                    <a:pt x="49142" y="20065"/>
                    <a:pt x="49444" y="20069"/>
                    <a:pt x="49747" y="20069"/>
                  </a:cubicBezTo>
                  <a:cubicBezTo>
                    <a:pt x="50958" y="20069"/>
                    <a:pt x="52180" y="20001"/>
                    <a:pt x="53384" y="20001"/>
                  </a:cubicBezTo>
                  <a:cubicBezTo>
                    <a:pt x="53950" y="20035"/>
                    <a:pt x="54516" y="20045"/>
                    <a:pt x="55082" y="20045"/>
                  </a:cubicBezTo>
                  <a:cubicBezTo>
                    <a:pt x="55837" y="20045"/>
                    <a:pt x="56592" y="20028"/>
                    <a:pt x="57346" y="20028"/>
                  </a:cubicBezTo>
                  <a:cubicBezTo>
                    <a:pt x="57434" y="20026"/>
                    <a:pt x="57521" y="20025"/>
                    <a:pt x="57607" y="20025"/>
                  </a:cubicBezTo>
                  <a:cubicBezTo>
                    <a:pt x="58649" y="20025"/>
                    <a:pt x="59675" y="20143"/>
                    <a:pt x="60714" y="20143"/>
                  </a:cubicBezTo>
                  <a:cubicBezTo>
                    <a:pt x="60877" y="20143"/>
                    <a:pt x="61040" y="20140"/>
                    <a:pt x="61203" y="20133"/>
                  </a:cubicBezTo>
                  <a:cubicBezTo>
                    <a:pt x="62333" y="20085"/>
                    <a:pt x="63442" y="19971"/>
                    <a:pt x="64549" y="19971"/>
                  </a:cubicBezTo>
                  <a:cubicBezTo>
                    <a:pt x="64657" y="19971"/>
                    <a:pt x="64766" y="19972"/>
                    <a:pt x="64874" y="19975"/>
                  </a:cubicBezTo>
                  <a:cubicBezTo>
                    <a:pt x="65854" y="19975"/>
                    <a:pt x="66848" y="20031"/>
                    <a:pt x="67835" y="20031"/>
                  </a:cubicBezTo>
                  <a:cubicBezTo>
                    <a:pt x="68206" y="20031"/>
                    <a:pt x="68575" y="20023"/>
                    <a:pt x="68942" y="20001"/>
                  </a:cubicBezTo>
                  <a:cubicBezTo>
                    <a:pt x="69366" y="19981"/>
                    <a:pt x="69790" y="19972"/>
                    <a:pt x="70214" y="19972"/>
                  </a:cubicBezTo>
                  <a:cubicBezTo>
                    <a:pt x="72086" y="19972"/>
                    <a:pt x="73957" y="20136"/>
                    <a:pt x="75816" y="20136"/>
                  </a:cubicBezTo>
                  <a:cubicBezTo>
                    <a:pt x="76237" y="20136"/>
                    <a:pt x="76658" y="20127"/>
                    <a:pt x="77078" y="20107"/>
                  </a:cubicBezTo>
                  <a:cubicBezTo>
                    <a:pt x="78768" y="20054"/>
                    <a:pt x="80459" y="19816"/>
                    <a:pt x="82097" y="19420"/>
                  </a:cubicBezTo>
                  <a:cubicBezTo>
                    <a:pt x="83232" y="19182"/>
                    <a:pt x="84395" y="18998"/>
                    <a:pt x="85478" y="18443"/>
                  </a:cubicBezTo>
                  <a:cubicBezTo>
                    <a:pt x="85874" y="18258"/>
                    <a:pt x="86217" y="17941"/>
                    <a:pt x="86455" y="17571"/>
                  </a:cubicBezTo>
                  <a:cubicBezTo>
                    <a:pt x="86798" y="16884"/>
                    <a:pt x="86825" y="16092"/>
                    <a:pt x="86587" y="15405"/>
                  </a:cubicBezTo>
                  <a:lnTo>
                    <a:pt x="86587" y="15379"/>
                  </a:lnTo>
                  <a:cubicBezTo>
                    <a:pt x="86217" y="14534"/>
                    <a:pt x="85530" y="14058"/>
                    <a:pt x="84923" y="13583"/>
                  </a:cubicBezTo>
                  <a:cubicBezTo>
                    <a:pt x="83814" y="12737"/>
                    <a:pt x="82598" y="12315"/>
                    <a:pt x="81357" y="11892"/>
                  </a:cubicBezTo>
                  <a:cubicBezTo>
                    <a:pt x="80781" y="11686"/>
                    <a:pt x="80197" y="11597"/>
                    <a:pt x="79615" y="11597"/>
                  </a:cubicBezTo>
                  <a:cubicBezTo>
                    <a:pt x="78701" y="11597"/>
                    <a:pt x="77791" y="11817"/>
                    <a:pt x="76919" y="12156"/>
                  </a:cubicBezTo>
                  <a:cubicBezTo>
                    <a:pt x="76704" y="12246"/>
                    <a:pt x="76476" y="12299"/>
                    <a:pt x="76245" y="12299"/>
                  </a:cubicBezTo>
                  <a:cubicBezTo>
                    <a:pt x="76136" y="12299"/>
                    <a:pt x="76026" y="12287"/>
                    <a:pt x="75916" y="12262"/>
                  </a:cubicBezTo>
                  <a:lnTo>
                    <a:pt x="75889" y="12262"/>
                  </a:lnTo>
                  <a:cubicBezTo>
                    <a:pt x="75757" y="11839"/>
                    <a:pt x="75757" y="10439"/>
                    <a:pt x="75678" y="9383"/>
                  </a:cubicBezTo>
                  <a:cubicBezTo>
                    <a:pt x="75652" y="8802"/>
                    <a:pt x="75546" y="8220"/>
                    <a:pt x="75335" y="7692"/>
                  </a:cubicBezTo>
                  <a:cubicBezTo>
                    <a:pt x="75018" y="6979"/>
                    <a:pt x="74436" y="6424"/>
                    <a:pt x="73723" y="6160"/>
                  </a:cubicBezTo>
                  <a:cubicBezTo>
                    <a:pt x="73622" y="6130"/>
                    <a:pt x="73519" y="6118"/>
                    <a:pt x="73416" y="6118"/>
                  </a:cubicBezTo>
                  <a:cubicBezTo>
                    <a:pt x="73061" y="6118"/>
                    <a:pt x="72697" y="6263"/>
                    <a:pt x="72350" y="6345"/>
                  </a:cubicBezTo>
                  <a:cubicBezTo>
                    <a:pt x="71372" y="6583"/>
                    <a:pt x="70501" y="7322"/>
                    <a:pt x="69682" y="8088"/>
                  </a:cubicBezTo>
                  <a:cubicBezTo>
                    <a:pt x="69365" y="8360"/>
                    <a:pt x="69242" y="8438"/>
                    <a:pt x="69097" y="8438"/>
                  </a:cubicBezTo>
                  <a:cubicBezTo>
                    <a:pt x="69073" y="8438"/>
                    <a:pt x="69048" y="8436"/>
                    <a:pt x="69022" y="8432"/>
                  </a:cubicBezTo>
                  <a:cubicBezTo>
                    <a:pt x="68942" y="8088"/>
                    <a:pt x="68889" y="7719"/>
                    <a:pt x="68863" y="7349"/>
                  </a:cubicBezTo>
                  <a:cubicBezTo>
                    <a:pt x="68731" y="6055"/>
                    <a:pt x="68546" y="4787"/>
                    <a:pt x="68282" y="3545"/>
                  </a:cubicBezTo>
                  <a:cubicBezTo>
                    <a:pt x="68176" y="3070"/>
                    <a:pt x="68044" y="2621"/>
                    <a:pt x="67912" y="2172"/>
                  </a:cubicBezTo>
                  <a:cubicBezTo>
                    <a:pt x="67701" y="1749"/>
                    <a:pt x="67463" y="1353"/>
                    <a:pt x="67199" y="983"/>
                  </a:cubicBezTo>
                  <a:cubicBezTo>
                    <a:pt x="66776" y="534"/>
                    <a:pt x="66222" y="270"/>
                    <a:pt x="65614" y="191"/>
                  </a:cubicBezTo>
                  <a:cubicBezTo>
                    <a:pt x="65494" y="174"/>
                    <a:pt x="65374" y="166"/>
                    <a:pt x="65255" y="166"/>
                  </a:cubicBezTo>
                  <a:cubicBezTo>
                    <a:pt x="64613" y="166"/>
                    <a:pt x="63991" y="401"/>
                    <a:pt x="63501" y="825"/>
                  </a:cubicBezTo>
                  <a:cubicBezTo>
                    <a:pt x="62867" y="1247"/>
                    <a:pt x="62259" y="1749"/>
                    <a:pt x="61731" y="2304"/>
                  </a:cubicBezTo>
                  <a:cubicBezTo>
                    <a:pt x="60965" y="3123"/>
                    <a:pt x="59909" y="4813"/>
                    <a:pt x="59301" y="5711"/>
                  </a:cubicBezTo>
                  <a:lnTo>
                    <a:pt x="59301" y="5209"/>
                  </a:lnTo>
                  <a:cubicBezTo>
                    <a:pt x="59301" y="3387"/>
                    <a:pt x="59354" y="745"/>
                    <a:pt x="57795" y="32"/>
                  </a:cubicBezTo>
                  <a:cubicBezTo>
                    <a:pt x="57699" y="11"/>
                    <a:pt x="57601" y="1"/>
                    <a:pt x="575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49;p4"/>
            <p:cNvGrpSpPr/>
            <p:nvPr/>
          </p:nvGrpSpPr>
          <p:grpSpPr>
            <a:xfrm>
              <a:off x="6550379" y="902675"/>
              <a:ext cx="172100" cy="325300"/>
              <a:chOff x="1469275" y="2250325"/>
              <a:chExt cx="172100" cy="325300"/>
            </a:xfrm>
          </p:grpSpPr>
          <p:sp>
            <p:nvSpPr>
              <p:cNvPr id="50" name="Google Shape;50;p4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2;p4"/>
            <p:cNvGrpSpPr/>
            <p:nvPr/>
          </p:nvGrpSpPr>
          <p:grpSpPr>
            <a:xfrm>
              <a:off x="6824379" y="826475"/>
              <a:ext cx="172100" cy="325300"/>
              <a:chOff x="1469275" y="2250325"/>
              <a:chExt cx="172100" cy="325300"/>
            </a:xfrm>
          </p:grpSpPr>
          <p:sp>
            <p:nvSpPr>
              <p:cNvPr id="53" name="Google Shape;53;p4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" name="Google Shape;55;p4"/>
          <p:cNvGrpSpPr/>
          <p:nvPr/>
        </p:nvGrpSpPr>
        <p:grpSpPr>
          <a:xfrm>
            <a:off x="8251070" y="842179"/>
            <a:ext cx="359656" cy="370333"/>
            <a:chOff x="2350700" y="2303863"/>
            <a:chExt cx="550775" cy="567125"/>
          </a:xfrm>
        </p:grpSpPr>
        <p:sp>
          <p:nvSpPr>
            <p:cNvPr id="56" name="Google Shape;56;p4"/>
            <p:cNvSpPr/>
            <p:nvPr/>
          </p:nvSpPr>
          <p:spPr>
            <a:xfrm>
              <a:off x="2350700" y="2330763"/>
              <a:ext cx="89700" cy="172500"/>
            </a:xfrm>
            <a:custGeom>
              <a:avLst/>
              <a:gdLst/>
              <a:ahLst/>
              <a:cxnLst/>
              <a:rect l="l" t="t" r="r" b="b"/>
              <a:pathLst>
                <a:path w="3588" h="6900" extrusionOk="0">
                  <a:moveTo>
                    <a:pt x="2431" y="1296"/>
                  </a:moveTo>
                  <a:lnTo>
                    <a:pt x="2431" y="2062"/>
                  </a:lnTo>
                  <a:cubicBezTo>
                    <a:pt x="2484" y="2484"/>
                    <a:pt x="2510" y="2933"/>
                    <a:pt x="2484" y="3356"/>
                  </a:cubicBezTo>
                  <a:cubicBezTo>
                    <a:pt x="2431" y="3567"/>
                    <a:pt x="2114" y="5205"/>
                    <a:pt x="1850" y="5496"/>
                  </a:cubicBezTo>
                  <a:cubicBezTo>
                    <a:pt x="1586" y="5892"/>
                    <a:pt x="1612" y="5865"/>
                    <a:pt x="1322" y="6077"/>
                  </a:cubicBezTo>
                  <a:lnTo>
                    <a:pt x="1163" y="6077"/>
                  </a:lnTo>
                  <a:cubicBezTo>
                    <a:pt x="1110" y="6050"/>
                    <a:pt x="1084" y="6024"/>
                    <a:pt x="1057" y="5997"/>
                  </a:cubicBezTo>
                  <a:cubicBezTo>
                    <a:pt x="1031" y="5945"/>
                    <a:pt x="1005" y="5865"/>
                    <a:pt x="952" y="5813"/>
                  </a:cubicBezTo>
                  <a:cubicBezTo>
                    <a:pt x="952" y="5786"/>
                    <a:pt x="925" y="5786"/>
                    <a:pt x="925" y="5760"/>
                  </a:cubicBezTo>
                  <a:lnTo>
                    <a:pt x="925" y="5760"/>
                  </a:lnTo>
                  <a:cubicBezTo>
                    <a:pt x="925" y="5760"/>
                    <a:pt x="952" y="5786"/>
                    <a:pt x="952" y="5786"/>
                  </a:cubicBezTo>
                  <a:cubicBezTo>
                    <a:pt x="925" y="5760"/>
                    <a:pt x="925" y="5733"/>
                    <a:pt x="925" y="5707"/>
                  </a:cubicBezTo>
                  <a:cubicBezTo>
                    <a:pt x="925" y="5680"/>
                    <a:pt x="925" y="5654"/>
                    <a:pt x="899" y="5628"/>
                  </a:cubicBezTo>
                  <a:cubicBezTo>
                    <a:pt x="899" y="5337"/>
                    <a:pt x="899" y="5046"/>
                    <a:pt x="925" y="4756"/>
                  </a:cubicBezTo>
                  <a:cubicBezTo>
                    <a:pt x="1057" y="3726"/>
                    <a:pt x="1718" y="2511"/>
                    <a:pt x="2431" y="1296"/>
                  </a:cubicBezTo>
                  <a:close/>
                  <a:moveTo>
                    <a:pt x="2773" y="1"/>
                  </a:moveTo>
                  <a:cubicBezTo>
                    <a:pt x="2765" y="1"/>
                    <a:pt x="2757" y="1"/>
                    <a:pt x="2748" y="1"/>
                  </a:cubicBezTo>
                  <a:cubicBezTo>
                    <a:pt x="2642" y="1"/>
                    <a:pt x="2563" y="54"/>
                    <a:pt x="2484" y="107"/>
                  </a:cubicBezTo>
                  <a:cubicBezTo>
                    <a:pt x="2352" y="107"/>
                    <a:pt x="2246" y="186"/>
                    <a:pt x="2167" y="292"/>
                  </a:cubicBezTo>
                  <a:cubicBezTo>
                    <a:pt x="1163" y="1930"/>
                    <a:pt x="1" y="3726"/>
                    <a:pt x="107" y="5680"/>
                  </a:cubicBezTo>
                  <a:cubicBezTo>
                    <a:pt x="169" y="6306"/>
                    <a:pt x="644" y="6900"/>
                    <a:pt x="1244" y="6900"/>
                  </a:cubicBezTo>
                  <a:cubicBezTo>
                    <a:pt x="1404" y="6900"/>
                    <a:pt x="1572" y="6858"/>
                    <a:pt x="1744" y="6763"/>
                  </a:cubicBezTo>
                  <a:cubicBezTo>
                    <a:pt x="2854" y="6103"/>
                    <a:pt x="3065" y="4782"/>
                    <a:pt x="3329" y="3673"/>
                  </a:cubicBezTo>
                  <a:cubicBezTo>
                    <a:pt x="3488" y="2828"/>
                    <a:pt x="3329" y="2564"/>
                    <a:pt x="3356" y="1798"/>
                  </a:cubicBezTo>
                  <a:cubicBezTo>
                    <a:pt x="3303" y="1275"/>
                    <a:pt x="3587" y="1"/>
                    <a:pt x="2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2579200" y="2414638"/>
              <a:ext cx="91150" cy="206275"/>
            </a:xfrm>
            <a:custGeom>
              <a:avLst/>
              <a:gdLst/>
              <a:ahLst/>
              <a:cxnLst/>
              <a:rect l="l" t="t" r="r" b="b"/>
              <a:pathLst>
                <a:path w="3646" h="8251" extrusionOk="0">
                  <a:moveTo>
                    <a:pt x="2695" y="1586"/>
                  </a:moveTo>
                  <a:cubicBezTo>
                    <a:pt x="2721" y="1744"/>
                    <a:pt x="2747" y="1903"/>
                    <a:pt x="2774" y="2088"/>
                  </a:cubicBezTo>
                  <a:lnTo>
                    <a:pt x="2774" y="2141"/>
                  </a:lnTo>
                  <a:cubicBezTo>
                    <a:pt x="2800" y="2669"/>
                    <a:pt x="2747" y="3171"/>
                    <a:pt x="2747" y="3673"/>
                  </a:cubicBezTo>
                  <a:cubicBezTo>
                    <a:pt x="2853" y="4782"/>
                    <a:pt x="2879" y="5865"/>
                    <a:pt x="2483" y="6499"/>
                  </a:cubicBezTo>
                  <a:cubicBezTo>
                    <a:pt x="2047" y="7177"/>
                    <a:pt x="1720" y="7549"/>
                    <a:pt x="1429" y="7549"/>
                  </a:cubicBezTo>
                  <a:cubicBezTo>
                    <a:pt x="1244" y="7549"/>
                    <a:pt x="1073" y="7398"/>
                    <a:pt x="898" y="7080"/>
                  </a:cubicBezTo>
                  <a:cubicBezTo>
                    <a:pt x="423" y="6103"/>
                    <a:pt x="1427" y="4307"/>
                    <a:pt x="2113" y="2854"/>
                  </a:cubicBezTo>
                  <a:cubicBezTo>
                    <a:pt x="2272" y="2431"/>
                    <a:pt x="2483" y="2008"/>
                    <a:pt x="2695" y="1586"/>
                  </a:cubicBezTo>
                  <a:close/>
                  <a:moveTo>
                    <a:pt x="3064" y="1"/>
                  </a:moveTo>
                  <a:cubicBezTo>
                    <a:pt x="2985" y="1"/>
                    <a:pt x="2932" y="27"/>
                    <a:pt x="2853" y="54"/>
                  </a:cubicBezTo>
                  <a:cubicBezTo>
                    <a:pt x="2831" y="49"/>
                    <a:pt x="2809" y="47"/>
                    <a:pt x="2787" y="47"/>
                  </a:cubicBezTo>
                  <a:cubicBezTo>
                    <a:pt x="2679" y="47"/>
                    <a:pt x="2580" y="102"/>
                    <a:pt x="2536" y="212"/>
                  </a:cubicBezTo>
                  <a:cubicBezTo>
                    <a:pt x="1955" y="1454"/>
                    <a:pt x="1400" y="2722"/>
                    <a:pt x="793" y="3963"/>
                  </a:cubicBezTo>
                  <a:cubicBezTo>
                    <a:pt x="396" y="4835"/>
                    <a:pt x="0" y="5733"/>
                    <a:pt x="53" y="6684"/>
                  </a:cubicBezTo>
                  <a:cubicBezTo>
                    <a:pt x="99" y="7417"/>
                    <a:pt x="662" y="8251"/>
                    <a:pt x="1449" y="8251"/>
                  </a:cubicBezTo>
                  <a:cubicBezTo>
                    <a:pt x="1569" y="8251"/>
                    <a:pt x="1694" y="8231"/>
                    <a:pt x="1823" y="8189"/>
                  </a:cubicBezTo>
                  <a:cubicBezTo>
                    <a:pt x="2193" y="8004"/>
                    <a:pt x="2510" y="7740"/>
                    <a:pt x="2721" y="7423"/>
                  </a:cubicBezTo>
                  <a:cubicBezTo>
                    <a:pt x="3038" y="7054"/>
                    <a:pt x="3276" y="6605"/>
                    <a:pt x="3408" y="6156"/>
                  </a:cubicBezTo>
                  <a:cubicBezTo>
                    <a:pt x="3645" y="5257"/>
                    <a:pt x="3540" y="4307"/>
                    <a:pt x="3540" y="3408"/>
                  </a:cubicBezTo>
                  <a:cubicBezTo>
                    <a:pt x="3619" y="2748"/>
                    <a:pt x="3593" y="2088"/>
                    <a:pt x="3487" y="1454"/>
                  </a:cubicBezTo>
                  <a:lnTo>
                    <a:pt x="3461" y="1454"/>
                  </a:lnTo>
                  <a:cubicBezTo>
                    <a:pt x="3408" y="1190"/>
                    <a:pt x="3408" y="952"/>
                    <a:pt x="3461" y="688"/>
                  </a:cubicBezTo>
                  <a:cubicBezTo>
                    <a:pt x="3461" y="424"/>
                    <a:pt x="3381" y="27"/>
                    <a:pt x="30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2824175" y="2303863"/>
              <a:ext cx="77300" cy="159200"/>
            </a:xfrm>
            <a:custGeom>
              <a:avLst/>
              <a:gdLst/>
              <a:ahLst/>
              <a:cxnLst/>
              <a:rect l="l" t="t" r="r" b="b"/>
              <a:pathLst>
                <a:path w="3092" h="6368" extrusionOk="0">
                  <a:moveTo>
                    <a:pt x="1718" y="1447"/>
                  </a:moveTo>
                  <a:cubicBezTo>
                    <a:pt x="1929" y="2108"/>
                    <a:pt x="2167" y="2768"/>
                    <a:pt x="2325" y="3428"/>
                  </a:cubicBezTo>
                  <a:cubicBezTo>
                    <a:pt x="2352" y="3983"/>
                    <a:pt x="2246" y="4511"/>
                    <a:pt x="2035" y="5013"/>
                  </a:cubicBezTo>
                  <a:cubicBezTo>
                    <a:pt x="1910" y="5163"/>
                    <a:pt x="1737" y="5480"/>
                    <a:pt x="1742" y="5490"/>
                  </a:cubicBezTo>
                  <a:lnTo>
                    <a:pt x="1742" y="5490"/>
                  </a:lnTo>
                  <a:cubicBezTo>
                    <a:pt x="1691" y="5516"/>
                    <a:pt x="1665" y="5542"/>
                    <a:pt x="1639" y="5568"/>
                  </a:cubicBezTo>
                  <a:cubicBezTo>
                    <a:pt x="1612" y="5594"/>
                    <a:pt x="1559" y="5621"/>
                    <a:pt x="1507" y="5647"/>
                  </a:cubicBezTo>
                  <a:lnTo>
                    <a:pt x="1375" y="5700"/>
                  </a:lnTo>
                  <a:cubicBezTo>
                    <a:pt x="1283" y="5736"/>
                    <a:pt x="1212" y="5756"/>
                    <a:pt x="1153" y="5756"/>
                  </a:cubicBezTo>
                  <a:cubicBezTo>
                    <a:pt x="958" y="5756"/>
                    <a:pt x="909" y="5536"/>
                    <a:pt x="767" y="4987"/>
                  </a:cubicBezTo>
                  <a:cubicBezTo>
                    <a:pt x="714" y="4273"/>
                    <a:pt x="1269" y="2741"/>
                    <a:pt x="1718" y="1447"/>
                  </a:cubicBezTo>
                  <a:close/>
                  <a:moveTo>
                    <a:pt x="1856" y="0"/>
                  </a:moveTo>
                  <a:cubicBezTo>
                    <a:pt x="1742" y="0"/>
                    <a:pt x="1637" y="49"/>
                    <a:pt x="1559" y="126"/>
                  </a:cubicBezTo>
                  <a:cubicBezTo>
                    <a:pt x="1507" y="179"/>
                    <a:pt x="1427" y="232"/>
                    <a:pt x="1401" y="311"/>
                  </a:cubicBezTo>
                  <a:cubicBezTo>
                    <a:pt x="1005" y="1447"/>
                    <a:pt x="609" y="2583"/>
                    <a:pt x="292" y="3745"/>
                  </a:cubicBezTo>
                  <a:cubicBezTo>
                    <a:pt x="159" y="4273"/>
                    <a:pt x="1" y="4802"/>
                    <a:pt x="186" y="5330"/>
                  </a:cubicBezTo>
                  <a:cubicBezTo>
                    <a:pt x="328" y="6003"/>
                    <a:pt x="695" y="6367"/>
                    <a:pt x="1200" y="6367"/>
                  </a:cubicBezTo>
                  <a:cubicBezTo>
                    <a:pt x="1448" y="6367"/>
                    <a:pt x="1730" y="6279"/>
                    <a:pt x="2035" y="6096"/>
                  </a:cubicBezTo>
                  <a:cubicBezTo>
                    <a:pt x="2299" y="5858"/>
                    <a:pt x="2510" y="5594"/>
                    <a:pt x="2695" y="5277"/>
                  </a:cubicBezTo>
                  <a:cubicBezTo>
                    <a:pt x="2959" y="4696"/>
                    <a:pt x="3091" y="4089"/>
                    <a:pt x="3091" y="3455"/>
                  </a:cubicBezTo>
                  <a:cubicBezTo>
                    <a:pt x="2959" y="2741"/>
                    <a:pt x="2774" y="2028"/>
                    <a:pt x="2537" y="1342"/>
                  </a:cubicBezTo>
                  <a:cubicBezTo>
                    <a:pt x="2458" y="1104"/>
                    <a:pt x="2378" y="840"/>
                    <a:pt x="2325" y="602"/>
                  </a:cubicBezTo>
                  <a:cubicBezTo>
                    <a:pt x="2325" y="364"/>
                    <a:pt x="2246" y="74"/>
                    <a:pt x="1982" y="21"/>
                  </a:cubicBezTo>
                  <a:cubicBezTo>
                    <a:pt x="1940" y="7"/>
                    <a:pt x="1897" y="0"/>
                    <a:pt x="18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2499950" y="2713513"/>
              <a:ext cx="78600" cy="157475"/>
            </a:xfrm>
            <a:custGeom>
              <a:avLst/>
              <a:gdLst/>
              <a:ahLst/>
              <a:cxnLst/>
              <a:rect l="l" t="t" r="r" b="b"/>
              <a:pathLst>
                <a:path w="3144" h="6299" extrusionOk="0">
                  <a:moveTo>
                    <a:pt x="2114" y="1227"/>
                  </a:moveTo>
                  <a:cubicBezTo>
                    <a:pt x="2140" y="1412"/>
                    <a:pt x="2167" y="1623"/>
                    <a:pt x="2219" y="1887"/>
                  </a:cubicBezTo>
                  <a:cubicBezTo>
                    <a:pt x="2272" y="2336"/>
                    <a:pt x="2351" y="3578"/>
                    <a:pt x="2114" y="4212"/>
                  </a:cubicBezTo>
                  <a:lnTo>
                    <a:pt x="2087" y="4212"/>
                  </a:lnTo>
                  <a:cubicBezTo>
                    <a:pt x="1902" y="4978"/>
                    <a:pt x="1929" y="5136"/>
                    <a:pt x="1427" y="5559"/>
                  </a:cubicBezTo>
                  <a:lnTo>
                    <a:pt x="1374" y="5585"/>
                  </a:lnTo>
                  <a:lnTo>
                    <a:pt x="1295" y="5611"/>
                  </a:lnTo>
                  <a:lnTo>
                    <a:pt x="1242" y="5585"/>
                  </a:lnTo>
                  <a:cubicBezTo>
                    <a:pt x="1163" y="5559"/>
                    <a:pt x="1110" y="5532"/>
                    <a:pt x="1057" y="5506"/>
                  </a:cubicBezTo>
                  <a:cubicBezTo>
                    <a:pt x="978" y="5347"/>
                    <a:pt x="925" y="5189"/>
                    <a:pt x="951" y="5030"/>
                  </a:cubicBezTo>
                  <a:cubicBezTo>
                    <a:pt x="899" y="4476"/>
                    <a:pt x="1031" y="4185"/>
                    <a:pt x="1216" y="3551"/>
                  </a:cubicBezTo>
                  <a:cubicBezTo>
                    <a:pt x="1480" y="2759"/>
                    <a:pt x="1770" y="1993"/>
                    <a:pt x="2114" y="1227"/>
                  </a:cubicBezTo>
                  <a:close/>
                  <a:moveTo>
                    <a:pt x="2277" y="1"/>
                  </a:moveTo>
                  <a:cubicBezTo>
                    <a:pt x="2215" y="1"/>
                    <a:pt x="2151" y="19"/>
                    <a:pt x="2114" y="38"/>
                  </a:cubicBezTo>
                  <a:cubicBezTo>
                    <a:pt x="1982" y="38"/>
                    <a:pt x="1850" y="91"/>
                    <a:pt x="1770" y="223"/>
                  </a:cubicBezTo>
                  <a:cubicBezTo>
                    <a:pt x="1057" y="1729"/>
                    <a:pt x="1" y="3921"/>
                    <a:pt x="212" y="5268"/>
                  </a:cubicBezTo>
                  <a:cubicBezTo>
                    <a:pt x="238" y="5849"/>
                    <a:pt x="714" y="6298"/>
                    <a:pt x="1295" y="6298"/>
                  </a:cubicBezTo>
                  <a:cubicBezTo>
                    <a:pt x="1929" y="6272"/>
                    <a:pt x="2351" y="5717"/>
                    <a:pt x="2589" y="5189"/>
                  </a:cubicBezTo>
                  <a:cubicBezTo>
                    <a:pt x="3012" y="4027"/>
                    <a:pt x="3144" y="2785"/>
                    <a:pt x="2959" y="1570"/>
                  </a:cubicBezTo>
                  <a:lnTo>
                    <a:pt x="2933" y="1570"/>
                  </a:lnTo>
                  <a:cubicBezTo>
                    <a:pt x="2906" y="1147"/>
                    <a:pt x="2800" y="725"/>
                    <a:pt x="2668" y="302"/>
                  </a:cubicBezTo>
                  <a:cubicBezTo>
                    <a:pt x="2642" y="144"/>
                    <a:pt x="2510" y="38"/>
                    <a:pt x="2351" y="12"/>
                  </a:cubicBezTo>
                  <a:cubicBezTo>
                    <a:pt x="2328" y="4"/>
                    <a:pt x="2303" y="1"/>
                    <a:pt x="2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2368550" y="2563788"/>
              <a:ext cx="73325" cy="138000"/>
            </a:xfrm>
            <a:custGeom>
              <a:avLst/>
              <a:gdLst/>
              <a:ahLst/>
              <a:cxnLst/>
              <a:rect l="l" t="t" r="r" b="b"/>
              <a:pathLst>
                <a:path w="2933" h="5520" extrusionOk="0">
                  <a:moveTo>
                    <a:pt x="2113" y="1589"/>
                  </a:moveTo>
                  <a:lnTo>
                    <a:pt x="2113" y="1589"/>
                  </a:lnTo>
                  <a:cubicBezTo>
                    <a:pt x="2060" y="1986"/>
                    <a:pt x="1902" y="2620"/>
                    <a:pt x="1823" y="3016"/>
                  </a:cubicBezTo>
                  <a:cubicBezTo>
                    <a:pt x="1667" y="4031"/>
                    <a:pt x="1177" y="4892"/>
                    <a:pt x="860" y="4892"/>
                  </a:cubicBezTo>
                  <a:cubicBezTo>
                    <a:pt x="855" y="4892"/>
                    <a:pt x="850" y="4892"/>
                    <a:pt x="845" y="4891"/>
                  </a:cubicBezTo>
                  <a:lnTo>
                    <a:pt x="845" y="4865"/>
                  </a:lnTo>
                  <a:lnTo>
                    <a:pt x="819" y="4865"/>
                  </a:lnTo>
                  <a:lnTo>
                    <a:pt x="766" y="4838"/>
                  </a:lnTo>
                  <a:cubicBezTo>
                    <a:pt x="687" y="4733"/>
                    <a:pt x="845" y="3993"/>
                    <a:pt x="1030" y="3465"/>
                  </a:cubicBezTo>
                  <a:cubicBezTo>
                    <a:pt x="1347" y="2831"/>
                    <a:pt x="1717" y="2197"/>
                    <a:pt x="2113" y="1589"/>
                  </a:cubicBezTo>
                  <a:close/>
                  <a:moveTo>
                    <a:pt x="2529" y="0"/>
                  </a:moveTo>
                  <a:cubicBezTo>
                    <a:pt x="2410" y="0"/>
                    <a:pt x="2292" y="54"/>
                    <a:pt x="2219" y="163"/>
                  </a:cubicBezTo>
                  <a:cubicBezTo>
                    <a:pt x="2192" y="216"/>
                    <a:pt x="2166" y="295"/>
                    <a:pt x="2166" y="348"/>
                  </a:cubicBezTo>
                  <a:cubicBezTo>
                    <a:pt x="2087" y="374"/>
                    <a:pt x="2008" y="427"/>
                    <a:pt x="1955" y="506"/>
                  </a:cubicBezTo>
                  <a:cubicBezTo>
                    <a:pt x="1189" y="1748"/>
                    <a:pt x="238" y="2963"/>
                    <a:pt x="53" y="4442"/>
                  </a:cubicBezTo>
                  <a:cubicBezTo>
                    <a:pt x="0" y="4680"/>
                    <a:pt x="27" y="4970"/>
                    <a:pt x="159" y="5182"/>
                  </a:cubicBezTo>
                  <a:cubicBezTo>
                    <a:pt x="338" y="5406"/>
                    <a:pt x="601" y="5520"/>
                    <a:pt x="867" y="5520"/>
                  </a:cubicBezTo>
                  <a:cubicBezTo>
                    <a:pt x="1073" y="5520"/>
                    <a:pt x="1280" y="5452"/>
                    <a:pt x="1453" y="5314"/>
                  </a:cubicBezTo>
                  <a:cubicBezTo>
                    <a:pt x="2562" y="4389"/>
                    <a:pt x="2483" y="2778"/>
                    <a:pt x="2879" y="1510"/>
                  </a:cubicBezTo>
                  <a:cubicBezTo>
                    <a:pt x="2932" y="1061"/>
                    <a:pt x="2932" y="639"/>
                    <a:pt x="2879" y="216"/>
                  </a:cubicBezTo>
                  <a:cubicBezTo>
                    <a:pt x="2808" y="73"/>
                    <a:pt x="2668" y="0"/>
                    <a:pt x="2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2698800" y="2534338"/>
              <a:ext cx="77950" cy="134300"/>
            </a:xfrm>
            <a:custGeom>
              <a:avLst/>
              <a:gdLst/>
              <a:ahLst/>
              <a:cxnLst/>
              <a:rect l="l" t="t" r="r" b="b"/>
              <a:pathLst>
                <a:path w="3118" h="5372" extrusionOk="0">
                  <a:moveTo>
                    <a:pt x="2031" y="3666"/>
                  </a:moveTo>
                  <a:lnTo>
                    <a:pt x="2031" y="3666"/>
                  </a:lnTo>
                  <a:cubicBezTo>
                    <a:pt x="2008" y="3667"/>
                    <a:pt x="2008" y="3693"/>
                    <a:pt x="2008" y="3718"/>
                  </a:cubicBezTo>
                  <a:cubicBezTo>
                    <a:pt x="2016" y="3701"/>
                    <a:pt x="2024" y="3683"/>
                    <a:pt x="2031" y="3666"/>
                  </a:cubicBezTo>
                  <a:close/>
                  <a:moveTo>
                    <a:pt x="2140" y="892"/>
                  </a:moveTo>
                  <a:cubicBezTo>
                    <a:pt x="2298" y="1341"/>
                    <a:pt x="2457" y="1843"/>
                    <a:pt x="2483" y="1896"/>
                  </a:cubicBezTo>
                  <a:cubicBezTo>
                    <a:pt x="2432" y="2511"/>
                    <a:pt x="2281" y="3101"/>
                    <a:pt x="2031" y="3666"/>
                  </a:cubicBezTo>
                  <a:lnTo>
                    <a:pt x="2031" y="3666"/>
                  </a:lnTo>
                  <a:cubicBezTo>
                    <a:pt x="2032" y="3666"/>
                    <a:pt x="2033" y="3666"/>
                    <a:pt x="2034" y="3666"/>
                  </a:cubicBezTo>
                  <a:cubicBezTo>
                    <a:pt x="1823" y="4141"/>
                    <a:pt x="1638" y="4590"/>
                    <a:pt x="1294" y="4749"/>
                  </a:cubicBezTo>
                  <a:cubicBezTo>
                    <a:pt x="1217" y="4778"/>
                    <a:pt x="1139" y="4789"/>
                    <a:pt x="1069" y="4789"/>
                  </a:cubicBezTo>
                  <a:cubicBezTo>
                    <a:pt x="949" y="4789"/>
                    <a:pt x="852" y="4756"/>
                    <a:pt x="819" y="4722"/>
                  </a:cubicBezTo>
                  <a:cubicBezTo>
                    <a:pt x="634" y="4247"/>
                    <a:pt x="661" y="4167"/>
                    <a:pt x="819" y="3560"/>
                  </a:cubicBezTo>
                  <a:cubicBezTo>
                    <a:pt x="1162" y="2609"/>
                    <a:pt x="1611" y="1711"/>
                    <a:pt x="2140" y="892"/>
                  </a:cubicBezTo>
                  <a:close/>
                  <a:moveTo>
                    <a:pt x="2313" y="1"/>
                  </a:moveTo>
                  <a:cubicBezTo>
                    <a:pt x="2252" y="1"/>
                    <a:pt x="2192" y="16"/>
                    <a:pt x="2140" y="47"/>
                  </a:cubicBezTo>
                  <a:cubicBezTo>
                    <a:pt x="2117" y="42"/>
                    <a:pt x="2094" y="40"/>
                    <a:pt x="2072" y="40"/>
                  </a:cubicBezTo>
                  <a:cubicBezTo>
                    <a:pt x="1964" y="40"/>
                    <a:pt x="1862" y="91"/>
                    <a:pt x="1796" y="179"/>
                  </a:cubicBezTo>
                  <a:cubicBezTo>
                    <a:pt x="1083" y="1473"/>
                    <a:pt x="0" y="2900"/>
                    <a:pt x="53" y="4405"/>
                  </a:cubicBezTo>
                  <a:cubicBezTo>
                    <a:pt x="106" y="4696"/>
                    <a:pt x="238" y="4960"/>
                    <a:pt x="423" y="5171"/>
                  </a:cubicBezTo>
                  <a:cubicBezTo>
                    <a:pt x="616" y="5305"/>
                    <a:pt x="843" y="5372"/>
                    <a:pt x="1074" y="5372"/>
                  </a:cubicBezTo>
                  <a:cubicBezTo>
                    <a:pt x="1255" y="5372"/>
                    <a:pt x="1438" y="5331"/>
                    <a:pt x="1611" y="5250"/>
                  </a:cubicBezTo>
                  <a:cubicBezTo>
                    <a:pt x="2298" y="4881"/>
                    <a:pt x="2430" y="4194"/>
                    <a:pt x="2694" y="3666"/>
                  </a:cubicBezTo>
                  <a:cubicBezTo>
                    <a:pt x="2906" y="3111"/>
                    <a:pt x="3038" y="2530"/>
                    <a:pt x="3117" y="1949"/>
                  </a:cubicBezTo>
                  <a:cubicBezTo>
                    <a:pt x="3064" y="1711"/>
                    <a:pt x="3011" y="1473"/>
                    <a:pt x="2932" y="1235"/>
                  </a:cubicBezTo>
                  <a:lnTo>
                    <a:pt x="2906" y="1235"/>
                  </a:lnTo>
                  <a:cubicBezTo>
                    <a:pt x="2826" y="866"/>
                    <a:pt x="2694" y="469"/>
                    <a:pt x="2562" y="100"/>
                  </a:cubicBezTo>
                  <a:cubicBezTo>
                    <a:pt x="2498" y="36"/>
                    <a:pt x="2405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9393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4" name="Google Shape;64;p5"/>
          <p:cNvSpPr txBox="1">
            <a:spLocks noGrp="1"/>
          </p:cNvSpPr>
          <p:nvPr>
            <p:ph type="title" idx="2"/>
          </p:nvPr>
        </p:nvSpPr>
        <p:spPr>
          <a:xfrm>
            <a:off x="1084350" y="2642025"/>
            <a:ext cx="3342300" cy="4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5" name="Google Shape;65;p5"/>
          <p:cNvSpPr txBox="1">
            <a:spLocks noGrp="1"/>
          </p:cNvSpPr>
          <p:nvPr>
            <p:ph type="title" idx="3"/>
          </p:nvPr>
        </p:nvSpPr>
        <p:spPr>
          <a:xfrm>
            <a:off x="4720802" y="2642025"/>
            <a:ext cx="3342300" cy="4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1"/>
          </p:nvPr>
        </p:nvSpPr>
        <p:spPr>
          <a:xfrm>
            <a:off x="4782602" y="3212400"/>
            <a:ext cx="32187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4"/>
          </p:nvPr>
        </p:nvSpPr>
        <p:spPr>
          <a:xfrm>
            <a:off x="1149600" y="3212400"/>
            <a:ext cx="32118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8253925" y="1459692"/>
            <a:ext cx="1206252" cy="884412"/>
          </a:xfrm>
          <a:prstGeom prst="cloud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-330725" y="902488"/>
            <a:ext cx="1206252" cy="633420"/>
          </a:xfrm>
          <a:prstGeom prst="cloud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 flipH="1">
            <a:off x="606416" y="4063320"/>
            <a:ext cx="720812" cy="921137"/>
            <a:chOff x="1027000" y="3669750"/>
            <a:chExt cx="850415" cy="1086759"/>
          </a:xfrm>
        </p:grpSpPr>
        <p:sp>
          <p:nvSpPr>
            <p:cNvPr id="71" name="Google Shape;71;p5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5"/>
          <p:cNvSpPr/>
          <p:nvPr/>
        </p:nvSpPr>
        <p:spPr>
          <a:xfrm flipH="1">
            <a:off x="0" y="4542826"/>
            <a:ext cx="9144036" cy="600682"/>
          </a:xfrm>
          <a:custGeom>
            <a:avLst/>
            <a:gdLst/>
            <a:ahLst/>
            <a:cxnLst/>
            <a:rect l="l" t="t" r="r" b="b"/>
            <a:pathLst>
              <a:path w="61576" h="6620" extrusionOk="0">
                <a:moveTo>
                  <a:pt x="23997" y="1"/>
                </a:moveTo>
                <a:cubicBezTo>
                  <a:pt x="23320" y="13"/>
                  <a:pt x="22634" y="107"/>
                  <a:pt x="21953" y="107"/>
                </a:cubicBezTo>
                <a:cubicBezTo>
                  <a:pt x="21784" y="107"/>
                  <a:pt x="21615" y="101"/>
                  <a:pt x="21447" y="87"/>
                </a:cubicBezTo>
                <a:cubicBezTo>
                  <a:pt x="19026" y="115"/>
                  <a:pt x="16862" y="373"/>
                  <a:pt x="14642" y="688"/>
                </a:cubicBezTo>
                <a:cubicBezTo>
                  <a:pt x="12851" y="1089"/>
                  <a:pt x="11074" y="1563"/>
                  <a:pt x="9326" y="2164"/>
                </a:cubicBezTo>
                <a:cubicBezTo>
                  <a:pt x="7607" y="2608"/>
                  <a:pt x="6203" y="3282"/>
                  <a:pt x="4671" y="3783"/>
                </a:cubicBezTo>
                <a:cubicBezTo>
                  <a:pt x="3510" y="4285"/>
                  <a:pt x="1748" y="5173"/>
                  <a:pt x="0" y="6620"/>
                </a:cubicBezTo>
                <a:lnTo>
                  <a:pt x="61576" y="6620"/>
                </a:lnTo>
                <a:cubicBezTo>
                  <a:pt x="60258" y="5645"/>
                  <a:pt x="58739" y="4958"/>
                  <a:pt x="57234" y="4313"/>
                </a:cubicBezTo>
                <a:cubicBezTo>
                  <a:pt x="56547" y="4056"/>
                  <a:pt x="55859" y="3754"/>
                  <a:pt x="55158" y="3525"/>
                </a:cubicBezTo>
                <a:cubicBezTo>
                  <a:pt x="54455" y="3339"/>
                  <a:pt x="53754" y="3196"/>
                  <a:pt x="53066" y="2981"/>
                </a:cubicBezTo>
                <a:cubicBezTo>
                  <a:pt x="52120" y="2766"/>
                  <a:pt x="51146" y="2751"/>
                  <a:pt x="50172" y="2665"/>
                </a:cubicBezTo>
                <a:cubicBezTo>
                  <a:pt x="49156" y="2557"/>
                  <a:pt x="48139" y="2497"/>
                  <a:pt x="47123" y="2497"/>
                </a:cubicBezTo>
                <a:cubicBezTo>
                  <a:pt x="45990" y="2497"/>
                  <a:pt x="44858" y="2571"/>
                  <a:pt x="43725" y="2738"/>
                </a:cubicBezTo>
                <a:cubicBezTo>
                  <a:pt x="43605" y="2758"/>
                  <a:pt x="43410" y="2767"/>
                  <a:pt x="43162" y="2767"/>
                </a:cubicBezTo>
                <a:cubicBezTo>
                  <a:pt x="41661" y="2767"/>
                  <a:pt x="38220" y="2434"/>
                  <a:pt x="37765" y="2250"/>
                </a:cubicBezTo>
                <a:cubicBezTo>
                  <a:pt x="37106" y="1964"/>
                  <a:pt x="36390" y="1806"/>
                  <a:pt x="35716" y="1577"/>
                </a:cubicBezTo>
                <a:cubicBezTo>
                  <a:pt x="34585" y="1204"/>
                  <a:pt x="33410" y="1047"/>
                  <a:pt x="32235" y="846"/>
                </a:cubicBezTo>
                <a:cubicBezTo>
                  <a:pt x="31074" y="602"/>
                  <a:pt x="29914" y="388"/>
                  <a:pt x="28753" y="216"/>
                </a:cubicBezTo>
                <a:cubicBezTo>
                  <a:pt x="27177" y="1"/>
                  <a:pt x="25588" y="44"/>
                  <a:pt x="239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5"/>
          <p:cNvGrpSpPr/>
          <p:nvPr/>
        </p:nvGrpSpPr>
        <p:grpSpPr>
          <a:xfrm>
            <a:off x="7827877" y="4351026"/>
            <a:ext cx="505776" cy="633428"/>
            <a:chOff x="7170450" y="2903900"/>
            <a:chExt cx="640872" cy="1361625"/>
          </a:xfrm>
        </p:grpSpPr>
        <p:sp>
          <p:nvSpPr>
            <p:cNvPr id="77" name="Google Shape;77;p5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5"/>
          <p:cNvSpPr/>
          <p:nvPr/>
        </p:nvSpPr>
        <p:spPr>
          <a:xfrm>
            <a:off x="6846849" y="-158150"/>
            <a:ext cx="1154443" cy="550555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67201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84" name="Google Shape;84;p6"/>
          <p:cNvSpPr/>
          <p:nvPr/>
        </p:nvSpPr>
        <p:spPr>
          <a:xfrm rot="10800000">
            <a:off x="-9725" y="4644427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6"/>
          <p:cNvGrpSpPr/>
          <p:nvPr/>
        </p:nvGrpSpPr>
        <p:grpSpPr>
          <a:xfrm flipH="1">
            <a:off x="-102294" y="4230838"/>
            <a:ext cx="847653" cy="618720"/>
            <a:chOff x="2979700" y="-2028575"/>
            <a:chExt cx="1981424" cy="1446284"/>
          </a:xfrm>
        </p:grpSpPr>
        <p:sp>
          <p:nvSpPr>
            <p:cNvPr id="86" name="Google Shape;86;p6"/>
            <p:cNvSpPr/>
            <p:nvPr/>
          </p:nvSpPr>
          <p:spPr>
            <a:xfrm>
              <a:off x="2987866" y="-2028575"/>
              <a:ext cx="1973258" cy="1442867"/>
            </a:xfrm>
            <a:custGeom>
              <a:avLst/>
              <a:gdLst/>
              <a:ahLst/>
              <a:cxnLst/>
              <a:rect l="l" t="t" r="r" b="b"/>
              <a:pathLst>
                <a:path w="25373" h="18553" extrusionOk="0">
                  <a:moveTo>
                    <a:pt x="10182" y="0"/>
                  </a:moveTo>
                  <a:cubicBezTo>
                    <a:pt x="9775" y="0"/>
                    <a:pt x="9329" y="131"/>
                    <a:pt x="8854" y="430"/>
                  </a:cubicBezTo>
                  <a:cubicBezTo>
                    <a:pt x="7651" y="1218"/>
                    <a:pt x="7278" y="2665"/>
                    <a:pt x="6992" y="3410"/>
                  </a:cubicBezTo>
                  <a:cubicBezTo>
                    <a:pt x="6232" y="5530"/>
                    <a:pt x="5831" y="7465"/>
                    <a:pt x="5430" y="9356"/>
                  </a:cubicBezTo>
                  <a:cubicBezTo>
                    <a:pt x="5114" y="8854"/>
                    <a:pt x="4786" y="8309"/>
                    <a:pt x="4556" y="7880"/>
                  </a:cubicBezTo>
                  <a:cubicBezTo>
                    <a:pt x="4184" y="7236"/>
                    <a:pt x="3840" y="6504"/>
                    <a:pt x="3181" y="6032"/>
                  </a:cubicBezTo>
                  <a:cubicBezTo>
                    <a:pt x="2838" y="5813"/>
                    <a:pt x="2391" y="5659"/>
                    <a:pt x="1977" y="5659"/>
                  </a:cubicBezTo>
                  <a:cubicBezTo>
                    <a:pt x="1958" y="5659"/>
                    <a:pt x="1939" y="5659"/>
                    <a:pt x="1920" y="5660"/>
                  </a:cubicBezTo>
                  <a:cubicBezTo>
                    <a:pt x="1748" y="5660"/>
                    <a:pt x="1590" y="5688"/>
                    <a:pt x="1433" y="5746"/>
                  </a:cubicBezTo>
                  <a:cubicBezTo>
                    <a:pt x="172" y="6447"/>
                    <a:pt x="58" y="8066"/>
                    <a:pt x="0" y="9312"/>
                  </a:cubicBezTo>
                  <a:cubicBezTo>
                    <a:pt x="144" y="11203"/>
                    <a:pt x="402" y="13109"/>
                    <a:pt x="1003" y="14943"/>
                  </a:cubicBezTo>
                  <a:cubicBezTo>
                    <a:pt x="1662" y="16734"/>
                    <a:pt x="3567" y="18210"/>
                    <a:pt x="5688" y="18353"/>
                  </a:cubicBezTo>
                  <a:cubicBezTo>
                    <a:pt x="6483" y="18463"/>
                    <a:pt x="7279" y="18486"/>
                    <a:pt x="8065" y="18486"/>
                  </a:cubicBezTo>
                  <a:cubicBezTo>
                    <a:pt x="8634" y="18486"/>
                    <a:pt x="9198" y="18474"/>
                    <a:pt x="9753" y="18474"/>
                  </a:cubicBezTo>
                  <a:cubicBezTo>
                    <a:pt x="10323" y="18474"/>
                    <a:pt x="10885" y="18487"/>
                    <a:pt x="11433" y="18539"/>
                  </a:cubicBezTo>
                  <a:cubicBezTo>
                    <a:pt x="11615" y="18549"/>
                    <a:pt x="11796" y="18553"/>
                    <a:pt x="11977" y="18553"/>
                  </a:cubicBezTo>
                  <a:cubicBezTo>
                    <a:pt x="12593" y="18553"/>
                    <a:pt x="13205" y="18507"/>
                    <a:pt x="13825" y="18496"/>
                  </a:cubicBezTo>
                  <a:cubicBezTo>
                    <a:pt x="14010" y="18505"/>
                    <a:pt x="14196" y="18510"/>
                    <a:pt x="14383" y="18510"/>
                  </a:cubicBezTo>
                  <a:cubicBezTo>
                    <a:pt x="14789" y="18510"/>
                    <a:pt x="15195" y="18488"/>
                    <a:pt x="15588" y="18439"/>
                  </a:cubicBezTo>
                  <a:cubicBezTo>
                    <a:pt x="15766" y="18455"/>
                    <a:pt x="15945" y="18464"/>
                    <a:pt x="16122" y="18464"/>
                  </a:cubicBezTo>
                  <a:cubicBezTo>
                    <a:pt x="17024" y="18464"/>
                    <a:pt x="17894" y="18249"/>
                    <a:pt x="18625" y="17794"/>
                  </a:cubicBezTo>
                  <a:cubicBezTo>
                    <a:pt x="19169" y="17379"/>
                    <a:pt x="19685" y="16920"/>
                    <a:pt x="20215" y="16491"/>
                  </a:cubicBezTo>
                  <a:cubicBezTo>
                    <a:pt x="21061" y="15860"/>
                    <a:pt x="21892" y="15215"/>
                    <a:pt x="22694" y="14571"/>
                  </a:cubicBezTo>
                  <a:cubicBezTo>
                    <a:pt x="23395" y="13998"/>
                    <a:pt x="24155" y="13425"/>
                    <a:pt x="24499" y="12607"/>
                  </a:cubicBezTo>
                  <a:cubicBezTo>
                    <a:pt x="24871" y="11633"/>
                    <a:pt x="25372" y="10617"/>
                    <a:pt x="25200" y="9528"/>
                  </a:cubicBezTo>
                  <a:cubicBezTo>
                    <a:pt x="25091" y="8745"/>
                    <a:pt x="24429" y="7976"/>
                    <a:pt x="23480" y="7976"/>
                  </a:cubicBezTo>
                  <a:cubicBezTo>
                    <a:pt x="23438" y="7976"/>
                    <a:pt x="23396" y="7977"/>
                    <a:pt x="23353" y="7981"/>
                  </a:cubicBezTo>
                  <a:cubicBezTo>
                    <a:pt x="22522" y="7981"/>
                    <a:pt x="22650" y="8066"/>
                    <a:pt x="22249" y="8109"/>
                  </a:cubicBezTo>
                  <a:cubicBezTo>
                    <a:pt x="21991" y="8152"/>
                    <a:pt x="21748" y="8195"/>
                    <a:pt x="21504" y="8267"/>
                  </a:cubicBezTo>
                  <a:cubicBezTo>
                    <a:pt x="21160" y="8296"/>
                    <a:pt x="20803" y="8382"/>
                    <a:pt x="20488" y="8510"/>
                  </a:cubicBezTo>
                  <a:cubicBezTo>
                    <a:pt x="20157" y="8640"/>
                    <a:pt x="19842" y="8797"/>
                    <a:pt x="19542" y="8969"/>
                  </a:cubicBezTo>
                  <a:cubicBezTo>
                    <a:pt x="19657" y="8395"/>
                    <a:pt x="19699" y="7809"/>
                    <a:pt x="19657" y="7207"/>
                  </a:cubicBezTo>
                  <a:cubicBezTo>
                    <a:pt x="19542" y="6246"/>
                    <a:pt x="18797" y="5631"/>
                    <a:pt x="17708" y="5516"/>
                  </a:cubicBezTo>
                  <a:cubicBezTo>
                    <a:pt x="17522" y="5507"/>
                    <a:pt x="17336" y="5501"/>
                    <a:pt x="17151" y="5501"/>
                  </a:cubicBezTo>
                  <a:cubicBezTo>
                    <a:pt x="16737" y="5501"/>
                    <a:pt x="16328" y="5532"/>
                    <a:pt x="15932" y="5631"/>
                  </a:cubicBezTo>
                  <a:cubicBezTo>
                    <a:pt x="15502" y="5746"/>
                    <a:pt x="15143" y="5989"/>
                    <a:pt x="14786" y="6204"/>
                  </a:cubicBezTo>
                  <a:cubicBezTo>
                    <a:pt x="14083" y="6605"/>
                    <a:pt x="13496" y="7135"/>
                    <a:pt x="12994" y="7708"/>
                  </a:cubicBezTo>
                  <a:cubicBezTo>
                    <a:pt x="12994" y="7236"/>
                    <a:pt x="12994" y="6734"/>
                    <a:pt x="13009" y="6189"/>
                  </a:cubicBezTo>
                  <a:cubicBezTo>
                    <a:pt x="13051" y="5387"/>
                    <a:pt x="12808" y="2779"/>
                    <a:pt x="12465" y="2193"/>
                  </a:cubicBezTo>
                  <a:cubicBezTo>
                    <a:pt x="12129" y="985"/>
                    <a:pt x="11300" y="0"/>
                    <a:pt x="10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2979700" y="-1572847"/>
              <a:ext cx="568654" cy="980524"/>
            </a:xfrm>
            <a:custGeom>
              <a:avLst/>
              <a:gdLst/>
              <a:ahLst/>
              <a:cxnLst/>
              <a:rect l="l" t="t" r="r" b="b"/>
              <a:pathLst>
                <a:path w="7312" h="12608" extrusionOk="0">
                  <a:moveTo>
                    <a:pt x="1830" y="0"/>
                  </a:moveTo>
                  <a:cubicBezTo>
                    <a:pt x="1742" y="0"/>
                    <a:pt x="1652" y="97"/>
                    <a:pt x="1681" y="215"/>
                  </a:cubicBezTo>
                  <a:cubicBezTo>
                    <a:pt x="1997" y="2206"/>
                    <a:pt x="2440" y="4184"/>
                    <a:pt x="3099" y="6060"/>
                  </a:cubicBezTo>
                  <a:cubicBezTo>
                    <a:pt x="3042" y="6031"/>
                    <a:pt x="2985" y="5989"/>
                    <a:pt x="2927" y="5960"/>
                  </a:cubicBezTo>
                  <a:cubicBezTo>
                    <a:pt x="2727" y="5831"/>
                    <a:pt x="2497" y="5716"/>
                    <a:pt x="2369" y="5588"/>
                  </a:cubicBezTo>
                  <a:cubicBezTo>
                    <a:pt x="1666" y="5000"/>
                    <a:pt x="965" y="4398"/>
                    <a:pt x="234" y="3882"/>
                  </a:cubicBezTo>
                  <a:cubicBezTo>
                    <a:pt x="223" y="3879"/>
                    <a:pt x="213" y="3878"/>
                    <a:pt x="203" y="3878"/>
                  </a:cubicBezTo>
                  <a:cubicBezTo>
                    <a:pt x="66" y="3878"/>
                    <a:pt x="1" y="4132"/>
                    <a:pt x="134" y="4212"/>
                  </a:cubicBezTo>
                  <a:cubicBezTo>
                    <a:pt x="850" y="4770"/>
                    <a:pt x="1666" y="5401"/>
                    <a:pt x="2297" y="5974"/>
                  </a:cubicBezTo>
                  <a:cubicBezTo>
                    <a:pt x="2669" y="6189"/>
                    <a:pt x="2985" y="6404"/>
                    <a:pt x="3315" y="6633"/>
                  </a:cubicBezTo>
                  <a:cubicBezTo>
                    <a:pt x="4274" y="8911"/>
                    <a:pt x="5363" y="10745"/>
                    <a:pt x="6925" y="12449"/>
                  </a:cubicBezTo>
                  <a:cubicBezTo>
                    <a:pt x="6996" y="12507"/>
                    <a:pt x="7040" y="12608"/>
                    <a:pt x="7139" y="12608"/>
                  </a:cubicBezTo>
                  <a:cubicBezTo>
                    <a:pt x="7240" y="12608"/>
                    <a:pt x="7311" y="12493"/>
                    <a:pt x="7283" y="12378"/>
                  </a:cubicBezTo>
                  <a:cubicBezTo>
                    <a:pt x="7197" y="12192"/>
                    <a:pt x="7011" y="12106"/>
                    <a:pt x="6910" y="11934"/>
                  </a:cubicBezTo>
                  <a:cubicBezTo>
                    <a:pt x="5636" y="10516"/>
                    <a:pt x="4575" y="8782"/>
                    <a:pt x="3744" y="6877"/>
                  </a:cubicBezTo>
                  <a:cubicBezTo>
                    <a:pt x="3844" y="6848"/>
                    <a:pt x="3888" y="6705"/>
                    <a:pt x="3859" y="6633"/>
                  </a:cubicBezTo>
                  <a:cubicBezTo>
                    <a:pt x="3901" y="5573"/>
                    <a:pt x="4174" y="4355"/>
                    <a:pt x="4331" y="3194"/>
                  </a:cubicBezTo>
                  <a:cubicBezTo>
                    <a:pt x="4375" y="2579"/>
                    <a:pt x="4461" y="1991"/>
                    <a:pt x="4446" y="1676"/>
                  </a:cubicBezTo>
                  <a:lnTo>
                    <a:pt x="4446" y="1662"/>
                  </a:lnTo>
                  <a:lnTo>
                    <a:pt x="4446" y="1647"/>
                  </a:lnTo>
                  <a:cubicBezTo>
                    <a:pt x="4474" y="1619"/>
                    <a:pt x="4461" y="1547"/>
                    <a:pt x="4432" y="1490"/>
                  </a:cubicBezTo>
                  <a:cubicBezTo>
                    <a:pt x="4432" y="1418"/>
                    <a:pt x="4389" y="1347"/>
                    <a:pt x="4317" y="1318"/>
                  </a:cubicBezTo>
                  <a:cubicBezTo>
                    <a:pt x="4305" y="1315"/>
                    <a:pt x="4294" y="1314"/>
                    <a:pt x="4282" y="1314"/>
                  </a:cubicBezTo>
                  <a:cubicBezTo>
                    <a:pt x="4183" y="1314"/>
                    <a:pt x="4104" y="1418"/>
                    <a:pt x="4117" y="1533"/>
                  </a:cubicBezTo>
                  <a:cubicBezTo>
                    <a:pt x="4117" y="1561"/>
                    <a:pt x="4117" y="1590"/>
                    <a:pt x="4131" y="1619"/>
                  </a:cubicBezTo>
                  <a:cubicBezTo>
                    <a:pt x="4117" y="1676"/>
                    <a:pt x="4131" y="1733"/>
                    <a:pt x="4131" y="1805"/>
                  </a:cubicBezTo>
                  <a:cubicBezTo>
                    <a:pt x="4117" y="1863"/>
                    <a:pt x="4031" y="3023"/>
                    <a:pt x="4031" y="3080"/>
                  </a:cubicBezTo>
                  <a:cubicBezTo>
                    <a:pt x="3888" y="4197"/>
                    <a:pt x="3658" y="5301"/>
                    <a:pt x="3586" y="6432"/>
                  </a:cubicBezTo>
                  <a:cubicBezTo>
                    <a:pt x="3572" y="6419"/>
                    <a:pt x="3572" y="6419"/>
                    <a:pt x="3558" y="6419"/>
                  </a:cubicBezTo>
                  <a:cubicBezTo>
                    <a:pt x="3401" y="6002"/>
                    <a:pt x="3242" y="5601"/>
                    <a:pt x="3099" y="5186"/>
                  </a:cubicBezTo>
                  <a:cubicBezTo>
                    <a:pt x="2799" y="4025"/>
                    <a:pt x="2455" y="2866"/>
                    <a:pt x="2226" y="1676"/>
                  </a:cubicBezTo>
                  <a:cubicBezTo>
                    <a:pt x="2125" y="1146"/>
                    <a:pt x="2054" y="587"/>
                    <a:pt x="1939" y="71"/>
                  </a:cubicBezTo>
                  <a:cubicBezTo>
                    <a:pt x="1912" y="21"/>
                    <a:pt x="1872" y="0"/>
                    <a:pt x="1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3522995" y="-1991168"/>
              <a:ext cx="467709" cy="1403593"/>
            </a:xfrm>
            <a:custGeom>
              <a:avLst/>
              <a:gdLst/>
              <a:ahLst/>
              <a:cxnLst/>
              <a:rect l="l" t="t" r="r" b="b"/>
              <a:pathLst>
                <a:path w="6014" h="18048" extrusionOk="0">
                  <a:moveTo>
                    <a:pt x="3631" y="1"/>
                  </a:moveTo>
                  <a:cubicBezTo>
                    <a:pt x="3554" y="1"/>
                    <a:pt x="3477" y="58"/>
                    <a:pt x="3477" y="178"/>
                  </a:cubicBezTo>
                  <a:cubicBezTo>
                    <a:pt x="3521" y="2743"/>
                    <a:pt x="3263" y="5278"/>
                    <a:pt x="3133" y="7815"/>
                  </a:cubicBezTo>
                  <a:cubicBezTo>
                    <a:pt x="3105" y="7872"/>
                    <a:pt x="3091" y="7929"/>
                    <a:pt x="3062" y="7972"/>
                  </a:cubicBezTo>
                  <a:cubicBezTo>
                    <a:pt x="2789" y="7571"/>
                    <a:pt x="2460" y="6940"/>
                    <a:pt x="2216" y="6353"/>
                  </a:cubicBezTo>
                  <a:cubicBezTo>
                    <a:pt x="1859" y="5809"/>
                    <a:pt x="1486" y="5106"/>
                    <a:pt x="1127" y="4405"/>
                  </a:cubicBezTo>
                  <a:cubicBezTo>
                    <a:pt x="827" y="3832"/>
                    <a:pt x="583" y="3202"/>
                    <a:pt x="297" y="2628"/>
                  </a:cubicBezTo>
                  <a:cubicBezTo>
                    <a:pt x="268" y="2600"/>
                    <a:pt x="236" y="2587"/>
                    <a:pt x="205" y="2587"/>
                  </a:cubicBezTo>
                  <a:cubicBezTo>
                    <a:pt x="98" y="2587"/>
                    <a:pt x="1" y="2738"/>
                    <a:pt x="67" y="2871"/>
                  </a:cubicBezTo>
                  <a:cubicBezTo>
                    <a:pt x="598" y="4104"/>
                    <a:pt x="1286" y="5522"/>
                    <a:pt x="1945" y="6510"/>
                  </a:cubicBezTo>
                  <a:cubicBezTo>
                    <a:pt x="2231" y="7213"/>
                    <a:pt x="2632" y="7914"/>
                    <a:pt x="2961" y="8402"/>
                  </a:cubicBezTo>
                  <a:cubicBezTo>
                    <a:pt x="3019" y="8459"/>
                    <a:pt x="3062" y="8459"/>
                    <a:pt x="3105" y="8459"/>
                  </a:cubicBezTo>
                  <a:cubicBezTo>
                    <a:pt x="3091" y="8917"/>
                    <a:pt x="3062" y="9362"/>
                    <a:pt x="3062" y="9820"/>
                  </a:cubicBezTo>
                  <a:cubicBezTo>
                    <a:pt x="3076" y="11181"/>
                    <a:pt x="3148" y="12528"/>
                    <a:pt x="3091" y="13874"/>
                  </a:cubicBezTo>
                  <a:cubicBezTo>
                    <a:pt x="3047" y="14476"/>
                    <a:pt x="3047" y="15064"/>
                    <a:pt x="3005" y="15651"/>
                  </a:cubicBezTo>
                  <a:cubicBezTo>
                    <a:pt x="2990" y="16239"/>
                    <a:pt x="2933" y="16841"/>
                    <a:pt x="2961" y="17127"/>
                  </a:cubicBezTo>
                  <a:cubicBezTo>
                    <a:pt x="2961" y="17098"/>
                    <a:pt x="2961" y="17087"/>
                    <a:pt x="2962" y="17087"/>
                  </a:cubicBezTo>
                  <a:cubicBezTo>
                    <a:pt x="2963" y="17087"/>
                    <a:pt x="2966" y="17153"/>
                    <a:pt x="2976" y="17184"/>
                  </a:cubicBezTo>
                  <a:cubicBezTo>
                    <a:pt x="2976" y="17328"/>
                    <a:pt x="2976" y="17255"/>
                    <a:pt x="2961" y="17399"/>
                  </a:cubicBezTo>
                  <a:cubicBezTo>
                    <a:pt x="2976" y="17657"/>
                    <a:pt x="2976" y="17771"/>
                    <a:pt x="2976" y="17886"/>
                  </a:cubicBezTo>
                  <a:cubicBezTo>
                    <a:pt x="2989" y="17996"/>
                    <a:pt x="3063" y="18047"/>
                    <a:pt x="3137" y="18047"/>
                  </a:cubicBezTo>
                  <a:cubicBezTo>
                    <a:pt x="3228" y="18047"/>
                    <a:pt x="3321" y="17970"/>
                    <a:pt x="3305" y="17828"/>
                  </a:cubicBezTo>
                  <a:cubicBezTo>
                    <a:pt x="3305" y="17586"/>
                    <a:pt x="3276" y="17485"/>
                    <a:pt x="3291" y="17385"/>
                  </a:cubicBezTo>
                  <a:cubicBezTo>
                    <a:pt x="3320" y="17141"/>
                    <a:pt x="3291" y="17055"/>
                    <a:pt x="3276" y="16912"/>
                  </a:cubicBezTo>
                  <a:lnTo>
                    <a:pt x="3276" y="16898"/>
                  </a:lnTo>
                  <a:cubicBezTo>
                    <a:pt x="3334" y="16181"/>
                    <a:pt x="3349" y="15192"/>
                    <a:pt x="3391" y="14348"/>
                  </a:cubicBezTo>
                  <a:cubicBezTo>
                    <a:pt x="3492" y="12972"/>
                    <a:pt x="3435" y="11582"/>
                    <a:pt x="3391" y="10207"/>
                  </a:cubicBezTo>
                  <a:cubicBezTo>
                    <a:pt x="3406" y="9419"/>
                    <a:pt x="3420" y="8646"/>
                    <a:pt x="3448" y="7857"/>
                  </a:cubicBezTo>
                  <a:cubicBezTo>
                    <a:pt x="3463" y="7828"/>
                    <a:pt x="3477" y="7800"/>
                    <a:pt x="3506" y="7786"/>
                  </a:cubicBezTo>
                  <a:cubicBezTo>
                    <a:pt x="4107" y="6625"/>
                    <a:pt x="4766" y="5364"/>
                    <a:pt x="5196" y="4204"/>
                  </a:cubicBezTo>
                  <a:cubicBezTo>
                    <a:pt x="5368" y="3889"/>
                    <a:pt x="5511" y="3574"/>
                    <a:pt x="5655" y="3259"/>
                  </a:cubicBezTo>
                  <a:cubicBezTo>
                    <a:pt x="5698" y="3116"/>
                    <a:pt x="5727" y="3058"/>
                    <a:pt x="5827" y="2929"/>
                  </a:cubicBezTo>
                  <a:cubicBezTo>
                    <a:pt x="5841" y="2900"/>
                    <a:pt x="5855" y="2886"/>
                    <a:pt x="5855" y="2858"/>
                  </a:cubicBezTo>
                  <a:cubicBezTo>
                    <a:pt x="5985" y="2772"/>
                    <a:pt x="6013" y="2528"/>
                    <a:pt x="5855" y="2470"/>
                  </a:cubicBezTo>
                  <a:cubicBezTo>
                    <a:pt x="5846" y="2468"/>
                    <a:pt x="5836" y="2467"/>
                    <a:pt x="5826" y="2467"/>
                  </a:cubicBezTo>
                  <a:cubicBezTo>
                    <a:pt x="5775" y="2467"/>
                    <a:pt x="5720" y="2495"/>
                    <a:pt x="5683" y="2543"/>
                  </a:cubicBezTo>
                  <a:cubicBezTo>
                    <a:pt x="5597" y="2585"/>
                    <a:pt x="5626" y="2642"/>
                    <a:pt x="5569" y="2714"/>
                  </a:cubicBezTo>
                  <a:cubicBezTo>
                    <a:pt x="5569" y="2728"/>
                    <a:pt x="5569" y="2728"/>
                    <a:pt x="5555" y="2743"/>
                  </a:cubicBezTo>
                  <a:cubicBezTo>
                    <a:pt x="5498" y="2814"/>
                    <a:pt x="5440" y="2915"/>
                    <a:pt x="5412" y="3015"/>
                  </a:cubicBezTo>
                  <a:cubicBezTo>
                    <a:pt x="5240" y="3488"/>
                    <a:pt x="4953" y="3889"/>
                    <a:pt x="4781" y="4348"/>
                  </a:cubicBezTo>
                  <a:cubicBezTo>
                    <a:pt x="4480" y="5236"/>
                    <a:pt x="3950" y="6181"/>
                    <a:pt x="3492" y="7083"/>
                  </a:cubicBezTo>
                  <a:cubicBezTo>
                    <a:pt x="3521" y="6525"/>
                    <a:pt x="3549" y="5966"/>
                    <a:pt x="3607" y="5393"/>
                  </a:cubicBezTo>
                  <a:cubicBezTo>
                    <a:pt x="3764" y="3674"/>
                    <a:pt x="3778" y="1926"/>
                    <a:pt x="3792" y="178"/>
                  </a:cubicBezTo>
                  <a:cubicBezTo>
                    <a:pt x="3792" y="62"/>
                    <a:pt x="3711" y="1"/>
                    <a:pt x="3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4038992" y="-1566314"/>
              <a:ext cx="503172" cy="984024"/>
            </a:xfrm>
            <a:custGeom>
              <a:avLst/>
              <a:gdLst/>
              <a:ahLst/>
              <a:cxnLst/>
              <a:rect l="l" t="t" r="r" b="b"/>
              <a:pathLst>
                <a:path w="6470" h="12653" extrusionOk="0">
                  <a:moveTo>
                    <a:pt x="4960" y="1"/>
                  </a:moveTo>
                  <a:cubicBezTo>
                    <a:pt x="4880" y="1"/>
                    <a:pt x="4799" y="52"/>
                    <a:pt x="4779" y="159"/>
                  </a:cubicBezTo>
                  <a:cubicBezTo>
                    <a:pt x="4135" y="1878"/>
                    <a:pt x="3304" y="3956"/>
                    <a:pt x="2530" y="5861"/>
                  </a:cubicBezTo>
                  <a:cubicBezTo>
                    <a:pt x="2286" y="4744"/>
                    <a:pt x="2028" y="3196"/>
                    <a:pt x="1828" y="1936"/>
                  </a:cubicBezTo>
                  <a:cubicBezTo>
                    <a:pt x="1728" y="1391"/>
                    <a:pt x="1642" y="862"/>
                    <a:pt x="1585" y="317"/>
                  </a:cubicBezTo>
                  <a:cubicBezTo>
                    <a:pt x="1570" y="260"/>
                    <a:pt x="1541" y="216"/>
                    <a:pt x="1499" y="188"/>
                  </a:cubicBezTo>
                  <a:cubicBezTo>
                    <a:pt x="1472" y="170"/>
                    <a:pt x="1444" y="162"/>
                    <a:pt x="1416" y="162"/>
                  </a:cubicBezTo>
                  <a:cubicBezTo>
                    <a:pt x="1308" y="162"/>
                    <a:pt x="1209" y="281"/>
                    <a:pt x="1255" y="417"/>
                  </a:cubicBezTo>
                  <a:cubicBezTo>
                    <a:pt x="1527" y="2438"/>
                    <a:pt x="1871" y="4457"/>
                    <a:pt x="2315" y="6434"/>
                  </a:cubicBezTo>
                  <a:cubicBezTo>
                    <a:pt x="2286" y="6478"/>
                    <a:pt x="2272" y="6520"/>
                    <a:pt x="2257" y="6564"/>
                  </a:cubicBezTo>
                  <a:cubicBezTo>
                    <a:pt x="1671" y="8512"/>
                    <a:pt x="796" y="10518"/>
                    <a:pt x="95" y="12280"/>
                  </a:cubicBezTo>
                  <a:cubicBezTo>
                    <a:pt x="0" y="12502"/>
                    <a:pt x="121" y="12653"/>
                    <a:pt x="252" y="12653"/>
                  </a:cubicBezTo>
                  <a:cubicBezTo>
                    <a:pt x="340" y="12653"/>
                    <a:pt x="433" y="12584"/>
                    <a:pt x="467" y="12423"/>
                  </a:cubicBezTo>
                  <a:cubicBezTo>
                    <a:pt x="911" y="11263"/>
                    <a:pt x="1484" y="9901"/>
                    <a:pt x="1986" y="8583"/>
                  </a:cubicBezTo>
                  <a:cubicBezTo>
                    <a:pt x="2186" y="7953"/>
                    <a:pt x="2387" y="7351"/>
                    <a:pt x="2616" y="6764"/>
                  </a:cubicBezTo>
                  <a:cubicBezTo>
                    <a:pt x="2773" y="6692"/>
                    <a:pt x="2960" y="6392"/>
                    <a:pt x="3132" y="6191"/>
                  </a:cubicBezTo>
                  <a:cubicBezTo>
                    <a:pt x="3633" y="5618"/>
                    <a:pt x="4192" y="5102"/>
                    <a:pt x="4651" y="4472"/>
                  </a:cubicBezTo>
                  <a:cubicBezTo>
                    <a:pt x="4966" y="4128"/>
                    <a:pt x="5252" y="3712"/>
                    <a:pt x="5539" y="3512"/>
                  </a:cubicBezTo>
                  <a:cubicBezTo>
                    <a:pt x="5782" y="3368"/>
                    <a:pt x="5725" y="3297"/>
                    <a:pt x="5883" y="3154"/>
                  </a:cubicBezTo>
                  <a:cubicBezTo>
                    <a:pt x="5868" y="3154"/>
                    <a:pt x="5982" y="3125"/>
                    <a:pt x="6055" y="3053"/>
                  </a:cubicBezTo>
                  <a:cubicBezTo>
                    <a:pt x="6083" y="3039"/>
                    <a:pt x="6112" y="3011"/>
                    <a:pt x="6126" y="2996"/>
                  </a:cubicBezTo>
                  <a:cubicBezTo>
                    <a:pt x="6154" y="2996"/>
                    <a:pt x="6169" y="2982"/>
                    <a:pt x="6169" y="2982"/>
                  </a:cubicBezTo>
                  <a:cubicBezTo>
                    <a:pt x="6170" y="2982"/>
                    <a:pt x="6170" y="2982"/>
                    <a:pt x="6171" y="2981"/>
                  </a:cubicBezTo>
                  <a:lnTo>
                    <a:pt x="6171" y="2981"/>
                  </a:lnTo>
                  <a:cubicBezTo>
                    <a:pt x="6208" y="2978"/>
                    <a:pt x="6246" y="2964"/>
                    <a:pt x="6284" y="2939"/>
                  </a:cubicBezTo>
                  <a:cubicBezTo>
                    <a:pt x="6370" y="2896"/>
                    <a:pt x="6470" y="2782"/>
                    <a:pt x="6398" y="2652"/>
                  </a:cubicBezTo>
                  <a:cubicBezTo>
                    <a:pt x="6371" y="2597"/>
                    <a:pt x="6330" y="2575"/>
                    <a:pt x="6286" y="2575"/>
                  </a:cubicBezTo>
                  <a:cubicBezTo>
                    <a:pt x="6238" y="2575"/>
                    <a:pt x="6185" y="2601"/>
                    <a:pt x="6141" y="2638"/>
                  </a:cubicBezTo>
                  <a:cubicBezTo>
                    <a:pt x="6126" y="2638"/>
                    <a:pt x="6097" y="2652"/>
                    <a:pt x="6083" y="2652"/>
                  </a:cubicBezTo>
                  <a:cubicBezTo>
                    <a:pt x="6063" y="2663"/>
                    <a:pt x="6049" y="2666"/>
                    <a:pt x="6038" y="2672"/>
                  </a:cubicBezTo>
                  <a:lnTo>
                    <a:pt x="6038" y="2672"/>
                  </a:lnTo>
                  <a:cubicBezTo>
                    <a:pt x="6040" y="2669"/>
                    <a:pt x="6037" y="2667"/>
                    <a:pt x="6026" y="2667"/>
                  </a:cubicBezTo>
                  <a:cubicBezTo>
                    <a:pt x="5982" y="2681"/>
                    <a:pt x="5925" y="2753"/>
                    <a:pt x="5925" y="2753"/>
                  </a:cubicBezTo>
                  <a:cubicBezTo>
                    <a:pt x="5854" y="2795"/>
                    <a:pt x="5854" y="2782"/>
                    <a:pt x="5739" y="2853"/>
                  </a:cubicBezTo>
                  <a:cubicBezTo>
                    <a:pt x="5610" y="2939"/>
                    <a:pt x="5539" y="3110"/>
                    <a:pt x="5453" y="3154"/>
                  </a:cubicBezTo>
                  <a:cubicBezTo>
                    <a:pt x="4607" y="3784"/>
                    <a:pt x="3992" y="4816"/>
                    <a:pt x="3218" y="5561"/>
                  </a:cubicBezTo>
                  <a:cubicBezTo>
                    <a:pt x="3132" y="5632"/>
                    <a:pt x="3060" y="5718"/>
                    <a:pt x="2989" y="5804"/>
                  </a:cubicBezTo>
                  <a:cubicBezTo>
                    <a:pt x="3247" y="5116"/>
                    <a:pt x="3533" y="4429"/>
                    <a:pt x="3833" y="3698"/>
                  </a:cubicBezTo>
                  <a:cubicBezTo>
                    <a:pt x="4249" y="2524"/>
                    <a:pt x="4794" y="1391"/>
                    <a:pt x="5151" y="188"/>
                  </a:cubicBezTo>
                  <a:cubicBezTo>
                    <a:pt x="5144" y="66"/>
                    <a:pt x="5052" y="1"/>
                    <a:pt x="4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4269111" y="-1396155"/>
              <a:ext cx="660656" cy="810052"/>
            </a:xfrm>
            <a:custGeom>
              <a:avLst/>
              <a:gdLst/>
              <a:ahLst/>
              <a:cxnLst/>
              <a:rect l="l" t="t" r="r" b="b"/>
              <a:pathLst>
                <a:path w="8495" h="10416" extrusionOk="0">
                  <a:moveTo>
                    <a:pt x="5107" y="0"/>
                  </a:moveTo>
                  <a:cubicBezTo>
                    <a:pt x="5027" y="0"/>
                    <a:pt x="4951" y="58"/>
                    <a:pt x="4958" y="177"/>
                  </a:cubicBezTo>
                  <a:cubicBezTo>
                    <a:pt x="4915" y="1281"/>
                    <a:pt x="4829" y="2298"/>
                    <a:pt x="4714" y="3230"/>
                  </a:cubicBezTo>
                  <a:cubicBezTo>
                    <a:pt x="4672" y="3430"/>
                    <a:pt x="4586" y="4017"/>
                    <a:pt x="4599" y="4089"/>
                  </a:cubicBezTo>
                  <a:cubicBezTo>
                    <a:pt x="4586" y="4175"/>
                    <a:pt x="4586" y="4246"/>
                    <a:pt x="4586" y="4290"/>
                  </a:cubicBezTo>
                  <a:cubicBezTo>
                    <a:pt x="3525" y="5622"/>
                    <a:pt x="2465" y="6968"/>
                    <a:pt x="1462" y="8359"/>
                  </a:cubicBezTo>
                  <a:cubicBezTo>
                    <a:pt x="1075" y="8846"/>
                    <a:pt x="674" y="9318"/>
                    <a:pt x="374" y="9690"/>
                  </a:cubicBezTo>
                  <a:cubicBezTo>
                    <a:pt x="288" y="9820"/>
                    <a:pt x="288" y="9805"/>
                    <a:pt x="187" y="9992"/>
                  </a:cubicBezTo>
                  <a:lnTo>
                    <a:pt x="173" y="9992"/>
                  </a:lnTo>
                  <a:lnTo>
                    <a:pt x="173" y="10006"/>
                  </a:lnTo>
                  <a:cubicBezTo>
                    <a:pt x="0" y="10178"/>
                    <a:pt x="136" y="10415"/>
                    <a:pt x="300" y="10415"/>
                  </a:cubicBezTo>
                  <a:cubicBezTo>
                    <a:pt x="381" y="10415"/>
                    <a:pt x="469" y="10358"/>
                    <a:pt x="531" y="10206"/>
                  </a:cubicBezTo>
                  <a:cubicBezTo>
                    <a:pt x="674" y="9963"/>
                    <a:pt x="975" y="9619"/>
                    <a:pt x="1348" y="9132"/>
                  </a:cubicBezTo>
                  <a:cubicBezTo>
                    <a:pt x="1791" y="8559"/>
                    <a:pt x="2221" y="7957"/>
                    <a:pt x="2666" y="7384"/>
                  </a:cubicBezTo>
                  <a:cubicBezTo>
                    <a:pt x="3411" y="6324"/>
                    <a:pt x="4242" y="5335"/>
                    <a:pt x="5073" y="4347"/>
                  </a:cubicBezTo>
                  <a:cubicBezTo>
                    <a:pt x="5086" y="4332"/>
                    <a:pt x="5115" y="4318"/>
                    <a:pt x="5144" y="4304"/>
                  </a:cubicBezTo>
                  <a:cubicBezTo>
                    <a:pt x="5370" y="4176"/>
                    <a:pt x="5569" y="4156"/>
                    <a:pt x="5792" y="4156"/>
                  </a:cubicBezTo>
                  <a:cubicBezTo>
                    <a:pt x="5894" y="4156"/>
                    <a:pt x="6001" y="4160"/>
                    <a:pt x="6118" y="4160"/>
                  </a:cubicBezTo>
                  <a:cubicBezTo>
                    <a:pt x="6404" y="4126"/>
                    <a:pt x="6585" y="4107"/>
                    <a:pt x="6808" y="4107"/>
                  </a:cubicBezTo>
                  <a:cubicBezTo>
                    <a:pt x="6953" y="4107"/>
                    <a:pt x="7115" y="4115"/>
                    <a:pt x="7336" y="4132"/>
                  </a:cubicBezTo>
                  <a:cubicBezTo>
                    <a:pt x="7551" y="4089"/>
                    <a:pt x="7766" y="4118"/>
                    <a:pt x="7967" y="4089"/>
                  </a:cubicBezTo>
                  <a:cubicBezTo>
                    <a:pt x="7980" y="4089"/>
                    <a:pt x="7995" y="4103"/>
                    <a:pt x="8024" y="4103"/>
                  </a:cubicBezTo>
                  <a:lnTo>
                    <a:pt x="8152" y="4103"/>
                  </a:lnTo>
                  <a:cubicBezTo>
                    <a:pt x="8131" y="4110"/>
                    <a:pt x="8128" y="4114"/>
                    <a:pt x="8133" y="4114"/>
                  </a:cubicBezTo>
                  <a:cubicBezTo>
                    <a:pt x="8139" y="4114"/>
                    <a:pt x="8153" y="4110"/>
                    <a:pt x="8167" y="4103"/>
                  </a:cubicBezTo>
                  <a:lnTo>
                    <a:pt x="8181" y="4103"/>
                  </a:lnTo>
                  <a:cubicBezTo>
                    <a:pt x="8209" y="4120"/>
                    <a:pt x="8238" y="4127"/>
                    <a:pt x="8267" y="4127"/>
                  </a:cubicBezTo>
                  <a:cubicBezTo>
                    <a:pt x="8386" y="4127"/>
                    <a:pt x="8494" y="3996"/>
                    <a:pt x="8425" y="3845"/>
                  </a:cubicBezTo>
                  <a:cubicBezTo>
                    <a:pt x="8401" y="3749"/>
                    <a:pt x="8194" y="3713"/>
                    <a:pt x="8129" y="3713"/>
                  </a:cubicBezTo>
                  <a:cubicBezTo>
                    <a:pt x="8117" y="3713"/>
                    <a:pt x="8110" y="3714"/>
                    <a:pt x="8110" y="3717"/>
                  </a:cubicBezTo>
                  <a:cubicBezTo>
                    <a:pt x="8047" y="3692"/>
                    <a:pt x="7985" y="3686"/>
                    <a:pt x="7923" y="3686"/>
                  </a:cubicBezTo>
                  <a:cubicBezTo>
                    <a:pt x="7864" y="3686"/>
                    <a:pt x="7806" y="3691"/>
                    <a:pt x="7747" y="3691"/>
                  </a:cubicBezTo>
                  <a:cubicBezTo>
                    <a:pt x="7725" y="3691"/>
                    <a:pt x="7703" y="3690"/>
                    <a:pt x="7680" y="3688"/>
                  </a:cubicBezTo>
                  <a:cubicBezTo>
                    <a:pt x="7547" y="3701"/>
                    <a:pt x="7393" y="3703"/>
                    <a:pt x="7235" y="3703"/>
                  </a:cubicBezTo>
                  <a:cubicBezTo>
                    <a:pt x="7128" y="3703"/>
                    <a:pt x="7019" y="3702"/>
                    <a:pt x="6913" y="3702"/>
                  </a:cubicBezTo>
                  <a:cubicBezTo>
                    <a:pt x="6652" y="3702"/>
                    <a:pt x="6412" y="3709"/>
                    <a:pt x="6276" y="3759"/>
                  </a:cubicBezTo>
                  <a:cubicBezTo>
                    <a:pt x="6154" y="3773"/>
                    <a:pt x="6029" y="3773"/>
                    <a:pt x="5901" y="3773"/>
                  </a:cubicBezTo>
                  <a:cubicBezTo>
                    <a:pt x="5774" y="3773"/>
                    <a:pt x="5645" y="3773"/>
                    <a:pt x="5516" y="3788"/>
                  </a:cubicBezTo>
                  <a:cubicBezTo>
                    <a:pt x="5560" y="3745"/>
                    <a:pt x="5602" y="3688"/>
                    <a:pt x="5631" y="3645"/>
                  </a:cubicBezTo>
                  <a:cubicBezTo>
                    <a:pt x="6391" y="2670"/>
                    <a:pt x="7164" y="1711"/>
                    <a:pt x="7938" y="751"/>
                  </a:cubicBezTo>
                  <a:cubicBezTo>
                    <a:pt x="8071" y="595"/>
                    <a:pt x="7947" y="371"/>
                    <a:pt x="7804" y="371"/>
                  </a:cubicBezTo>
                  <a:cubicBezTo>
                    <a:pt x="7762" y="371"/>
                    <a:pt x="7719" y="390"/>
                    <a:pt x="7680" y="435"/>
                  </a:cubicBezTo>
                  <a:cubicBezTo>
                    <a:pt x="6777" y="1596"/>
                    <a:pt x="5846" y="2728"/>
                    <a:pt x="4929" y="3874"/>
                  </a:cubicBezTo>
                  <a:cubicBezTo>
                    <a:pt x="4943" y="3717"/>
                    <a:pt x="4972" y="3573"/>
                    <a:pt x="5015" y="3329"/>
                  </a:cubicBezTo>
                  <a:cubicBezTo>
                    <a:pt x="5130" y="2412"/>
                    <a:pt x="5230" y="1266"/>
                    <a:pt x="5273" y="177"/>
                  </a:cubicBezTo>
                  <a:cubicBezTo>
                    <a:pt x="5273" y="61"/>
                    <a:pt x="5188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6"/>
          <p:cNvGrpSpPr/>
          <p:nvPr/>
        </p:nvGrpSpPr>
        <p:grpSpPr>
          <a:xfrm flipH="1">
            <a:off x="8503990" y="4074963"/>
            <a:ext cx="805239" cy="689444"/>
            <a:chOff x="6001325" y="-2272749"/>
            <a:chExt cx="1689194" cy="1446285"/>
          </a:xfrm>
        </p:grpSpPr>
        <p:sp>
          <p:nvSpPr>
            <p:cNvPr id="92" name="Google Shape;92;p6"/>
            <p:cNvSpPr/>
            <p:nvPr/>
          </p:nvSpPr>
          <p:spPr>
            <a:xfrm>
              <a:off x="6001325" y="-2272749"/>
              <a:ext cx="1689194" cy="1446285"/>
            </a:xfrm>
            <a:custGeom>
              <a:avLst/>
              <a:gdLst/>
              <a:ahLst/>
              <a:cxnLst/>
              <a:rect l="l" t="t" r="r" b="b"/>
              <a:pathLst>
                <a:path w="27065" h="23173" extrusionOk="0">
                  <a:moveTo>
                    <a:pt x="10098" y="0"/>
                  </a:moveTo>
                  <a:cubicBezTo>
                    <a:pt x="9786" y="0"/>
                    <a:pt x="9479" y="61"/>
                    <a:pt x="9198" y="196"/>
                  </a:cubicBezTo>
                  <a:cubicBezTo>
                    <a:pt x="8711" y="439"/>
                    <a:pt x="8396" y="884"/>
                    <a:pt x="8124" y="1314"/>
                  </a:cubicBezTo>
                  <a:cubicBezTo>
                    <a:pt x="7838" y="1757"/>
                    <a:pt x="7565" y="2216"/>
                    <a:pt x="7450" y="2718"/>
                  </a:cubicBezTo>
                  <a:cubicBezTo>
                    <a:pt x="6648" y="5597"/>
                    <a:pt x="7164" y="9179"/>
                    <a:pt x="7479" y="12646"/>
                  </a:cubicBezTo>
                  <a:cubicBezTo>
                    <a:pt x="7322" y="12431"/>
                    <a:pt x="7164" y="12202"/>
                    <a:pt x="7007" y="11987"/>
                  </a:cubicBezTo>
                  <a:cubicBezTo>
                    <a:pt x="6290" y="11228"/>
                    <a:pt x="6090" y="10926"/>
                    <a:pt x="5273" y="10024"/>
                  </a:cubicBezTo>
                  <a:cubicBezTo>
                    <a:pt x="4717" y="9399"/>
                    <a:pt x="3907" y="9124"/>
                    <a:pt x="3095" y="9124"/>
                  </a:cubicBezTo>
                  <a:cubicBezTo>
                    <a:pt x="2735" y="9124"/>
                    <a:pt x="2374" y="9178"/>
                    <a:pt x="2035" y="9279"/>
                  </a:cubicBezTo>
                  <a:cubicBezTo>
                    <a:pt x="15" y="10053"/>
                    <a:pt x="0" y="12732"/>
                    <a:pt x="875" y="14408"/>
                  </a:cubicBezTo>
                  <a:cubicBezTo>
                    <a:pt x="1347" y="15440"/>
                    <a:pt x="2121" y="16414"/>
                    <a:pt x="2551" y="16858"/>
                  </a:cubicBezTo>
                  <a:cubicBezTo>
                    <a:pt x="3697" y="18290"/>
                    <a:pt x="5030" y="19580"/>
                    <a:pt x="6462" y="20754"/>
                  </a:cubicBezTo>
                  <a:cubicBezTo>
                    <a:pt x="6520" y="20812"/>
                    <a:pt x="6548" y="20855"/>
                    <a:pt x="6577" y="20884"/>
                  </a:cubicBezTo>
                  <a:cubicBezTo>
                    <a:pt x="6935" y="21199"/>
                    <a:pt x="7107" y="21299"/>
                    <a:pt x="7336" y="21442"/>
                  </a:cubicBezTo>
                  <a:lnTo>
                    <a:pt x="7465" y="21528"/>
                  </a:lnTo>
                  <a:cubicBezTo>
                    <a:pt x="7536" y="21600"/>
                    <a:pt x="7622" y="21643"/>
                    <a:pt x="7694" y="21671"/>
                  </a:cubicBezTo>
                  <a:cubicBezTo>
                    <a:pt x="7752" y="21715"/>
                    <a:pt x="7794" y="21744"/>
                    <a:pt x="7851" y="21786"/>
                  </a:cubicBezTo>
                  <a:cubicBezTo>
                    <a:pt x="8797" y="22330"/>
                    <a:pt x="9800" y="22760"/>
                    <a:pt x="10889" y="22875"/>
                  </a:cubicBezTo>
                  <a:cubicBezTo>
                    <a:pt x="11328" y="23042"/>
                    <a:pt x="11775" y="23065"/>
                    <a:pt x="12224" y="23065"/>
                  </a:cubicBezTo>
                  <a:cubicBezTo>
                    <a:pt x="12390" y="23065"/>
                    <a:pt x="12556" y="23062"/>
                    <a:pt x="12723" y="23062"/>
                  </a:cubicBezTo>
                  <a:cubicBezTo>
                    <a:pt x="12837" y="23075"/>
                    <a:pt x="12952" y="23119"/>
                    <a:pt x="13066" y="23133"/>
                  </a:cubicBezTo>
                  <a:cubicBezTo>
                    <a:pt x="13202" y="23160"/>
                    <a:pt x="13335" y="23172"/>
                    <a:pt x="13467" y="23172"/>
                  </a:cubicBezTo>
                  <a:cubicBezTo>
                    <a:pt x="13882" y="23172"/>
                    <a:pt x="14283" y="23056"/>
                    <a:pt x="14686" y="22947"/>
                  </a:cubicBezTo>
                  <a:cubicBezTo>
                    <a:pt x="14886" y="22891"/>
                    <a:pt x="15217" y="22870"/>
                    <a:pt x="15731" y="22870"/>
                  </a:cubicBezTo>
                  <a:cubicBezTo>
                    <a:pt x="15878" y="22870"/>
                    <a:pt x="16040" y="22872"/>
                    <a:pt x="16218" y="22875"/>
                  </a:cubicBezTo>
                  <a:cubicBezTo>
                    <a:pt x="17078" y="22846"/>
                    <a:pt x="17937" y="22746"/>
                    <a:pt x="18783" y="22632"/>
                  </a:cubicBezTo>
                  <a:cubicBezTo>
                    <a:pt x="19829" y="22416"/>
                    <a:pt x="20774" y="21929"/>
                    <a:pt x="21706" y="21457"/>
                  </a:cubicBezTo>
                  <a:cubicBezTo>
                    <a:pt x="22579" y="21012"/>
                    <a:pt x="23368" y="20468"/>
                    <a:pt x="24084" y="19824"/>
                  </a:cubicBezTo>
                  <a:cubicBezTo>
                    <a:pt x="24600" y="19322"/>
                    <a:pt x="25173" y="18878"/>
                    <a:pt x="25559" y="18290"/>
                  </a:cubicBezTo>
                  <a:cubicBezTo>
                    <a:pt x="26333" y="17302"/>
                    <a:pt x="26877" y="16128"/>
                    <a:pt x="26963" y="14881"/>
                  </a:cubicBezTo>
                  <a:cubicBezTo>
                    <a:pt x="26978" y="14466"/>
                    <a:pt x="27064" y="14021"/>
                    <a:pt x="26863" y="13620"/>
                  </a:cubicBezTo>
                  <a:cubicBezTo>
                    <a:pt x="26444" y="12929"/>
                    <a:pt x="25716" y="12688"/>
                    <a:pt x="24951" y="12688"/>
                  </a:cubicBezTo>
                  <a:cubicBezTo>
                    <a:pt x="24305" y="12688"/>
                    <a:pt x="23633" y="12859"/>
                    <a:pt x="23095" y="13075"/>
                  </a:cubicBezTo>
                  <a:cubicBezTo>
                    <a:pt x="22637" y="13247"/>
                    <a:pt x="22193" y="13477"/>
                    <a:pt x="21792" y="13734"/>
                  </a:cubicBezTo>
                  <a:cubicBezTo>
                    <a:pt x="21834" y="13520"/>
                    <a:pt x="21878" y="13291"/>
                    <a:pt x="21920" y="13075"/>
                  </a:cubicBezTo>
                  <a:cubicBezTo>
                    <a:pt x="22193" y="11514"/>
                    <a:pt x="22780" y="8649"/>
                    <a:pt x="20502" y="8176"/>
                  </a:cubicBezTo>
                  <a:cubicBezTo>
                    <a:pt x="20373" y="8159"/>
                    <a:pt x="20247" y="8151"/>
                    <a:pt x="20123" y="8151"/>
                  </a:cubicBezTo>
                  <a:cubicBezTo>
                    <a:pt x="18669" y="8151"/>
                    <a:pt x="17588" y="9258"/>
                    <a:pt x="16677" y="10196"/>
                  </a:cubicBezTo>
                  <a:cubicBezTo>
                    <a:pt x="16104" y="10726"/>
                    <a:pt x="15645" y="11314"/>
                    <a:pt x="15244" y="11944"/>
                  </a:cubicBezTo>
                  <a:cubicBezTo>
                    <a:pt x="15058" y="10798"/>
                    <a:pt x="14829" y="9423"/>
                    <a:pt x="14600" y="8391"/>
                  </a:cubicBezTo>
                  <a:cubicBezTo>
                    <a:pt x="14184" y="6443"/>
                    <a:pt x="13754" y="4823"/>
                    <a:pt x="13425" y="3305"/>
                  </a:cubicBezTo>
                  <a:cubicBezTo>
                    <a:pt x="13139" y="2302"/>
                    <a:pt x="12694" y="1270"/>
                    <a:pt x="11821" y="583"/>
                  </a:cubicBezTo>
                  <a:cubicBezTo>
                    <a:pt x="11336" y="232"/>
                    <a:pt x="10708" y="0"/>
                    <a:pt x="10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6455117" y="-2236737"/>
              <a:ext cx="441194" cy="1392423"/>
            </a:xfrm>
            <a:custGeom>
              <a:avLst/>
              <a:gdLst/>
              <a:ahLst/>
              <a:cxnLst/>
              <a:rect l="l" t="t" r="r" b="b"/>
              <a:pathLst>
                <a:path w="7069" h="22310" extrusionOk="0">
                  <a:moveTo>
                    <a:pt x="2695" y="0"/>
                  </a:moveTo>
                  <a:cubicBezTo>
                    <a:pt x="2626" y="0"/>
                    <a:pt x="2558" y="44"/>
                    <a:pt x="2558" y="135"/>
                  </a:cubicBezTo>
                  <a:cubicBezTo>
                    <a:pt x="2658" y="2112"/>
                    <a:pt x="2830" y="4204"/>
                    <a:pt x="3060" y="6195"/>
                  </a:cubicBezTo>
                  <a:cubicBezTo>
                    <a:pt x="2744" y="5837"/>
                    <a:pt x="2487" y="5507"/>
                    <a:pt x="2200" y="5134"/>
                  </a:cubicBezTo>
                  <a:cubicBezTo>
                    <a:pt x="1985" y="4891"/>
                    <a:pt x="1799" y="4691"/>
                    <a:pt x="1656" y="4447"/>
                  </a:cubicBezTo>
                  <a:cubicBezTo>
                    <a:pt x="1197" y="3774"/>
                    <a:pt x="825" y="3043"/>
                    <a:pt x="466" y="2313"/>
                  </a:cubicBezTo>
                  <a:cubicBezTo>
                    <a:pt x="439" y="2264"/>
                    <a:pt x="398" y="2244"/>
                    <a:pt x="356" y="2244"/>
                  </a:cubicBezTo>
                  <a:cubicBezTo>
                    <a:pt x="262" y="2244"/>
                    <a:pt x="163" y="2346"/>
                    <a:pt x="223" y="2456"/>
                  </a:cubicBezTo>
                  <a:cubicBezTo>
                    <a:pt x="638" y="3287"/>
                    <a:pt x="1068" y="4103"/>
                    <a:pt x="1598" y="4848"/>
                  </a:cubicBezTo>
                  <a:cubicBezTo>
                    <a:pt x="2099" y="5450"/>
                    <a:pt x="2716" y="6238"/>
                    <a:pt x="3102" y="6697"/>
                  </a:cubicBezTo>
                  <a:cubicBezTo>
                    <a:pt x="3117" y="6710"/>
                    <a:pt x="3117" y="6710"/>
                    <a:pt x="3131" y="6710"/>
                  </a:cubicBezTo>
                  <a:cubicBezTo>
                    <a:pt x="3245" y="7656"/>
                    <a:pt x="3375" y="8559"/>
                    <a:pt x="3532" y="9404"/>
                  </a:cubicBezTo>
                  <a:cubicBezTo>
                    <a:pt x="3618" y="10106"/>
                    <a:pt x="3661" y="10823"/>
                    <a:pt x="3776" y="11510"/>
                  </a:cubicBezTo>
                  <a:cubicBezTo>
                    <a:pt x="3833" y="11667"/>
                    <a:pt x="3862" y="11811"/>
                    <a:pt x="3904" y="11969"/>
                  </a:cubicBezTo>
                  <a:cubicBezTo>
                    <a:pt x="3704" y="11753"/>
                    <a:pt x="3532" y="11654"/>
                    <a:pt x="3360" y="11496"/>
                  </a:cubicBezTo>
                  <a:cubicBezTo>
                    <a:pt x="2888" y="11023"/>
                    <a:pt x="2458" y="10508"/>
                    <a:pt x="1985" y="10049"/>
                  </a:cubicBezTo>
                  <a:cubicBezTo>
                    <a:pt x="1526" y="9648"/>
                    <a:pt x="1039" y="9003"/>
                    <a:pt x="666" y="8516"/>
                  </a:cubicBezTo>
                  <a:cubicBezTo>
                    <a:pt x="495" y="8344"/>
                    <a:pt x="409" y="8057"/>
                    <a:pt x="223" y="7914"/>
                  </a:cubicBezTo>
                  <a:cubicBezTo>
                    <a:pt x="209" y="7909"/>
                    <a:pt x="195" y="7906"/>
                    <a:pt x="181" y="7906"/>
                  </a:cubicBezTo>
                  <a:cubicBezTo>
                    <a:pt x="83" y="7906"/>
                    <a:pt x="1" y="8029"/>
                    <a:pt x="51" y="8129"/>
                  </a:cubicBezTo>
                  <a:cubicBezTo>
                    <a:pt x="624" y="9046"/>
                    <a:pt x="1369" y="9849"/>
                    <a:pt x="2099" y="10579"/>
                  </a:cubicBezTo>
                  <a:cubicBezTo>
                    <a:pt x="2544" y="11066"/>
                    <a:pt x="3131" y="11725"/>
                    <a:pt x="3503" y="11983"/>
                  </a:cubicBezTo>
                  <a:cubicBezTo>
                    <a:pt x="3719" y="12141"/>
                    <a:pt x="3805" y="12326"/>
                    <a:pt x="4034" y="12427"/>
                  </a:cubicBezTo>
                  <a:cubicBezTo>
                    <a:pt x="4177" y="13058"/>
                    <a:pt x="4292" y="13688"/>
                    <a:pt x="4420" y="14318"/>
                  </a:cubicBezTo>
                  <a:cubicBezTo>
                    <a:pt x="4850" y="17026"/>
                    <a:pt x="5366" y="19763"/>
                    <a:pt x="6670" y="22069"/>
                  </a:cubicBezTo>
                  <a:cubicBezTo>
                    <a:pt x="6741" y="22141"/>
                    <a:pt x="6756" y="22255"/>
                    <a:pt x="6856" y="22298"/>
                  </a:cubicBezTo>
                  <a:cubicBezTo>
                    <a:pt x="6871" y="22306"/>
                    <a:pt x="6888" y="22309"/>
                    <a:pt x="6906" y="22309"/>
                  </a:cubicBezTo>
                  <a:cubicBezTo>
                    <a:pt x="6984" y="22309"/>
                    <a:pt x="7068" y="22237"/>
                    <a:pt x="7056" y="22155"/>
                  </a:cubicBezTo>
                  <a:cubicBezTo>
                    <a:pt x="7042" y="22040"/>
                    <a:pt x="6856" y="21797"/>
                    <a:pt x="6784" y="21625"/>
                  </a:cubicBezTo>
                  <a:cubicBezTo>
                    <a:pt x="5638" y="19447"/>
                    <a:pt x="5108" y="16783"/>
                    <a:pt x="4693" y="14246"/>
                  </a:cubicBezTo>
                  <a:cubicBezTo>
                    <a:pt x="4563" y="13602"/>
                    <a:pt x="4435" y="12957"/>
                    <a:pt x="4292" y="12326"/>
                  </a:cubicBezTo>
                  <a:cubicBezTo>
                    <a:pt x="4334" y="12255"/>
                    <a:pt x="4378" y="12155"/>
                    <a:pt x="4406" y="12069"/>
                  </a:cubicBezTo>
                  <a:cubicBezTo>
                    <a:pt x="4550" y="11682"/>
                    <a:pt x="4621" y="11281"/>
                    <a:pt x="4764" y="10909"/>
                  </a:cubicBezTo>
                  <a:cubicBezTo>
                    <a:pt x="4964" y="10149"/>
                    <a:pt x="5266" y="9432"/>
                    <a:pt x="5495" y="8674"/>
                  </a:cubicBezTo>
                  <a:cubicBezTo>
                    <a:pt x="5681" y="7828"/>
                    <a:pt x="5896" y="7442"/>
                    <a:pt x="6211" y="6668"/>
                  </a:cubicBezTo>
                  <a:cubicBezTo>
                    <a:pt x="6383" y="6338"/>
                    <a:pt x="6555" y="5866"/>
                    <a:pt x="6655" y="5507"/>
                  </a:cubicBezTo>
                  <a:cubicBezTo>
                    <a:pt x="6712" y="5335"/>
                    <a:pt x="6956" y="5020"/>
                    <a:pt x="6641" y="4963"/>
                  </a:cubicBezTo>
                  <a:cubicBezTo>
                    <a:pt x="6512" y="4977"/>
                    <a:pt x="6498" y="5063"/>
                    <a:pt x="6454" y="5149"/>
                  </a:cubicBezTo>
                  <a:cubicBezTo>
                    <a:pt x="6269" y="5465"/>
                    <a:pt x="6225" y="5866"/>
                    <a:pt x="6111" y="6080"/>
                  </a:cubicBezTo>
                  <a:cubicBezTo>
                    <a:pt x="5753" y="6825"/>
                    <a:pt x="5352" y="7713"/>
                    <a:pt x="5136" y="8731"/>
                  </a:cubicBezTo>
                  <a:cubicBezTo>
                    <a:pt x="4807" y="9719"/>
                    <a:pt x="4464" y="10708"/>
                    <a:pt x="4206" y="11711"/>
                  </a:cubicBezTo>
                  <a:cubicBezTo>
                    <a:pt x="4191" y="11753"/>
                    <a:pt x="4177" y="11811"/>
                    <a:pt x="4162" y="11868"/>
                  </a:cubicBezTo>
                  <a:cubicBezTo>
                    <a:pt x="4120" y="11696"/>
                    <a:pt x="4076" y="11524"/>
                    <a:pt x="4019" y="11367"/>
                  </a:cubicBezTo>
                  <a:cubicBezTo>
                    <a:pt x="3876" y="9977"/>
                    <a:pt x="3690" y="8731"/>
                    <a:pt x="3503" y="7427"/>
                  </a:cubicBezTo>
                  <a:cubicBezTo>
                    <a:pt x="3461" y="7155"/>
                    <a:pt x="3432" y="6869"/>
                    <a:pt x="3389" y="6596"/>
                  </a:cubicBezTo>
                  <a:cubicBezTo>
                    <a:pt x="3575" y="6296"/>
                    <a:pt x="3675" y="5636"/>
                    <a:pt x="3776" y="5465"/>
                  </a:cubicBezTo>
                  <a:cubicBezTo>
                    <a:pt x="4076" y="4691"/>
                    <a:pt x="4406" y="3902"/>
                    <a:pt x="4678" y="3014"/>
                  </a:cubicBezTo>
                  <a:cubicBezTo>
                    <a:pt x="4865" y="2441"/>
                    <a:pt x="5022" y="2126"/>
                    <a:pt x="5165" y="1610"/>
                  </a:cubicBezTo>
                  <a:cubicBezTo>
                    <a:pt x="5266" y="1410"/>
                    <a:pt x="5337" y="1209"/>
                    <a:pt x="5394" y="995"/>
                  </a:cubicBezTo>
                  <a:cubicBezTo>
                    <a:pt x="5455" y="861"/>
                    <a:pt x="5444" y="688"/>
                    <a:pt x="5311" y="688"/>
                  </a:cubicBezTo>
                  <a:cubicBezTo>
                    <a:pt x="5286" y="688"/>
                    <a:pt x="5256" y="695"/>
                    <a:pt x="5222" y="708"/>
                  </a:cubicBezTo>
                  <a:cubicBezTo>
                    <a:pt x="5151" y="737"/>
                    <a:pt x="5151" y="823"/>
                    <a:pt x="5123" y="894"/>
                  </a:cubicBezTo>
                  <a:cubicBezTo>
                    <a:pt x="5127" y="882"/>
                    <a:pt x="5129" y="877"/>
                    <a:pt x="5130" y="877"/>
                  </a:cubicBezTo>
                  <a:lnTo>
                    <a:pt x="5130" y="877"/>
                  </a:lnTo>
                  <a:cubicBezTo>
                    <a:pt x="5130" y="877"/>
                    <a:pt x="5110" y="931"/>
                    <a:pt x="5108" y="938"/>
                  </a:cubicBezTo>
                  <a:lnTo>
                    <a:pt x="5108" y="938"/>
                  </a:lnTo>
                  <a:cubicBezTo>
                    <a:pt x="5073" y="1014"/>
                    <a:pt x="5049" y="1090"/>
                    <a:pt x="5037" y="1167"/>
                  </a:cubicBezTo>
                  <a:cubicBezTo>
                    <a:pt x="4951" y="1324"/>
                    <a:pt x="4807" y="1610"/>
                    <a:pt x="4764" y="1854"/>
                  </a:cubicBezTo>
                  <a:cubicBezTo>
                    <a:pt x="4592" y="2227"/>
                    <a:pt x="4391" y="2771"/>
                    <a:pt x="4248" y="3230"/>
                  </a:cubicBezTo>
                  <a:cubicBezTo>
                    <a:pt x="3962" y="4132"/>
                    <a:pt x="3589" y="4991"/>
                    <a:pt x="3303" y="5894"/>
                  </a:cubicBezTo>
                  <a:cubicBezTo>
                    <a:pt x="3073" y="4017"/>
                    <a:pt x="2959" y="2055"/>
                    <a:pt x="2830" y="135"/>
                  </a:cubicBezTo>
                  <a:cubicBezTo>
                    <a:pt x="2837" y="47"/>
                    <a:pt x="2766" y="0"/>
                    <a:pt x="2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6019237" y="-1665489"/>
              <a:ext cx="703451" cy="819788"/>
            </a:xfrm>
            <a:custGeom>
              <a:avLst/>
              <a:gdLst/>
              <a:ahLst/>
              <a:cxnLst/>
              <a:rect l="l" t="t" r="r" b="b"/>
              <a:pathLst>
                <a:path w="11271" h="13135" extrusionOk="0">
                  <a:moveTo>
                    <a:pt x="1792" y="1"/>
                  </a:moveTo>
                  <a:cubicBezTo>
                    <a:pt x="1680" y="1"/>
                    <a:pt x="1584" y="150"/>
                    <a:pt x="1648" y="266"/>
                  </a:cubicBezTo>
                  <a:cubicBezTo>
                    <a:pt x="2307" y="1798"/>
                    <a:pt x="3066" y="3274"/>
                    <a:pt x="3926" y="4707"/>
                  </a:cubicBezTo>
                  <a:cubicBezTo>
                    <a:pt x="3782" y="4650"/>
                    <a:pt x="3668" y="4606"/>
                    <a:pt x="3625" y="4577"/>
                  </a:cubicBezTo>
                  <a:cubicBezTo>
                    <a:pt x="2808" y="4277"/>
                    <a:pt x="2250" y="4105"/>
                    <a:pt x="1461" y="3704"/>
                  </a:cubicBezTo>
                  <a:cubicBezTo>
                    <a:pt x="1018" y="3517"/>
                    <a:pt x="602" y="3231"/>
                    <a:pt x="143" y="3116"/>
                  </a:cubicBezTo>
                  <a:cubicBezTo>
                    <a:pt x="29" y="3145"/>
                    <a:pt x="0" y="3332"/>
                    <a:pt x="115" y="3389"/>
                  </a:cubicBezTo>
                  <a:cubicBezTo>
                    <a:pt x="960" y="3790"/>
                    <a:pt x="1791" y="4220"/>
                    <a:pt x="2665" y="4577"/>
                  </a:cubicBezTo>
                  <a:cubicBezTo>
                    <a:pt x="3066" y="4692"/>
                    <a:pt x="3381" y="4807"/>
                    <a:pt x="3740" y="4979"/>
                  </a:cubicBezTo>
                  <a:cubicBezTo>
                    <a:pt x="3954" y="5051"/>
                    <a:pt x="4011" y="5093"/>
                    <a:pt x="4212" y="5194"/>
                  </a:cubicBezTo>
                  <a:cubicBezTo>
                    <a:pt x="4284" y="5294"/>
                    <a:pt x="4342" y="5395"/>
                    <a:pt x="4413" y="5509"/>
                  </a:cubicBezTo>
                  <a:cubicBezTo>
                    <a:pt x="4900" y="6340"/>
                    <a:pt x="5358" y="7200"/>
                    <a:pt x="5860" y="8031"/>
                  </a:cubicBezTo>
                  <a:cubicBezTo>
                    <a:pt x="5838" y="8038"/>
                    <a:pt x="5828" y="8041"/>
                    <a:pt x="5817" y="8041"/>
                  </a:cubicBezTo>
                  <a:cubicBezTo>
                    <a:pt x="5806" y="8041"/>
                    <a:pt x="5795" y="8038"/>
                    <a:pt x="5774" y="8031"/>
                  </a:cubicBezTo>
                  <a:cubicBezTo>
                    <a:pt x="5746" y="8031"/>
                    <a:pt x="5717" y="8016"/>
                    <a:pt x="5702" y="8016"/>
                  </a:cubicBezTo>
                  <a:cubicBezTo>
                    <a:pt x="5330" y="7945"/>
                    <a:pt x="4972" y="7830"/>
                    <a:pt x="4628" y="7701"/>
                  </a:cubicBezTo>
                  <a:cubicBezTo>
                    <a:pt x="4155" y="7544"/>
                    <a:pt x="3683" y="7443"/>
                    <a:pt x="3224" y="7242"/>
                  </a:cubicBezTo>
                  <a:cubicBezTo>
                    <a:pt x="3047" y="7205"/>
                    <a:pt x="2825" y="7032"/>
                    <a:pt x="2637" y="7032"/>
                  </a:cubicBezTo>
                  <a:cubicBezTo>
                    <a:pt x="2612" y="7032"/>
                    <a:pt x="2588" y="7035"/>
                    <a:pt x="2565" y="7042"/>
                  </a:cubicBezTo>
                  <a:cubicBezTo>
                    <a:pt x="2450" y="7114"/>
                    <a:pt x="2479" y="7314"/>
                    <a:pt x="2607" y="7343"/>
                  </a:cubicBezTo>
                  <a:cubicBezTo>
                    <a:pt x="3267" y="7643"/>
                    <a:pt x="3954" y="7830"/>
                    <a:pt x="4642" y="8045"/>
                  </a:cubicBezTo>
                  <a:cubicBezTo>
                    <a:pt x="4943" y="8174"/>
                    <a:pt x="5258" y="8245"/>
                    <a:pt x="5574" y="8317"/>
                  </a:cubicBezTo>
                  <a:cubicBezTo>
                    <a:pt x="5652" y="8327"/>
                    <a:pt x="5736" y="8350"/>
                    <a:pt x="5819" y="8350"/>
                  </a:cubicBezTo>
                  <a:cubicBezTo>
                    <a:pt x="5857" y="8350"/>
                    <a:pt x="5895" y="8345"/>
                    <a:pt x="5931" y="8331"/>
                  </a:cubicBezTo>
                  <a:cubicBezTo>
                    <a:pt x="5975" y="8317"/>
                    <a:pt x="5989" y="8302"/>
                    <a:pt x="6017" y="8274"/>
                  </a:cubicBezTo>
                  <a:cubicBezTo>
                    <a:pt x="6189" y="8532"/>
                    <a:pt x="6347" y="8776"/>
                    <a:pt x="6519" y="9005"/>
                  </a:cubicBezTo>
                  <a:cubicBezTo>
                    <a:pt x="7264" y="9836"/>
                    <a:pt x="7981" y="10681"/>
                    <a:pt x="8840" y="11368"/>
                  </a:cubicBezTo>
                  <a:cubicBezTo>
                    <a:pt x="9556" y="11956"/>
                    <a:pt x="10072" y="12357"/>
                    <a:pt x="10703" y="12902"/>
                  </a:cubicBezTo>
                  <a:cubicBezTo>
                    <a:pt x="10817" y="12988"/>
                    <a:pt x="10917" y="13088"/>
                    <a:pt x="11046" y="13131"/>
                  </a:cubicBezTo>
                  <a:cubicBezTo>
                    <a:pt x="11056" y="13133"/>
                    <a:pt x="11066" y="13134"/>
                    <a:pt x="11075" y="13134"/>
                  </a:cubicBezTo>
                  <a:cubicBezTo>
                    <a:pt x="11189" y="13134"/>
                    <a:pt x="11270" y="12979"/>
                    <a:pt x="11203" y="12873"/>
                  </a:cubicBezTo>
                  <a:cubicBezTo>
                    <a:pt x="11060" y="12715"/>
                    <a:pt x="10860" y="12629"/>
                    <a:pt x="10703" y="12472"/>
                  </a:cubicBezTo>
                  <a:cubicBezTo>
                    <a:pt x="9843" y="11712"/>
                    <a:pt x="8840" y="11024"/>
                    <a:pt x="7908" y="10037"/>
                  </a:cubicBezTo>
                  <a:cubicBezTo>
                    <a:pt x="7479" y="9535"/>
                    <a:pt x="6991" y="9076"/>
                    <a:pt x="6590" y="8547"/>
                  </a:cubicBezTo>
                  <a:cubicBezTo>
                    <a:pt x="6491" y="8403"/>
                    <a:pt x="6376" y="8216"/>
                    <a:pt x="6246" y="8016"/>
                  </a:cubicBezTo>
                  <a:cubicBezTo>
                    <a:pt x="6332" y="7787"/>
                    <a:pt x="6361" y="7515"/>
                    <a:pt x="6433" y="7314"/>
                  </a:cubicBezTo>
                  <a:cubicBezTo>
                    <a:pt x="6676" y="6541"/>
                    <a:pt x="6863" y="5767"/>
                    <a:pt x="6991" y="4965"/>
                  </a:cubicBezTo>
                  <a:cubicBezTo>
                    <a:pt x="7077" y="4291"/>
                    <a:pt x="7092" y="3675"/>
                    <a:pt x="7077" y="3088"/>
                  </a:cubicBezTo>
                  <a:cubicBezTo>
                    <a:pt x="7077" y="2916"/>
                    <a:pt x="7150" y="2543"/>
                    <a:pt x="6920" y="2529"/>
                  </a:cubicBezTo>
                  <a:cubicBezTo>
                    <a:pt x="6791" y="2529"/>
                    <a:pt x="6734" y="2658"/>
                    <a:pt x="6762" y="2772"/>
                  </a:cubicBezTo>
                  <a:lnTo>
                    <a:pt x="6762" y="2787"/>
                  </a:lnTo>
                  <a:cubicBezTo>
                    <a:pt x="6777" y="2816"/>
                    <a:pt x="6777" y="2816"/>
                    <a:pt x="6777" y="2830"/>
                  </a:cubicBezTo>
                  <a:cubicBezTo>
                    <a:pt x="6806" y="3016"/>
                    <a:pt x="6748" y="3475"/>
                    <a:pt x="6791" y="3489"/>
                  </a:cubicBezTo>
                  <a:cubicBezTo>
                    <a:pt x="6720" y="4736"/>
                    <a:pt x="6577" y="5810"/>
                    <a:pt x="6189" y="7042"/>
                  </a:cubicBezTo>
                  <a:cubicBezTo>
                    <a:pt x="6147" y="7200"/>
                    <a:pt x="6089" y="7443"/>
                    <a:pt x="6032" y="7658"/>
                  </a:cubicBezTo>
                  <a:cubicBezTo>
                    <a:pt x="5832" y="7328"/>
                    <a:pt x="5631" y="6971"/>
                    <a:pt x="5459" y="6684"/>
                  </a:cubicBezTo>
                  <a:cubicBezTo>
                    <a:pt x="5186" y="6182"/>
                    <a:pt x="4886" y="5681"/>
                    <a:pt x="4599" y="5179"/>
                  </a:cubicBezTo>
                  <a:cubicBezTo>
                    <a:pt x="4685" y="5065"/>
                    <a:pt x="4628" y="4893"/>
                    <a:pt x="4642" y="4764"/>
                  </a:cubicBezTo>
                  <a:cubicBezTo>
                    <a:pt x="4728" y="3403"/>
                    <a:pt x="4814" y="2171"/>
                    <a:pt x="4986" y="996"/>
                  </a:cubicBezTo>
                  <a:cubicBezTo>
                    <a:pt x="5029" y="824"/>
                    <a:pt x="5014" y="652"/>
                    <a:pt x="5001" y="480"/>
                  </a:cubicBezTo>
                  <a:cubicBezTo>
                    <a:pt x="5001" y="423"/>
                    <a:pt x="4957" y="365"/>
                    <a:pt x="4900" y="337"/>
                  </a:cubicBezTo>
                  <a:cubicBezTo>
                    <a:pt x="4874" y="331"/>
                    <a:pt x="4852" y="328"/>
                    <a:pt x="4832" y="328"/>
                  </a:cubicBezTo>
                  <a:cubicBezTo>
                    <a:pt x="4571" y="328"/>
                    <a:pt x="4750" y="815"/>
                    <a:pt x="4671" y="881"/>
                  </a:cubicBezTo>
                  <a:cubicBezTo>
                    <a:pt x="4456" y="2056"/>
                    <a:pt x="4428" y="3030"/>
                    <a:pt x="4342" y="4220"/>
                  </a:cubicBezTo>
                  <a:cubicBezTo>
                    <a:pt x="4342" y="4392"/>
                    <a:pt x="4327" y="4564"/>
                    <a:pt x="4327" y="4721"/>
                  </a:cubicBezTo>
                  <a:cubicBezTo>
                    <a:pt x="3654" y="3590"/>
                    <a:pt x="2980" y="2457"/>
                    <a:pt x="2450" y="1240"/>
                  </a:cubicBezTo>
                  <a:cubicBezTo>
                    <a:pt x="2279" y="853"/>
                    <a:pt x="2107" y="466"/>
                    <a:pt x="1935" y="94"/>
                  </a:cubicBezTo>
                  <a:cubicBezTo>
                    <a:pt x="1906" y="50"/>
                    <a:pt x="1877" y="22"/>
                    <a:pt x="1834" y="8"/>
                  </a:cubicBezTo>
                  <a:cubicBezTo>
                    <a:pt x="1820" y="3"/>
                    <a:pt x="1806" y="1"/>
                    <a:pt x="1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6955093" y="-1732581"/>
              <a:ext cx="442068" cy="889128"/>
            </a:xfrm>
            <a:custGeom>
              <a:avLst/>
              <a:gdLst/>
              <a:ahLst/>
              <a:cxnLst/>
              <a:rect l="l" t="t" r="r" b="b"/>
              <a:pathLst>
                <a:path w="7083" h="14246" extrusionOk="0">
                  <a:moveTo>
                    <a:pt x="5170" y="1"/>
                  </a:moveTo>
                  <a:cubicBezTo>
                    <a:pt x="5096" y="1"/>
                    <a:pt x="5021" y="49"/>
                    <a:pt x="5005" y="137"/>
                  </a:cubicBezTo>
                  <a:cubicBezTo>
                    <a:pt x="4690" y="1555"/>
                    <a:pt x="4332" y="2959"/>
                    <a:pt x="3945" y="4378"/>
                  </a:cubicBezTo>
                  <a:cubicBezTo>
                    <a:pt x="3931" y="4363"/>
                    <a:pt x="3916" y="4349"/>
                    <a:pt x="3888" y="4349"/>
                  </a:cubicBezTo>
                  <a:cubicBezTo>
                    <a:pt x="3687" y="4149"/>
                    <a:pt x="3186" y="3232"/>
                    <a:pt x="3043" y="2816"/>
                  </a:cubicBezTo>
                  <a:cubicBezTo>
                    <a:pt x="2785" y="2099"/>
                    <a:pt x="2670" y="1354"/>
                    <a:pt x="2470" y="638"/>
                  </a:cubicBezTo>
                  <a:cubicBezTo>
                    <a:pt x="2437" y="592"/>
                    <a:pt x="2393" y="573"/>
                    <a:pt x="2350" y="573"/>
                  </a:cubicBezTo>
                  <a:cubicBezTo>
                    <a:pt x="2258" y="573"/>
                    <a:pt x="2168" y="660"/>
                    <a:pt x="2197" y="768"/>
                  </a:cubicBezTo>
                  <a:cubicBezTo>
                    <a:pt x="2455" y="2071"/>
                    <a:pt x="2799" y="3346"/>
                    <a:pt x="3559" y="4435"/>
                  </a:cubicBezTo>
                  <a:cubicBezTo>
                    <a:pt x="3616" y="4506"/>
                    <a:pt x="3673" y="4564"/>
                    <a:pt x="3759" y="4607"/>
                  </a:cubicBezTo>
                  <a:cubicBezTo>
                    <a:pt x="3790" y="4628"/>
                    <a:pt x="3822" y="4641"/>
                    <a:pt x="3831" y="4641"/>
                  </a:cubicBezTo>
                  <a:cubicBezTo>
                    <a:pt x="3834" y="4641"/>
                    <a:pt x="3834" y="4640"/>
                    <a:pt x="3830" y="4636"/>
                  </a:cubicBezTo>
                  <a:lnTo>
                    <a:pt x="3830" y="4636"/>
                  </a:lnTo>
                  <a:lnTo>
                    <a:pt x="3845" y="4650"/>
                  </a:lnTo>
                  <a:cubicBezTo>
                    <a:pt x="3859" y="4650"/>
                    <a:pt x="3859" y="4665"/>
                    <a:pt x="3874" y="4678"/>
                  </a:cubicBezTo>
                  <a:cubicBezTo>
                    <a:pt x="3515" y="6011"/>
                    <a:pt x="3157" y="7343"/>
                    <a:pt x="2842" y="8690"/>
                  </a:cubicBezTo>
                  <a:cubicBezTo>
                    <a:pt x="2827" y="8705"/>
                    <a:pt x="2814" y="8718"/>
                    <a:pt x="2799" y="8718"/>
                  </a:cubicBezTo>
                  <a:cubicBezTo>
                    <a:pt x="2684" y="8590"/>
                    <a:pt x="2484" y="8317"/>
                    <a:pt x="2326" y="8145"/>
                  </a:cubicBezTo>
                  <a:cubicBezTo>
                    <a:pt x="1983" y="7644"/>
                    <a:pt x="1667" y="7114"/>
                    <a:pt x="1324" y="6613"/>
                  </a:cubicBezTo>
                  <a:cubicBezTo>
                    <a:pt x="1051" y="6011"/>
                    <a:pt x="808" y="5295"/>
                    <a:pt x="621" y="4621"/>
                  </a:cubicBezTo>
                  <a:cubicBezTo>
                    <a:pt x="478" y="4163"/>
                    <a:pt x="449" y="3618"/>
                    <a:pt x="249" y="3203"/>
                  </a:cubicBezTo>
                  <a:cubicBezTo>
                    <a:pt x="224" y="3188"/>
                    <a:pt x="198" y="3181"/>
                    <a:pt x="173" y="3181"/>
                  </a:cubicBezTo>
                  <a:cubicBezTo>
                    <a:pt x="81" y="3181"/>
                    <a:pt x="0" y="3273"/>
                    <a:pt x="34" y="3375"/>
                  </a:cubicBezTo>
                  <a:cubicBezTo>
                    <a:pt x="363" y="4736"/>
                    <a:pt x="636" y="6212"/>
                    <a:pt x="1481" y="7358"/>
                  </a:cubicBezTo>
                  <a:cubicBezTo>
                    <a:pt x="1767" y="7830"/>
                    <a:pt x="2082" y="8317"/>
                    <a:pt x="2398" y="8676"/>
                  </a:cubicBezTo>
                  <a:cubicBezTo>
                    <a:pt x="2512" y="8776"/>
                    <a:pt x="2569" y="8934"/>
                    <a:pt x="2728" y="8991"/>
                  </a:cubicBezTo>
                  <a:cubicBezTo>
                    <a:pt x="2741" y="9005"/>
                    <a:pt x="2770" y="9005"/>
                    <a:pt x="2785" y="9005"/>
                  </a:cubicBezTo>
                  <a:cubicBezTo>
                    <a:pt x="2569" y="10237"/>
                    <a:pt x="2340" y="11469"/>
                    <a:pt x="2054" y="12701"/>
                  </a:cubicBezTo>
                  <a:cubicBezTo>
                    <a:pt x="1996" y="13016"/>
                    <a:pt x="2011" y="13175"/>
                    <a:pt x="1925" y="13418"/>
                  </a:cubicBezTo>
                  <a:cubicBezTo>
                    <a:pt x="1868" y="13675"/>
                    <a:pt x="1897" y="13704"/>
                    <a:pt x="1811" y="13948"/>
                  </a:cubicBezTo>
                  <a:cubicBezTo>
                    <a:pt x="1728" y="14077"/>
                    <a:pt x="1829" y="14246"/>
                    <a:pt x="1963" y="14246"/>
                  </a:cubicBezTo>
                  <a:cubicBezTo>
                    <a:pt x="1992" y="14246"/>
                    <a:pt x="2023" y="14238"/>
                    <a:pt x="2054" y="14220"/>
                  </a:cubicBezTo>
                  <a:cubicBezTo>
                    <a:pt x="2168" y="14105"/>
                    <a:pt x="2183" y="13905"/>
                    <a:pt x="2226" y="13761"/>
                  </a:cubicBezTo>
                  <a:cubicBezTo>
                    <a:pt x="2455" y="12458"/>
                    <a:pt x="2900" y="10552"/>
                    <a:pt x="3157" y="8934"/>
                  </a:cubicBezTo>
                  <a:cubicBezTo>
                    <a:pt x="3171" y="8877"/>
                    <a:pt x="3186" y="8819"/>
                    <a:pt x="3200" y="8747"/>
                  </a:cubicBezTo>
                  <a:cubicBezTo>
                    <a:pt x="3329" y="8632"/>
                    <a:pt x="3444" y="8489"/>
                    <a:pt x="3572" y="8361"/>
                  </a:cubicBezTo>
                  <a:cubicBezTo>
                    <a:pt x="4145" y="7744"/>
                    <a:pt x="4690" y="7314"/>
                    <a:pt x="5306" y="6699"/>
                  </a:cubicBezTo>
                  <a:cubicBezTo>
                    <a:pt x="5536" y="6470"/>
                    <a:pt x="5721" y="6212"/>
                    <a:pt x="5951" y="5983"/>
                  </a:cubicBezTo>
                  <a:cubicBezTo>
                    <a:pt x="6223" y="5738"/>
                    <a:pt x="6453" y="5452"/>
                    <a:pt x="6610" y="5123"/>
                  </a:cubicBezTo>
                  <a:cubicBezTo>
                    <a:pt x="6682" y="5022"/>
                    <a:pt x="7083" y="4707"/>
                    <a:pt x="6753" y="4621"/>
                  </a:cubicBezTo>
                  <a:cubicBezTo>
                    <a:pt x="6667" y="4621"/>
                    <a:pt x="6624" y="4707"/>
                    <a:pt x="6581" y="4764"/>
                  </a:cubicBezTo>
                  <a:cubicBezTo>
                    <a:pt x="6510" y="4865"/>
                    <a:pt x="6395" y="4951"/>
                    <a:pt x="6338" y="5079"/>
                  </a:cubicBezTo>
                  <a:cubicBezTo>
                    <a:pt x="6195" y="5409"/>
                    <a:pt x="5937" y="5639"/>
                    <a:pt x="5664" y="5897"/>
                  </a:cubicBezTo>
                  <a:cubicBezTo>
                    <a:pt x="4905" y="6785"/>
                    <a:pt x="4074" y="7372"/>
                    <a:pt x="3329" y="8203"/>
                  </a:cubicBezTo>
                  <a:cubicBezTo>
                    <a:pt x="3601" y="7043"/>
                    <a:pt x="3931" y="5882"/>
                    <a:pt x="4218" y="4707"/>
                  </a:cubicBezTo>
                  <a:cubicBezTo>
                    <a:pt x="4246" y="4650"/>
                    <a:pt x="4260" y="4592"/>
                    <a:pt x="4275" y="4535"/>
                  </a:cubicBezTo>
                  <a:cubicBezTo>
                    <a:pt x="4418" y="4306"/>
                    <a:pt x="4561" y="4077"/>
                    <a:pt x="4733" y="3876"/>
                  </a:cubicBezTo>
                  <a:cubicBezTo>
                    <a:pt x="4991" y="3518"/>
                    <a:pt x="5635" y="2974"/>
                    <a:pt x="5979" y="2501"/>
                  </a:cubicBezTo>
                  <a:cubicBezTo>
                    <a:pt x="6109" y="2344"/>
                    <a:pt x="6281" y="2128"/>
                    <a:pt x="6453" y="1856"/>
                  </a:cubicBezTo>
                  <a:cubicBezTo>
                    <a:pt x="6581" y="1670"/>
                    <a:pt x="6768" y="1541"/>
                    <a:pt x="6911" y="1354"/>
                  </a:cubicBezTo>
                  <a:cubicBezTo>
                    <a:pt x="6982" y="1297"/>
                    <a:pt x="6982" y="1154"/>
                    <a:pt x="6896" y="1111"/>
                  </a:cubicBezTo>
                  <a:cubicBezTo>
                    <a:pt x="6871" y="1095"/>
                    <a:pt x="6847" y="1089"/>
                    <a:pt x="6824" y="1089"/>
                  </a:cubicBezTo>
                  <a:cubicBezTo>
                    <a:pt x="6744" y="1089"/>
                    <a:pt x="6680" y="1173"/>
                    <a:pt x="6624" y="1240"/>
                  </a:cubicBezTo>
                  <a:cubicBezTo>
                    <a:pt x="6266" y="1526"/>
                    <a:pt x="6065" y="1856"/>
                    <a:pt x="5822" y="2172"/>
                  </a:cubicBezTo>
                  <a:cubicBezTo>
                    <a:pt x="5536" y="2601"/>
                    <a:pt x="4934" y="3102"/>
                    <a:pt x="4518" y="3633"/>
                  </a:cubicBezTo>
                  <a:cubicBezTo>
                    <a:pt x="4791" y="2573"/>
                    <a:pt x="5049" y="1498"/>
                    <a:pt x="5306" y="438"/>
                  </a:cubicBezTo>
                  <a:cubicBezTo>
                    <a:pt x="5306" y="323"/>
                    <a:pt x="5377" y="195"/>
                    <a:pt x="5320" y="94"/>
                  </a:cubicBezTo>
                  <a:cubicBezTo>
                    <a:pt x="5289" y="31"/>
                    <a:pt x="5230" y="1"/>
                    <a:pt x="5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7280193" y="-1460593"/>
              <a:ext cx="405744" cy="555346"/>
            </a:xfrm>
            <a:custGeom>
              <a:avLst/>
              <a:gdLst/>
              <a:ahLst/>
              <a:cxnLst/>
              <a:rect l="l" t="t" r="r" b="b"/>
              <a:pathLst>
                <a:path w="6501" h="8898" extrusionOk="0">
                  <a:moveTo>
                    <a:pt x="3230" y="1"/>
                  </a:moveTo>
                  <a:cubicBezTo>
                    <a:pt x="3162" y="1"/>
                    <a:pt x="3093" y="40"/>
                    <a:pt x="3077" y="120"/>
                  </a:cubicBezTo>
                  <a:cubicBezTo>
                    <a:pt x="2905" y="1395"/>
                    <a:pt x="2762" y="2685"/>
                    <a:pt x="2705" y="3988"/>
                  </a:cubicBezTo>
                  <a:lnTo>
                    <a:pt x="2705" y="4003"/>
                  </a:lnTo>
                  <a:cubicBezTo>
                    <a:pt x="2390" y="4461"/>
                    <a:pt x="2088" y="4920"/>
                    <a:pt x="1788" y="5407"/>
                  </a:cubicBezTo>
                  <a:cubicBezTo>
                    <a:pt x="1244" y="6252"/>
                    <a:pt x="642" y="7069"/>
                    <a:pt x="327" y="8043"/>
                  </a:cubicBezTo>
                  <a:cubicBezTo>
                    <a:pt x="254" y="8257"/>
                    <a:pt x="155" y="8387"/>
                    <a:pt x="25" y="8687"/>
                  </a:cubicBezTo>
                  <a:cubicBezTo>
                    <a:pt x="1" y="8797"/>
                    <a:pt x="101" y="8897"/>
                    <a:pt x="202" y="8897"/>
                  </a:cubicBezTo>
                  <a:cubicBezTo>
                    <a:pt x="220" y="8897"/>
                    <a:pt x="238" y="8894"/>
                    <a:pt x="254" y="8888"/>
                  </a:cubicBezTo>
                  <a:cubicBezTo>
                    <a:pt x="340" y="8874"/>
                    <a:pt x="384" y="8802"/>
                    <a:pt x="413" y="8744"/>
                  </a:cubicBezTo>
                  <a:cubicBezTo>
                    <a:pt x="756" y="8100"/>
                    <a:pt x="842" y="7627"/>
                    <a:pt x="1186" y="7040"/>
                  </a:cubicBezTo>
                  <a:cubicBezTo>
                    <a:pt x="1788" y="6094"/>
                    <a:pt x="2390" y="5149"/>
                    <a:pt x="3005" y="4203"/>
                  </a:cubicBezTo>
                  <a:cubicBezTo>
                    <a:pt x="3034" y="4146"/>
                    <a:pt x="3091" y="4089"/>
                    <a:pt x="3120" y="4031"/>
                  </a:cubicBezTo>
                  <a:cubicBezTo>
                    <a:pt x="3278" y="3917"/>
                    <a:pt x="3435" y="3816"/>
                    <a:pt x="3521" y="3787"/>
                  </a:cubicBezTo>
                  <a:cubicBezTo>
                    <a:pt x="4008" y="3602"/>
                    <a:pt x="4810" y="3300"/>
                    <a:pt x="5140" y="3115"/>
                  </a:cubicBezTo>
                  <a:cubicBezTo>
                    <a:pt x="5456" y="3000"/>
                    <a:pt x="6000" y="2756"/>
                    <a:pt x="6157" y="2670"/>
                  </a:cubicBezTo>
                  <a:cubicBezTo>
                    <a:pt x="6272" y="2599"/>
                    <a:pt x="6501" y="2584"/>
                    <a:pt x="6458" y="2398"/>
                  </a:cubicBezTo>
                  <a:cubicBezTo>
                    <a:pt x="6432" y="2319"/>
                    <a:pt x="6382" y="2292"/>
                    <a:pt x="6323" y="2292"/>
                  </a:cubicBezTo>
                  <a:cubicBezTo>
                    <a:pt x="6221" y="2292"/>
                    <a:pt x="6090" y="2371"/>
                    <a:pt x="6000" y="2398"/>
                  </a:cubicBezTo>
                  <a:cubicBezTo>
                    <a:pt x="5813" y="2469"/>
                    <a:pt x="5628" y="2584"/>
                    <a:pt x="5341" y="2685"/>
                  </a:cubicBezTo>
                  <a:cubicBezTo>
                    <a:pt x="4768" y="2899"/>
                    <a:pt x="4409" y="3115"/>
                    <a:pt x="3836" y="3329"/>
                  </a:cubicBezTo>
                  <a:cubicBezTo>
                    <a:pt x="3750" y="3358"/>
                    <a:pt x="3664" y="3386"/>
                    <a:pt x="3578" y="3430"/>
                  </a:cubicBezTo>
                  <a:cubicBezTo>
                    <a:pt x="3880" y="3029"/>
                    <a:pt x="4209" y="2613"/>
                    <a:pt x="4495" y="2140"/>
                  </a:cubicBezTo>
                  <a:cubicBezTo>
                    <a:pt x="4868" y="1539"/>
                    <a:pt x="5341" y="951"/>
                    <a:pt x="5670" y="320"/>
                  </a:cubicBezTo>
                  <a:cubicBezTo>
                    <a:pt x="5688" y="191"/>
                    <a:pt x="5582" y="104"/>
                    <a:pt x="5478" y="104"/>
                  </a:cubicBezTo>
                  <a:cubicBezTo>
                    <a:pt x="5420" y="104"/>
                    <a:pt x="5362" y="131"/>
                    <a:pt x="5326" y="192"/>
                  </a:cubicBezTo>
                  <a:cubicBezTo>
                    <a:pt x="4596" y="1424"/>
                    <a:pt x="3807" y="2456"/>
                    <a:pt x="3020" y="3544"/>
                  </a:cubicBezTo>
                  <a:cubicBezTo>
                    <a:pt x="3106" y="2771"/>
                    <a:pt x="3163" y="1682"/>
                    <a:pt x="3292" y="893"/>
                  </a:cubicBezTo>
                  <a:cubicBezTo>
                    <a:pt x="3307" y="578"/>
                    <a:pt x="3406" y="421"/>
                    <a:pt x="3364" y="77"/>
                  </a:cubicBezTo>
                  <a:cubicBezTo>
                    <a:pt x="3338" y="26"/>
                    <a:pt x="3284" y="1"/>
                    <a:pt x="3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6"/>
          <p:cNvSpPr/>
          <p:nvPr/>
        </p:nvSpPr>
        <p:spPr>
          <a:xfrm rot="10800000">
            <a:off x="-25" y="4916803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6"/>
          <p:cNvGrpSpPr/>
          <p:nvPr/>
        </p:nvGrpSpPr>
        <p:grpSpPr>
          <a:xfrm rot="-9772188" flipH="1">
            <a:off x="69533" y="3211455"/>
            <a:ext cx="504006" cy="807182"/>
            <a:chOff x="7734052" y="1174159"/>
            <a:chExt cx="657449" cy="712316"/>
          </a:xfrm>
        </p:grpSpPr>
        <p:grpSp>
          <p:nvGrpSpPr>
            <p:cNvPr id="99" name="Google Shape;99;p6"/>
            <p:cNvGrpSpPr/>
            <p:nvPr/>
          </p:nvGrpSpPr>
          <p:grpSpPr>
            <a:xfrm>
              <a:off x="7734052" y="1174159"/>
              <a:ext cx="657449" cy="657282"/>
              <a:chOff x="6971958" y="789872"/>
              <a:chExt cx="593312" cy="593161"/>
            </a:xfrm>
          </p:grpSpPr>
          <p:sp>
            <p:nvSpPr>
              <p:cNvPr id="100" name="Google Shape;100;p6"/>
              <p:cNvSpPr/>
              <p:nvPr/>
            </p:nvSpPr>
            <p:spPr>
              <a:xfrm rot="1327811">
                <a:off x="7065344" y="794592"/>
                <a:ext cx="126871" cy="520608"/>
              </a:xfrm>
              <a:custGeom>
                <a:avLst/>
                <a:gdLst/>
                <a:ahLst/>
                <a:cxnLst/>
                <a:rect l="l" t="t" r="r" b="b"/>
                <a:pathLst>
                  <a:path w="5075" h="20825" extrusionOk="0">
                    <a:moveTo>
                      <a:pt x="2385" y="1"/>
                    </a:moveTo>
                    <a:cubicBezTo>
                      <a:pt x="2190" y="1"/>
                      <a:pt x="1996" y="76"/>
                      <a:pt x="1886" y="252"/>
                    </a:cubicBezTo>
                    <a:cubicBezTo>
                      <a:pt x="1128" y="1701"/>
                      <a:pt x="0" y="3344"/>
                      <a:pt x="613" y="4970"/>
                    </a:cubicBezTo>
                    <a:cubicBezTo>
                      <a:pt x="1112" y="6018"/>
                      <a:pt x="2240" y="6855"/>
                      <a:pt x="2755" y="7418"/>
                    </a:cubicBezTo>
                    <a:cubicBezTo>
                      <a:pt x="3834" y="8385"/>
                      <a:pt x="3898" y="9899"/>
                      <a:pt x="3077" y="11107"/>
                    </a:cubicBezTo>
                    <a:cubicBezTo>
                      <a:pt x="2481" y="12267"/>
                      <a:pt x="1241" y="13700"/>
                      <a:pt x="1225" y="14505"/>
                    </a:cubicBezTo>
                    <a:cubicBezTo>
                      <a:pt x="1160" y="15246"/>
                      <a:pt x="1611" y="16680"/>
                      <a:pt x="1789" y="16857"/>
                    </a:cubicBezTo>
                    <a:cubicBezTo>
                      <a:pt x="2255" y="17711"/>
                      <a:pt x="2932" y="18452"/>
                      <a:pt x="2884" y="18774"/>
                    </a:cubicBezTo>
                    <a:cubicBezTo>
                      <a:pt x="2835" y="19386"/>
                      <a:pt x="2884" y="19450"/>
                      <a:pt x="2755" y="19805"/>
                    </a:cubicBezTo>
                    <a:cubicBezTo>
                      <a:pt x="2674" y="20046"/>
                      <a:pt x="2545" y="20303"/>
                      <a:pt x="2723" y="20529"/>
                    </a:cubicBezTo>
                    <a:cubicBezTo>
                      <a:pt x="2910" y="20737"/>
                      <a:pt x="3114" y="20825"/>
                      <a:pt x="3306" y="20825"/>
                    </a:cubicBezTo>
                    <a:cubicBezTo>
                      <a:pt x="3696" y="20825"/>
                      <a:pt x="4038" y="20466"/>
                      <a:pt x="4091" y="20013"/>
                    </a:cubicBezTo>
                    <a:cubicBezTo>
                      <a:pt x="4220" y="19450"/>
                      <a:pt x="4301" y="18838"/>
                      <a:pt x="4140" y="18274"/>
                    </a:cubicBezTo>
                    <a:cubicBezTo>
                      <a:pt x="3930" y="17646"/>
                      <a:pt x="3447" y="17146"/>
                      <a:pt x="3110" y="16583"/>
                    </a:cubicBezTo>
                    <a:cubicBezTo>
                      <a:pt x="2659" y="15907"/>
                      <a:pt x="2498" y="14908"/>
                      <a:pt x="2562" y="14361"/>
                    </a:cubicBezTo>
                    <a:lnTo>
                      <a:pt x="2562" y="14344"/>
                    </a:lnTo>
                    <a:cubicBezTo>
                      <a:pt x="3271" y="13169"/>
                      <a:pt x="4059" y="12025"/>
                      <a:pt x="4639" y="10801"/>
                    </a:cubicBezTo>
                    <a:cubicBezTo>
                      <a:pt x="5075" y="9738"/>
                      <a:pt x="5042" y="8514"/>
                      <a:pt x="4381" y="7532"/>
                    </a:cubicBezTo>
                    <a:cubicBezTo>
                      <a:pt x="3157" y="5792"/>
                      <a:pt x="1192" y="5099"/>
                      <a:pt x="1692" y="3521"/>
                    </a:cubicBezTo>
                    <a:cubicBezTo>
                      <a:pt x="1998" y="2249"/>
                      <a:pt x="2465" y="1749"/>
                      <a:pt x="2996" y="574"/>
                    </a:cubicBezTo>
                    <a:cubicBezTo>
                      <a:pt x="3078" y="235"/>
                      <a:pt x="2729" y="1"/>
                      <a:pt x="238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6"/>
              <p:cNvSpPr/>
              <p:nvPr/>
            </p:nvSpPr>
            <p:spPr>
              <a:xfrm rot="1327811">
                <a:off x="7219240" y="835643"/>
                <a:ext cx="121196" cy="529333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21174" extrusionOk="0">
                    <a:moveTo>
                      <a:pt x="2915" y="0"/>
                    </a:moveTo>
                    <a:cubicBezTo>
                      <a:pt x="2718" y="0"/>
                      <a:pt x="2525" y="74"/>
                      <a:pt x="2416" y="247"/>
                    </a:cubicBezTo>
                    <a:cubicBezTo>
                      <a:pt x="1562" y="1422"/>
                      <a:pt x="918" y="2710"/>
                      <a:pt x="660" y="4063"/>
                    </a:cubicBezTo>
                    <a:cubicBezTo>
                      <a:pt x="516" y="4724"/>
                      <a:pt x="548" y="5401"/>
                      <a:pt x="934" y="5980"/>
                    </a:cubicBezTo>
                    <a:cubicBezTo>
                      <a:pt x="1450" y="6930"/>
                      <a:pt x="2432" y="7542"/>
                      <a:pt x="2932" y="8315"/>
                    </a:cubicBezTo>
                    <a:cubicBezTo>
                      <a:pt x="4107" y="9894"/>
                      <a:pt x="3222" y="11392"/>
                      <a:pt x="1901" y="12938"/>
                    </a:cubicBezTo>
                    <a:cubicBezTo>
                      <a:pt x="709" y="14484"/>
                      <a:pt x="0" y="15741"/>
                      <a:pt x="1224" y="16933"/>
                    </a:cubicBezTo>
                    <a:cubicBezTo>
                      <a:pt x="1820" y="17625"/>
                      <a:pt x="1901" y="17577"/>
                      <a:pt x="2191" y="18543"/>
                    </a:cubicBezTo>
                    <a:cubicBezTo>
                      <a:pt x="2287" y="18945"/>
                      <a:pt x="2238" y="19284"/>
                      <a:pt x="2062" y="19815"/>
                    </a:cubicBezTo>
                    <a:cubicBezTo>
                      <a:pt x="1981" y="20008"/>
                      <a:pt x="2030" y="19864"/>
                      <a:pt x="1787" y="20283"/>
                    </a:cubicBezTo>
                    <a:cubicBezTo>
                      <a:pt x="1562" y="20605"/>
                      <a:pt x="1772" y="21056"/>
                      <a:pt x="2206" y="21152"/>
                    </a:cubicBezTo>
                    <a:cubicBezTo>
                      <a:pt x="2274" y="21167"/>
                      <a:pt x="2337" y="21174"/>
                      <a:pt x="2396" y="21174"/>
                    </a:cubicBezTo>
                    <a:cubicBezTo>
                      <a:pt x="2931" y="21174"/>
                      <a:pt x="3146" y="20627"/>
                      <a:pt x="3334" y="20251"/>
                    </a:cubicBezTo>
                    <a:cubicBezTo>
                      <a:pt x="3640" y="19413"/>
                      <a:pt x="3720" y="18930"/>
                      <a:pt x="3398" y="17882"/>
                    </a:cubicBezTo>
                    <a:cubicBezTo>
                      <a:pt x="3140" y="17045"/>
                      <a:pt x="2657" y="16626"/>
                      <a:pt x="2271" y="16192"/>
                    </a:cubicBezTo>
                    <a:cubicBezTo>
                      <a:pt x="2238" y="16143"/>
                      <a:pt x="2045" y="15917"/>
                      <a:pt x="2013" y="15821"/>
                    </a:cubicBezTo>
                    <a:cubicBezTo>
                      <a:pt x="1997" y="15805"/>
                      <a:pt x="1997" y="15788"/>
                      <a:pt x="1981" y="15756"/>
                    </a:cubicBezTo>
                    <a:cubicBezTo>
                      <a:pt x="1965" y="15724"/>
                      <a:pt x="1965" y="15709"/>
                      <a:pt x="1949" y="15676"/>
                    </a:cubicBezTo>
                    <a:cubicBezTo>
                      <a:pt x="1949" y="15547"/>
                      <a:pt x="1949" y="15402"/>
                      <a:pt x="1965" y="15273"/>
                    </a:cubicBezTo>
                    <a:cubicBezTo>
                      <a:pt x="2496" y="13840"/>
                      <a:pt x="4639" y="12213"/>
                      <a:pt x="4719" y="10007"/>
                    </a:cubicBezTo>
                    <a:cubicBezTo>
                      <a:pt x="4848" y="8444"/>
                      <a:pt x="3544" y="7204"/>
                      <a:pt x="2416" y="6092"/>
                    </a:cubicBezTo>
                    <a:cubicBezTo>
                      <a:pt x="1804" y="5368"/>
                      <a:pt x="1579" y="4627"/>
                      <a:pt x="2142" y="3258"/>
                    </a:cubicBezTo>
                    <a:cubicBezTo>
                      <a:pt x="2496" y="2163"/>
                      <a:pt x="2932" y="1696"/>
                      <a:pt x="3559" y="584"/>
                    </a:cubicBezTo>
                    <a:cubicBezTo>
                      <a:pt x="3642" y="242"/>
                      <a:pt x="3271" y="0"/>
                      <a:pt x="29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6"/>
              <p:cNvSpPr/>
              <p:nvPr/>
            </p:nvSpPr>
            <p:spPr>
              <a:xfrm rot="1327811">
                <a:off x="7361062" y="888146"/>
                <a:ext cx="115971" cy="491134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9646" extrusionOk="0">
                    <a:moveTo>
                      <a:pt x="3043" y="1"/>
                    </a:moveTo>
                    <a:cubicBezTo>
                      <a:pt x="2866" y="1"/>
                      <a:pt x="2691" y="72"/>
                      <a:pt x="2577" y="246"/>
                    </a:cubicBezTo>
                    <a:cubicBezTo>
                      <a:pt x="1626" y="1631"/>
                      <a:pt x="145" y="3209"/>
                      <a:pt x="0" y="4852"/>
                    </a:cubicBezTo>
                    <a:cubicBezTo>
                      <a:pt x="97" y="6109"/>
                      <a:pt x="982" y="7204"/>
                      <a:pt x="1530" y="8347"/>
                    </a:cubicBezTo>
                    <a:cubicBezTo>
                      <a:pt x="1852" y="8830"/>
                      <a:pt x="2159" y="9023"/>
                      <a:pt x="2545" y="9652"/>
                    </a:cubicBezTo>
                    <a:cubicBezTo>
                      <a:pt x="3028" y="10247"/>
                      <a:pt x="3140" y="11278"/>
                      <a:pt x="2996" y="11697"/>
                    </a:cubicBezTo>
                    <a:cubicBezTo>
                      <a:pt x="2867" y="12197"/>
                      <a:pt x="2416" y="12889"/>
                      <a:pt x="2110" y="13146"/>
                    </a:cubicBezTo>
                    <a:cubicBezTo>
                      <a:pt x="1014" y="13952"/>
                      <a:pt x="194" y="15064"/>
                      <a:pt x="129" y="16320"/>
                    </a:cubicBezTo>
                    <a:cubicBezTo>
                      <a:pt x="129" y="17190"/>
                      <a:pt x="419" y="18027"/>
                      <a:pt x="806" y="18816"/>
                    </a:cubicBezTo>
                    <a:cubicBezTo>
                      <a:pt x="1096" y="19235"/>
                      <a:pt x="821" y="19170"/>
                      <a:pt x="1337" y="19557"/>
                    </a:cubicBezTo>
                    <a:cubicBezTo>
                      <a:pt x="1450" y="19618"/>
                      <a:pt x="1572" y="19646"/>
                      <a:pt x="1692" y="19646"/>
                    </a:cubicBezTo>
                    <a:cubicBezTo>
                      <a:pt x="2135" y="19646"/>
                      <a:pt x="2552" y="19270"/>
                      <a:pt x="2400" y="18865"/>
                    </a:cubicBezTo>
                    <a:cubicBezTo>
                      <a:pt x="2335" y="18719"/>
                      <a:pt x="2255" y="18575"/>
                      <a:pt x="2174" y="18446"/>
                    </a:cubicBezTo>
                    <a:lnTo>
                      <a:pt x="2174" y="18446"/>
                    </a:lnTo>
                    <a:cubicBezTo>
                      <a:pt x="2181" y="18453"/>
                      <a:pt x="2184" y="18456"/>
                      <a:pt x="2186" y="18456"/>
                    </a:cubicBezTo>
                    <a:cubicBezTo>
                      <a:pt x="2192" y="18456"/>
                      <a:pt x="2161" y="18406"/>
                      <a:pt x="2110" y="18317"/>
                    </a:cubicBezTo>
                    <a:lnTo>
                      <a:pt x="2110" y="18317"/>
                    </a:lnTo>
                    <a:lnTo>
                      <a:pt x="2126" y="18333"/>
                    </a:lnTo>
                    <a:cubicBezTo>
                      <a:pt x="2126" y="18317"/>
                      <a:pt x="2110" y="18300"/>
                      <a:pt x="2110" y="18285"/>
                    </a:cubicBezTo>
                    <a:cubicBezTo>
                      <a:pt x="1224" y="16658"/>
                      <a:pt x="1514" y="15498"/>
                      <a:pt x="2335" y="14628"/>
                    </a:cubicBezTo>
                    <a:cubicBezTo>
                      <a:pt x="3286" y="13840"/>
                      <a:pt x="4156" y="12905"/>
                      <a:pt x="4300" y="11746"/>
                    </a:cubicBezTo>
                    <a:cubicBezTo>
                      <a:pt x="4639" y="10408"/>
                      <a:pt x="3495" y="8814"/>
                      <a:pt x="2706" y="8041"/>
                    </a:cubicBezTo>
                    <a:cubicBezTo>
                      <a:pt x="2045" y="6882"/>
                      <a:pt x="1594" y="6317"/>
                      <a:pt x="1224" y="5142"/>
                    </a:cubicBezTo>
                    <a:cubicBezTo>
                      <a:pt x="886" y="4256"/>
                      <a:pt x="2528" y="2211"/>
                      <a:pt x="3576" y="729"/>
                    </a:cubicBezTo>
                    <a:cubicBezTo>
                      <a:pt x="3843" y="361"/>
                      <a:pt x="3440" y="1"/>
                      <a:pt x="30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" name="Google Shape;103;p6"/>
            <p:cNvSpPr/>
            <p:nvPr/>
          </p:nvSpPr>
          <p:spPr>
            <a:xfrm rot="-9838318">
              <a:off x="7773166" y="1694317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 rot="-9838318">
              <a:off x="7916016" y="1741542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 rot="-9838318">
              <a:off x="8063646" y="1758221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06;p6"/>
          <p:cNvGrpSpPr/>
          <p:nvPr/>
        </p:nvGrpSpPr>
        <p:grpSpPr>
          <a:xfrm>
            <a:off x="8279847" y="804505"/>
            <a:ext cx="1342239" cy="1322167"/>
            <a:chOff x="954600" y="1317375"/>
            <a:chExt cx="1670075" cy="1645100"/>
          </a:xfrm>
        </p:grpSpPr>
        <p:sp>
          <p:nvSpPr>
            <p:cNvPr id="107" name="Google Shape;107;p6"/>
            <p:cNvSpPr/>
            <p:nvPr/>
          </p:nvSpPr>
          <p:spPr>
            <a:xfrm>
              <a:off x="954600" y="1317375"/>
              <a:ext cx="1670075" cy="846350"/>
            </a:xfrm>
            <a:custGeom>
              <a:avLst/>
              <a:gdLst/>
              <a:ahLst/>
              <a:cxnLst/>
              <a:rect l="l" t="t" r="r" b="b"/>
              <a:pathLst>
                <a:path w="66803" h="33854" extrusionOk="0">
                  <a:moveTo>
                    <a:pt x="14000" y="12739"/>
                  </a:moveTo>
                  <a:lnTo>
                    <a:pt x="14000" y="12739"/>
                  </a:lnTo>
                  <a:cubicBezTo>
                    <a:pt x="13947" y="12871"/>
                    <a:pt x="13894" y="12976"/>
                    <a:pt x="13868" y="13108"/>
                  </a:cubicBezTo>
                  <a:cubicBezTo>
                    <a:pt x="13736" y="13373"/>
                    <a:pt x="13630" y="13637"/>
                    <a:pt x="13525" y="13927"/>
                  </a:cubicBezTo>
                  <a:lnTo>
                    <a:pt x="13472" y="14007"/>
                  </a:lnTo>
                  <a:cubicBezTo>
                    <a:pt x="13657" y="13584"/>
                    <a:pt x="13815" y="13161"/>
                    <a:pt x="14000" y="12739"/>
                  </a:cubicBezTo>
                  <a:close/>
                  <a:moveTo>
                    <a:pt x="2378" y="24678"/>
                  </a:moveTo>
                  <a:lnTo>
                    <a:pt x="2336" y="24741"/>
                  </a:lnTo>
                  <a:lnTo>
                    <a:pt x="2336" y="24741"/>
                  </a:lnTo>
                  <a:cubicBezTo>
                    <a:pt x="2352" y="24721"/>
                    <a:pt x="2367" y="24699"/>
                    <a:pt x="2378" y="24678"/>
                  </a:cubicBezTo>
                  <a:close/>
                  <a:moveTo>
                    <a:pt x="24507" y="0"/>
                  </a:moveTo>
                  <a:cubicBezTo>
                    <a:pt x="23981" y="0"/>
                    <a:pt x="23455" y="89"/>
                    <a:pt x="22955" y="271"/>
                  </a:cubicBezTo>
                  <a:cubicBezTo>
                    <a:pt x="22585" y="377"/>
                    <a:pt x="22241" y="535"/>
                    <a:pt x="21898" y="720"/>
                  </a:cubicBezTo>
                  <a:cubicBezTo>
                    <a:pt x="21766" y="799"/>
                    <a:pt x="21634" y="879"/>
                    <a:pt x="21502" y="984"/>
                  </a:cubicBezTo>
                  <a:lnTo>
                    <a:pt x="21475" y="1011"/>
                  </a:lnTo>
                  <a:lnTo>
                    <a:pt x="21502" y="1011"/>
                  </a:lnTo>
                  <a:cubicBezTo>
                    <a:pt x="21449" y="1064"/>
                    <a:pt x="21370" y="1116"/>
                    <a:pt x="21317" y="1169"/>
                  </a:cubicBezTo>
                  <a:cubicBezTo>
                    <a:pt x="21343" y="1143"/>
                    <a:pt x="21370" y="1116"/>
                    <a:pt x="21396" y="1090"/>
                  </a:cubicBezTo>
                  <a:lnTo>
                    <a:pt x="21396" y="1090"/>
                  </a:lnTo>
                  <a:cubicBezTo>
                    <a:pt x="20973" y="1380"/>
                    <a:pt x="20604" y="1697"/>
                    <a:pt x="20260" y="2094"/>
                  </a:cubicBezTo>
                  <a:cubicBezTo>
                    <a:pt x="19864" y="2463"/>
                    <a:pt x="19468" y="2860"/>
                    <a:pt x="19124" y="3282"/>
                  </a:cubicBezTo>
                  <a:cubicBezTo>
                    <a:pt x="18702" y="3705"/>
                    <a:pt x="18358" y="4154"/>
                    <a:pt x="18068" y="4656"/>
                  </a:cubicBezTo>
                  <a:cubicBezTo>
                    <a:pt x="17830" y="4920"/>
                    <a:pt x="17645" y="5184"/>
                    <a:pt x="17460" y="5475"/>
                  </a:cubicBezTo>
                  <a:cubicBezTo>
                    <a:pt x="17196" y="5924"/>
                    <a:pt x="16932" y="6373"/>
                    <a:pt x="16694" y="6848"/>
                  </a:cubicBezTo>
                  <a:cubicBezTo>
                    <a:pt x="14898" y="9780"/>
                    <a:pt x="13445" y="12950"/>
                    <a:pt x="12362" y="16225"/>
                  </a:cubicBezTo>
                  <a:cubicBezTo>
                    <a:pt x="12310" y="15908"/>
                    <a:pt x="12257" y="15565"/>
                    <a:pt x="12151" y="15274"/>
                  </a:cubicBezTo>
                  <a:cubicBezTo>
                    <a:pt x="12072" y="14799"/>
                    <a:pt x="11861" y="14403"/>
                    <a:pt x="11544" y="14086"/>
                  </a:cubicBezTo>
                  <a:cubicBezTo>
                    <a:pt x="11227" y="13848"/>
                    <a:pt x="10883" y="13663"/>
                    <a:pt x="10513" y="13584"/>
                  </a:cubicBezTo>
                  <a:cubicBezTo>
                    <a:pt x="10461" y="13557"/>
                    <a:pt x="10381" y="13531"/>
                    <a:pt x="10302" y="13531"/>
                  </a:cubicBezTo>
                  <a:cubicBezTo>
                    <a:pt x="10038" y="13531"/>
                    <a:pt x="9747" y="13584"/>
                    <a:pt x="9536" y="13742"/>
                  </a:cubicBezTo>
                  <a:cubicBezTo>
                    <a:pt x="9034" y="13980"/>
                    <a:pt x="8638" y="14376"/>
                    <a:pt x="8400" y="14878"/>
                  </a:cubicBezTo>
                  <a:cubicBezTo>
                    <a:pt x="8163" y="15301"/>
                    <a:pt x="7951" y="15750"/>
                    <a:pt x="7793" y="16225"/>
                  </a:cubicBezTo>
                  <a:cubicBezTo>
                    <a:pt x="7291" y="17308"/>
                    <a:pt x="6947" y="18497"/>
                    <a:pt x="6842" y="19686"/>
                  </a:cubicBezTo>
                  <a:cubicBezTo>
                    <a:pt x="6763" y="20267"/>
                    <a:pt x="6763" y="20874"/>
                    <a:pt x="6842" y="21482"/>
                  </a:cubicBezTo>
                  <a:cubicBezTo>
                    <a:pt x="6419" y="21640"/>
                    <a:pt x="5759" y="21931"/>
                    <a:pt x="5363" y="22116"/>
                  </a:cubicBezTo>
                  <a:cubicBezTo>
                    <a:pt x="4755" y="22459"/>
                    <a:pt x="4174" y="22908"/>
                    <a:pt x="3699" y="23436"/>
                  </a:cubicBezTo>
                  <a:cubicBezTo>
                    <a:pt x="3619" y="23516"/>
                    <a:pt x="3566" y="23621"/>
                    <a:pt x="3514" y="23701"/>
                  </a:cubicBezTo>
                  <a:cubicBezTo>
                    <a:pt x="3008" y="24029"/>
                    <a:pt x="2552" y="24430"/>
                    <a:pt x="2212" y="24926"/>
                  </a:cubicBezTo>
                  <a:lnTo>
                    <a:pt x="2212" y="24926"/>
                  </a:lnTo>
                  <a:lnTo>
                    <a:pt x="2336" y="24741"/>
                  </a:lnTo>
                  <a:lnTo>
                    <a:pt x="2336" y="24741"/>
                  </a:lnTo>
                  <a:cubicBezTo>
                    <a:pt x="2313" y="24769"/>
                    <a:pt x="2288" y="24794"/>
                    <a:pt x="2272" y="24810"/>
                  </a:cubicBezTo>
                  <a:cubicBezTo>
                    <a:pt x="1982" y="25206"/>
                    <a:pt x="1691" y="25629"/>
                    <a:pt x="1480" y="26051"/>
                  </a:cubicBezTo>
                  <a:cubicBezTo>
                    <a:pt x="1004" y="26712"/>
                    <a:pt x="634" y="27451"/>
                    <a:pt x="344" y="28217"/>
                  </a:cubicBezTo>
                  <a:cubicBezTo>
                    <a:pt x="159" y="28798"/>
                    <a:pt x="80" y="29406"/>
                    <a:pt x="106" y="30040"/>
                  </a:cubicBezTo>
                  <a:cubicBezTo>
                    <a:pt x="212" y="30463"/>
                    <a:pt x="1" y="30331"/>
                    <a:pt x="450" y="31466"/>
                  </a:cubicBezTo>
                  <a:cubicBezTo>
                    <a:pt x="819" y="32180"/>
                    <a:pt x="1480" y="32734"/>
                    <a:pt x="2246" y="33025"/>
                  </a:cubicBezTo>
                  <a:cubicBezTo>
                    <a:pt x="3012" y="33395"/>
                    <a:pt x="3857" y="33606"/>
                    <a:pt x="4702" y="33712"/>
                  </a:cubicBezTo>
                  <a:lnTo>
                    <a:pt x="5098" y="33764"/>
                  </a:lnTo>
                  <a:lnTo>
                    <a:pt x="5098" y="33764"/>
                  </a:lnTo>
                  <a:lnTo>
                    <a:pt x="4755" y="33712"/>
                  </a:lnTo>
                  <a:lnTo>
                    <a:pt x="4755" y="33712"/>
                  </a:lnTo>
                  <a:cubicBezTo>
                    <a:pt x="5548" y="33822"/>
                    <a:pt x="6340" y="33854"/>
                    <a:pt x="7130" y="33854"/>
                  </a:cubicBezTo>
                  <a:cubicBezTo>
                    <a:pt x="8237" y="33854"/>
                    <a:pt x="9340" y="33791"/>
                    <a:pt x="10434" y="33791"/>
                  </a:cubicBezTo>
                  <a:cubicBezTo>
                    <a:pt x="12706" y="33738"/>
                    <a:pt x="14977" y="33738"/>
                    <a:pt x="17249" y="33738"/>
                  </a:cubicBezTo>
                  <a:cubicBezTo>
                    <a:pt x="19181" y="33671"/>
                    <a:pt x="21132" y="33567"/>
                    <a:pt x="23086" y="33567"/>
                  </a:cubicBezTo>
                  <a:cubicBezTo>
                    <a:pt x="23456" y="33567"/>
                    <a:pt x="23826" y="33571"/>
                    <a:pt x="24196" y="33579"/>
                  </a:cubicBezTo>
                  <a:cubicBezTo>
                    <a:pt x="25543" y="33579"/>
                    <a:pt x="26890" y="33527"/>
                    <a:pt x="28237" y="33447"/>
                  </a:cubicBezTo>
                  <a:lnTo>
                    <a:pt x="28264" y="33447"/>
                  </a:lnTo>
                  <a:cubicBezTo>
                    <a:pt x="29505" y="33368"/>
                    <a:pt x="30800" y="33421"/>
                    <a:pt x="32041" y="33315"/>
                  </a:cubicBezTo>
                  <a:cubicBezTo>
                    <a:pt x="32583" y="33315"/>
                    <a:pt x="33124" y="33309"/>
                    <a:pt x="33662" y="33309"/>
                  </a:cubicBezTo>
                  <a:cubicBezTo>
                    <a:pt x="34200" y="33309"/>
                    <a:pt x="34735" y="33315"/>
                    <a:pt x="35264" y="33342"/>
                  </a:cubicBezTo>
                  <a:cubicBezTo>
                    <a:pt x="36003" y="33263"/>
                    <a:pt x="36743" y="33236"/>
                    <a:pt x="37482" y="33210"/>
                  </a:cubicBezTo>
                  <a:cubicBezTo>
                    <a:pt x="39913" y="33104"/>
                    <a:pt x="42316" y="32761"/>
                    <a:pt x="43848" y="32629"/>
                  </a:cubicBezTo>
                  <a:cubicBezTo>
                    <a:pt x="45116" y="32470"/>
                    <a:pt x="46384" y="32391"/>
                    <a:pt x="47652" y="32285"/>
                  </a:cubicBezTo>
                  <a:cubicBezTo>
                    <a:pt x="47837" y="32206"/>
                    <a:pt x="50346" y="31942"/>
                    <a:pt x="51641" y="31783"/>
                  </a:cubicBezTo>
                  <a:cubicBezTo>
                    <a:pt x="52723" y="31651"/>
                    <a:pt x="53886" y="31598"/>
                    <a:pt x="55814" y="31281"/>
                  </a:cubicBezTo>
                  <a:cubicBezTo>
                    <a:pt x="56474" y="31097"/>
                    <a:pt x="57135" y="30938"/>
                    <a:pt x="57795" y="30780"/>
                  </a:cubicBezTo>
                  <a:cubicBezTo>
                    <a:pt x="58561" y="30489"/>
                    <a:pt x="59327" y="30225"/>
                    <a:pt x="60093" y="29961"/>
                  </a:cubicBezTo>
                  <a:cubicBezTo>
                    <a:pt x="61150" y="29591"/>
                    <a:pt x="62153" y="29089"/>
                    <a:pt x="63104" y="28508"/>
                  </a:cubicBezTo>
                  <a:cubicBezTo>
                    <a:pt x="63844" y="27980"/>
                    <a:pt x="64584" y="27451"/>
                    <a:pt x="65350" y="27002"/>
                  </a:cubicBezTo>
                  <a:cubicBezTo>
                    <a:pt x="65931" y="26580"/>
                    <a:pt x="66512" y="26051"/>
                    <a:pt x="66670" y="25312"/>
                  </a:cubicBezTo>
                  <a:cubicBezTo>
                    <a:pt x="66802" y="24414"/>
                    <a:pt x="66723" y="23463"/>
                    <a:pt x="65957" y="22908"/>
                  </a:cubicBezTo>
                  <a:lnTo>
                    <a:pt x="65983" y="22908"/>
                  </a:lnTo>
                  <a:cubicBezTo>
                    <a:pt x="65640" y="22565"/>
                    <a:pt x="65244" y="22274"/>
                    <a:pt x="64821" y="22010"/>
                  </a:cubicBezTo>
                  <a:cubicBezTo>
                    <a:pt x="64557" y="21852"/>
                    <a:pt x="64267" y="21772"/>
                    <a:pt x="63976" y="21693"/>
                  </a:cubicBezTo>
                  <a:cubicBezTo>
                    <a:pt x="63870" y="21667"/>
                    <a:pt x="63791" y="21614"/>
                    <a:pt x="63685" y="21587"/>
                  </a:cubicBezTo>
                  <a:cubicBezTo>
                    <a:pt x="63185" y="21420"/>
                    <a:pt x="62667" y="21332"/>
                    <a:pt x="62146" y="21332"/>
                  </a:cubicBezTo>
                  <a:cubicBezTo>
                    <a:pt x="61760" y="21332"/>
                    <a:pt x="61373" y="21381"/>
                    <a:pt x="60991" y="21482"/>
                  </a:cubicBezTo>
                  <a:lnTo>
                    <a:pt x="60542" y="21614"/>
                  </a:lnTo>
                  <a:cubicBezTo>
                    <a:pt x="60806" y="20901"/>
                    <a:pt x="60991" y="20161"/>
                    <a:pt x="61070" y="19395"/>
                  </a:cubicBezTo>
                  <a:cubicBezTo>
                    <a:pt x="61070" y="18048"/>
                    <a:pt x="60146" y="17071"/>
                    <a:pt x="59063" y="16489"/>
                  </a:cubicBezTo>
                  <a:cubicBezTo>
                    <a:pt x="58587" y="16225"/>
                    <a:pt x="58086" y="16040"/>
                    <a:pt x="57557" y="15988"/>
                  </a:cubicBezTo>
                  <a:cubicBezTo>
                    <a:pt x="57360" y="15968"/>
                    <a:pt x="57163" y="15958"/>
                    <a:pt x="56966" y="15958"/>
                  </a:cubicBezTo>
                  <a:cubicBezTo>
                    <a:pt x="56108" y="15958"/>
                    <a:pt x="55257" y="16141"/>
                    <a:pt x="54440" y="16463"/>
                  </a:cubicBezTo>
                  <a:cubicBezTo>
                    <a:pt x="54256" y="16516"/>
                    <a:pt x="54071" y="16569"/>
                    <a:pt x="53912" y="16674"/>
                  </a:cubicBezTo>
                  <a:cubicBezTo>
                    <a:pt x="53252" y="16938"/>
                    <a:pt x="53833" y="16701"/>
                    <a:pt x="52803" y="17150"/>
                  </a:cubicBezTo>
                  <a:cubicBezTo>
                    <a:pt x="52565" y="17282"/>
                    <a:pt x="52354" y="17388"/>
                    <a:pt x="52142" y="17493"/>
                  </a:cubicBezTo>
                  <a:cubicBezTo>
                    <a:pt x="52142" y="17440"/>
                    <a:pt x="52169" y="17388"/>
                    <a:pt x="52195" y="17335"/>
                  </a:cubicBezTo>
                  <a:cubicBezTo>
                    <a:pt x="52274" y="17203"/>
                    <a:pt x="52301" y="17176"/>
                    <a:pt x="52274" y="17176"/>
                  </a:cubicBezTo>
                  <a:cubicBezTo>
                    <a:pt x="52486" y="16780"/>
                    <a:pt x="52671" y="16410"/>
                    <a:pt x="52829" y="16014"/>
                  </a:cubicBezTo>
                  <a:cubicBezTo>
                    <a:pt x="53199" y="15274"/>
                    <a:pt x="53490" y="14482"/>
                    <a:pt x="53674" y="13663"/>
                  </a:cubicBezTo>
                  <a:cubicBezTo>
                    <a:pt x="53727" y="13425"/>
                    <a:pt x="53806" y="13188"/>
                    <a:pt x="53859" y="12976"/>
                  </a:cubicBezTo>
                  <a:lnTo>
                    <a:pt x="53859" y="12976"/>
                  </a:lnTo>
                  <a:lnTo>
                    <a:pt x="53833" y="13003"/>
                  </a:lnTo>
                  <a:cubicBezTo>
                    <a:pt x="54071" y="12316"/>
                    <a:pt x="53965" y="11524"/>
                    <a:pt x="53859" y="10810"/>
                  </a:cubicBezTo>
                  <a:cubicBezTo>
                    <a:pt x="53622" y="9146"/>
                    <a:pt x="52512" y="7509"/>
                    <a:pt x="50954" y="7007"/>
                  </a:cubicBezTo>
                  <a:cubicBezTo>
                    <a:pt x="50715" y="6942"/>
                    <a:pt x="50475" y="6916"/>
                    <a:pt x="50233" y="6916"/>
                  </a:cubicBezTo>
                  <a:cubicBezTo>
                    <a:pt x="49592" y="6916"/>
                    <a:pt x="48945" y="7096"/>
                    <a:pt x="48312" y="7192"/>
                  </a:cubicBezTo>
                  <a:cubicBezTo>
                    <a:pt x="46543" y="7852"/>
                    <a:pt x="46226" y="8512"/>
                    <a:pt x="45301" y="9173"/>
                  </a:cubicBezTo>
                  <a:cubicBezTo>
                    <a:pt x="44535" y="9807"/>
                    <a:pt x="43980" y="10705"/>
                    <a:pt x="43267" y="11418"/>
                  </a:cubicBezTo>
                  <a:cubicBezTo>
                    <a:pt x="42554" y="12131"/>
                    <a:pt x="42026" y="12950"/>
                    <a:pt x="41286" y="13637"/>
                  </a:cubicBezTo>
                  <a:cubicBezTo>
                    <a:pt x="41392" y="13320"/>
                    <a:pt x="41497" y="13029"/>
                    <a:pt x="41629" y="12712"/>
                  </a:cubicBezTo>
                  <a:cubicBezTo>
                    <a:pt x="42422" y="10652"/>
                    <a:pt x="42343" y="9410"/>
                    <a:pt x="42528" y="7905"/>
                  </a:cubicBezTo>
                  <a:cubicBezTo>
                    <a:pt x="42528" y="7871"/>
                    <a:pt x="42528" y="7835"/>
                    <a:pt x="42528" y="7799"/>
                  </a:cubicBezTo>
                  <a:cubicBezTo>
                    <a:pt x="42528" y="7720"/>
                    <a:pt x="42528" y="7641"/>
                    <a:pt x="42554" y="7561"/>
                  </a:cubicBezTo>
                  <a:cubicBezTo>
                    <a:pt x="42554" y="7537"/>
                    <a:pt x="42554" y="7519"/>
                    <a:pt x="42554" y="7509"/>
                  </a:cubicBezTo>
                  <a:cubicBezTo>
                    <a:pt x="42554" y="7419"/>
                    <a:pt x="42573" y="7311"/>
                    <a:pt x="42579" y="7215"/>
                  </a:cubicBezTo>
                  <a:lnTo>
                    <a:pt x="42579" y="7215"/>
                  </a:lnTo>
                  <a:cubicBezTo>
                    <a:pt x="42615" y="6947"/>
                    <a:pt x="42672" y="6500"/>
                    <a:pt x="42686" y="6320"/>
                  </a:cubicBezTo>
                  <a:cubicBezTo>
                    <a:pt x="42712" y="5131"/>
                    <a:pt x="42316" y="3943"/>
                    <a:pt x="41603" y="2992"/>
                  </a:cubicBezTo>
                  <a:cubicBezTo>
                    <a:pt x="41063" y="2459"/>
                    <a:pt x="40464" y="2249"/>
                    <a:pt x="39851" y="2249"/>
                  </a:cubicBezTo>
                  <a:cubicBezTo>
                    <a:pt x="38394" y="2249"/>
                    <a:pt x="36851" y="3431"/>
                    <a:pt x="35792" y="4286"/>
                  </a:cubicBezTo>
                  <a:cubicBezTo>
                    <a:pt x="34920" y="4946"/>
                    <a:pt x="34101" y="5660"/>
                    <a:pt x="33335" y="6426"/>
                  </a:cubicBezTo>
                  <a:cubicBezTo>
                    <a:pt x="32966" y="6743"/>
                    <a:pt x="32675" y="7112"/>
                    <a:pt x="32332" y="7403"/>
                  </a:cubicBezTo>
                  <a:cubicBezTo>
                    <a:pt x="31988" y="7720"/>
                    <a:pt x="31671" y="8063"/>
                    <a:pt x="31381" y="8433"/>
                  </a:cubicBezTo>
                  <a:cubicBezTo>
                    <a:pt x="31434" y="8354"/>
                    <a:pt x="31513" y="8275"/>
                    <a:pt x="31566" y="8195"/>
                  </a:cubicBezTo>
                  <a:lnTo>
                    <a:pt x="31566" y="8195"/>
                  </a:lnTo>
                  <a:cubicBezTo>
                    <a:pt x="31301" y="8486"/>
                    <a:pt x="31037" y="8803"/>
                    <a:pt x="30826" y="9146"/>
                  </a:cubicBezTo>
                  <a:cubicBezTo>
                    <a:pt x="30562" y="9437"/>
                    <a:pt x="30324" y="9754"/>
                    <a:pt x="30086" y="10097"/>
                  </a:cubicBezTo>
                  <a:cubicBezTo>
                    <a:pt x="29690" y="10599"/>
                    <a:pt x="29320" y="11154"/>
                    <a:pt x="29003" y="11735"/>
                  </a:cubicBezTo>
                  <a:cubicBezTo>
                    <a:pt x="28581" y="12395"/>
                    <a:pt x="28211" y="13082"/>
                    <a:pt x="27788" y="13742"/>
                  </a:cubicBezTo>
                  <a:lnTo>
                    <a:pt x="27788" y="13425"/>
                  </a:lnTo>
                  <a:cubicBezTo>
                    <a:pt x="27973" y="11761"/>
                    <a:pt x="28079" y="10203"/>
                    <a:pt x="28105" y="8565"/>
                  </a:cubicBezTo>
                  <a:lnTo>
                    <a:pt x="28105" y="8037"/>
                  </a:lnTo>
                  <a:cubicBezTo>
                    <a:pt x="28105" y="7878"/>
                    <a:pt x="28158" y="7799"/>
                    <a:pt x="28158" y="7694"/>
                  </a:cubicBezTo>
                  <a:lnTo>
                    <a:pt x="28158" y="7641"/>
                  </a:lnTo>
                  <a:cubicBezTo>
                    <a:pt x="28343" y="6294"/>
                    <a:pt x="28317" y="6294"/>
                    <a:pt x="28422" y="5501"/>
                  </a:cubicBezTo>
                  <a:cubicBezTo>
                    <a:pt x="28422" y="4603"/>
                    <a:pt x="28502" y="3679"/>
                    <a:pt x="28317" y="2780"/>
                  </a:cubicBezTo>
                  <a:cubicBezTo>
                    <a:pt x="28105" y="1777"/>
                    <a:pt x="27524" y="694"/>
                    <a:pt x="26547" y="456"/>
                  </a:cubicBezTo>
                  <a:cubicBezTo>
                    <a:pt x="25900" y="155"/>
                    <a:pt x="25203" y="0"/>
                    <a:pt x="24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1572275" y="2250325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1594075" y="2495950"/>
              <a:ext cx="89175" cy="175350"/>
            </a:xfrm>
            <a:custGeom>
              <a:avLst/>
              <a:gdLst/>
              <a:ahLst/>
              <a:cxnLst/>
              <a:rect l="l" t="t" r="r" b="b"/>
              <a:pathLst>
                <a:path w="3567" h="7014" extrusionOk="0">
                  <a:moveTo>
                    <a:pt x="2668" y="1334"/>
                  </a:moveTo>
                  <a:lnTo>
                    <a:pt x="2668" y="1334"/>
                  </a:lnTo>
                  <a:cubicBezTo>
                    <a:pt x="2510" y="2153"/>
                    <a:pt x="2404" y="2945"/>
                    <a:pt x="2378" y="3764"/>
                  </a:cubicBezTo>
                  <a:cubicBezTo>
                    <a:pt x="2325" y="4266"/>
                    <a:pt x="2246" y="4742"/>
                    <a:pt x="2140" y="5217"/>
                  </a:cubicBezTo>
                  <a:cubicBezTo>
                    <a:pt x="2061" y="5534"/>
                    <a:pt x="1929" y="5825"/>
                    <a:pt x="1770" y="6089"/>
                  </a:cubicBezTo>
                  <a:cubicBezTo>
                    <a:pt x="1665" y="6194"/>
                    <a:pt x="1559" y="6274"/>
                    <a:pt x="1453" y="6326"/>
                  </a:cubicBezTo>
                  <a:cubicBezTo>
                    <a:pt x="1408" y="6339"/>
                    <a:pt x="1362" y="6345"/>
                    <a:pt x="1317" y="6345"/>
                  </a:cubicBezTo>
                  <a:cubicBezTo>
                    <a:pt x="1078" y="6345"/>
                    <a:pt x="868" y="6175"/>
                    <a:pt x="846" y="5930"/>
                  </a:cubicBezTo>
                  <a:cubicBezTo>
                    <a:pt x="899" y="5191"/>
                    <a:pt x="1031" y="4504"/>
                    <a:pt x="1268" y="3817"/>
                  </a:cubicBezTo>
                  <a:cubicBezTo>
                    <a:pt x="1638" y="2945"/>
                    <a:pt x="2114" y="2100"/>
                    <a:pt x="2668" y="1334"/>
                  </a:cubicBezTo>
                  <a:close/>
                  <a:moveTo>
                    <a:pt x="3235" y="1"/>
                  </a:moveTo>
                  <a:cubicBezTo>
                    <a:pt x="3106" y="1"/>
                    <a:pt x="2985" y="77"/>
                    <a:pt x="2933" y="198"/>
                  </a:cubicBezTo>
                  <a:cubicBezTo>
                    <a:pt x="2911" y="194"/>
                    <a:pt x="2889" y="192"/>
                    <a:pt x="2867" y="192"/>
                  </a:cubicBezTo>
                  <a:cubicBezTo>
                    <a:pt x="2759" y="192"/>
                    <a:pt x="2660" y="247"/>
                    <a:pt x="2616" y="357"/>
                  </a:cubicBezTo>
                  <a:cubicBezTo>
                    <a:pt x="1427" y="2153"/>
                    <a:pt x="582" y="3104"/>
                    <a:pt x="238" y="4926"/>
                  </a:cubicBezTo>
                  <a:cubicBezTo>
                    <a:pt x="159" y="5428"/>
                    <a:pt x="1" y="5957"/>
                    <a:pt x="238" y="6406"/>
                  </a:cubicBezTo>
                  <a:cubicBezTo>
                    <a:pt x="475" y="6805"/>
                    <a:pt x="893" y="7014"/>
                    <a:pt x="1313" y="7014"/>
                  </a:cubicBezTo>
                  <a:cubicBezTo>
                    <a:pt x="1644" y="7014"/>
                    <a:pt x="1975" y="6884"/>
                    <a:pt x="2219" y="6617"/>
                  </a:cubicBezTo>
                  <a:cubicBezTo>
                    <a:pt x="2933" y="5825"/>
                    <a:pt x="3038" y="4451"/>
                    <a:pt x="3117" y="3738"/>
                  </a:cubicBezTo>
                  <a:cubicBezTo>
                    <a:pt x="3144" y="2945"/>
                    <a:pt x="3223" y="2179"/>
                    <a:pt x="3355" y="1413"/>
                  </a:cubicBezTo>
                  <a:cubicBezTo>
                    <a:pt x="3434" y="1017"/>
                    <a:pt x="3540" y="647"/>
                    <a:pt x="3567" y="251"/>
                  </a:cubicBezTo>
                  <a:cubicBezTo>
                    <a:pt x="3567" y="172"/>
                    <a:pt x="3514" y="93"/>
                    <a:pt x="3461" y="66"/>
                  </a:cubicBezTo>
                  <a:lnTo>
                    <a:pt x="3434" y="66"/>
                  </a:lnTo>
                  <a:cubicBezTo>
                    <a:pt x="3371" y="21"/>
                    <a:pt x="3302" y="1"/>
                    <a:pt x="3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1760475" y="2244575"/>
              <a:ext cx="70700" cy="145425"/>
            </a:xfrm>
            <a:custGeom>
              <a:avLst/>
              <a:gdLst/>
              <a:ahLst/>
              <a:cxnLst/>
              <a:rect l="l" t="t" r="r" b="b"/>
              <a:pathLst>
                <a:path w="2828" h="5817" extrusionOk="0">
                  <a:moveTo>
                    <a:pt x="1956" y="1220"/>
                  </a:moveTo>
                  <a:lnTo>
                    <a:pt x="1956" y="1220"/>
                  </a:lnTo>
                  <a:cubicBezTo>
                    <a:pt x="1903" y="1774"/>
                    <a:pt x="1903" y="2355"/>
                    <a:pt x="1850" y="2937"/>
                  </a:cubicBezTo>
                  <a:cubicBezTo>
                    <a:pt x="1771" y="3465"/>
                    <a:pt x="1665" y="3967"/>
                    <a:pt x="1559" y="4495"/>
                  </a:cubicBezTo>
                  <a:cubicBezTo>
                    <a:pt x="1507" y="4680"/>
                    <a:pt x="1401" y="4865"/>
                    <a:pt x="1269" y="5023"/>
                  </a:cubicBezTo>
                  <a:cubicBezTo>
                    <a:pt x="1112" y="5201"/>
                    <a:pt x="988" y="5263"/>
                    <a:pt x="893" y="5263"/>
                  </a:cubicBezTo>
                  <a:cubicBezTo>
                    <a:pt x="747" y="5263"/>
                    <a:pt x="667" y="5119"/>
                    <a:pt x="635" y="5023"/>
                  </a:cubicBezTo>
                  <a:cubicBezTo>
                    <a:pt x="503" y="3703"/>
                    <a:pt x="1058" y="2857"/>
                    <a:pt x="1744" y="1589"/>
                  </a:cubicBezTo>
                  <a:lnTo>
                    <a:pt x="1956" y="1220"/>
                  </a:lnTo>
                  <a:close/>
                  <a:moveTo>
                    <a:pt x="2461" y="1"/>
                  </a:moveTo>
                  <a:cubicBezTo>
                    <a:pt x="2377" y="1"/>
                    <a:pt x="2291" y="27"/>
                    <a:pt x="2220" y="84"/>
                  </a:cubicBezTo>
                  <a:cubicBezTo>
                    <a:pt x="2141" y="189"/>
                    <a:pt x="2114" y="295"/>
                    <a:pt x="2088" y="427"/>
                  </a:cubicBezTo>
                  <a:cubicBezTo>
                    <a:pt x="2038" y="397"/>
                    <a:pt x="1985" y="383"/>
                    <a:pt x="1934" y="383"/>
                  </a:cubicBezTo>
                  <a:cubicBezTo>
                    <a:pt x="1848" y="383"/>
                    <a:pt x="1767" y="424"/>
                    <a:pt x="1718" y="506"/>
                  </a:cubicBezTo>
                  <a:cubicBezTo>
                    <a:pt x="1084" y="1722"/>
                    <a:pt x="159" y="2937"/>
                    <a:pt x="54" y="4337"/>
                  </a:cubicBezTo>
                  <a:cubicBezTo>
                    <a:pt x="54" y="4680"/>
                    <a:pt x="1" y="5076"/>
                    <a:pt x="186" y="5393"/>
                  </a:cubicBezTo>
                  <a:cubicBezTo>
                    <a:pt x="353" y="5691"/>
                    <a:pt x="622" y="5817"/>
                    <a:pt x="903" y="5817"/>
                  </a:cubicBezTo>
                  <a:cubicBezTo>
                    <a:pt x="1245" y="5817"/>
                    <a:pt x="1606" y="5630"/>
                    <a:pt x="1824" y="5340"/>
                  </a:cubicBezTo>
                  <a:cubicBezTo>
                    <a:pt x="2061" y="5023"/>
                    <a:pt x="2220" y="4653"/>
                    <a:pt x="2299" y="4257"/>
                  </a:cubicBezTo>
                  <a:cubicBezTo>
                    <a:pt x="2510" y="3359"/>
                    <a:pt x="2616" y="2435"/>
                    <a:pt x="2616" y="1510"/>
                  </a:cubicBezTo>
                  <a:cubicBezTo>
                    <a:pt x="2642" y="1140"/>
                    <a:pt x="2722" y="771"/>
                    <a:pt x="2801" y="401"/>
                  </a:cubicBezTo>
                  <a:cubicBezTo>
                    <a:pt x="2827" y="295"/>
                    <a:pt x="2801" y="163"/>
                    <a:pt x="2695" y="84"/>
                  </a:cubicBezTo>
                  <a:lnTo>
                    <a:pt x="2669" y="57"/>
                  </a:lnTo>
                  <a:cubicBezTo>
                    <a:pt x="2608" y="21"/>
                    <a:pt x="2535" y="1"/>
                    <a:pt x="24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1469275" y="2446300"/>
              <a:ext cx="70675" cy="129325"/>
            </a:xfrm>
            <a:custGeom>
              <a:avLst/>
              <a:gdLst/>
              <a:ahLst/>
              <a:cxnLst/>
              <a:rect l="l" t="t" r="r" b="b"/>
              <a:pathLst>
                <a:path w="2827" h="5173" extrusionOk="0">
                  <a:moveTo>
                    <a:pt x="2061" y="1233"/>
                  </a:moveTo>
                  <a:lnTo>
                    <a:pt x="2061" y="1233"/>
                  </a:lnTo>
                  <a:cubicBezTo>
                    <a:pt x="2008" y="1445"/>
                    <a:pt x="1981" y="1630"/>
                    <a:pt x="1929" y="1762"/>
                  </a:cubicBezTo>
                  <a:cubicBezTo>
                    <a:pt x="1744" y="2924"/>
                    <a:pt x="1268" y="4456"/>
                    <a:pt x="687" y="4641"/>
                  </a:cubicBezTo>
                  <a:lnTo>
                    <a:pt x="687" y="4614"/>
                  </a:lnTo>
                  <a:cubicBezTo>
                    <a:pt x="687" y="4614"/>
                    <a:pt x="661" y="4588"/>
                    <a:pt x="661" y="4588"/>
                  </a:cubicBezTo>
                  <a:cubicBezTo>
                    <a:pt x="423" y="3928"/>
                    <a:pt x="1004" y="3135"/>
                    <a:pt x="1453" y="2237"/>
                  </a:cubicBezTo>
                  <a:cubicBezTo>
                    <a:pt x="1638" y="1894"/>
                    <a:pt x="1849" y="1577"/>
                    <a:pt x="2061" y="1233"/>
                  </a:cubicBezTo>
                  <a:close/>
                  <a:moveTo>
                    <a:pt x="2329" y="0"/>
                  </a:moveTo>
                  <a:cubicBezTo>
                    <a:pt x="2243" y="0"/>
                    <a:pt x="2163" y="41"/>
                    <a:pt x="2113" y="124"/>
                  </a:cubicBezTo>
                  <a:cubicBezTo>
                    <a:pt x="1321" y="1392"/>
                    <a:pt x="397" y="2686"/>
                    <a:pt x="27" y="4139"/>
                  </a:cubicBezTo>
                  <a:cubicBezTo>
                    <a:pt x="0" y="4509"/>
                    <a:pt x="132" y="4879"/>
                    <a:pt x="423" y="5116"/>
                  </a:cubicBezTo>
                  <a:cubicBezTo>
                    <a:pt x="495" y="5155"/>
                    <a:pt x="571" y="5172"/>
                    <a:pt x="649" y="5172"/>
                  </a:cubicBezTo>
                  <a:cubicBezTo>
                    <a:pt x="888" y="5172"/>
                    <a:pt x="1142" y="5018"/>
                    <a:pt x="1321" y="4879"/>
                  </a:cubicBezTo>
                  <a:cubicBezTo>
                    <a:pt x="1929" y="4271"/>
                    <a:pt x="2193" y="3399"/>
                    <a:pt x="2351" y="2581"/>
                  </a:cubicBezTo>
                  <a:cubicBezTo>
                    <a:pt x="2483" y="1920"/>
                    <a:pt x="2668" y="1286"/>
                    <a:pt x="2774" y="626"/>
                  </a:cubicBezTo>
                  <a:cubicBezTo>
                    <a:pt x="2747" y="415"/>
                    <a:pt x="2827" y="124"/>
                    <a:pt x="2562" y="45"/>
                  </a:cubicBezTo>
                  <a:lnTo>
                    <a:pt x="2562" y="71"/>
                  </a:lnTo>
                  <a:cubicBezTo>
                    <a:pt x="2536" y="45"/>
                    <a:pt x="2510" y="45"/>
                    <a:pt x="2483" y="45"/>
                  </a:cubicBezTo>
                  <a:cubicBezTo>
                    <a:pt x="2434" y="15"/>
                    <a:pt x="2380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1467300" y="2671875"/>
              <a:ext cx="66050" cy="155650"/>
            </a:xfrm>
            <a:custGeom>
              <a:avLst/>
              <a:gdLst/>
              <a:ahLst/>
              <a:cxnLst/>
              <a:rect l="l" t="t" r="r" b="b"/>
              <a:pathLst>
                <a:path w="2642" h="6226" extrusionOk="0">
                  <a:moveTo>
                    <a:pt x="1955" y="1587"/>
                  </a:moveTo>
                  <a:lnTo>
                    <a:pt x="1955" y="1587"/>
                  </a:lnTo>
                  <a:cubicBezTo>
                    <a:pt x="1902" y="2670"/>
                    <a:pt x="1717" y="3753"/>
                    <a:pt x="1453" y="4810"/>
                  </a:cubicBezTo>
                  <a:cubicBezTo>
                    <a:pt x="1268" y="5470"/>
                    <a:pt x="1215" y="5550"/>
                    <a:pt x="898" y="5655"/>
                  </a:cubicBezTo>
                  <a:lnTo>
                    <a:pt x="872" y="5655"/>
                  </a:lnTo>
                  <a:cubicBezTo>
                    <a:pt x="687" y="5602"/>
                    <a:pt x="634" y="5523"/>
                    <a:pt x="713" y="5074"/>
                  </a:cubicBezTo>
                  <a:cubicBezTo>
                    <a:pt x="977" y="3859"/>
                    <a:pt x="1400" y="2697"/>
                    <a:pt x="1955" y="1587"/>
                  </a:cubicBezTo>
                  <a:close/>
                  <a:moveTo>
                    <a:pt x="2318" y="0"/>
                  </a:moveTo>
                  <a:cubicBezTo>
                    <a:pt x="2225" y="0"/>
                    <a:pt x="2130" y="42"/>
                    <a:pt x="2060" y="135"/>
                  </a:cubicBezTo>
                  <a:cubicBezTo>
                    <a:pt x="1374" y="1297"/>
                    <a:pt x="819" y="2538"/>
                    <a:pt x="423" y="3833"/>
                  </a:cubicBezTo>
                  <a:cubicBezTo>
                    <a:pt x="291" y="4440"/>
                    <a:pt x="0" y="5074"/>
                    <a:pt x="132" y="5682"/>
                  </a:cubicBezTo>
                  <a:cubicBezTo>
                    <a:pt x="266" y="6033"/>
                    <a:pt x="590" y="6225"/>
                    <a:pt x="918" y="6225"/>
                  </a:cubicBezTo>
                  <a:cubicBezTo>
                    <a:pt x="1107" y="6225"/>
                    <a:pt x="1298" y="6161"/>
                    <a:pt x="1453" y="6025"/>
                  </a:cubicBezTo>
                  <a:cubicBezTo>
                    <a:pt x="1955" y="5629"/>
                    <a:pt x="2034" y="4942"/>
                    <a:pt x="2192" y="4361"/>
                  </a:cubicBezTo>
                  <a:cubicBezTo>
                    <a:pt x="2430" y="3278"/>
                    <a:pt x="2562" y="2169"/>
                    <a:pt x="2615" y="1059"/>
                  </a:cubicBezTo>
                  <a:cubicBezTo>
                    <a:pt x="2641" y="927"/>
                    <a:pt x="2641" y="769"/>
                    <a:pt x="2615" y="610"/>
                  </a:cubicBezTo>
                  <a:cubicBezTo>
                    <a:pt x="2615" y="610"/>
                    <a:pt x="2615" y="584"/>
                    <a:pt x="2615" y="584"/>
                  </a:cubicBezTo>
                  <a:cubicBezTo>
                    <a:pt x="2641" y="504"/>
                    <a:pt x="2641" y="425"/>
                    <a:pt x="2615" y="320"/>
                  </a:cubicBezTo>
                  <a:cubicBezTo>
                    <a:pt x="2641" y="293"/>
                    <a:pt x="2641" y="240"/>
                    <a:pt x="2615" y="187"/>
                  </a:cubicBezTo>
                  <a:cubicBezTo>
                    <a:pt x="2556" y="69"/>
                    <a:pt x="2438" y="0"/>
                    <a:pt x="23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1554200" y="2810300"/>
              <a:ext cx="83475" cy="152175"/>
            </a:xfrm>
            <a:custGeom>
              <a:avLst/>
              <a:gdLst/>
              <a:ahLst/>
              <a:cxnLst/>
              <a:rect l="l" t="t" r="r" b="b"/>
              <a:pathLst>
                <a:path w="3339" h="6087" extrusionOk="0">
                  <a:moveTo>
                    <a:pt x="2652" y="1122"/>
                  </a:moveTo>
                  <a:cubicBezTo>
                    <a:pt x="2601" y="1452"/>
                    <a:pt x="2551" y="1757"/>
                    <a:pt x="2570" y="1757"/>
                  </a:cubicBezTo>
                  <a:cubicBezTo>
                    <a:pt x="2571" y="1757"/>
                    <a:pt x="2572" y="1757"/>
                    <a:pt x="2573" y="1756"/>
                  </a:cubicBezTo>
                  <a:lnTo>
                    <a:pt x="2573" y="1756"/>
                  </a:lnTo>
                  <a:cubicBezTo>
                    <a:pt x="2300" y="3419"/>
                    <a:pt x="1770" y="5480"/>
                    <a:pt x="1027" y="5480"/>
                  </a:cubicBezTo>
                  <a:cubicBezTo>
                    <a:pt x="980" y="5480"/>
                    <a:pt x="932" y="5471"/>
                    <a:pt x="882" y="5454"/>
                  </a:cubicBezTo>
                  <a:cubicBezTo>
                    <a:pt x="539" y="5243"/>
                    <a:pt x="698" y="4582"/>
                    <a:pt x="1094" y="3763"/>
                  </a:cubicBezTo>
                  <a:cubicBezTo>
                    <a:pt x="1543" y="2839"/>
                    <a:pt x="2045" y="1967"/>
                    <a:pt x="2652" y="1122"/>
                  </a:cubicBezTo>
                  <a:close/>
                  <a:moveTo>
                    <a:pt x="3019" y="0"/>
                  </a:moveTo>
                  <a:cubicBezTo>
                    <a:pt x="2917" y="0"/>
                    <a:pt x="2819" y="41"/>
                    <a:pt x="2758" y="118"/>
                  </a:cubicBezTo>
                  <a:lnTo>
                    <a:pt x="2758" y="171"/>
                  </a:lnTo>
                  <a:cubicBezTo>
                    <a:pt x="2652" y="171"/>
                    <a:pt x="2547" y="224"/>
                    <a:pt x="2494" y="330"/>
                  </a:cubicBezTo>
                  <a:cubicBezTo>
                    <a:pt x="1780" y="1280"/>
                    <a:pt x="1147" y="2284"/>
                    <a:pt x="618" y="3341"/>
                  </a:cubicBezTo>
                  <a:cubicBezTo>
                    <a:pt x="328" y="3843"/>
                    <a:pt x="143" y="4424"/>
                    <a:pt x="64" y="5031"/>
                  </a:cubicBezTo>
                  <a:cubicBezTo>
                    <a:pt x="1" y="5617"/>
                    <a:pt x="484" y="6086"/>
                    <a:pt x="1016" y="6086"/>
                  </a:cubicBezTo>
                  <a:cubicBezTo>
                    <a:pt x="1156" y="6086"/>
                    <a:pt x="1299" y="6054"/>
                    <a:pt x="1437" y="5982"/>
                  </a:cubicBezTo>
                  <a:cubicBezTo>
                    <a:pt x="2203" y="5586"/>
                    <a:pt x="2388" y="4873"/>
                    <a:pt x="2626" y="4292"/>
                  </a:cubicBezTo>
                  <a:cubicBezTo>
                    <a:pt x="2943" y="3209"/>
                    <a:pt x="3154" y="2099"/>
                    <a:pt x="3260" y="990"/>
                  </a:cubicBezTo>
                  <a:cubicBezTo>
                    <a:pt x="3286" y="779"/>
                    <a:pt x="3286" y="567"/>
                    <a:pt x="3313" y="356"/>
                  </a:cubicBezTo>
                  <a:cubicBezTo>
                    <a:pt x="3339" y="250"/>
                    <a:pt x="3313" y="118"/>
                    <a:pt x="3233" y="39"/>
                  </a:cubicBezTo>
                  <a:lnTo>
                    <a:pt x="3233" y="65"/>
                  </a:lnTo>
                  <a:cubicBezTo>
                    <a:pt x="3167" y="21"/>
                    <a:pt x="3092" y="0"/>
                    <a:pt x="3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1743325" y="2451675"/>
              <a:ext cx="60775" cy="107500"/>
            </a:xfrm>
            <a:custGeom>
              <a:avLst/>
              <a:gdLst/>
              <a:ahLst/>
              <a:cxnLst/>
              <a:rect l="l" t="t" r="r" b="b"/>
              <a:pathLst>
                <a:path w="2431" h="4300" extrusionOk="0">
                  <a:moveTo>
                    <a:pt x="1770" y="992"/>
                  </a:moveTo>
                  <a:cubicBezTo>
                    <a:pt x="1770" y="1732"/>
                    <a:pt x="1638" y="2445"/>
                    <a:pt x="1374" y="3158"/>
                  </a:cubicBezTo>
                  <a:lnTo>
                    <a:pt x="1374" y="3132"/>
                  </a:lnTo>
                  <a:cubicBezTo>
                    <a:pt x="1295" y="3343"/>
                    <a:pt x="1189" y="3501"/>
                    <a:pt x="1057" y="3660"/>
                  </a:cubicBezTo>
                  <a:cubicBezTo>
                    <a:pt x="1004" y="3713"/>
                    <a:pt x="951" y="3739"/>
                    <a:pt x="898" y="3765"/>
                  </a:cubicBezTo>
                  <a:lnTo>
                    <a:pt x="845" y="3765"/>
                  </a:lnTo>
                  <a:cubicBezTo>
                    <a:pt x="396" y="3607"/>
                    <a:pt x="661" y="2920"/>
                    <a:pt x="951" y="2366"/>
                  </a:cubicBezTo>
                  <a:cubicBezTo>
                    <a:pt x="1189" y="1890"/>
                    <a:pt x="1479" y="1441"/>
                    <a:pt x="1770" y="992"/>
                  </a:cubicBezTo>
                  <a:close/>
                  <a:moveTo>
                    <a:pt x="2042" y="0"/>
                  </a:moveTo>
                  <a:cubicBezTo>
                    <a:pt x="1975" y="0"/>
                    <a:pt x="1907" y="21"/>
                    <a:pt x="1849" y="67"/>
                  </a:cubicBezTo>
                  <a:cubicBezTo>
                    <a:pt x="1770" y="67"/>
                    <a:pt x="1691" y="120"/>
                    <a:pt x="1664" y="200"/>
                  </a:cubicBezTo>
                  <a:cubicBezTo>
                    <a:pt x="1215" y="833"/>
                    <a:pt x="819" y="1494"/>
                    <a:pt x="449" y="2181"/>
                  </a:cubicBezTo>
                  <a:cubicBezTo>
                    <a:pt x="238" y="2603"/>
                    <a:pt x="0" y="3079"/>
                    <a:pt x="106" y="3581"/>
                  </a:cubicBezTo>
                  <a:cubicBezTo>
                    <a:pt x="155" y="3997"/>
                    <a:pt x="499" y="4300"/>
                    <a:pt x="885" y="4300"/>
                  </a:cubicBezTo>
                  <a:cubicBezTo>
                    <a:pt x="916" y="4300"/>
                    <a:pt x="947" y="4298"/>
                    <a:pt x="978" y="4294"/>
                  </a:cubicBezTo>
                  <a:cubicBezTo>
                    <a:pt x="2008" y="3950"/>
                    <a:pt x="2087" y="2682"/>
                    <a:pt x="2325" y="1811"/>
                  </a:cubicBezTo>
                  <a:cubicBezTo>
                    <a:pt x="2404" y="1441"/>
                    <a:pt x="2430" y="1071"/>
                    <a:pt x="2404" y="701"/>
                  </a:cubicBezTo>
                  <a:cubicBezTo>
                    <a:pt x="2404" y="596"/>
                    <a:pt x="2404" y="464"/>
                    <a:pt x="2378" y="358"/>
                  </a:cubicBezTo>
                  <a:cubicBezTo>
                    <a:pt x="2378" y="252"/>
                    <a:pt x="2351" y="147"/>
                    <a:pt x="2272" y="94"/>
                  </a:cubicBezTo>
                  <a:cubicBezTo>
                    <a:pt x="2213" y="35"/>
                    <a:pt x="2128" y="0"/>
                    <a:pt x="2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06028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>
            <a:spLocks noGrp="1"/>
          </p:cNvSpPr>
          <p:nvPr>
            <p:ph type="body" idx="1"/>
          </p:nvPr>
        </p:nvSpPr>
        <p:spPr>
          <a:xfrm>
            <a:off x="1405800" y="1947125"/>
            <a:ext cx="4117800" cy="24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7"/>
          <p:cNvSpPr txBox="1">
            <a:spLocks noGrp="1"/>
          </p:cNvSpPr>
          <p:nvPr>
            <p:ph type="title"/>
          </p:nvPr>
        </p:nvSpPr>
        <p:spPr>
          <a:xfrm>
            <a:off x="1405800" y="691800"/>
            <a:ext cx="3893400" cy="12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grpSp>
        <p:nvGrpSpPr>
          <p:cNvPr id="118" name="Google Shape;118;p7"/>
          <p:cNvGrpSpPr/>
          <p:nvPr/>
        </p:nvGrpSpPr>
        <p:grpSpPr>
          <a:xfrm>
            <a:off x="7359600" y="3475425"/>
            <a:ext cx="2055575" cy="1744275"/>
            <a:chOff x="204125" y="-2162125"/>
            <a:chExt cx="2055575" cy="1744275"/>
          </a:xfrm>
        </p:grpSpPr>
        <p:sp>
          <p:nvSpPr>
            <p:cNvPr id="119" name="Google Shape;119;p7"/>
            <p:cNvSpPr/>
            <p:nvPr/>
          </p:nvSpPr>
          <p:spPr>
            <a:xfrm>
              <a:off x="204125" y="-2129375"/>
              <a:ext cx="2055575" cy="1711525"/>
            </a:xfrm>
            <a:custGeom>
              <a:avLst/>
              <a:gdLst/>
              <a:ahLst/>
              <a:cxnLst/>
              <a:rect l="l" t="t" r="r" b="b"/>
              <a:pathLst>
                <a:path w="82223" h="68461" extrusionOk="0">
                  <a:moveTo>
                    <a:pt x="26094" y="0"/>
                  </a:moveTo>
                  <a:cubicBezTo>
                    <a:pt x="25700" y="0"/>
                    <a:pt x="25304" y="40"/>
                    <a:pt x="24910" y="124"/>
                  </a:cubicBezTo>
                  <a:cubicBezTo>
                    <a:pt x="23328" y="455"/>
                    <a:pt x="22358" y="1047"/>
                    <a:pt x="21413" y="2393"/>
                  </a:cubicBezTo>
                  <a:cubicBezTo>
                    <a:pt x="20492" y="3646"/>
                    <a:pt x="19830" y="5064"/>
                    <a:pt x="19121" y="6458"/>
                  </a:cubicBezTo>
                  <a:cubicBezTo>
                    <a:pt x="19002" y="6671"/>
                    <a:pt x="18885" y="6883"/>
                    <a:pt x="18766" y="7119"/>
                  </a:cubicBezTo>
                  <a:cubicBezTo>
                    <a:pt x="17631" y="9366"/>
                    <a:pt x="16710" y="11729"/>
                    <a:pt x="15646" y="14020"/>
                  </a:cubicBezTo>
                  <a:cubicBezTo>
                    <a:pt x="14820" y="16242"/>
                    <a:pt x="14158" y="18252"/>
                    <a:pt x="13235" y="20401"/>
                  </a:cubicBezTo>
                  <a:cubicBezTo>
                    <a:pt x="11842" y="23332"/>
                    <a:pt x="10919" y="26499"/>
                    <a:pt x="9880" y="29618"/>
                  </a:cubicBezTo>
                  <a:cubicBezTo>
                    <a:pt x="8392" y="34370"/>
                    <a:pt x="7044" y="39214"/>
                    <a:pt x="5767" y="44035"/>
                  </a:cubicBezTo>
                  <a:cubicBezTo>
                    <a:pt x="3782" y="50818"/>
                    <a:pt x="2011" y="57672"/>
                    <a:pt x="710" y="64643"/>
                  </a:cubicBezTo>
                  <a:lnTo>
                    <a:pt x="1" y="68260"/>
                  </a:lnTo>
                  <a:cubicBezTo>
                    <a:pt x="1" y="68330"/>
                    <a:pt x="25" y="68424"/>
                    <a:pt x="95" y="68449"/>
                  </a:cubicBezTo>
                  <a:cubicBezTo>
                    <a:pt x="107" y="68453"/>
                    <a:pt x="120" y="68455"/>
                    <a:pt x="133" y="68455"/>
                  </a:cubicBezTo>
                  <a:cubicBezTo>
                    <a:pt x="196" y="68455"/>
                    <a:pt x="262" y="68409"/>
                    <a:pt x="262" y="68330"/>
                  </a:cubicBezTo>
                  <a:lnTo>
                    <a:pt x="284" y="68235"/>
                  </a:lnTo>
                  <a:cubicBezTo>
                    <a:pt x="324" y="68261"/>
                    <a:pt x="363" y="68280"/>
                    <a:pt x="402" y="68280"/>
                  </a:cubicBezTo>
                  <a:cubicBezTo>
                    <a:pt x="434" y="68280"/>
                    <a:pt x="466" y="68268"/>
                    <a:pt x="498" y="68235"/>
                  </a:cubicBezTo>
                  <a:cubicBezTo>
                    <a:pt x="521" y="68213"/>
                    <a:pt x="568" y="68188"/>
                    <a:pt x="568" y="68141"/>
                  </a:cubicBezTo>
                  <a:lnTo>
                    <a:pt x="662" y="68141"/>
                  </a:lnTo>
                  <a:cubicBezTo>
                    <a:pt x="1207" y="68141"/>
                    <a:pt x="1750" y="68118"/>
                    <a:pt x="2294" y="68094"/>
                  </a:cubicBezTo>
                  <a:cubicBezTo>
                    <a:pt x="2553" y="68110"/>
                    <a:pt x="2811" y="68148"/>
                    <a:pt x="3077" y="68148"/>
                  </a:cubicBezTo>
                  <a:cubicBezTo>
                    <a:pt x="3200" y="68148"/>
                    <a:pt x="3324" y="68140"/>
                    <a:pt x="3451" y="68118"/>
                  </a:cubicBezTo>
                  <a:cubicBezTo>
                    <a:pt x="4336" y="68055"/>
                    <a:pt x="5232" y="68002"/>
                    <a:pt x="6123" y="68002"/>
                  </a:cubicBezTo>
                  <a:cubicBezTo>
                    <a:pt x="6566" y="68002"/>
                    <a:pt x="7007" y="68015"/>
                    <a:pt x="7446" y="68046"/>
                  </a:cubicBezTo>
                  <a:cubicBezTo>
                    <a:pt x="8297" y="68141"/>
                    <a:pt x="9076" y="68354"/>
                    <a:pt x="10046" y="68402"/>
                  </a:cubicBezTo>
                  <a:cubicBezTo>
                    <a:pt x="10358" y="68414"/>
                    <a:pt x="10670" y="68418"/>
                    <a:pt x="10983" y="68418"/>
                  </a:cubicBezTo>
                  <a:cubicBezTo>
                    <a:pt x="11690" y="68418"/>
                    <a:pt x="12397" y="68396"/>
                    <a:pt x="13105" y="68396"/>
                  </a:cubicBezTo>
                  <a:cubicBezTo>
                    <a:pt x="13290" y="68396"/>
                    <a:pt x="13475" y="68398"/>
                    <a:pt x="13661" y="68402"/>
                  </a:cubicBezTo>
                  <a:cubicBezTo>
                    <a:pt x="13719" y="68399"/>
                    <a:pt x="13778" y="68398"/>
                    <a:pt x="13837" y="68398"/>
                  </a:cubicBezTo>
                  <a:cubicBezTo>
                    <a:pt x="14289" y="68398"/>
                    <a:pt x="14741" y="68460"/>
                    <a:pt x="15194" y="68460"/>
                  </a:cubicBezTo>
                  <a:cubicBezTo>
                    <a:pt x="15297" y="68460"/>
                    <a:pt x="15401" y="68457"/>
                    <a:pt x="15504" y="68449"/>
                  </a:cubicBezTo>
                  <a:cubicBezTo>
                    <a:pt x="18151" y="68377"/>
                    <a:pt x="20798" y="68071"/>
                    <a:pt x="23445" y="67787"/>
                  </a:cubicBezTo>
                  <a:cubicBezTo>
                    <a:pt x="26542" y="67479"/>
                    <a:pt x="29614" y="67006"/>
                    <a:pt x="32734" y="66889"/>
                  </a:cubicBezTo>
                  <a:cubicBezTo>
                    <a:pt x="33977" y="66776"/>
                    <a:pt x="35220" y="66558"/>
                    <a:pt x="36463" y="66558"/>
                  </a:cubicBezTo>
                  <a:cubicBezTo>
                    <a:pt x="36779" y="66558"/>
                    <a:pt x="37096" y="66572"/>
                    <a:pt x="37413" y="66606"/>
                  </a:cubicBezTo>
                  <a:cubicBezTo>
                    <a:pt x="38192" y="66653"/>
                    <a:pt x="38996" y="66653"/>
                    <a:pt x="39777" y="66700"/>
                  </a:cubicBezTo>
                  <a:cubicBezTo>
                    <a:pt x="41006" y="66842"/>
                    <a:pt x="42235" y="67078"/>
                    <a:pt x="43581" y="67243"/>
                  </a:cubicBezTo>
                  <a:cubicBezTo>
                    <a:pt x="45140" y="67432"/>
                    <a:pt x="46700" y="67362"/>
                    <a:pt x="48260" y="67645"/>
                  </a:cubicBezTo>
                  <a:cubicBezTo>
                    <a:pt x="49655" y="67857"/>
                    <a:pt x="51073" y="68071"/>
                    <a:pt x="52491" y="68094"/>
                  </a:cubicBezTo>
                  <a:cubicBezTo>
                    <a:pt x="53995" y="68074"/>
                    <a:pt x="55500" y="67892"/>
                    <a:pt x="57003" y="67892"/>
                  </a:cubicBezTo>
                  <a:cubicBezTo>
                    <a:pt x="57224" y="67892"/>
                    <a:pt x="57445" y="67895"/>
                    <a:pt x="57666" y="67904"/>
                  </a:cubicBezTo>
                  <a:cubicBezTo>
                    <a:pt x="59818" y="67952"/>
                    <a:pt x="61967" y="68141"/>
                    <a:pt x="64094" y="68283"/>
                  </a:cubicBezTo>
                  <a:cubicBezTo>
                    <a:pt x="64953" y="68363"/>
                    <a:pt x="65801" y="68453"/>
                    <a:pt x="66652" y="68453"/>
                  </a:cubicBezTo>
                  <a:cubicBezTo>
                    <a:pt x="67067" y="68453"/>
                    <a:pt x="67482" y="68432"/>
                    <a:pt x="67900" y="68377"/>
                  </a:cubicBezTo>
                  <a:cubicBezTo>
                    <a:pt x="69247" y="68118"/>
                    <a:pt x="70570" y="67834"/>
                    <a:pt x="71918" y="67479"/>
                  </a:cubicBezTo>
                  <a:cubicBezTo>
                    <a:pt x="73005" y="67078"/>
                    <a:pt x="73903" y="66581"/>
                    <a:pt x="75085" y="66203"/>
                  </a:cubicBezTo>
                  <a:cubicBezTo>
                    <a:pt x="76503" y="65755"/>
                    <a:pt x="77779" y="64904"/>
                    <a:pt x="79055" y="64123"/>
                  </a:cubicBezTo>
                  <a:cubicBezTo>
                    <a:pt x="79740" y="63698"/>
                    <a:pt x="80426" y="63250"/>
                    <a:pt x="81063" y="62705"/>
                  </a:cubicBezTo>
                  <a:cubicBezTo>
                    <a:pt x="81347" y="62493"/>
                    <a:pt x="81655" y="62257"/>
                    <a:pt x="81819" y="61902"/>
                  </a:cubicBezTo>
                  <a:cubicBezTo>
                    <a:pt x="82222" y="61075"/>
                    <a:pt x="82128" y="60058"/>
                    <a:pt x="82033" y="59137"/>
                  </a:cubicBezTo>
                  <a:cubicBezTo>
                    <a:pt x="81891" y="57837"/>
                    <a:pt x="81583" y="56560"/>
                    <a:pt x="81300" y="55284"/>
                  </a:cubicBezTo>
                  <a:cubicBezTo>
                    <a:pt x="81088" y="53488"/>
                    <a:pt x="80543" y="51786"/>
                    <a:pt x="79976" y="50085"/>
                  </a:cubicBezTo>
                  <a:cubicBezTo>
                    <a:pt x="79362" y="47982"/>
                    <a:pt x="78630" y="45950"/>
                    <a:pt x="77779" y="43940"/>
                  </a:cubicBezTo>
                  <a:cubicBezTo>
                    <a:pt x="76667" y="41176"/>
                    <a:pt x="76006" y="37512"/>
                    <a:pt x="74801" y="34534"/>
                  </a:cubicBezTo>
                  <a:cubicBezTo>
                    <a:pt x="73714" y="31345"/>
                    <a:pt x="71965" y="28579"/>
                    <a:pt x="70334" y="25720"/>
                  </a:cubicBezTo>
                  <a:cubicBezTo>
                    <a:pt x="69766" y="24633"/>
                    <a:pt x="69082" y="23568"/>
                    <a:pt x="68515" y="22458"/>
                  </a:cubicBezTo>
                  <a:cubicBezTo>
                    <a:pt x="68042" y="21419"/>
                    <a:pt x="67450" y="20449"/>
                    <a:pt x="66908" y="19433"/>
                  </a:cubicBezTo>
                  <a:cubicBezTo>
                    <a:pt x="66104" y="17849"/>
                    <a:pt x="65371" y="16077"/>
                    <a:pt x="63883" y="15155"/>
                  </a:cubicBezTo>
                  <a:cubicBezTo>
                    <a:pt x="63457" y="14883"/>
                    <a:pt x="63024" y="14767"/>
                    <a:pt x="62592" y="14767"/>
                  </a:cubicBezTo>
                  <a:cubicBezTo>
                    <a:pt x="61226" y="14767"/>
                    <a:pt x="59884" y="15928"/>
                    <a:pt x="58895" y="16951"/>
                  </a:cubicBezTo>
                  <a:cubicBezTo>
                    <a:pt x="57171" y="18866"/>
                    <a:pt x="55965" y="21277"/>
                    <a:pt x="54571" y="23498"/>
                  </a:cubicBezTo>
                  <a:cubicBezTo>
                    <a:pt x="53034" y="26429"/>
                    <a:pt x="51971" y="29618"/>
                    <a:pt x="50907" y="32785"/>
                  </a:cubicBezTo>
                  <a:cubicBezTo>
                    <a:pt x="50056" y="35315"/>
                    <a:pt x="49608" y="37985"/>
                    <a:pt x="48946" y="40584"/>
                  </a:cubicBezTo>
                  <a:cubicBezTo>
                    <a:pt x="48685" y="41696"/>
                    <a:pt x="48496" y="43184"/>
                    <a:pt x="48260" y="44224"/>
                  </a:cubicBezTo>
                  <a:lnTo>
                    <a:pt x="48237" y="44201"/>
                  </a:lnTo>
                  <a:cubicBezTo>
                    <a:pt x="47954" y="42995"/>
                    <a:pt x="47623" y="41791"/>
                    <a:pt x="47173" y="40656"/>
                  </a:cubicBezTo>
                  <a:cubicBezTo>
                    <a:pt x="46511" y="39119"/>
                    <a:pt x="45755" y="37631"/>
                    <a:pt x="45235" y="36188"/>
                  </a:cubicBezTo>
                  <a:cubicBezTo>
                    <a:pt x="44881" y="35196"/>
                    <a:pt x="44740" y="34109"/>
                    <a:pt x="44409" y="33093"/>
                  </a:cubicBezTo>
                  <a:cubicBezTo>
                    <a:pt x="43794" y="31203"/>
                    <a:pt x="43344" y="29240"/>
                    <a:pt x="42588" y="27421"/>
                  </a:cubicBezTo>
                  <a:cubicBezTo>
                    <a:pt x="41501" y="24822"/>
                    <a:pt x="40414" y="22128"/>
                    <a:pt x="38926" y="19551"/>
                  </a:cubicBezTo>
                  <a:cubicBezTo>
                    <a:pt x="37981" y="17471"/>
                    <a:pt x="37294" y="15438"/>
                    <a:pt x="36396" y="13431"/>
                  </a:cubicBezTo>
                  <a:cubicBezTo>
                    <a:pt x="35192" y="11209"/>
                    <a:pt x="34388" y="8774"/>
                    <a:pt x="33182" y="6530"/>
                  </a:cubicBezTo>
                  <a:cubicBezTo>
                    <a:pt x="32687" y="5276"/>
                    <a:pt x="32167" y="4047"/>
                    <a:pt x="31433" y="2937"/>
                  </a:cubicBezTo>
                  <a:cubicBezTo>
                    <a:pt x="30314" y="1198"/>
                    <a:pt x="28248" y="0"/>
                    <a:pt x="260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328200" y="-997550"/>
              <a:ext cx="138900" cy="516950"/>
            </a:xfrm>
            <a:custGeom>
              <a:avLst/>
              <a:gdLst/>
              <a:ahLst/>
              <a:cxnLst/>
              <a:rect l="l" t="t" r="r" b="b"/>
              <a:pathLst>
                <a:path w="5556" h="20678" extrusionOk="0">
                  <a:moveTo>
                    <a:pt x="4852" y="1"/>
                  </a:moveTo>
                  <a:cubicBezTo>
                    <a:pt x="4520" y="1"/>
                    <a:pt x="4203" y="76"/>
                    <a:pt x="3901" y="227"/>
                  </a:cubicBezTo>
                  <a:cubicBezTo>
                    <a:pt x="3404" y="463"/>
                    <a:pt x="2861" y="630"/>
                    <a:pt x="2459" y="1008"/>
                  </a:cubicBezTo>
                  <a:cubicBezTo>
                    <a:pt x="1727" y="1811"/>
                    <a:pt x="1349" y="2874"/>
                    <a:pt x="1041" y="3891"/>
                  </a:cubicBezTo>
                  <a:cubicBezTo>
                    <a:pt x="923" y="4364"/>
                    <a:pt x="734" y="4789"/>
                    <a:pt x="615" y="5262"/>
                  </a:cubicBezTo>
                  <a:cubicBezTo>
                    <a:pt x="521" y="5593"/>
                    <a:pt x="568" y="5876"/>
                    <a:pt x="498" y="6135"/>
                  </a:cubicBezTo>
                  <a:cubicBezTo>
                    <a:pt x="48" y="7814"/>
                    <a:pt x="1" y="9610"/>
                    <a:pt x="120" y="11335"/>
                  </a:cubicBezTo>
                  <a:cubicBezTo>
                    <a:pt x="284" y="12516"/>
                    <a:pt x="710" y="13628"/>
                    <a:pt x="1112" y="14738"/>
                  </a:cubicBezTo>
                  <a:cubicBezTo>
                    <a:pt x="1349" y="15447"/>
                    <a:pt x="1513" y="16180"/>
                    <a:pt x="1680" y="16912"/>
                  </a:cubicBezTo>
                  <a:cubicBezTo>
                    <a:pt x="1774" y="17668"/>
                    <a:pt x="1680" y="19158"/>
                    <a:pt x="1608" y="19890"/>
                  </a:cubicBezTo>
                  <a:cubicBezTo>
                    <a:pt x="1608" y="20126"/>
                    <a:pt x="1513" y="20387"/>
                    <a:pt x="1538" y="20599"/>
                  </a:cubicBezTo>
                  <a:cubicBezTo>
                    <a:pt x="1569" y="20653"/>
                    <a:pt x="1620" y="20677"/>
                    <a:pt x="1669" y="20677"/>
                  </a:cubicBezTo>
                  <a:cubicBezTo>
                    <a:pt x="1729" y="20677"/>
                    <a:pt x="1784" y="20641"/>
                    <a:pt x="1797" y="20576"/>
                  </a:cubicBezTo>
                  <a:cubicBezTo>
                    <a:pt x="1986" y="19347"/>
                    <a:pt x="2058" y="18094"/>
                    <a:pt x="1963" y="16865"/>
                  </a:cubicBezTo>
                  <a:cubicBezTo>
                    <a:pt x="1891" y="16392"/>
                    <a:pt x="1702" y="15920"/>
                    <a:pt x="1632" y="15424"/>
                  </a:cubicBezTo>
                  <a:cubicBezTo>
                    <a:pt x="1160" y="13793"/>
                    <a:pt x="356" y="12210"/>
                    <a:pt x="379" y="10578"/>
                  </a:cubicBezTo>
                  <a:cubicBezTo>
                    <a:pt x="332" y="8996"/>
                    <a:pt x="426" y="7578"/>
                    <a:pt x="804" y="6113"/>
                  </a:cubicBezTo>
                  <a:cubicBezTo>
                    <a:pt x="829" y="5332"/>
                    <a:pt x="1160" y="4623"/>
                    <a:pt x="1372" y="3772"/>
                  </a:cubicBezTo>
                  <a:cubicBezTo>
                    <a:pt x="1680" y="2851"/>
                    <a:pt x="1963" y="2023"/>
                    <a:pt x="2600" y="1267"/>
                  </a:cubicBezTo>
                  <a:cubicBezTo>
                    <a:pt x="2956" y="913"/>
                    <a:pt x="3451" y="747"/>
                    <a:pt x="3877" y="535"/>
                  </a:cubicBezTo>
                  <a:cubicBezTo>
                    <a:pt x="4177" y="355"/>
                    <a:pt x="4577" y="293"/>
                    <a:pt x="4837" y="293"/>
                  </a:cubicBezTo>
                  <a:cubicBezTo>
                    <a:pt x="4884" y="293"/>
                    <a:pt x="4927" y="295"/>
                    <a:pt x="4964" y="299"/>
                  </a:cubicBezTo>
                  <a:cubicBezTo>
                    <a:pt x="4995" y="306"/>
                    <a:pt x="5030" y="309"/>
                    <a:pt x="5065" y="309"/>
                  </a:cubicBezTo>
                  <a:cubicBezTo>
                    <a:pt x="5135" y="309"/>
                    <a:pt x="5209" y="299"/>
                    <a:pt x="5272" y="299"/>
                  </a:cubicBezTo>
                  <a:cubicBezTo>
                    <a:pt x="5306" y="299"/>
                    <a:pt x="5341" y="304"/>
                    <a:pt x="5373" y="304"/>
                  </a:cubicBezTo>
                  <a:cubicBezTo>
                    <a:pt x="5406" y="304"/>
                    <a:pt x="5437" y="298"/>
                    <a:pt x="5461" y="274"/>
                  </a:cubicBezTo>
                  <a:cubicBezTo>
                    <a:pt x="5556" y="180"/>
                    <a:pt x="5484" y="15"/>
                    <a:pt x="5342" y="15"/>
                  </a:cubicBezTo>
                  <a:lnTo>
                    <a:pt x="5106" y="15"/>
                  </a:lnTo>
                  <a:cubicBezTo>
                    <a:pt x="5020" y="6"/>
                    <a:pt x="4935" y="1"/>
                    <a:pt x="48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510500" y="-1262475"/>
              <a:ext cx="115500" cy="492950"/>
            </a:xfrm>
            <a:custGeom>
              <a:avLst/>
              <a:gdLst/>
              <a:ahLst/>
              <a:cxnLst/>
              <a:rect l="l" t="t" r="r" b="b"/>
              <a:pathLst>
                <a:path w="4620" h="19718" extrusionOk="0">
                  <a:moveTo>
                    <a:pt x="283" y="0"/>
                  </a:moveTo>
                  <a:cubicBezTo>
                    <a:pt x="0" y="0"/>
                    <a:pt x="127" y="875"/>
                    <a:pt x="107" y="1064"/>
                  </a:cubicBezTo>
                  <a:cubicBezTo>
                    <a:pt x="130" y="2624"/>
                    <a:pt x="154" y="4159"/>
                    <a:pt x="438" y="5555"/>
                  </a:cubicBezTo>
                  <a:cubicBezTo>
                    <a:pt x="532" y="6075"/>
                    <a:pt x="555" y="6806"/>
                    <a:pt x="791" y="7421"/>
                  </a:cubicBezTo>
                  <a:cubicBezTo>
                    <a:pt x="933" y="7918"/>
                    <a:pt x="1170" y="8366"/>
                    <a:pt x="1383" y="8839"/>
                  </a:cubicBezTo>
                  <a:cubicBezTo>
                    <a:pt x="1406" y="8911"/>
                    <a:pt x="1595" y="9453"/>
                    <a:pt x="1737" y="9667"/>
                  </a:cubicBezTo>
                  <a:cubicBezTo>
                    <a:pt x="2209" y="10588"/>
                    <a:pt x="2918" y="11605"/>
                    <a:pt x="3249" y="12431"/>
                  </a:cubicBezTo>
                  <a:cubicBezTo>
                    <a:pt x="3699" y="14133"/>
                    <a:pt x="4219" y="15740"/>
                    <a:pt x="4219" y="17441"/>
                  </a:cubicBezTo>
                  <a:cubicBezTo>
                    <a:pt x="4242" y="18150"/>
                    <a:pt x="4219" y="18907"/>
                    <a:pt x="4242" y="19616"/>
                  </a:cubicBezTo>
                  <a:cubicBezTo>
                    <a:pt x="4272" y="19685"/>
                    <a:pt x="4335" y="19718"/>
                    <a:pt x="4398" y="19718"/>
                  </a:cubicBezTo>
                  <a:cubicBezTo>
                    <a:pt x="4485" y="19718"/>
                    <a:pt x="4573" y="19656"/>
                    <a:pt x="4573" y="19546"/>
                  </a:cubicBezTo>
                  <a:cubicBezTo>
                    <a:pt x="4573" y="18269"/>
                    <a:pt x="4620" y="16969"/>
                    <a:pt x="4408" y="15692"/>
                  </a:cubicBezTo>
                  <a:cubicBezTo>
                    <a:pt x="4100" y="14464"/>
                    <a:pt x="3888" y="13187"/>
                    <a:pt x="3438" y="12006"/>
                  </a:cubicBezTo>
                  <a:cubicBezTo>
                    <a:pt x="2871" y="10849"/>
                    <a:pt x="2045" y="9761"/>
                    <a:pt x="1667" y="8674"/>
                  </a:cubicBezTo>
                  <a:cubicBezTo>
                    <a:pt x="1194" y="7682"/>
                    <a:pt x="863" y="6665"/>
                    <a:pt x="791" y="5577"/>
                  </a:cubicBezTo>
                  <a:cubicBezTo>
                    <a:pt x="508" y="4231"/>
                    <a:pt x="461" y="2671"/>
                    <a:pt x="438" y="1087"/>
                  </a:cubicBezTo>
                  <a:cubicBezTo>
                    <a:pt x="438" y="781"/>
                    <a:pt x="438" y="473"/>
                    <a:pt x="461" y="166"/>
                  </a:cubicBezTo>
                  <a:cubicBezTo>
                    <a:pt x="461" y="119"/>
                    <a:pt x="438" y="72"/>
                    <a:pt x="413" y="47"/>
                  </a:cubicBezTo>
                  <a:cubicBezTo>
                    <a:pt x="362" y="15"/>
                    <a:pt x="319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454075" y="-1264525"/>
              <a:ext cx="26600" cy="193450"/>
            </a:xfrm>
            <a:custGeom>
              <a:avLst/>
              <a:gdLst/>
              <a:ahLst/>
              <a:cxnLst/>
              <a:rect l="l" t="t" r="r" b="b"/>
              <a:pathLst>
                <a:path w="1064" h="7738" extrusionOk="0">
                  <a:moveTo>
                    <a:pt x="905" y="1"/>
                  </a:moveTo>
                  <a:cubicBezTo>
                    <a:pt x="839" y="1"/>
                    <a:pt x="770" y="37"/>
                    <a:pt x="757" y="107"/>
                  </a:cubicBezTo>
                  <a:cubicBezTo>
                    <a:pt x="496" y="1194"/>
                    <a:pt x="307" y="2114"/>
                    <a:pt x="142" y="3226"/>
                  </a:cubicBezTo>
                  <a:cubicBezTo>
                    <a:pt x="1" y="4644"/>
                    <a:pt x="71" y="6085"/>
                    <a:pt x="379" y="7503"/>
                  </a:cubicBezTo>
                  <a:cubicBezTo>
                    <a:pt x="401" y="7575"/>
                    <a:pt x="401" y="7669"/>
                    <a:pt x="473" y="7716"/>
                  </a:cubicBezTo>
                  <a:cubicBezTo>
                    <a:pt x="493" y="7731"/>
                    <a:pt x="515" y="7737"/>
                    <a:pt x="537" y="7737"/>
                  </a:cubicBezTo>
                  <a:cubicBezTo>
                    <a:pt x="620" y="7737"/>
                    <a:pt x="704" y="7644"/>
                    <a:pt x="685" y="7550"/>
                  </a:cubicBezTo>
                  <a:cubicBezTo>
                    <a:pt x="118" y="5281"/>
                    <a:pt x="354" y="2895"/>
                    <a:pt x="921" y="721"/>
                  </a:cubicBezTo>
                  <a:cubicBezTo>
                    <a:pt x="969" y="507"/>
                    <a:pt x="1063" y="271"/>
                    <a:pt x="1016" y="59"/>
                  </a:cubicBezTo>
                  <a:cubicBezTo>
                    <a:pt x="996" y="20"/>
                    <a:pt x="951" y="1"/>
                    <a:pt x="9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494250" y="-1548075"/>
              <a:ext cx="57325" cy="208400"/>
            </a:xfrm>
            <a:custGeom>
              <a:avLst/>
              <a:gdLst/>
              <a:ahLst/>
              <a:cxnLst/>
              <a:rect l="l" t="t" r="r" b="b"/>
              <a:pathLst>
                <a:path w="2293" h="8336" extrusionOk="0">
                  <a:moveTo>
                    <a:pt x="2144" y="1"/>
                  </a:moveTo>
                  <a:cubicBezTo>
                    <a:pt x="2081" y="1"/>
                    <a:pt x="2020" y="36"/>
                    <a:pt x="2009" y="105"/>
                  </a:cubicBezTo>
                  <a:cubicBezTo>
                    <a:pt x="1678" y="955"/>
                    <a:pt x="1560" y="1876"/>
                    <a:pt x="1324" y="2751"/>
                  </a:cubicBezTo>
                  <a:cubicBezTo>
                    <a:pt x="804" y="4311"/>
                    <a:pt x="496" y="5918"/>
                    <a:pt x="142" y="7525"/>
                  </a:cubicBezTo>
                  <a:cubicBezTo>
                    <a:pt x="118" y="7762"/>
                    <a:pt x="1" y="8021"/>
                    <a:pt x="48" y="8257"/>
                  </a:cubicBezTo>
                  <a:cubicBezTo>
                    <a:pt x="69" y="8311"/>
                    <a:pt x="114" y="8335"/>
                    <a:pt x="160" y="8335"/>
                  </a:cubicBezTo>
                  <a:cubicBezTo>
                    <a:pt x="215" y="8335"/>
                    <a:pt x="271" y="8299"/>
                    <a:pt x="284" y="8234"/>
                  </a:cubicBezTo>
                  <a:cubicBezTo>
                    <a:pt x="662" y="6414"/>
                    <a:pt x="1041" y="4595"/>
                    <a:pt x="1583" y="2821"/>
                  </a:cubicBezTo>
                  <a:cubicBezTo>
                    <a:pt x="1750" y="2184"/>
                    <a:pt x="1914" y="1570"/>
                    <a:pt x="2033" y="908"/>
                  </a:cubicBezTo>
                  <a:cubicBezTo>
                    <a:pt x="2103" y="647"/>
                    <a:pt x="2269" y="388"/>
                    <a:pt x="2292" y="127"/>
                  </a:cubicBezTo>
                  <a:cubicBezTo>
                    <a:pt x="2280" y="42"/>
                    <a:pt x="2211" y="1"/>
                    <a:pt x="2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553900" y="-1658825"/>
              <a:ext cx="59125" cy="416350"/>
            </a:xfrm>
            <a:custGeom>
              <a:avLst/>
              <a:gdLst/>
              <a:ahLst/>
              <a:cxnLst/>
              <a:rect l="l" t="t" r="r" b="b"/>
              <a:pathLst>
                <a:path w="2365" h="16654" extrusionOk="0">
                  <a:moveTo>
                    <a:pt x="2241" y="1"/>
                  </a:moveTo>
                  <a:cubicBezTo>
                    <a:pt x="2188" y="1"/>
                    <a:pt x="2121" y="40"/>
                    <a:pt x="2105" y="91"/>
                  </a:cubicBezTo>
                  <a:cubicBezTo>
                    <a:pt x="1230" y="3517"/>
                    <a:pt x="379" y="7040"/>
                    <a:pt x="120" y="10466"/>
                  </a:cubicBezTo>
                  <a:cubicBezTo>
                    <a:pt x="1" y="11625"/>
                    <a:pt x="284" y="12759"/>
                    <a:pt x="545" y="13893"/>
                  </a:cubicBezTo>
                  <a:cubicBezTo>
                    <a:pt x="804" y="14697"/>
                    <a:pt x="1254" y="15689"/>
                    <a:pt x="1538" y="16374"/>
                  </a:cubicBezTo>
                  <a:cubicBezTo>
                    <a:pt x="1573" y="16480"/>
                    <a:pt x="1635" y="16654"/>
                    <a:pt x="1734" y="16654"/>
                  </a:cubicBezTo>
                  <a:cubicBezTo>
                    <a:pt x="1766" y="16654"/>
                    <a:pt x="1803" y="16635"/>
                    <a:pt x="1844" y="16588"/>
                  </a:cubicBezTo>
                  <a:cubicBezTo>
                    <a:pt x="1891" y="16327"/>
                    <a:pt x="1655" y="16068"/>
                    <a:pt x="1585" y="15831"/>
                  </a:cubicBezTo>
                  <a:cubicBezTo>
                    <a:pt x="1396" y="15311"/>
                    <a:pt x="971" y="14461"/>
                    <a:pt x="782" y="13799"/>
                  </a:cubicBezTo>
                  <a:cubicBezTo>
                    <a:pt x="568" y="12806"/>
                    <a:pt x="332" y="11931"/>
                    <a:pt x="356" y="10963"/>
                  </a:cubicBezTo>
                  <a:cubicBezTo>
                    <a:pt x="356" y="9946"/>
                    <a:pt x="592" y="8978"/>
                    <a:pt x="640" y="7985"/>
                  </a:cubicBezTo>
                  <a:cubicBezTo>
                    <a:pt x="876" y="6684"/>
                    <a:pt x="1112" y="5408"/>
                    <a:pt x="1371" y="4132"/>
                  </a:cubicBezTo>
                  <a:cubicBezTo>
                    <a:pt x="1632" y="3092"/>
                    <a:pt x="1869" y="2029"/>
                    <a:pt x="2128" y="990"/>
                  </a:cubicBezTo>
                  <a:cubicBezTo>
                    <a:pt x="2200" y="681"/>
                    <a:pt x="2317" y="398"/>
                    <a:pt x="2364" y="114"/>
                  </a:cubicBezTo>
                  <a:cubicBezTo>
                    <a:pt x="2341" y="67"/>
                    <a:pt x="2341" y="44"/>
                    <a:pt x="2294" y="20"/>
                  </a:cubicBezTo>
                  <a:cubicBezTo>
                    <a:pt x="2281" y="6"/>
                    <a:pt x="2262" y="1"/>
                    <a:pt x="22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592450" y="-1183975"/>
              <a:ext cx="93250" cy="312150"/>
            </a:xfrm>
            <a:custGeom>
              <a:avLst/>
              <a:gdLst/>
              <a:ahLst/>
              <a:cxnLst/>
              <a:rect l="l" t="t" r="r" b="b"/>
              <a:pathLst>
                <a:path w="3730" h="12486" extrusionOk="0">
                  <a:moveTo>
                    <a:pt x="154" y="0"/>
                  </a:moveTo>
                  <a:cubicBezTo>
                    <a:pt x="71" y="0"/>
                    <a:pt x="1" y="84"/>
                    <a:pt x="43" y="169"/>
                  </a:cubicBezTo>
                  <a:cubicBezTo>
                    <a:pt x="563" y="1706"/>
                    <a:pt x="964" y="3360"/>
                    <a:pt x="1603" y="4825"/>
                  </a:cubicBezTo>
                  <a:cubicBezTo>
                    <a:pt x="1862" y="5415"/>
                    <a:pt x="1956" y="6077"/>
                    <a:pt x="2240" y="6644"/>
                  </a:cubicBezTo>
                  <a:cubicBezTo>
                    <a:pt x="2501" y="7330"/>
                    <a:pt x="2760" y="7992"/>
                    <a:pt x="2996" y="8677"/>
                  </a:cubicBezTo>
                  <a:cubicBezTo>
                    <a:pt x="3257" y="9883"/>
                    <a:pt x="3352" y="10970"/>
                    <a:pt x="3399" y="12246"/>
                  </a:cubicBezTo>
                  <a:cubicBezTo>
                    <a:pt x="3381" y="12353"/>
                    <a:pt x="3443" y="12485"/>
                    <a:pt x="3535" y="12485"/>
                  </a:cubicBezTo>
                  <a:cubicBezTo>
                    <a:pt x="3566" y="12485"/>
                    <a:pt x="3600" y="12471"/>
                    <a:pt x="3635" y="12435"/>
                  </a:cubicBezTo>
                  <a:cubicBezTo>
                    <a:pt x="3730" y="12363"/>
                    <a:pt x="3683" y="12222"/>
                    <a:pt x="3683" y="12104"/>
                  </a:cubicBezTo>
                  <a:cubicBezTo>
                    <a:pt x="3611" y="10945"/>
                    <a:pt x="3516" y="9788"/>
                    <a:pt x="3233" y="8607"/>
                  </a:cubicBezTo>
                  <a:cubicBezTo>
                    <a:pt x="3021" y="7898"/>
                    <a:pt x="2760" y="7283"/>
                    <a:pt x="2476" y="6574"/>
                  </a:cubicBezTo>
                  <a:cubicBezTo>
                    <a:pt x="2240" y="6030"/>
                    <a:pt x="2123" y="5440"/>
                    <a:pt x="1886" y="4873"/>
                  </a:cubicBezTo>
                  <a:cubicBezTo>
                    <a:pt x="1342" y="3644"/>
                    <a:pt x="988" y="2226"/>
                    <a:pt x="538" y="878"/>
                  </a:cubicBezTo>
                  <a:cubicBezTo>
                    <a:pt x="444" y="619"/>
                    <a:pt x="374" y="310"/>
                    <a:pt x="255" y="51"/>
                  </a:cubicBezTo>
                  <a:cubicBezTo>
                    <a:pt x="255" y="27"/>
                    <a:pt x="208" y="4"/>
                    <a:pt x="185" y="4"/>
                  </a:cubicBezTo>
                  <a:cubicBezTo>
                    <a:pt x="175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670075" y="-1184050"/>
              <a:ext cx="212350" cy="400150"/>
            </a:xfrm>
            <a:custGeom>
              <a:avLst/>
              <a:gdLst/>
              <a:ahLst/>
              <a:cxnLst/>
              <a:rect l="l" t="t" r="r" b="b"/>
              <a:pathLst>
                <a:path w="8494" h="16006" extrusionOk="0">
                  <a:moveTo>
                    <a:pt x="172" y="0"/>
                  </a:moveTo>
                  <a:cubicBezTo>
                    <a:pt x="90" y="0"/>
                    <a:pt x="1" y="75"/>
                    <a:pt x="33" y="172"/>
                  </a:cubicBezTo>
                  <a:cubicBezTo>
                    <a:pt x="341" y="1803"/>
                    <a:pt x="553" y="3480"/>
                    <a:pt x="1381" y="4946"/>
                  </a:cubicBezTo>
                  <a:cubicBezTo>
                    <a:pt x="1687" y="5537"/>
                    <a:pt x="2043" y="6152"/>
                    <a:pt x="2633" y="6530"/>
                  </a:cubicBezTo>
                  <a:cubicBezTo>
                    <a:pt x="3436" y="7073"/>
                    <a:pt x="4359" y="7475"/>
                    <a:pt x="5185" y="7995"/>
                  </a:cubicBezTo>
                  <a:cubicBezTo>
                    <a:pt x="5730" y="8491"/>
                    <a:pt x="6509" y="9200"/>
                    <a:pt x="6959" y="9933"/>
                  </a:cubicBezTo>
                  <a:cubicBezTo>
                    <a:pt x="7668" y="11185"/>
                    <a:pt x="7879" y="12816"/>
                    <a:pt x="8046" y="14210"/>
                  </a:cubicBezTo>
                  <a:cubicBezTo>
                    <a:pt x="8140" y="14707"/>
                    <a:pt x="8163" y="15250"/>
                    <a:pt x="8116" y="15841"/>
                  </a:cubicBezTo>
                  <a:cubicBezTo>
                    <a:pt x="8116" y="15936"/>
                    <a:pt x="8188" y="16006"/>
                    <a:pt x="8282" y="16006"/>
                  </a:cubicBezTo>
                  <a:cubicBezTo>
                    <a:pt x="8424" y="16006"/>
                    <a:pt x="8447" y="15841"/>
                    <a:pt x="8447" y="15722"/>
                  </a:cubicBezTo>
                  <a:cubicBezTo>
                    <a:pt x="8494" y="15297"/>
                    <a:pt x="8471" y="14896"/>
                    <a:pt x="8424" y="14471"/>
                  </a:cubicBezTo>
                  <a:cubicBezTo>
                    <a:pt x="8210" y="12958"/>
                    <a:pt x="8068" y="10948"/>
                    <a:pt x="7076" y="9530"/>
                  </a:cubicBezTo>
                  <a:cubicBezTo>
                    <a:pt x="6650" y="8869"/>
                    <a:pt x="6061" y="8373"/>
                    <a:pt x="5493" y="7829"/>
                  </a:cubicBezTo>
                  <a:cubicBezTo>
                    <a:pt x="5091" y="7498"/>
                    <a:pt x="4571" y="7309"/>
                    <a:pt x="4123" y="7025"/>
                  </a:cubicBezTo>
                  <a:cubicBezTo>
                    <a:pt x="3153" y="6505"/>
                    <a:pt x="2255" y="6105"/>
                    <a:pt x="1782" y="5065"/>
                  </a:cubicBezTo>
                  <a:cubicBezTo>
                    <a:pt x="1239" y="4142"/>
                    <a:pt x="931" y="3197"/>
                    <a:pt x="695" y="2110"/>
                  </a:cubicBezTo>
                  <a:cubicBezTo>
                    <a:pt x="530" y="1425"/>
                    <a:pt x="459" y="716"/>
                    <a:pt x="269" y="54"/>
                  </a:cubicBezTo>
                  <a:cubicBezTo>
                    <a:pt x="247" y="17"/>
                    <a:pt x="210" y="0"/>
                    <a:pt x="1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>
              <a:off x="731450" y="-925250"/>
              <a:ext cx="97250" cy="176125"/>
            </a:xfrm>
            <a:custGeom>
              <a:avLst/>
              <a:gdLst/>
              <a:ahLst/>
              <a:cxnLst/>
              <a:rect l="l" t="t" r="r" b="b"/>
              <a:pathLst>
                <a:path w="3890" h="7045" extrusionOk="0">
                  <a:moveTo>
                    <a:pt x="210" y="1"/>
                  </a:moveTo>
                  <a:cubicBezTo>
                    <a:pt x="69" y="1"/>
                    <a:pt x="0" y="224"/>
                    <a:pt x="131" y="290"/>
                  </a:cubicBezTo>
                  <a:cubicBezTo>
                    <a:pt x="1431" y="975"/>
                    <a:pt x="2802" y="1920"/>
                    <a:pt x="3322" y="3054"/>
                  </a:cubicBezTo>
                  <a:cubicBezTo>
                    <a:pt x="3628" y="3952"/>
                    <a:pt x="3606" y="4803"/>
                    <a:pt x="3417" y="5915"/>
                  </a:cubicBezTo>
                  <a:cubicBezTo>
                    <a:pt x="3439" y="6221"/>
                    <a:pt x="3392" y="6718"/>
                    <a:pt x="3511" y="7002"/>
                  </a:cubicBezTo>
                  <a:cubicBezTo>
                    <a:pt x="3541" y="7032"/>
                    <a:pt x="3577" y="7045"/>
                    <a:pt x="3613" y="7045"/>
                  </a:cubicBezTo>
                  <a:cubicBezTo>
                    <a:pt x="3692" y="7045"/>
                    <a:pt x="3770" y="6980"/>
                    <a:pt x="3770" y="6883"/>
                  </a:cubicBezTo>
                  <a:cubicBezTo>
                    <a:pt x="3676" y="6104"/>
                    <a:pt x="3795" y="5537"/>
                    <a:pt x="3865" y="4803"/>
                  </a:cubicBezTo>
                  <a:cubicBezTo>
                    <a:pt x="3889" y="3646"/>
                    <a:pt x="3700" y="2653"/>
                    <a:pt x="2755" y="1755"/>
                  </a:cubicBezTo>
                  <a:cubicBezTo>
                    <a:pt x="2021" y="1046"/>
                    <a:pt x="1148" y="455"/>
                    <a:pt x="250" y="7"/>
                  </a:cubicBezTo>
                  <a:cubicBezTo>
                    <a:pt x="236" y="3"/>
                    <a:pt x="223" y="1"/>
                    <a:pt x="2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729975" y="-1286525"/>
              <a:ext cx="110100" cy="242475"/>
            </a:xfrm>
            <a:custGeom>
              <a:avLst/>
              <a:gdLst/>
              <a:ahLst/>
              <a:cxnLst/>
              <a:rect l="l" t="t" r="r" b="b"/>
              <a:pathLst>
                <a:path w="4404" h="9699" extrusionOk="0">
                  <a:moveTo>
                    <a:pt x="264" y="1"/>
                  </a:moveTo>
                  <a:cubicBezTo>
                    <a:pt x="147" y="1"/>
                    <a:pt x="59" y="127"/>
                    <a:pt x="95" y="253"/>
                  </a:cubicBezTo>
                  <a:cubicBezTo>
                    <a:pt x="0" y="1648"/>
                    <a:pt x="142" y="3089"/>
                    <a:pt x="615" y="4412"/>
                  </a:cubicBezTo>
                  <a:cubicBezTo>
                    <a:pt x="1135" y="5689"/>
                    <a:pt x="1963" y="6776"/>
                    <a:pt x="2719" y="7887"/>
                  </a:cubicBezTo>
                  <a:cubicBezTo>
                    <a:pt x="3167" y="8502"/>
                    <a:pt x="3617" y="9139"/>
                    <a:pt x="4113" y="9684"/>
                  </a:cubicBezTo>
                  <a:cubicBezTo>
                    <a:pt x="4137" y="9694"/>
                    <a:pt x="4162" y="9699"/>
                    <a:pt x="4185" y="9699"/>
                  </a:cubicBezTo>
                  <a:cubicBezTo>
                    <a:pt x="4316" y="9699"/>
                    <a:pt x="4403" y="9547"/>
                    <a:pt x="4302" y="9447"/>
                  </a:cubicBezTo>
                  <a:cubicBezTo>
                    <a:pt x="3120" y="7910"/>
                    <a:pt x="1774" y="6209"/>
                    <a:pt x="946" y="4342"/>
                  </a:cubicBezTo>
                  <a:cubicBezTo>
                    <a:pt x="520" y="3231"/>
                    <a:pt x="309" y="1765"/>
                    <a:pt x="403" y="467"/>
                  </a:cubicBezTo>
                  <a:cubicBezTo>
                    <a:pt x="403" y="325"/>
                    <a:pt x="473" y="158"/>
                    <a:pt x="379" y="41"/>
                  </a:cubicBezTo>
                  <a:cubicBezTo>
                    <a:pt x="340" y="13"/>
                    <a:pt x="301" y="1"/>
                    <a:pt x="2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666775" y="-1520225"/>
              <a:ext cx="110500" cy="271150"/>
            </a:xfrm>
            <a:custGeom>
              <a:avLst/>
              <a:gdLst/>
              <a:ahLst/>
              <a:cxnLst/>
              <a:rect l="l" t="t" r="r" b="b"/>
              <a:pathLst>
                <a:path w="4420" h="10846" extrusionOk="0">
                  <a:moveTo>
                    <a:pt x="4267" y="0"/>
                  </a:moveTo>
                  <a:cubicBezTo>
                    <a:pt x="4255" y="0"/>
                    <a:pt x="4242" y="2"/>
                    <a:pt x="4230" y="6"/>
                  </a:cubicBezTo>
                  <a:cubicBezTo>
                    <a:pt x="4088" y="53"/>
                    <a:pt x="4066" y="242"/>
                    <a:pt x="3994" y="361"/>
                  </a:cubicBezTo>
                  <a:cubicBezTo>
                    <a:pt x="3568" y="1377"/>
                    <a:pt x="2978" y="2558"/>
                    <a:pt x="2387" y="3409"/>
                  </a:cubicBezTo>
                  <a:cubicBezTo>
                    <a:pt x="1819" y="4071"/>
                    <a:pt x="1394" y="4804"/>
                    <a:pt x="993" y="5561"/>
                  </a:cubicBezTo>
                  <a:cubicBezTo>
                    <a:pt x="449" y="6459"/>
                    <a:pt x="71" y="7427"/>
                    <a:pt x="71" y="8467"/>
                  </a:cubicBezTo>
                  <a:cubicBezTo>
                    <a:pt x="23" y="9223"/>
                    <a:pt x="1" y="10004"/>
                    <a:pt x="48" y="10760"/>
                  </a:cubicBezTo>
                  <a:cubicBezTo>
                    <a:pt x="68" y="10819"/>
                    <a:pt x="121" y="10846"/>
                    <a:pt x="176" y="10846"/>
                  </a:cubicBezTo>
                  <a:cubicBezTo>
                    <a:pt x="252" y="10846"/>
                    <a:pt x="331" y="10795"/>
                    <a:pt x="331" y="10713"/>
                  </a:cubicBezTo>
                  <a:cubicBezTo>
                    <a:pt x="354" y="9317"/>
                    <a:pt x="190" y="7971"/>
                    <a:pt x="710" y="6742"/>
                  </a:cubicBezTo>
                  <a:cubicBezTo>
                    <a:pt x="1252" y="5655"/>
                    <a:pt x="1867" y="4473"/>
                    <a:pt x="2600" y="3623"/>
                  </a:cubicBezTo>
                  <a:cubicBezTo>
                    <a:pt x="3237" y="2700"/>
                    <a:pt x="3782" y="1613"/>
                    <a:pt x="4160" y="692"/>
                  </a:cubicBezTo>
                  <a:cubicBezTo>
                    <a:pt x="4230" y="503"/>
                    <a:pt x="4419" y="289"/>
                    <a:pt x="4419" y="125"/>
                  </a:cubicBezTo>
                  <a:cubicBezTo>
                    <a:pt x="4400" y="46"/>
                    <a:pt x="4331" y="0"/>
                    <a:pt x="4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780775" y="-1436075"/>
              <a:ext cx="27225" cy="189450"/>
            </a:xfrm>
            <a:custGeom>
              <a:avLst/>
              <a:gdLst/>
              <a:ahLst/>
              <a:cxnLst/>
              <a:rect l="l" t="t" r="r" b="b"/>
              <a:pathLst>
                <a:path w="1089" h="7578" extrusionOk="0">
                  <a:moveTo>
                    <a:pt x="270" y="0"/>
                  </a:moveTo>
                  <a:cubicBezTo>
                    <a:pt x="198" y="0"/>
                    <a:pt x="120" y="65"/>
                    <a:pt x="120" y="162"/>
                  </a:cubicBezTo>
                  <a:cubicBezTo>
                    <a:pt x="1" y="2501"/>
                    <a:pt x="73" y="4889"/>
                    <a:pt x="710" y="7158"/>
                  </a:cubicBezTo>
                  <a:cubicBezTo>
                    <a:pt x="782" y="7275"/>
                    <a:pt x="757" y="7464"/>
                    <a:pt x="876" y="7558"/>
                  </a:cubicBezTo>
                  <a:cubicBezTo>
                    <a:pt x="896" y="7572"/>
                    <a:pt x="919" y="7577"/>
                    <a:pt x="943" y="7577"/>
                  </a:cubicBezTo>
                  <a:cubicBezTo>
                    <a:pt x="1005" y="7577"/>
                    <a:pt x="1072" y="7539"/>
                    <a:pt x="1088" y="7488"/>
                  </a:cubicBezTo>
                  <a:cubicBezTo>
                    <a:pt x="521" y="5361"/>
                    <a:pt x="285" y="3352"/>
                    <a:pt x="379" y="1130"/>
                  </a:cubicBezTo>
                  <a:cubicBezTo>
                    <a:pt x="356" y="824"/>
                    <a:pt x="474" y="327"/>
                    <a:pt x="356" y="43"/>
                  </a:cubicBezTo>
                  <a:cubicBezTo>
                    <a:pt x="334" y="13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898200" y="-950925"/>
              <a:ext cx="128400" cy="164675"/>
            </a:xfrm>
            <a:custGeom>
              <a:avLst/>
              <a:gdLst/>
              <a:ahLst/>
              <a:cxnLst/>
              <a:rect l="l" t="t" r="r" b="b"/>
              <a:pathLst>
                <a:path w="5136" h="6587" extrusionOk="0">
                  <a:moveTo>
                    <a:pt x="198" y="0"/>
                  </a:moveTo>
                  <a:cubicBezTo>
                    <a:pt x="97" y="0"/>
                    <a:pt x="1" y="122"/>
                    <a:pt x="55" y="230"/>
                  </a:cubicBezTo>
                  <a:cubicBezTo>
                    <a:pt x="1307" y="2569"/>
                    <a:pt x="2797" y="4909"/>
                    <a:pt x="4852" y="6586"/>
                  </a:cubicBezTo>
                  <a:cubicBezTo>
                    <a:pt x="5135" y="6539"/>
                    <a:pt x="4971" y="6303"/>
                    <a:pt x="4829" y="6208"/>
                  </a:cubicBezTo>
                  <a:cubicBezTo>
                    <a:pt x="3292" y="4815"/>
                    <a:pt x="2158" y="3325"/>
                    <a:pt x="1142" y="1506"/>
                  </a:cubicBezTo>
                  <a:cubicBezTo>
                    <a:pt x="834" y="1034"/>
                    <a:pt x="575" y="514"/>
                    <a:pt x="292" y="41"/>
                  </a:cubicBezTo>
                  <a:cubicBezTo>
                    <a:pt x="263" y="12"/>
                    <a:pt x="230" y="0"/>
                    <a:pt x="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1026575" y="-715950"/>
              <a:ext cx="121475" cy="119150"/>
            </a:xfrm>
            <a:custGeom>
              <a:avLst/>
              <a:gdLst/>
              <a:ahLst/>
              <a:cxnLst/>
              <a:rect l="l" t="t" r="r" b="b"/>
              <a:pathLst>
                <a:path w="4859" h="4766" extrusionOk="0">
                  <a:moveTo>
                    <a:pt x="261" y="1"/>
                  </a:moveTo>
                  <a:cubicBezTo>
                    <a:pt x="214" y="1"/>
                    <a:pt x="167" y="1"/>
                    <a:pt x="120" y="23"/>
                  </a:cubicBezTo>
                  <a:cubicBezTo>
                    <a:pt x="0" y="95"/>
                    <a:pt x="25" y="284"/>
                    <a:pt x="167" y="332"/>
                  </a:cubicBezTo>
                  <a:cubicBezTo>
                    <a:pt x="1418" y="827"/>
                    <a:pt x="2931" y="1347"/>
                    <a:pt x="3570" y="2553"/>
                  </a:cubicBezTo>
                  <a:cubicBezTo>
                    <a:pt x="4018" y="3190"/>
                    <a:pt x="4090" y="3805"/>
                    <a:pt x="4468" y="4467"/>
                  </a:cubicBezTo>
                  <a:lnTo>
                    <a:pt x="4468" y="4491"/>
                  </a:lnTo>
                  <a:cubicBezTo>
                    <a:pt x="4515" y="4586"/>
                    <a:pt x="4515" y="4703"/>
                    <a:pt x="4585" y="4750"/>
                  </a:cubicBezTo>
                  <a:cubicBezTo>
                    <a:pt x="4610" y="4761"/>
                    <a:pt x="4634" y="4766"/>
                    <a:pt x="4657" y="4766"/>
                  </a:cubicBezTo>
                  <a:cubicBezTo>
                    <a:pt x="4783" y="4766"/>
                    <a:pt x="4858" y="4611"/>
                    <a:pt x="4799" y="4491"/>
                  </a:cubicBezTo>
                  <a:cubicBezTo>
                    <a:pt x="4491" y="3852"/>
                    <a:pt x="4349" y="3427"/>
                    <a:pt x="4065" y="2742"/>
                  </a:cubicBezTo>
                  <a:cubicBezTo>
                    <a:pt x="3829" y="2292"/>
                    <a:pt x="3523" y="1867"/>
                    <a:pt x="3167" y="1513"/>
                  </a:cubicBezTo>
                  <a:cubicBezTo>
                    <a:pt x="2695" y="1111"/>
                    <a:pt x="2152" y="852"/>
                    <a:pt x="1632" y="591"/>
                  </a:cubicBezTo>
                  <a:cubicBezTo>
                    <a:pt x="1182" y="354"/>
                    <a:pt x="709" y="190"/>
                    <a:pt x="2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1178450" y="-665125"/>
              <a:ext cx="67400" cy="96700"/>
            </a:xfrm>
            <a:custGeom>
              <a:avLst/>
              <a:gdLst/>
              <a:ahLst/>
              <a:cxnLst/>
              <a:rect l="l" t="t" r="r" b="b"/>
              <a:pathLst>
                <a:path w="2696" h="3868" extrusionOk="0">
                  <a:moveTo>
                    <a:pt x="212" y="0"/>
                  </a:moveTo>
                  <a:cubicBezTo>
                    <a:pt x="70" y="0"/>
                    <a:pt x="0" y="189"/>
                    <a:pt x="95" y="307"/>
                  </a:cubicBezTo>
                  <a:cubicBezTo>
                    <a:pt x="993" y="1157"/>
                    <a:pt x="1844" y="2717"/>
                    <a:pt x="2363" y="3804"/>
                  </a:cubicBezTo>
                  <a:cubicBezTo>
                    <a:pt x="2393" y="3848"/>
                    <a:pt x="2437" y="3867"/>
                    <a:pt x="2483" y="3867"/>
                  </a:cubicBezTo>
                  <a:cubicBezTo>
                    <a:pt x="2586" y="3867"/>
                    <a:pt x="2695" y="3771"/>
                    <a:pt x="2647" y="3640"/>
                  </a:cubicBezTo>
                  <a:cubicBezTo>
                    <a:pt x="2433" y="3001"/>
                    <a:pt x="2008" y="2434"/>
                    <a:pt x="1677" y="1844"/>
                  </a:cubicBezTo>
                  <a:cubicBezTo>
                    <a:pt x="1346" y="1276"/>
                    <a:pt x="1015" y="709"/>
                    <a:pt x="543" y="259"/>
                  </a:cubicBezTo>
                  <a:cubicBezTo>
                    <a:pt x="426" y="165"/>
                    <a:pt x="354" y="23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1280625" y="-549950"/>
              <a:ext cx="166650" cy="68175"/>
            </a:xfrm>
            <a:custGeom>
              <a:avLst/>
              <a:gdLst/>
              <a:ahLst/>
              <a:cxnLst/>
              <a:rect l="l" t="t" r="r" b="b"/>
              <a:pathLst>
                <a:path w="6666" h="2727" extrusionOk="0">
                  <a:moveTo>
                    <a:pt x="237" y="1"/>
                  </a:moveTo>
                  <a:cubicBezTo>
                    <a:pt x="190" y="1"/>
                    <a:pt x="143" y="25"/>
                    <a:pt x="95" y="73"/>
                  </a:cubicBezTo>
                  <a:cubicBezTo>
                    <a:pt x="1" y="167"/>
                    <a:pt x="73" y="379"/>
                    <a:pt x="237" y="379"/>
                  </a:cubicBezTo>
                  <a:cubicBezTo>
                    <a:pt x="1585" y="426"/>
                    <a:pt x="3073" y="593"/>
                    <a:pt x="4232" y="1065"/>
                  </a:cubicBezTo>
                  <a:cubicBezTo>
                    <a:pt x="5083" y="1466"/>
                    <a:pt x="5625" y="1986"/>
                    <a:pt x="6312" y="2648"/>
                  </a:cubicBezTo>
                  <a:cubicBezTo>
                    <a:pt x="6351" y="2703"/>
                    <a:pt x="6406" y="2727"/>
                    <a:pt x="6459" y="2727"/>
                  </a:cubicBezTo>
                  <a:cubicBezTo>
                    <a:pt x="6566" y="2727"/>
                    <a:pt x="6666" y="2632"/>
                    <a:pt x="6618" y="2506"/>
                  </a:cubicBezTo>
                  <a:cubicBezTo>
                    <a:pt x="5934" y="1680"/>
                    <a:pt x="5011" y="971"/>
                    <a:pt x="3996" y="593"/>
                  </a:cubicBezTo>
                  <a:cubicBezTo>
                    <a:pt x="3120" y="309"/>
                    <a:pt x="2222" y="190"/>
                    <a:pt x="1349" y="73"/>
                  </a:cubicBezTo>
                  <a:cubicBezTo>
                    <a:pt x="971" y="25"/>
                    <a:pt x="615" y="25"/>
                    <a:pt x="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1412975" y="-583100"/>
              <a:ext cx="298675" cy="124350"/>
            </a:xfrm>
            <a:custGeom>
              <a:avLst/>
              <a:gdLst/>
              <a:ahLst/>
              <a:cxnLst/>
              <a:rect l="l" t="t" r="r" b="b"/>
              <a:pathLst>
                <a:path w="11947" h="4974" extrusionOk="0">
                  <a:moveTo>
                    <a:pt x="197" y="0"/>
                  </a:moveTo>
                  <a:cubicBezTo>
                    <a:pt x="187" y="0"/>
                    <a:pt x="177" y="1"/>
                    <a:pt x="167" y="3"/>
                  </a:cubicBezTo>
                  <a:cubicBezTo>
                    <a:pt x="25" y="51"/>
                    <a:pt x="1" y="240"/>
                    <a:pt x="120" y="311"/>
                  </a:cubicBezTo>
                  <a:cubicBezTo>
                    <a:pt x="1774" y="1374"/>
                    <a:pt x="3428" y="2414"/>
                    <a:pt x="5105" y="3407"/>
                  </a:cubicBezTo>
                  <a:cubicBezTo>
                    <a:pt x="6240" y="4140"/>
                    <a:pt x="7516" y="4565"/>
                    <a:pt x="8792" y="4872"/>
                  </a:cubicBezTo>
                  <a:cubicBezTo>
                    <a:pt x="9089" y="4946"/>
                    <a:pt x="9398" y="4974"/>
                    <a:pt x="9707" y="4974"/>
                  </a:cubicBezTo>
                  <a:cubicBezTo>
                    <a:pt x="10381" y="4974"/>
                    <a:pt x="11054" y="4842"/>
                    <a:pt x="11606" y="4777"/>
                  </a:cubicBezTo>
                  <a:cubicBezTo>
                    <a:pt x="11622" y="4779"/>
                    <a:pt x="11638" y="4780"/>
                    <a:pt x="11654" y="4780"/>
                  </a:cubicBezTo>
                  <a:cubicBezTo>
                    <a:pt x="11821" y="4780"/>
                    <a:pt x="11947" y="4666"/>
                    <a:pt x="11817" y="4494"/>
                  </a:cubicBezTo>
                  <a:cubicBezTo>
                    <a:pt x="11775" y="4451"/>
                    <a:pt x="11706" y="4443"/>
                    <a:pt x="11632" y="4443"/>
                  </a:cubicBezTo>
                  <a:cubicBezTo>
                    <a:pt x="11584" y="4443"/>
                    <a:pt x="11533" y="4446"/>
                    <a:pt x="11486" y="4446"/>
                  </a:cubicBezTo>
                  <a:cubicBezTo>
                    <a:pt x="10888" y="4541"/>
                    <a:pt x="10200" y="4634"/>
                    <a:pt x="9624" y="4634"/>
                  </a:cubicBezTo>
                  <a:cubicBezTo>
                    <a:pt x="9472" y="4634"/>
                    <a:pt x="9328" y="4627"/>
                    <a:pt x="9195" y="4613"/>
                  </a:cubicBezTo>
                  <a:cubicBezTo>
                    <a:pt x="8367" y="4424"/>
                    <a:pt x="7541" y="4187"/>
                    <a:pt x="6712" y="3879"/>
                  </a:cubicBezTo>
                  <a:cubicBezTo>
                    <a:pt x="5886" y="3548"/>
                    <a:pt x="4799" y="2817"/>
                    <a:pt x="3876" y="2297"/>
                  </a:cubicBezTo>
                  <a:cubicBezTo>
                    <a:pt x="2742" y="1588"/>
                    <a:pt x="1608" y="879"/>
                    <a:pt x="473" y="145"/>
                  </a:cubicBezTo>
                  <a:cubicBezTo>
                    <a:pt x="387" y="102"/>
                    <a:pt x="301" y="0"/>
                    <a:pt x="1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994100" y="-1606250"/>
              <a:ext cx="44325" cy="185475"/>
            </a:xfrm>
            <a:custGeom>
              <a:avLst/>
              <a:gdLst/>
              <a:ahLst/>
              <a:cxnLst/>
              <a:rect l="l" t="t" r="r" b="b"/>
              <a:pathLst>
                <a:path w="1773" h="7419" extrusionOk="0">
                  <a:moveTo>
                    <a:pt x="147" y="0"/>
                  </a:moveTo>
                  <a:cubicBezTo>
                    <a:pt x="76" y="0"/>
                    <a:pt x="1" y="59"/>
                    <a:pt x="1" y="138"/>
                  </a:cubicBezTo>
                  <a:cubicBezTo>
                    <a:pt x="354" y="2526"/>
                    <a:pt x="590" y="5243"/>
                    <a:pt x="1536" y="7395"/>
                  </a:cubicBezTo>
                  <a:cubicBezTo>
                    <a:pt x="1561" y="7411"/>
                    <a:pt x="1589" y="7419"/>
                    <a:pt x="1616" y="7419"/>
                  </a:cubicBezTo>
                  <a:cubicBezTo>
                    <a:pt x="1665" y="7419"/>
                    <a:pt x="1710" y="7393"/>
                    <a:pt x="1725" y="7347"/>
                  </a:cubicBezTo>
                  <a:cubicBezTo>
                    <a:pt x="1772" y="7253"/>
                    <a:pt x="1702" y="7134"/>
                    <a:pt x="1678" y="7039"/>
                  </a:cubicBezTo>
                  <a:cubicBezTo>
                    <a:pt x="921" y="5148"/>
                    <a:pt x="638" y="2715"/>
                    <a:pt x="354" y="824"/>
                  </a:cubicBezTo>
                  <a:cubicBezTo>
                    <a:pt x="307" y="564"/>
                    <a:pt x="331" y="280"/>
                    <a:pt x="237" y="44"/>
                  </a:cubicBezTo>
                  <a:cubicBezTo>
                    <a:pt x="214" y="13"/>
                    <a:pt x="181" y="0"/>
                    <a:pt x="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1071725" y="-1588550"/>
              <a:ext cx="120925" cy="411650"/>
            </a:xfrm>
            <a:custGeom>
              <a:avLst/>
              <a:gdLst/>
              <a:ahLst/>
              <a:cxnLst/>
              <a:rect l="l" t="t" r="r" b="b"/>
              <a:pathLst>
                <a:path w="4837" h="16466" extrusionOk="0">
                  <a:moveTo>
                    <a:pt x="175" y="0"/>
                  </a:moveTo>
                  <a:cubicBezTo>
                    <a:pt x="81" y="0"/>
                    <a:pt x="0" y="94"/>
                    <a:pt x="38" y="186"/>
                  </a:cubicBezTo>
                  <a:cubicBezTo>
                    <a:pt x="251" y="1345"/>
                    <a:pt x="605" y="2455"/>
                    <a:pt x="1172" y="3495"/>
                  </a:cubicBezTo>
                  <a:cubicBezTo>
                    <a:pt x="1692" y="4062"/>
                    <a:pt x="2165" y="4654"/>
                    <a:pt x="2590" y="5291"/>
                  </a:cubicBezTo>
                  <a:cubicBezTo>
                    <a:pt x="3488" y="6639"/>
                    <a:pt x="3844" y="8127"/>
                    <a:pt x="4150" y="9734"/>
                  </a:cubicBezTo>
                  <a:cubicBezTo>
                    <a:pt x="4386" y="11483"/>
                    <a:pt x="4292" y="13635"/>
                    <a:pt x="4127" y="15525"/>
                  </a:cubicBezTo>
                  <a:cubicBezTo>
                    <a:pt x="4103" y="15784"/>
                    <a:pt x="3961" y="16210"/>
                    <a:pt x="4080" y="16423"/>
                  </a:cubicBezTo>
                  <a:cubicBezTo>
                    <a:pt x="4131" y="16453"/>
                    <a:pt x="4174" y="16466"/>
                    <a:pt x="4208" y="16466"/>
                  </a:cubicBezTo>
                  <a:cubicBezTo>
                    <a:pt x="4398" y="16466"/>
                    <a:pt x="4367" y="16086"/>
                    <a:pt x="4386" y="15926"/>
                  </a:cubicBezTo>
                  <a:cubicBezTo>
                    <a:pt x="4647" y="13232"/>
                    <a:pt x="4836" y="10443"/>
                    <a:pt x="4008" y="7844"/>
                  </a:cubicBezTo>
                  <a:cubicBezTo>
                    <a:pt x="3655" y="6119"/>
                    <a:pt x="2590" y="4629"/>
                    <a:pt x="1409" y="3331"/>
                  </a:cubicBezTo>
                  <a:cubicBezTo>
                    <a:pt x="1055" y="2644"/>
                    <a:pt x="724" y="1913"/>
                    <a:pt x="535" y="1132"/>
                  </a:cubicBezTo>
                  <a:cubicBezTo>
                    <a:pt x="441" y="801"/>
                    <a:pt x="416" y="281"/>
                    <a:pt x="251" y="22"/>
                  </a:cubicBezTo>
                  <a:cubicBezTo>
                    <a:pt x="226" y="7"/>
                    <a:pt x="200" y="0"/>
                    <a:pt x="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1065475" y="-1366550"/>
              <a:ext cx="50925" cy="166625"/>
            </a:xfrm>
            <a:custGeom>
              <a:avLst/>
              <a:gdLst/>
              <a:ahLst/>
              <a:cxnLst/>
              <a:rect l="l" t="t" r="r" b="b"/>
              <a:pathLst>
                <a:path w="2037" h="6665" extrusionOk="0">
                  <a:moveTo>
                    <a:pt x="222" y="0"/>
                  </a:moveTo>
                  <a:cubicBezTo>
                    <a:pt x="105" y="0"/>
                    <a:pt x="1" y="127"/>
                    <a:pt x="76" y="240"/>
                  </a:cubicBezTo>
                  <a:cubicBezTo>
                    <a:pt x="927" y="1894"/>
                    <a:pt x="1517" y="4235"/>
                    <a:pt x="1659" y="5936"/>
                  </a:cubicBezTo>
                  <a:cubicBezTo>
                    <a:pt x="1706" y="6125"/>
                    <a:pt x="1564" y="6526"/>
                    <a:pt x="1778" y="6645"/>
                  </a:cubicBezTo>
                  <a:cubicBezTo>
                    <a:pt x="1798" y="6659"/>
                    <a:pt x="1821" y="6665"/>
                    <a:pt x="1843" y="6665"/>
                  </a:cubicBezTo>
                  <a:cubicBezTo>
                    <a:pt x="1897" y="6665"/>
                    <a:pt x="1949" y="6632"/>
                    <a:pt x="1967" y="6598"/>
                  </a:cubicBezTo>
                  <a:cubicBezTo>
                    <a:pt x="2037" y="5345"/>
                    <a:pt x="1730" y="4163"/>
                    <a:pt x="1422" y="2911"/>
                  </a:cubicBezTo>
                  <a:cubicBezTo>
                    <a:pt x="1139" y="1919"/>
                    <a:pt x="808" y="926"/>
                    <a:pt x="312" y="28"/>
                  </a:cubicBezTo>
                  <a:cubicBezTo>
                    <a:pt x="283" y="9"/>
                    <a:pt x="252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1158350" y="-1576850"/>
              <a:ext cx="71500" cy="203600"/>
            </a:xfrm>
            <a:custGeom>
              <a:avLst/>
              <a:gdLst/>
              <a:ahLst/>
              <a:cxnLst/>
              <a:rect l="l" t="t" r="r" b="b"/>
              <a:pathLst>
                <a:path w="2860" h="8144" extrusionOk="0">
                  <a:moveTo>
                    <a:pt x="107" y="1"/>
                  </a:moveTo>
                  <a:cubicBezTo>
                    <a:pt x="50" y="1"/>
                    <a:pt x="13" y="66"/>
                    <a:pt x="1" y="216"/>
                  </a:cubicBezTo>
                  <a:cubicBezTo>
                    <a:pt x="1536" y="2579"/>
                    <a:pt x="2339" y="5343"/>
                    <a:pt x="2600" y="8037"/>
                  </a:cubicBezTo>
                  <a:cubicBezTo>
                    <a:pt x="2613" y="8107"/>
                    <a:pt x="2675" y="8143"/>
                    <a:pt x="2738" y="8143"/>
                  </a:cubicBezTo>
                  <a:cubicBezTo>
                    <a:pt x="2784" y="8143"/>
                    <a:pt x="2830" y="8124"/>
                    <a:pt x="2859" y="8085"/>
                  </a:cubicBezTo>
                  <a:lnTo>
                    <a:pt x="2859" y="7990"/>
                  </a:lnTo>
                  <a:lnTo>
                    <a:pt x="2859" y="7967"/>
                  </a:lnTo>
                  <a:cubicBezTo>
                    <a:pt x="2717" y="6383"/>
                    <a:pt x="2411" y="4823"/>
                    <a:pt x="1867" y="3358"/>
                  </a:cubicBezTo>
                  <a:cubicBezTo>
                    <a:pt x="1806" y="3132"/>
                    <a:pt x="499" y="1"/>
                    <a:pt x="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1246900" y="-1239625"/>
              <a:ext cx="163175" cy="310900"/>
            </a:xfrm>
            <a:custGeom>
              <a:avLst/>
              <a:gdLst/>
              <a:ahLst/>
              <a:cxnLst/>
              <a:rect l="l" t="t" r="r" b="b"/>
              <a:pathLst>
                <a:path w="6527" h="12436" extrusionOk="0">
                  <a:moveTo>
                    <a:pt x="200" y="1"/>
                  </a:moveTo>
                  <a:cubicBezTo>
                    <a:pt x="97" y="1"/>
                    <a:pt x="0" y="111"/>
                    <a:pt x="74" y="220"/>
                  </a:cubicBezTo>
                  <a:cubicBezTo>
                    <a:pt x="1043" y="1899"/>
                    <a:pt x="1563" y="3884"/>
                    <a:pt x="2178" y="5822"/>
                  </a:cubicBezTo>
                  <a:cubicBezTo>
                    <a:pt x="2626" y="7169"/>
                    <a:pt x="3146" y="8397"/>
                    <a:pt x="3855" y="9721"/>
                  </a:cubicBezTo>
                  <a:cubicBezTo>
                    <a:pt x="4422" y="10785"/>
                    <a:pt x="5415" y="11542"/>
                    <a:pt x="6265" y="12392"/>
                  </a:cubicBezTo>
                  <a:cubicBezTo>
                    <a:pt x="6288" y="12422"/>
                    <a:pt x="6322" y="12435"/>
                    <a:pt x="6358" y="12435"/>
                  </a:cubicBezTo>
                  <a:cubicBezTo>
                    <a:pt x="6437" y="12435"/>
                    <a:pt x="6526" y="12371"/>
                    <a:pt x="6526" y="12273"/>
                  </a:cubicBezTo>
                  <a:cubicBezTo>
                    <a:pt x="6526" y="12156"/>
                    <a:pt x="6407" y="12109"/>
                    <a:pt x="6337" y="12037"/>
                  </a:cubicBezTo>
                  <a:cubicBezTo>
                    <a:pt x="5581" y="11281"/>
                    <a:pt x="4753" y="10619"/>
                    <a:pt x="4258" y="9793"/>
                  </a:cubicBezTo>
                  <a:cubicBezTo>
                    <a:pt x="3004" y="7688"/>
                    <a:pt x="2484" y="5609"/>
                    <a:pt x="1681" y="3270"/>
                  </a:cubicBezTo>
                  <a:cubicBezTo>
                    <a:pt x="1280" y="2158"/>
                    <a:pt x="949" y="1001"/>
                    <a:pt x="287" y="31"/>
                  </a:cubicBezTo>
                  <a:cubicBezTo>
                    <a:pt x="260" y="10"/>
                    <a:pt x="23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1178650" y="-1122075"/>
              <a:ext cx="130975" cy="185750"/>
            </a:xfrm>
            <a:custGeom>
              <a:avLst/>
              <a:gdLst/>
              <a:ahLst/>
              <a:cxnLst/>
              <a:rect l="l" t="t" r="r" b="b"/>
              <a:pathLst>
                <a:path w="5239" h="7430" extrusionOk="0">
                  <a:moveTo>
                    <a:pt x="209" y="0"/>
                  </a:moveTo>
                  <a:cubicBezTo>
                    <a:pt x="103" y="0"/>
                    <a:pt x="0" y="142"/>
                    <a:pt x="62" y="245"/>
                  </a:cubicBezTo>
                  <a:cubicBezTo>
                    <a:pt x="866" y="1758"/>
                    <a:pt x="1716" y="3247"/>
                    <a:pt x="2662" y="4688"/>
                  </a:cubicBezTo>
                  <a:cubicBezTo>
                    <a:pt x="3323" y="5705"/>
                    <a:pt x="4104" y="6745"/>
                    <a:pt x="5097" y="7430"/>
                  </a:cubicBezTo>
                  <a:cubicBezTo>
                    <a:pt x="5167" y="7430"/>
                    <a:pt x="5239" y="7360"/>
                    <a:pt x="5239" y="7288"/>
                  </a:cubicBezTo>
                  <a:cubicBezTo>
                    <a:pt x="5239" y="7171"/>
                    <a:pt x="5097" y="7099"/>
                    <a:pt x="5025" y="7029"/>
                  </a:cubicBezTo>
                  <a:cubicBezTo>
                    <a:pt x="4152" y="6225"/>
                    <a:pt x="3513" y="5492"/>
                    <a:pt x="2923" y="4524"/>
                  </a:cubicBezTo>
                  <a:cubicBezTo>
                    <a:pt x="2047" y="3153"/>
                    <a:pt x="1221" y="1758"/>
                    <a:pt x="465" y="317"/>
                  </a:cubicBezTo>
                  <a:cubicBezTo>
                    <a:pt x="393" y="198"/>
                    <a:pt x="370" y="56"/>
                    <a:pt x="251" y="9"/>
                  </a:cubicBezTo>
                  <a:cubicBezTo>
                    <a:pt x="237" y="3"/>
                    <a:pt x="223" y="0"/>
                    <a:pt x="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1436050" y="-869650"/>
              <a:ext cx="186725" cy="96850"/>
            </a:xfrm>
            <a:custGeom>
              <a:avLst/>
              <a:gdLst/>
              <a:ahLst/>
              <a:cxnLst/>
              <a:rect l="l" t="t" r="r" b="b"/>
              <a:pathLst>
                <a:path w="7469" h="3874" extrusionOk="0">
                  <a:moveTo>
                    <a:pt x="196" y="0"/>
                  </a:moveTo>
                  <a:cubicBezTo>
                    <a:pt x="186" y="0"/>
                    <a:pt x="175" y="1"/>
                    <a:pt x="165" y="4"/>
                  </a:cubicBezTo>
                  <a:cubicBezTo>
                    <a:pt x="23" y="27"/>
                    <a:pt x="0" y="240"/>
                    <a:pt x="117" y="310"/>
                  </a:cubicBezTo>
                  <a:cubicBezTo>
                    <a:pt x="1276" y="1091"/>
                    <a:pt x="2505" y="1776"/>
                    <a:pt x="3710" y="2509"/>
                  </a:cubicBezTo>
                  <a:cubicBezTo>
                    <a:pt x="4513" y="3029"/>
                    <a:pt x="5411" y="3360"/>
                    <a:pt x="6334" y="3644"/>
                  </a:cubicBezTo>
                  <a:cubicBezTo>
                    <a:pt x="6593" y="3738"/>
                    <a:pt x="6854" y="3785"/>
                    <a:pt x="7138" y="3855"/>
                  </a:cubicBezTo>
                  <a:cubicBezTo>
                    <a:pt x="7149" y="3868"/>
                    <a:pt x="7166" y="3874"/>
                    <a:pt x="7187" y="3874"/>
                  </a:cubicBezTo>
                  <a:cubicBezTo>
                    <a:pt x="7207" y="3874"/>
                    <a:pt x="7231" y="3868"/>
                    <a:pt x="7255" y="3855"/>
                  </a:cubicBezTo>
                  <a:cubicBezTo>
                    <a:pt x="7468" y="3666"/>
                    <a:pt x="7232" y="3524"/>
                    <a:pt x="7043" y="3502"/>
                  </a:cubicBezTo>
                  <a:cubicBezTo>
                    <a:pt x="6050" y="3218"/>
                    <a:pt x="5175" y="2957"/>
                    <a:pt x="4349" y="2509"/>
                  </a:cubicBezTo>
                  <a:cubicBezTo>
                    <a:pt x="3025" y="1706"/>
                    <a:pt x="1702" y="949"/>
                    <a:pt x="426" y="121"/>
                  </a:cubicBezTo>
                  <a:cubicBezTo>
                    <a:pt x="342" y="79"/>
                    <a:pt x="276" y="0"/>
                    <a:pt x="1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1485675" y="-1109900"/>
              <a:ext cx="57075" cy="188000"/>
            </a:xfrm>
            <a:custGeom>
              <a:avLst/>
              <a:gdLst/>
              <a:ahLst/>
              <a:cxnLst/>
              <a:rect l="l" t="t" r="r" b="b"/>
              <a:pathLst>
                <a:path w="2283" h="7520" extrusionOk="0">
                  <a:moveTo>
                    <a:pt x="293" y="1"/>
                  </a:moveTo>
                  <a:cubicBezTo>
                    <a:pt x="236" y="1"/>
                    <a:pt x="177" y="30"/>
                    <a:pt x="142" y="89"/>
                  </a:cubicBezTo>
                  <a:cubicBezTo>
                    <a:pt x="0" y="1153"/>
                    <a:pt x="142" y="2263"/>
                    <a:pt x="237" y="3328"/>
                  </a:cubicBezTo>
                  <a:cubicBezTo>
                    <a:pt x="543" y="4674"/>
                    <a:pt x="1182" y="5927"/>
                    <a:pt x="1797" y="7156"/>
                  </a:cubicBezTo>
                  <a:cubicBezTo>
                    <a:pt x="1867" y="7273"/>
                    <a:pt x="1891" y="7462"/>
                    <a:pt x="2033" y="7510"/>
                  </a:cubicBezTo>
                  <a:cubicBezTo>
                    <a:pt x="2052" y="7516"/>
                    <a:pt x="2071" y="7519"/>
                    <a:pt x="2089" y="7519"/>
                  </a:cubicBezTo>
                  <a:cubicBezTo>
                    <a:pt x="2203" y="7519"/>
                    <a:pt x="2282" y="7399"/>
                    <a:pt x="2222" y="7298"/>
                  </a:cubicBezTo>
                  <a:cubicBezTo>
                    <a:pt x="1513" y="5975"/>
                    <a:pt x="946" y="4768"/>
                    <a:pt x="543" y="3375"/>
                  </a:cubicBezTo>
                  <a:cubicBezTo>
                    <a:pt x="449" y="2713"/>
                    <a:pt x="401" y="1743"/>
                    <a:pt x="401" y="940"/>
                  </a:cubicBezTo>
                  <a:cubicBezTo>
                    <a:pt x="401" y="656"/>
                    <a:pt x="449" y="372"/>
                    <a:pt x="426" y="89"/>
                  </a:cubicBezTo>
                  <a:cubicBezTo>
                    <a:pt x="402" y="30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1519325" y="-1345425"/>
              <a:ext cx="21800" cy="204975"/>
            </a:xfrm>
            <a:custGeom>
              <a:avLst/>
              <a:gdLst/>
              <a:ahLst/>
              <a:cxnLst/>
              <a:rect l="l" t="t" r="r" b="b"/>
              <a:pathLst>
                <a:path w="872" h="8199" extrusionOk="0">
                  <a:moveTo>
                    <a:pt x="653" y="1"/>
                  </a:moveTo>
                  <a:cubicBezTo>
                    <a:pt x="595" y="1"/>
                    <a:pt x="539" y="32"/>
                    <a:pt x="521" y="104"/>
                  </a:cubicBezTo>
                  <a:cubicBezTo>
                    <a:pt x="237" y="1499"/>
                    <a:pt x="214" y="2917"/>
                    <a:pt x="142" y="4335"/>
                  </a:cubicBezTo>
                  <a:cubicBezTo>
                    <a:pt x="25" y="5659"/>
                    <a:pt x="1" y="6957"/>
                    <a:pt x="640" y="8186"/>
                  </a:cubicBezTo>
                  <a:cubicBezTo>
                    <a:pt x="657" y="8195"/>
                    <a:pt x="675" y="8199"/>
                    <a:pt x="694" y="8199"/>
                  </a:cubicBezTo>
                  <a:cubicBezTo>
                    <a:pt x="780" y="8199"/>
                    <a:pt x="872" y="8118"/>
                    <a:pt x="851" y="8022"/>
                  </a:cubicBezTo>
                  <a:cubicBezTo>
                    <a:pt x="331" y="6768"/>
                    <a:pt x="284" y="5659"/>
                    <a:pt x="426" y="4311"/>
                  </a:cubicBezTo>
                  <a:cubicBezTo>
                    <a:pt x="521" y="2893"/>
                    <a:pt x="521" y="1499"/>
                    <a:pt x="804" y="198"/>
                  </a:cubicBezTo>
                  <a:cubicBezTo>
                    <a:pt x="849" y="82"/>
                    <a:pt x="748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1560675" y="-1326350"/>
              <a:ext cx="126475" cy="375600"/>
            </a:xfrm>
            <a:custGeom>
              <a:avLst/>
              <a:gdLst/>
              <a:ahLst/>
              <a:cxnLst/>
              <a:rect l="l" t="t" r="r" b="b"/>
              <a:pathLst>
                <a:path w="5059" h="15024" extrusionOk="0">
                  <a:moveTo>
                    <a:pt x="145" y="1"/>
                  </a:moveTo>
                  <a:cubicBezTo>
                    <a:pt x="70" y="1"/>
                    <a:pt x="1" y="53"/>
                    <a:pt x="1" y="144"/>
                  </a:cubicBezTo>
                  <a:cubicBezTo>
                    <a:pt x="95" y="2390"/>
                    <a:pt x="237" y="4635"/>
                    <a:pt x="545" y="6856"/>
                  </a:cubicBezTo>
                  <a:cubicBezTo>
                    <a:pt x="782" y="8015"/>
                    <a:pt x="876" y="9267"/>
                    <a:pt x="1561" y="10259"/>
                  </a:cubicBezTo>
                  <a:cubicBezTo>
                    <a:pt x="1892" y="10804"/>
                    <a:pt x="2364" y="11229"/>
                    <a:pt x="2720" y="11725"/>
                  </a:cubicBezTo>
                  <a:cubicBezTo>
                    <a:pt x="3287" y="12670"/>
                    <a:pt x="3971" y="13545"/>
                    <a:pt x="4516" y="14513"/>
                  </a:cubicBezTo>
                  <a:cubicBezTo>
                    <a:pt x="4644" y="14642"/>
                    <a:pt x="4695" y="15024"/>
                    <a:pt x="4896" y="15024"/>
                  </a:cubicBezTo>
                  <a:cubicBezTo>
                    <a:pt x="4917" y="15024"/>
                    <a:pt x="4940" y="15020"/>
                    <a:pt x="4964" y="15011"/>
                  </a:cubicBezTo>
                  <a:cubicBezTo>
                    <a:pt x="5036" y="14963"/>
                    <a:pt x="5059" y="14844"/>
                    <a:pt x="4989" y="14774"/>
                  </a:cubicBezTo>
                  <a:cubicBezTo>
                    <a:pt x="4917" y="14585"/>
                    <a:pt x="4799" y="14396"/>
                    <a:pt x="4680" y="14230"/>
                  </a:cubicBezTo>
                  <a:cubicBezTo>
                    <a:pt x="4138" y="13237"/>
                    <a:pt x="3451" y="12339"/>
                    <a:pt x="2837" y="11371"/>
                  </a:cubicBezTo>
                  <a:cubicBezTo>
                    <a:pt x="2200" y="10615"/>
                    <a:pt x="1513" y="9859"/>
                    <a:pt x="1302" y="8983"/>
                  </a:cubicBezTo>
                  <a:cubicBezTo>
                    <a:pt x="593" y="6266"/>
                    <a:pt x="474" y="3453"/>
                    <a:pt x="332" y="594"/>
                  </a:cubicBezTo>
                  <a:cubicBezTo>
                    <a:pt x="309" y="405"/>
                    <a:pt x="356" y="192"/>
                    <a:pt x="262" y="50"/>
                  </a:cubicBezTo>
                  <a:cubicBezTo>
                    <a:pt x="228" y="16"/>
                    <a:pt x="186" y="1"/>
                    <a:pt x="1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1571575" y="-1006875"/>
              <a:ext cx="157675" cy="202975"/>
            </a:xfrm>
            <a:custGeom>
              <a:avLst/>
              <a:gdLst/>
              <a:ahLst/>
              <a:cxnLst/>
              <a:rect l="l" t="t" r="r" b="b"/>
              <a:pathLst>
                <a:path w="6307" h="8119" extrusionOk="0">
                  <a:moveTo>
                    <a:pt x="195" y="1"/>
                  </a:moveTo>
                  <a:cubicBezTo>
                    <a:pt x="81" y="1"/>
                    <a:pt x="0" y="121"/>
                    <a:pt x="62" y="222"/>
                  </a:cubicBezTo>
                  <a:cubicBezTo>
                    <a:pt x="960" y="1995"/>
                    <a:pt x="2047" y="3720"/>
                    <a:pt x="3371" y="5185"/>
                  </a:cubicBezTo>
                  <a:cubicBezTo>
                    <a:pt x="4269" y="6108"/>
                    <a:pt x="5356" y="6792"/>
                    <a:pt x="5899" y="7904"/>
                  </a:cubicBezTo>
                  <a:cubicBezTo>
                    <a:pt x="5971" y="8021"/>
                    <a:pt x="5899" y="7998"/>
                    <a:pt x="6018" y="8093"/>
                  </a:cubicBezTo>
                  <a:cubicBezTo>
                    <a:pt x="6044" y="8110"/>
                    <a:pt x="6072" y="8118"/>
                    <a:pt x="6098" y="8118"/>
                  </a:cubicBezTo>
                  <a:cubicBezTo>
                    <a:pt x="6212" y="8118"/>
                    <a:pt x="6306" y="7972"/>
                    <a:pt x="6230" y="7856"/>
                  </a:cubicBezTo>
                  <a:cubicBezTo>
                    <a:pt x="5829" y="6981"/>
                    <a:pt x="5095" y="6344"/>
                    <a:pt x="4411" y="5705"/>
                  </a:cubicBezTo>
                  <a:cubicBezTo>
                    <a:pt x="3796" y="5185"/>
                    <a:pt x="3040" y="4334"/>
                    <a:pt x="2637" y="3814"/>
                  </a:cubicBezTo>
                  <a:cubicBezTo>
                    <a:pt x="1953" y="2846"/>
                    <a:pt x="1314" y="1854"/>
                    <a:pt x="724" y="836"/>
                  </a:cubicBezTo>
                  <a:cubicBezTo>
                    <a:pt x="558" y="600"/>
                    <a:pt x="463" y="152"/>
                    <a:pt x="251" y="10"/>
                  </a:cubicBezTo>
                  <a:cubicBezTo>
                    <a:pt x="232" y="4"/>
                    <a:pt x="213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1689825" y="-769975"/>
              <a:ext cx="160400" cy="74975"/>
            </a:xfrm>
            <a:custGeom>
              <a:avLst/>
              <a:gdLst/>
              <a:ahLst/>
              <a:cxnLst/>
              <a:rect l="l" t="t" r="r" b="b"/>
              <a:pathLst>
                <a:path w="6416" h="2999" extrusionOk="0">
                  <a:moveTo>
                    <a:pt x="283" y="0"/>
                  </a:moveTo>
                  <a:cubicBezTo>
                    <a:pt x="116" y="0"/>
                    <a:pt x="0" y="248"/>
                    <a:pt x="176" y="366"/>
                  </a:cubicBezTo>
                  <a:cubicBezTo>
                    <a:pt x="1619" y="1169"/>
                    <a:pt x="3012" y="2090"/>
                    <a:pt x="4596" y="2540"/>
                  </a:cubicBezTo>
                  <a:cubicBezTo>
                    <a:pt x="5116" y="2729"/>
                    <a:pt x="5636" y="2871"/>
                    <a:pt x="6156" y="2988"/>
                  </a:cubicBezTo>
                  <a:cubicBezTo>
                    <a:pt x="6170" y="2995"/>
                    <a:pt x="6184" y="2998"/>
                    <a:pt x="6198" y="2998"/>
                  </a:cubicBezTo>
                  <a:cubicBezTo>
                    <a:pt x="6231" y="2998"/>
                    <a:pt x="6265" y="2981"/>
                    <a:pt x="6298" y="2965"/>
                  </a:cubicBezTo>
                  <a:cubicBezTo>
                    <a:pt x="6393" y="2918"/>
                    <a:pt x="6415" y="2776"/>
                    <a:pt x="6345" y="2682"/>
                  </a:cubicBezTo>
                  <a:cubicBezTo>
                    <a:pt x="6251" y="2610"/>
                    <a:pt x="6109" y="2610"/>
                    <a:pt x="6014" y="2587"/>
                  </a:cubicBezTo>
                  <a:cubicBezTo>
                    <a:pt x="4833" y="2256"/>
                    <a:pt x="3816" y="1948"/>
                    <a:pt x="2823" y="1405"/>
                  </a:cubicBezTo>
                  <a:cubicBezTo>
                    <a:pt x="1997" y="980"/>
                    <a:pt x="1169" y="507"/>
                    <a:pt x="390" y="35"/>
                  </a:cubicBezTo>
                  <a:cubicBezTo>
                    <a:pt x="353" y="11"/>
                    <a:pt x="317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1787575" y="-958475"/>
              <a:ext cx="105975" cy="209825"/>
            </a:xfrm>
            <a:custGeom>
              <a:avLst/>
              <a:gdLst/>
              <a:ahLst/>
              <a:cxnLst/>
              <a:rect l="l" t="t" r="r" b="b"/>
              <a:pathLst>
                <a:path w="4239" h="8393" extrusionOk="0">
                  <a:moveTo>
                    <a:pt x="165" y="0"/>
                  </a:moveTo>
                  <a:cubicBezTo>
                    <a:pt x="82" y="0"/>
                    <a:pt x="0" y="68"/>
                    <a:pt x="0" y="177"/>
                  </a:cubicBezTo>
                  <a:cubicBezTo>
                    <a:pt x="167" y="1736"/>
                    <a:pt x="331" y="3343"/>
                    <a:pt x="876" y="4856"/>
                  </a:cubicBezTo>
                  <a:cubicBezTo>
                    <a:pt x="1182" y="5518"/>
                    <a:pt x="1749" y="6038"/>
                    <a:pt x="2222" y="6605"/>
                  </a:cubicBezTo>
                  <a:cubicBezTo>
                    <a:pt x="2766" y="7219"/>
                    <a:pt x="3333" y="7834"/>
                    <a:pt x="3948" y="8378"/>
                  </a:cubicBezTo>
                  <a:cubicBezTo>
                    <a:pt x="3970" y="8388"/>
                    <a:pt x="3992" y="8392"/>
                    <a:pt x="4013" y="8392"/>
                  </a:cubicBezTo>
                  <a:cubicBezTo>
                    <a:pt x="4146" y="8392"/>
                    <a:pt x="4238" y="8220"/>
                    <a:pt x="4137" y="8117"/>
                  </a:cubicBezTo>
                  <a:cubicBezTo>
                    <a:pt x="3050" y="7077"/>
                    <a:pt x="1915" y="5990"/>
                    <a:pt x="1182" y="4786"/>
                  </a:cubicBezTo>
                  <a:cubicBezTo>
                    <a:pt x="734" y="3557"/>
                    <a:pt x="545" y="1997"/>
                    <a:pt x="378" y="579"/>
                  </a:cubicBezTo>
                  <a:cubicBezTo>
                    <a:pt x="331" y="413"/>
                    <a:pt x="403" y="201"/>
                    <a:pt x="284" y="59"/>
                  </a:cubicBezTo>
                  <a:cubicBezTo>
                    <a:pt x="251" y="19"/>
                    <a:pt x="208" y="0"/>
                    <a:pt x="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1720200" y="-1157425"/>
              <a:ext cx="41275" cy="256025"/>
            </a:xfrm>
            <a:custGeom>
              <a:avLst/>
              <a:gdLst/>
              <a:ahLst/>
              <a:cxnLst/>
              <a:rect l="l" t="t" r="r" b="b"/>
              <a:pathLst>
                <a:path w="1651" h="10241" extrusionOk="0">
                  <a:moveTo>
                    <a:pt x="613" y="0"/>
                  </a:moveTo>
                  <a:cubicBezTo>
                    <a:pt x="538" y="0"/>
                    <a:pt x="464" y="43"/>
                    <a:pt x="451" y="124"/>
                  </a:cubicBezTo>
                  <a:cubicBezTo>
                    <a:pt x="167" y="1164"/>
                    <a:pt x="73" y="2251"/>
                    <a:pt x="73" y="3338"/>
                  </a:cubicBezTo>
                  <a:cubicBezTo>
                    <a:pt x="1" y="4000"/>
                    <a:pt x="1" y="4637"/>
                    <a:pt x="48" y="5299"/>
                  </a:cubicBezTo>
                  <a:cubicBezTo>
                    <a:pt x="120" y="5960"/>
                    <a:pt x="120" y="6622"/>
                    <a:pt x="262" y="7284"/>
                  </a:cubicBezTo>
                  <a:cubicBezTo>
                    <a:pt x="474" y="8276"/>
                    <a:pt x="876" y="9222"/>
                    <a:pt x="1302" y="10167"/>
                  </a:cubicBezTo>
                  <a:cubicBezTo>
                    <a:pt x="1331" y="10219"/>
                    <a:pt x="1379" y="10241"/>
                    <a:pt x="1428" y="10241"/>
                  </a:cubicBezTo>
                  <a:cubicBezTo>
                    <a:pt x="1536" y="10241"/>
                    <a:pt x="1650" y="10133"/>
                    <a:pt x="1585" y="10003"/>
                  </a:cubicBezTo>
                  <a:cubicBezTo>
                    <a:pt x="1135" y="9010"/>
                    <a:pt x="663" y="7898"/>
                    <a:pt x="498" y="6717"/>
                  </a:cubicBezTo>
                  <a:cubicBezTo>
                    <a:pt x="474" y="6127"/>
                    <a:pt x="332" y="5040"/>
                    <a:pt x="332" y="4283"/>
                  </a:cubicBezTo>
                  <a:cubicBezTo>
                    <a:pt x="404" y="3243"/>
                    <a:pt x="379" y="2226"/>
                    <a:pt x="545" y="1305"/>
                  </a:cubicBezTo>
                  <a:cubicBezTo>
                    <a:pt x="593" y="927"/>
                    <a:pt x="663" y="572"/>
                    <a:pt x="757" y="194"/>
                  </a:cubicBezTo>
                  <a:cubicBezTo>
                    <a:pt x="782" y="171"/>
                    <a:pt x="757" y="124"/>
                    <a:pt x="757" y="77"/>
                  </a:cubicBezTo>
                  <a:cubicBezTo>
                    <a:pt x="727" y="25"/>
                    <a:pt x="670" y="0"/>
                    <a:pt x="6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1672375" y="-1178875"/>
              <a:ext cx="18925" cy="100750"/>
            </a:xfrm>
            <a:custGeom>
              <a:avLst/>
              <a:gdLst/>
              <a:ahLst/>
              <a:cxnLst/>
              <a:rect l="l" t="t" r="r" b="b"/>
              <a:pathLst>
                <a:path w="757" h="4030" extrusionOk="0">
                  <a:moveTo>
                    <a:pt x="617" y="0"/>
                  </a:moveTo>
                  <a:cubicBezTo>
                    <a:pt x="515" y="0"/>
                    <a:pt x="426" y="118"/>
                    <a:pt x="426" y="248"/>
                  </a:cubicBezTo>
                  <a:cubicBezTo>
                    <a:pt x="190" y="1454"/>
                    <a:pt x="23" y="2706"/>
                    <a:pt x="1" y="3935"/>
                  </a:cubicBezTo>
                  <a:cubicBezTo>
                    <a:pt x="28" y="4001"/>
                    <a:pt x="90" y="4030"/>
                    <a:pt x="153" y="4030"/>
                  </a:cubicBezTo>
                  <a:cubicBezTo>
                    <a:pt x="248" y="4030"/>
                    <a:pt x="345" y="3964"/>
                    <a:pt x="331" y="3865"/>
                  </a:cubicBezTo>
                  <a:cubicBezTo>
                    <a:pt x="379" y="2470"/>
                    <a:pt x="591" y="1383"/>
                    <a:pt x="757" y="84"/>
                  </a:cubicBezTo>
                  <a:cubicBezTo>
                    <a:pt x="713" y="25"/>
                    <a:pt x="664" y="0"/>
                    <a:pt x="6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767475" y="-1342625"/>
              <a:ext cx="30750" cy="158850"/>
            </a:xfrm>
            <a:custGeom>
              <a:avLst/>
              <a:gdLst/>
              <a:ahLst/>
              <a:cxnLst/>
              <a:rect l="l" t="t" r="r" b="b"/>
              <a:pathLst>
                <a:path w="1230" h="6354" extrusionOk="0">
                  <a:moveTo>
                    <a:pt x="213" y="1"/>
                  </a:moveTo>
                  <a:cubicBezTo>
                    <a:pt x="144" y="1"/>
                    <a:pt x="72" y="51"/>
                    <a:pt x="72" y="134"/>
                  </a:cubicBezTo>
                  <a:cubicBezTo>
                    <a:pt x="1" y="1410"/>
                    <a:pt x="214" y="2686"/>
                    <a:pt x="687" y="3868"/>
                  </a:cubicBezTo>
                  <a:cubicBezTo>
                    <a:pt x="993" y="4577"/>
                    <a:pt x="923" y="5522"/>
                    <a:pt x="899" y="6231"/>
                  </a:cubicBezTo>
                  <a:cubicBezTo>
                    <a:pt x="914" y="6306"/>
                    <a:pt x="977" y="6353"/>
                    <a:pt x="1045" y="6353"/>
                  </a:cubicBezTo>
                  <a:cubicBezTo>
                    <a:pt x="1084" y="6353"/>
                    <a:pt x="1125" y="6338"/>
                    <a:pt x="1160" y="6303"/>
                  </a:cubicBezTo>
                  <a:cubicBezTo>
                    <a:pt x="1207" y="6256"/>
                    <a:pt x="1207" y="6161"/>
                    <a:pt x="1207" y="6114"/>
                  </a:cubicBezTo>
                  <a:cubicBezTo>
                    <a:pt x="1230" y="5522"/>
                    <a:pt x="1207" y="4955"/>
                    <a:pt x="1135" y="4388"/>
                  </a:cubicBezTo>
                  <a:cubicBezTo>
                    <a:pt x="876" y="3490"/>
                    <a:pt x="498" y="2639"/>
                    <a:pt x="379" y="1741"/>
                  </a:cubicBezTo>
                  <a:cubicBezTo>
                    <a:pt x="309" y="1245"/>
                    <a:pt x="379" y="606"/>
                    <a:pt x="332" y="86"/>
                  </a:cubicBezTo>
                  <a:cubicBezTo>
                    <a:pt x="312" y="27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1792550" y="-1105150"/>
              <a:ext cx="17875" cy="72475"/>
            </a:xfrm>
            <a:custGeom>
              <a:avLst/>
              <a:gdLst/>
              <a:ahLst/>
              <a:cxnLst/>
              <a:rect l="l" t="t" r="r" b="b"/>
              <a:pathLst>
                <a:path w="715" h="2899" extrusionOk="0">
                  <a:moveTo>
                    <a:pt x="197" y="1"/>
                  </a:moveTo>
                  <a:cubicBezTo>
                    <a:pt x="101" y="1"/>
                    <a:pt x="0" y="71"/>
                    <a:pt x="15" y="182"/>
                  </a:cubicBezTo>
                  <a:cubicBezTo>
                    <a:pt x="15" y="869"/>
                    <a:pt x="132" y="1553"/>
                    <a:pt x="227" y="2240"/>
                  </a:cubicBezTo>
                  <a:cubicBezTo>
                    <a:pt x="298" y="2451"/>
                    <a:pt x="251" y="2712"/>
                    <a:pt x="416" y="2877"/>
                  </a:cubicBezTo>
                  <a:cubicBezTo>
                    <a:pt x="445" y="2892"/>
                    <a:pt x="475" y="2898"/>
                    <a:pt x="505" y="2898"/>
                  </a:cubicBezTo>
                  <a:cubicBezTo>
                    <a:pt x="617" y="2898"/>
                    <a:pt x="714" y="2800"/>
                    <a:pt x="677" y="2688"/>
                  </a:cubicBezTo>
                  <a:cubicBezTo>
                    <a:pt x="605" y="2357"/>
                    <a:pt x="557" y="2050"/>
                    <a:pt x="510" y="1742"/>
                  </a:cubicBezTo>
                  <a:cubicBezTo>
                    <a:pt x="416" y="1152"/>
                    <a:pt x="393" y="727"/>
                    <a:pt x="346" y="113"/>
                  </a:cubicBezTo>
                  <a:cubicBezTo>
                    <a:pt x="326" y="35"/>
                    <a:pt x="263" y="1"/>
                    <a:pt x="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1930550" y="-1371775"/>
              <a:ext cx="31350" cy="109775"/>
            </a:xfrm>
            <a:custGeom>
              <a:avLst/>
              <a:gdLst/>
              <a:ahLst/>
              <a:cxnLst/>
              <a:rect l="l" t="t" r="r" b="b"/>
              <a:pathLst>
                <a:path w="1254" h="4391" extrusionOk="0">
                  <a:moveTo>
                    <a:pt x="167" y="1"/>
                  </a:moveTo>
                  <a:cubicBezTo>
                    <a:pt x="72" y="23"/>
                    <a:pt x="0" y="143"/>
                    <a:pt x="48" y="237"/>
                  </a:cubicBezTo>
                  <a:cubicBezTo>
                    <a:pt x="568" y="1419"/>
                    <a:pt x="1065" y="3026"/>
                    <a:pt x="876" y="4255"/>
                  </a:cubicBezTo>
                  <a:cubicBezTo>
                    <a:pt x="876" y="4343"/>
                    <a:pt x="950" y="4391"/>
                    <a:pt x="1023" y="4391"/>
                  </a:cubicBezTo>
                  <a:cubicBezTo>
                    <a:pt x="1086" y="4391"/>
                    <a:pt x="1148" y="4355"/>
                    <a:pt x="1159" y="4277"/>
                  </a:cubicBezTo>
                  <a:cubicBezTo>
                    <a:pt x="1254" y="3663"/>
                    <a:pt x="1229" y="3048"/>
                    <a:pt x="1088" y="2434"/>
                  </a:cubicBezTo>
                  <a:cubicBezTo>
                    <a:pt x="876" y="1630"/>
                    <a:pt x="662" y="827"/>
                    <a:pt x="309" y="71"/>
                  </a:cubicBezTo>
                  <a:cubicBezTo>
                    <a:pt x="284" y="23"/>
                    <a:pt x="214" y="1"/>
                    <a:pt x="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1973800" y="-1210800"/>
              <a:ext cx="113375" cy="231575"/>
            </a:xfrm>
            <a:custGeom>
              <a:avLst/>
              <a:gdLst/>
              <a:ahLst/>
              <a:cxnLst/>
              <a:rect l="l" t="t" r="r" b="b"/>
              <a:pathLst>
                <a:path w="4535" h="9263" extrusionOk="0">
                  <a:moveTo>
                    <a:pt x="192" y="0"/>
                  </a:moveTo>
                  <a:cubicBezTo>
                    <a:pt x="93" y="0"/>
                    <a:pt x="1" y="85"/>
                    <a:pt x="19" y="202"/>
                  </a:cubicBezTo>
                  <a:cubicBezTo>
                    <a:pt x="233" y="1242"/>
                    <a:pt x="256" y="2329"/>
                    <a:pt x="587" y="3346"/>
                  </a:cubicBezTo>
                  <a:cubicBezTo>
                    <a:pt x="965" y="4291"/>
                    <a:pt x="1485" y="5165"/>
                    <a:pt x="2099" y="5946"/>
                  </a:cubicBezTo>
                  <a:cubicBezTo>
                    <a:pt x="2454" y="6394"/>
                    <a:pt x="2927" y="6866"/>
                    <a:pt x="3186" y="7197"/>
                  </a:cubicBezTo>
                  <a:cubicBezTo>
                    <a:pt x="3470" y="7717"/>
                    <a:pt x="3920" y="8403"/>
                    <a:pt x="4084" y="8829"/>
                  </a:cubicBezTo>
                  <a:cubicBezTo>
                    <a:pt x="4132" y="8946"/>
                    <a:pt x="4132" y="9088"/>
                    <a:pt x="4203" y="9182"/>
                  </a:cubicBezTo>
                  <a:cubicBezTo>
                    <a:pt x="4226" y="9239"/>
                    <a:pt x="4274" y="9263"/>
                    <a:pt x="4326" y="9263"/>
                  </a:cubicBezTo>
                  <a:cubicBezTo>
                    <a:pt x="4385" y="9263"/>
                    <a:pt x="4449" y="9232"/>
                    <a:pt x="4487" y="9182"/>
                  </a:cubicBezTo>
                  <a:cubicBezTo>
                    <a:pt x="4534" y="9018"/>
                    <a:pt x="4415" y="8829"/>
                    <a:pt x="4392" y="8662"/>
                  </a:cubicBezTo>
                  <a:cubicBezTo>
                    <a:pt x="4084" y="8048"/>
                    <a:pt x="3659" y="7292"/>
                    <a:pt x="3258" y="6772"/>
                  </a:cubicBezTo>
                  <a:cubicBezTo>
                    <a:pt x="2383" y="5874"/>
                    <a:pt x="1745" y="5048"/>
                    <a:pt x="1178" y="3960"/>
                  </a:cubicBezTo>
                  <a:cubicBezTo>
                    <a:pt x="823" y="3274"/>
                    <a:pt x="634" y="2401"/>
                    <a:pt x="539" y="1550"/>
                  </a:cubicBezTo>
                  <a:cubicBezTo>
                    <a:pt x="445" y="1077"/>
                    <a:pt x="397" y="580"/>
                    <a:pt x="327" y="107"/>
                  </a:cubicBezTo>
                  <a:cubicBezTo>
                    <a:pt x="303" y="85"/>
                    <a:pt x="280" y="37"/>
                    <a:pt x="256" y="13"/>
                  </a:cubicBezTo>
                  <a:cubicBezTo>
                    <a:pt x="235" y="4"/>
                    <a:pt x="213" y="0"/>
                    <a:pt x="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1807650" y="-473125"/>
              <a:ext cx="120000" cy="15375"/>
            </a:xfrm>
            <a:custGeom>
              <a:avLst/>
              <a:gdLst/>
              <a:ahLst/>
              <a:cxnLst/>
              <a:rect l="l" t="t" r="r" b="b"/>
              <a:pathLst>
                <a:path w="4800" h="615" extrusionOk="0">
                  <a:moveTo>
                    <a:pt x="167" y="0"/>
                  </a:moveTo>
                  <a:lnTo>
                    <a:pt x="167" y="0"/>
                  </a:lnTo>
                  <a:cubicBezTo>
                    <a:pt x="1" y="47"/>
                    <a:pt x="73" y="308"/>
                    <a:pt x="237" y="308"/>
                  </a:cubicBezTo>
                  <a:cubicBezTo>
                    <a:pt x="1277" y="403"/>
                    <a:pt x="2247" y="567"/>
                    <a:pt x="3192" y="615"/>
                  </a:cubicBezTo>
                  <a:cubicBezTo>
                    <a:pt x="3442" y="581"/>
                    <a:pt x="3681" y="548"/>
                    <a:pt x="3958" y="548"/>
                  </a:cubicBezTo>
                  <a:cubicBezTo>
                    <a:pt x="4073" y="548"/>
                    <a:pt x="4195" y="553"/>
                    <a:pt x="4327" y="567"/>
                  </a:cubicBezTo>
                  <a:cubicBezTo>
                    <a:pt x="4468" y="545"/>
                    <a:pt x="4752" y="567"/>
                    <a:pt x="4799" y="378"/>
                  </a:cubicBezTo>
                  <a:cubicBezTo>
                    <a:pt x="4799" y="225"/>
                    <a:pt x="4710" y="190"/>
                    <a:pt x="4613" y="190"/>
                  </a:cubicBezTo>
                  <a:cubicBezTo>
                    <a:pt x="4529" y="190"/>
                    <a:pt x="4438" y="216"/>
                    <a:pt x="4392" y="216"/>
                  </a:cubicBezTo>
                  <a:cubicBezTo>
                    <a:pt x="4385" y="216"/>
                    <a:pt x="4379" y="215"/>
                    <a:pt x="4374" y="214"/>
                  </a:cubicBezTo>
                  <a:cubicBezTo>
                    <a:pt x="4284" y="208"/>
                    <a:pt x="4199" y="206"/>
                    <a:pt x="4118" y="206"/>
                  </a:cubicBezTo>
                  <a:cubicBezTo>
                    <a:pt x="3671" y="206"/>
                    <a:pt x="3351" y="277"/>
                    <a:pt x="3003" y="277"/>
                  </a:cubicBezTo>
                  <a:cubicBezTo>
                    <a:pt x="2868" y="277"/>
                    <a:pt x="2730" y="266"/>
                    <a:pt x="2578" y="236"/>
                  </a:cubicBezTo>
                  <a:cubicBezTo>
                    <a:pt x="1774" y="166"/>
                    <a:pt x="971" y="25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2089150" y="-887450"/>
              <a:ext cx="77000" cy="107175"/>
            </a:xfrm>
            <a:custGeom>
              <a:avLst/>
              <a:gdLst/>
              <a:ahLst/>
              <a:cxnLst/>
              <a:rect l="l" t="t" r="r" b="b"/>
              <a:pathLst>
                <a:path w="3080" h="4287" extrusionOk="0">
                  <a:moveTo>
                    <a:pt x="198" y="1"/>
                  </a:moveTo>
                  <a:cubicBezTo>
                    <a:pt x="30" y="1"/>
                    <a:pt x="1" y="209"/>
                    <a:pt x="109" y="338"/>
                  </a:cubicBezTo>
                  <a:cubicBezTo>
                    <a:pt x="746" y="1378"/>
                    <a:pt x="1575" y="2323"/>
                    <a:pt x="2212" y="3363"/>
                  </a:cubicBezTo>
                  <a:cubicBezTo>
                    <a:pt x="2401" y="3622"/>
                    <a:pt x="2567" y="3906"/>
                    <a:pt x="2732" y="4189"/>
                  </a:cubicBezTo>
                  <a:cubicBezTo>
                    <a:pt x="2756" y="4236"/>
                    <a:pt x="2779" y="4261"/>
                    <a:pt x="2826" y="4284"/>
                  </a:cubicBezTo>
                  <a:cubicBezTo>
                    <a:pt x="2835" y="4286"/>
                    <a:pt x="2845" y="4287"/>
                    <a:pt x="2854" y="4287"/>
                  </a:cubicBezTo>
                  <a:cubicBezTo>
                    <a:pt x="2966" y="4287"/>
                    <a:pt x="3080" y="4157"/>
                    <a:pt x="2993" y="4047"/>
                  </a:cubicBezTo>
                  <a:cubicBezTo>
                    <a:pt x="2212" y="2607"/>
                    <a:pt x="1172" y="1306"/>
                    <a:pt x="251" y="7"/>
                  </a:cubicBezTo>
                  <a:cubicBezTo>
                    <a:pt x="232" y="3"/>
                    <a:pt x="215" y="1"/>
                    <a:pt x="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2063500" y="-1170400"/>
              <a:ext cx="101950" cy="284900"/>
            </a:xfrm>
            <a:custGeom>
              <a:avLst/>
              <a:gdLst/>
              <a:ahLst/>
              <a:cxnLst/>
              <a:rect l="l" t="t" r="r" b="b"/>
              <a:pathLst>
                <a:path w="4078" h="11396" extrusionOk="0">
                  <a:moveTo>
                    <a:pt x="178" y="0"/>
                  </a:moveTo>
                  <a:cubicBezTo>
                    <a:pt x="77" y="0"/>
                    <a:pt x="1" y="87"/>
                    <a:pt x="1" y="193"/>
                  </a:cubicBezTo>
                  <a:lnTo>
                    <a:pt x="1" y="265"/>
                  </a:lnTo>
                  <a:cubicBezTo>
                    <a:pt x="1" y="265"/>
                    <a:pt x="24" y="265"/>
                    <a:pt x="24" y="287"/>
                  </a:cubicBezTo>
                  <a:cubicBezTo>
                    <a:pt x="71" y="429"/>
                    <a:pt x="71" y="571"/>
                    <a:pt x="118" y="737"/>
                  </a:cubicBezTo>
                  <a:cubicBezTo>
                    <a:pt x="402" y="1753"/>
                    <a:pt x="804" y="2344"/>
                    <a:pt x="1063" y="3290"/>
                  </a:cubicBezTo>
                  <a:cubicBezTo>
                    <a:pt x="1419" y="4188"/>
                    <a:pt x="1678" y="4919"/>
                    <a:pt x="1962" y="5889"/>
                  </a:cubicBezTo>
                  <a:cubicBezTo>
                    <a:pt x="2128" y="6527"/>
                    <a:pt x="2175" y="7166"/>
                    <a:pt x="2364" y="7803"/>
                  </a:cubicBezTo>
                  <a:cubicBezTo>
                    <a:pt x="2623" y="8962"/>
                    <a:pt x="3238" y="9860"/>
                    <a:pt x="3593" y="10875"/>
                  </a:cubicBezTo>
                  <a:cubicBezTo>
                    <a:pt x="3688" y="11041"/>
                    <a:pt x="3688" y="11253"/>
                    <a:pt x="3830" y="11372"/>
                  </a:cubicBezTo>
                  <a:cubicBezTo>
                    <a:pt x="3857" y="11389"/>
                    <a:pt x="3885" y="11396"/>
                    <a:pt x="3912" y="11396"/>
                  </a:cubicBezTo>
                  <a:cubicBezTo>
                    <a:pt x="4002" y="11396"/>
                    <a:pt x="4078" y="11315"/>
                    <a:pt x="4041" y="11206"/>
                  </a:cubicBezTo>
                  <a:cubicBezTo>
                    <a:pt x="3593" y="9907"/>
                    <a:pt x="2907" y="8820"/>
                    <a:pt x="2623" y="7544"/>
                  </a:cubicBezTo>
                  <a:cubicBezTo>
                    <a:pt x="2434" y="6810"/>
                    <a:pt x="2387" y="6031"/>
                    <a:pt x="2128" y="5298"/>
                  </a:cubicBezTo>
                  <a:cubicBezTo>
                    <a:pt x="1892" y="4400"/>
                    <a:pt x="1489" y="3549"/>
                    <a:pt x="1230" y="2651"/>
                  </a:cubicBezTo>
                  <a:cubicBezTo>
                    <a:pt x="993" y="1942"/>
                    <a:pt x="757" y="1564"/>
                    <a:pt x="521" y="807"/>
                  </a:cubicBezTo>
                  <a:cubicBezTo>
                    <a:pt x="426" y="571"/>
                    <a:pt x="449" y="123"/>
                    <a:pt x="213" y="4"/>
                  </a:cubicBezTo>
                  <a:cubicBezTo>
                    <a:pt x="201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2003500" y="-1347500"/>
              <a:ext cx="38775" cy="102950"/>
            </a:xfrm>
            <a:custGeom>
              <a:avLst/>
              <a:gdLst/>
              <a:ahLst/>
              <a:cxnLst/>
              <a:rect l="l" t="t" r="r" b="b"/>
              <a:pathLst>
                <a:path w="1551" h="4118" extrusionOk="0">
                  <a:moveTo>
                    <a:pt x="195" y="1"/>
                  </a:moveTo>
                  <a:cubicBezTo>
                    <a:pt x="95" y="1"/>
                    <a:pt x="0" y="94"/>
                    <a:pt x="38" y="187"/>
                  </a:cubicBezTo>
                  <a:cubicBezTo>
                    <a:pt x="416" y="1488"/>
                    <a:pt x="1172" y="2786"/>
                    <a:pt x="1242" y="4015"/>
                  </a:cubicBezTo>
                  <a:cubicBezTo>
                    <a:pt x="1262" y="4085"/>
                    <a:pt x="1319" y="4117"/>
                    <a:pt x="1379" y="4117"/>
                  </a:cubicBezTo>
                  <a:cubicBezTo>
                    <a:pt x="1462" y="4117"/>
                    <a:pt x="1550" y="4055"/>
                    <a:pt x="1550" y="3945"/>
                  </a:cubicBezTo>
                  <a:cubicBezTo>
                    <a:pt x="1503" y="2811"/>
                    <a:pt x="911" y="1794"/>
                    <a:pt x="557" y="754"/>
                  </a:cubicBezTo>
                  <a:cubicBezTo>
                    <a:pt x="463" y="518"/>
                    <a:pt x="438" y="211"/>
                    <a:pt x="274" y="22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1514150" y="-1783075"/>
              <a:ext cx="497950" cy="612325"/>
            </a:xfrm>
            <a:custGeom>
              <a:avLst/>
              <a:gdLst/>
              <a:ahLst/>
              <a:cxnLst/>
              <a:rect l="l" t="t" r="r" b="b"/>
              <a:pathLst>
                <a:path w="19918" h="24493" extrusionOk="0">
                  <a:moveTo>
                    <a:pt x="9714" y="0"/>
                  </a:moveTo>
                  <a:cubicBezTo>
                    <a:pt x="9555" y="0"/>
                    <a:pt x="9395" y="21"/>
                    <a:pt x="9236" y="74"/>
                  </a:cubicBezTo>
                  <a:cubicBezTo>
                    <a:pt x="8574" y="193"/>
                    <a:pt x="8007" y="855"/>
                    <a:pt x="7653" y="1114"/>
                  </a:cubicBezTo>
                  <a:cubicBezTo>
                    <a:pt x="7369" y="1350"/>
                    <a:pt x="7039" y="1516"/>
                    <a:pt x="6683" y="1823"/>
                  </a:cubicBezTo>
                  <a:lnTo>
                    <a:pt x="6660" y="1847"/>
                  </a:lnTo>
                  <a:cubicBezTo>
                    <a:pt x="6069" y="2248"/>
                    <a:pt x="5502" y="2698"/>
                    <a:pt x="5029" y="3241"/>
                  </a:cubicBezTo>
                  <a:cubicBezTo>
                    <a:pt x="4344" y="4069"/>
                    <a:pt x="3753" y="4990"/>
                    <a:pt x="3185" y="5888"/>
                  </a:cubicBezTo>
                  <a:cubicBezTo>
                    <a:pt x="2737" y="6621"/>
                    <a:pt x="2240" y="7330"/>
                    <a:pt x="1887" y="8109"/>
                  </a:cubicBezTo>
                  <a:cubicBezTo>
                    <a:pt x="1342" y="9385"/>
                    <a:pt x="869" y="10520"/>
                    <a:pt x="491" y="11915"/>
                  </a:cubicBezTo>
                  <a:cubicBezTo>
                    <a:pt x="327" y="12552"/>
                    <a:pt x="113" y="13167"/>
                    <a:pt x="66" y="13806"/>
                  </a:cubicBezTo>
                  <a:cubicBezTo>
                    <a:pt x="23" y="14272"/>
                    <a:pt x="1" y="15612"/>
                    <a:pt x="610" y="15612"/>
                  </a:cubicBezTo>
                  <a:cubicBezTo>
                    <a:pt x="680" y="15612"/>
                    <a:pt x="759" y="15594"/>
                    <a:pt x="847" y="15555"/>
                  </a:cubicBezTo>
                  <a:cubicBezTo>
                    <a:pt x="1767" y="14821"/>
                    <a:pt x="2454" y="13806"/>
                    <a:pt x="3163" y="12836"/>
                  </a:cubicBezTo>
                  <a:cubicBezTo>
                    <a:pt x="3374" y="12530"/>
                    <a:pt x="3588" y="12199"/>
                    <a:pt x="3777" y="11843"/>
                  </a:cubicBezTo>
                  <a:lnTo>
                    <a:pt x="3777" y="11843"/>
                  </a:lnTo>
                  <a:cubicBezTo>
                    <a:pt x="3730" y="12151"/>
                    <a:pt x="3705" y="12458"/>
                    <a:pt x="3683" y="12789"/>
                  </a:cubicBezTo>
                  <a:cubicBezTo>
                    <a:pt x="3635" y="15388"/>
                    <a:pt x="3588" y="18013"/>
                    <a:pt x="3919" y="20588"/>
                  </a:cubicBezTo>
                  <a:cubicBezTo>
                    <a:pt x="4031" y="21447"/>
                    <a:pt x="4586" y="24493"/>
                    <a:pt x="5526" y="24493"/>
                  </a:cubicBezTo>
                  <a:cubicBezTo>
                    <a:pt x="5775" y="24493"/>
                    <a:pt x="6051" y="24279"/>
                    <a:pt x="6352" y="23754"/>
                  </a:cubicBezTo>
                  <a:cubicBezTo>
                    <a:pt x="7275" y="21911"/>
                    <a:pt x="8031" y="19879"/>
                    <a:pt x="8716" y="17776"/>
                  </a:cubicBezTo>
                  <a:cubicBezTo>
                    <a:pt x="9166" y="16428"/>
                    <a:pt x="9283" y="14987"/>
                    <a:pt x="9544" y="13592"/>
                  </a:cubicBezTo>
                  <a:lnTo>
                    <a:pt x="9897" y="12032"/>
                  </a:lnTo>
                  <a:cubicBezTo>
                    <a:pt x="10407" y="13890"/>
                    <a:pt x="11433" y="17258"/>
                    <a:pt x="12588" y="17258"/>
                  </a:cubicBezTo>
                  <a:cubicBezTo>
                    <a:pt x="12667" y="17258"/>
                    <a:pt x="12747" y="17242"/>
                    <a:pt x="12828" y="17209"/>
                  </a:cubicBezTo>
                  <a:cubicBezTo>
                    <a:pt x="13278" y="16948"/>
                    <a:pt x="13561" y="16453"/>
                    <a:pt x="13820" y="16027"/>
                  </a:cubicBezTo>
                  <a:cubicBezTo>
                    <a:pt x="14246" y="15246"/>
                    <a:pt x="14671" y="14443"/>
                    <a:pt x="14838" y="13569"/>
                  </a:cubicBezTo>
                  <a:cubicBezTo>
                    <a:pt x="14979" y="12908"/>
                    <a:pt x="15074" y="12246"/>
                    <a:pt x="15121" y="11560"/>
                  </a:cubicBezTo>
                  <a:cubicBezTo>
                    <a:pt x="15499" y="12530"/>
                    <a:pt x="15853" y="13781"/>
                    <a:pt x="16634" y="14537"/>
                  </a:cubicBezTo>
                  <a:cubicBezTo>
                    <a:pt x="16917" y="14774"/>
                    <a:pt x="17201" y="15010"/>
                    <a:pt x="17555" y="15082"/>
                  </a:cubicBezTo>
                  <a:cubicBezTo>
                    <a:pt x="17662" y="15099"/>
                    <a:pt x="17773" y="15107"/>
                    <a:pt x="17883" y="15107"/>
                  </a:cubicBezTo>
                  <a:cubicBezTo>
                    <a:pt x="18235" y="15107"/>
                    <a:pt x="18590" y="15020"/>
                    <a:pt x="18878" y="14821"/>
                  </a:cubicBezTo>
                  <a:cubicBezTo>
                    <a:pt x="19209" y="14562"/>
                    <a:pt x="19351" y="14159"/>
                    <a:pt x="19517" y="13781"/>
                  </a:cubicBezTo>
                  <a:cubicBezTo>
                    <a:pt x="19659" y="13450"/>
                    <a:pt x="19823" y="13097"/>
                    <a:pt x="19848" y="12741"/>
                  </a:cubicBezTo>
                  <a:cubicBezTo>
                    <a:pt x="19918" y="11773"/>
                    <a:pt x="19682" y="10828"/>
                    <a:pt x="19398" y="9930"/>
                  </a:cubicBezTo>
                  <a:cubicBezTo>
                    <a:pt x="19092" y="8913"/>
                    <a:pt x="18808" y="7873"/>
                    <a:pt x="18405" y="6880"/>
                  </a:cubicBezTo>
                  <a:cubicBezTo>
                    <a:pt x="18099" y="6101"/>
                    <a:pt x="17626" y="5440"/>
                    <a:pt x="17176" y="4753"/>
                  </a:cubicBezTo>
                  <a:cubicBezTo>
                    <a:pt x="16798" y="3855"/>
                    <a:pt x="16089" y="3146"/>
                    <a:pt x="15358" y="2532"/>
                  </a:cubicBezTo>
                  <a:cubicBezTo>
                    <a:pt x="14766" y="2084"/>
                    <a:pt x="14176" y="1634"/>
                    <a:pt x="13561" y="1208"/>
                  </a:cubicBezTo>
                  <a:cubicBezTo>
                    <a:pt x="12781" y="830"/>
                    <a:pt x="11977" y="429"/>
                    <a:pt x="11151" y="240"/>
                  </a:cubicBezTo>
                  <a:cubicBezTo>
                    <a:pt x="10671" y="186"/>
                    <a:pt x="10193" y="0"/>
                    <a:pt x="97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553900" y="-2162125"/>
              <a:ext cx="636750" cy="743125"/>
            </a:xfrm>
            <a:custGeom>
              <a:avLst/>
              <a:gdLst/>
              <a:ahLst/>
              <a:cxnLst/>
              <a:rect l="l" t="t" r="r" b="b"/>
              <a:pathLst>
                <a:path w="25470" h="29725" extrusionOk="0">
                  <a:moveTo>
                    <a:pt x="12996" y="0"/>
                  </a:moveTo>
                  <a:cubicBezTo>
                    <a:pt x="11971" y="0"/>
                    <a:pt x="10902" y="326"/>
                    <a:pt x="9810" y="1103"/>
                  </a:cubicBezTo>
                  <a:cubicBezTo>
                    <a:pt x="8628" y="1931"/>
                    <a:pt x="7257" y="3066"/>
                    <a:pt x="6334" y="4436"/>
                  </a:cubicBezTo>
                  <a:cubicBezTo>
                    <a:pt x="5342" y="5854"/>
                    <a:pt x="4374" y="7272"/>
                    <a:pt x="3593" y="8832"/>
                  </a:cubicBezTo>
                  <a:cubicBezTo>
                    <a:pt x="2506" y="10959"/>
                    <a:pt x="734" y="15260"/>
                    <a:pt x="403" y="16748"/>
                  </a:cubicBezTo>
                  <a:cubicBezTo>
                    <a:pt x="214" y="17599"/>
                    <a:pt x="1" y="18569"/>
                    <a:pt x="403" y="19395"/>
                  </a:cubicBezTo>
                  <a:cubicBezTo>
                    <a:pt x="494" y="19458"/>
                    <a:pt x="585" y="19486"/>
                    <a:pt x="676" y="19486"/>
                  </a:cubicBezTo>
                  <a:cubicBezTo>
                    <a:pt x="1273" y="19486"/>
                    <a:pt x="1853" y="18290"/>
                    <a:pt x="2058" y="17860"/>
                  </a:cubicBezTo>
                  <a:cubicBezTo>
                    <a:pt x="2956" y="16017"/>
                    <a:pt x="3807" y="14410"/>
                    <a:pt x="4468" y="12519"/>
                  </a:cubicBezTo>
                  <a:cubicBezTo>
                    <a:pt x="4822" y="11432"/>
                    <a:pt x="5342" y="10108"/>
                    <a:pt x="5767" y="9352"/>
                  </a:cubicBezTo>
                  <a:cubicBezTo>
                    <a:pt x="6058" y="9032"/>
                    <a:pt x="6238" y="8889"/>
                    <a:pt x="6344" y="8889"/>
                  </a:cubicBezTo>
                  <a:cubicBezTo>
                    <a:pt x="6488" y="8889"/>
                    <a:pt x="6494" y="9153"/>
                    <a:pt x="6454" y="9588"/>
                  </a:cubicBezTo>
                  <a:cubicBezTo>
                    <a:pt x="6170" y="11124"/>
                    <a:pt x="5839" y="12661"/>
                    <a:pt x="5389" y="14149"/>
                  </a:cubicBezTo>
                  <a:cubicBezTo>
                    <a:pt x="4916" y="15450"/>
                    <a:pt x="4657" y="16820"/>
                    <a:pt x="4255" y="18144"/>
                  </a:cubicBezTo>
                  <a:cubicBezTo>
                    <a:pt x="3924" y="19584"/>
                    <a:pt x="3523" y="20980"/>
                    <a:pt x="3192" y="22398"/>
                  </a:cubicBezTo>
                  <a:cubicBezTo>
                    <a:pt x="2931" y="24147"/>
                    <a:pt x="2719" y="25612"/>
                    <a:pt x="2648" y="27361"/>
                  </a:cubicBezTo>
                  <a:cubicBezTo>
                    <a:pt x="2695" y="28187"/>
                    <a:pt x="2767" y="29488"/>
                    <a:pt x="3712" y="29724"/>
                  </a:cubicBezTo>
                  <a:cubicBezTo>
                    <a:pt x="4349" y="29699"/>
                    <a:pt x="4752" y="29110"/>
                    <a:pt x="5083" y="28660"/>
                  </a:cubicBezTo>
                  <a:cubicBezTo>
                    <a:pt x="5603" y="27998"/>
                    <a:pt x="6028" y="27266"/>
                    <a:pt x="6476" y="26533"/>
                  </a:cubicBezTo>
                  <a:cubicBezTo>
                    <a:pt x="7422" y="25045"/>
                    <a:pt x="8178" y="23485"/>
                    <a:pt x="8770" y="21831"/>
                  </a:cubicBezTo>
                  <a:cubicBezTo>
                    <a:pt x="9148" y="20766"/>
                    <a:pt x="9384" y="19632"/>
                    <a:pt x="9738" y="18569"/>
                  </a:cubicBezTo>
                  <a:cubicBezTo>
                    <a:pt x="10069" y="17410"/>
                    <a:pt x="10447" y="16300"/>
                    <a:pt x="10825" y="15166"/>
                  </a:cubicBezTo>
                  <a:cubicBezTo>
                    <a:pt x="11061" y="14385"/>
                    <a:pt x="11369" y="13156"/>
                    <a:pt x="11606" y="12614"/>
                  </a:cubicBezTo>
                  <a:cubicBezTo>
                    <a:pt x="11747" y="12305"/>
                    <a:pt x="11842" y="12353"/>
                    <a:pt x="12101" y="12305"/>
                  </a:cubicBezTo>
                  <a:cubicBezTo>
                    <a:pt x="12137" y="12301"/>
                    <a:pt x="12169" y="12298"/>
                    <a:pt x="12200" y="12298"/>
                  </a:cubicBezTo>
                  <a:cubicBezTo>
                    <a:pt x="12476" y="12298"/>
                    <a:pt x="12565" y="12490"/>
                    <a:pt x="12693" y="12873"/>
                  </a:cubicBezTo>
                  <a:cubicBezTo>
                    <a:pt x="12787" y="13370"/>
                    <a:pt x="12621" y="14385"/>
                    <a:pt x="12574" y="15094"/>
                  </a:cubicBezTo>
                  <a:cubicBezTo>
                    <a:pt x="12479" y="16111"/>
                    <a:pt x="12479" y="17127"/>
                    <a:pt x="12409" y="18144"/>
                  </a:cubicBezTo>
                  <a:cubicBezTo>
                    <a:pt x="12409" y="18686"/>
                    <a:pt x="12504" y="19231"/>
                    <a:pt x="12526" y="19773"/>
                  </a:cubicBezTo>
                  <a:cubicBezTo>
                    <a:pt x="12574" y="20341"/>
                    <a:pt x="12693" y="20955"/>
                    <a:pt x="13071" y="21381"/>
                  </a:cubicBezTo>
                  <a:cubicBezTo>
                    <a:pt x="13229" y="21497"/>
                    <a:pt x="13389" y="21549"/>
                    <a:pt x="13548" y="21549"/>
                  </a:cubicBezTo>
                  <a:cubicBezTo>
                    <a:pt x="14484" y="21549"/>
                    <a:pt x="15391" y="19772"/>
                    <a:pt x="15693" y="19064"/>
                  </a:cubicBezTo>
                  <a:cubicBezTo>
                    <a:pt x="16285" y="17624"/>
                    <a:pt x="16213" y="16134"/>
                    <a:pt x="16474" y="14835"/>
                  </a:cubicBezTo>
                  <a:cubicBezTo>
                    <a:pt x="16733" y="16489"/>
                    <a:pt x="16544" y="18355"/>
                    <a:pt x="17561" y="19915"/>
                  </a:cubicBezTo>
                  <a:cubicBezTo>
                    <a:pt x="18058" y="20829"/>
                    <a:pt x="18746" y="21559"/>
                    <a:pt x="19347" y="21559"/>
                  </a:cubicBezTo>
                  <a:cubicBezTo>
                    <a:pt x="19803" y="21559"/>
                    <a:pt x="20210" y="21138"/>
                    <a:pt x="20445" y="20057"/>
                  </a:cubicBezTo>
                  <a:cubicBezTo>
                    <a:pt x="20656" y="19089"/>
                    <a:pt x="20420" y="18096"/>
                    <a:pt x="20539" y="17127"/>
                  </a:cubicBezTo>
                  <a:lnTo>
                    <a:pt x="20539" y="17032"/>
                  </a:lnTo>
                  <a:cubicBezTo>
                    <a:pt x="20964" y="18166"/>
                    <a:pt x="21579" y="19254"/>
                    <a:pt x="22500" y="20034"/>
                  </a:cubicBezTo>
                  <a:cubicBezTo>
                    <a:pt x="23155" y="20519"/>
                    <a:pt x="23669" y="20722"/>
                    <a:pt x="24070" y="20722"/>
                  </a:cubicBezTo>
                  <a:cubicBezTo>
                    <a:pt x="25387" y="20722"/>
                    <a:pt x="25470" y="18516"/>
                    <a:pt x="25288" y="16868"/>
                  </a:cubicBezTo>
                  <a:cubicBezTo>
                    <a:pt x="25124" y="15875"/>
                    <a:pt x="23067" y="10108"/>
                    <a:pt x="22382" y="8666"/>
                  </a:cubicBezTo>
                  <a:cubicBezTo>
                    <a:pt x="22126" y="8115"/>
                    <a:pt x="18113" y="0"/>
                    <a:pt x="129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7"/>
          <p:cNvGrpSpPr/>
          <p:nvPr/>
        </p:nvGrpSpPr>
        <p:grpSpPr>
          <a:xfrm flipH="1">
            <a:off x="200058" y="4139520"/>
            <a:ext cx="720812" cy="921137"/>
            <a:chOff x="1027000" y="3669750"/>
            <a:chExt cx="850415" cy="1086759"/>
          </a:xfrm>
        </p:grpSpPr>
        <p:sp>
          <p:nvSpPr>
            <p:cNvPr id="162" name="Google Shape;162;p7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7"/>
          <p:cNvSpPr/>
          <p:nvPr/>
        </p:nvSpPr>
        <p:spPr>
          <a:xfrm>
            <a:off x="0" y="4542826"/>
            <a:ext cx="9144036" cy="600682"/>
          </a:xfrm>
          <a:custGeom>
            <a:avLst/>
            <a:gdLst/>
            <a:ahLst/>
            <a:cxnLst/>
            <a:rect l="l" t="t" r="r" b="b"/>
            <a:pathLst>
              <a:path w="61576" h="6620" extrusionOk="0">
                <a:moveTo>
                  <a:pt x="23997" y="1"/>
                </a:moveTo>
                <a:cubicBezTo>
                  <a:pt x="23320" y="13"/>
                  <a:pt x="22634" y="107"/>
                  <a:pt x="21953" y="107"/>
                </a:cubicBezTo>
                <a:cubicBezTo>
                  <a:pt x="21784" y="107"/>
                  <a:pt x="21615" y="101"/>
                  <a:pt x="21447" y="87"/>
                </a:cubicBezTo>
                <a:cubicBezTo>
                  <a:pt x="19026" y="115"/>
                  <a:pt x="16862" y="373"/>
                  <a:pt x="14642" y="688"/>
                </a:cubicBezTo>
                <a:cubicBezTo>
                  <a:pt x="12851" y="1089"/>
                  <a:pt x="11074" y="1563"/>
                  <a:pt x="9326" y="2164"/>
                </a:cubicBezTo>
                <a:cubicBezTo>
                  <a:pt x="7607" y="2608"/>
                  <a:pt x="6203" y="3282"/>
                  <a:pt x="4671" y="3783"/>
                </a:cubicBezTo>
                <a:cubicBezTo>
                  <a:pt x="3510" y="4285"/>
                  <a:pt x="1748" y="5173"/>
                  <a:pt x="0" y="6620"/>
                </a:cubicBezTo>
                <a:lnTo>
                  <a:pt x="61576" y="6620"/>
                </a:lnTo>
                <a:cubicBezTo>
                  <a:pt x="60258" y="5645"/>
                  <a:pt x="58739" y="4958"/>
                  <a:pt x="57234" y="4313"/>
                </a:cubicBezTo>
                <a:cubicBezTo>
                  <a:pt x="56547" y="4056"/>
                  <a:pt x="55859" y="3754"/>
                  <a:pt x="55158" y="3525"/>
                </a:cubicBezTo>
                <a:cubicBezTo>
                  <a:pt x="54455" y="3339"/>
                  <a:pt x="53754" y="3196"/>
                  <a:pt x="53066" y="2981"/>
                </a:cubicBezTo>
                <a:cubicBezTo>
                  <a:pt x="52120" y="2766"/>
                  <a:pt x="51146" y="2751"/>
                  <a:pt x="50172" y="2665"/>
                </a:cubicBezTo>
                <a:cubicBezTo>
                  <a:pt x="49156" y="2557"/>
                  <a:pt x="48139" y="2497"/>
                  <a:pt x="47123" y="2497"/>
                </a:cubicBezTo>
                <a:cubicBezTo>
                  <a:pt x="45990" y="2497"/>
                  <a:pt x="44858" y="2571"/>
                  <a:pt x="43725" y="2738"/>
                </a:cubicBezTo>
                <a:cubicBezTo>
                  <a:pt x="43605" y="2758"/>
                  <a:pt x="43410" y="2767"/>
                  <a:pt x="43162" y="2767"/>
                </a:cubicBezTo>
                <a:cubicBezTo>
                  <a:pt x="41661" y="2767"/>
                  <a:pt x="38220" y="2434"/>
                  <a:pt x="37765" y="2250"/>
                </a:cubicBezTo>
                <a:cubicBezTo>
                  <a:pt x="37106" y="1964"/>
                  <a:pt x="36390" y="1806"/>
                  <a:pt x="35716" y="1577"/>
                </a:cubicBezTo>
                <a:cubicBezTo>
                  <a:pt x="34585" y="1204"/>
                  <a:pt x="33410" y="1047"/>
                  <a:pt x="32235" y="846"/>
                </a:cubicBezTo>
                <a:cubicBezTo>
                  <a:pt x="31074" y="602"/>
                  <a:pt x="29914" y="388"/>
                  <a:pt x="28753" y="216"/>
                </a:cubicBezTo>
                <a:cubicBezTo>
                  <a:pt x="27177" y="1"/>
                  <a:pt x="25588" y="44"/>
                  <a:pt x="239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-539875" y="679888"/>
            <a:ext cx="1206252" cy="633420"/>
          </a:xfrm>
          <a:prstGeom prst="cloud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4904250" y="-168750"/>
            <a:ext cx="1842661" cy="921122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" name="Google Shape;169;p7"/>
          <p:cNvGrpSpPr/>
          <p:nvPr/>
        </p:nvGrpSpPr>
        <p:grpSpPr>
          <a:xfrm flipH="1">
            <a:off x="1191383" y="4351026"/>
            <a:ext cx="505776" cy="633428"/>
            <a:chOff x="7170450" y="2903900"/>
            <a:chExt cx="640872" cy="1361625"/>
          </a:xfrm>
        </p:grpSpPr>
        <p:sp>
          <p:nvSpPr>
            <p:cNvPr id="170" name="Google Shape;170;p7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04329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"/>
          <p:cNvSpPr txBox="1">
            <a:spLocks noGrp="1"/>
          </p:cNvSpPr>
          <p:nvPr>
            <p:ph type="title"/>
          </p:nvPr>
        </p:nvSpPr>
        <p:spPr>
          <a:xfrm>
            <a:off x="2112750" y="849900"/>
            <a:ext cx="49185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grpSp>
        <p:nvGrpSpPr>
          <p:cNvPr id="176" name="Google Shape;176;p8"/>
          <p:cNvGrpSpPr/>
          <p:nvPr/>
        </p:nvGrpSpPr>
        <p:grpSpPr>
          <a:xfrm>
            <a:off x="41" y="2200016"/>
            <a:ext cx="2369256" cy="2010451"/>
            <a:chOff x="204125" y="-2162125"/>
            <a:chExt cx="2055575" cy="1744275"/>
          </a:xfrm>
        </p:grpSpPr>
        <p:sp>
          <p:nvSpPr>
            <p:cNvPr id="177" name="Google Shape;177;p8"/>
            <p:cNvSpPr/>
            <p:nvPr/>
          </p:nvSpPr>
          <p:spPr>
            <a:xfrm>
              <a:off x="204125" y="-2129375"/>
              <a:ext cx="2055575" cy="1711525"/>
            </a:xfrm>
            <a:custGeom>
              <a:avLst/>
              <a:gdLst/>
              <a:ahLst/>
              <a:cxnLst/>
              <a:rect l="l" t="t" r="r" b="b"/>
              <a:pathLst>
                <a:path w="82223" h="68461" extrusionOk="0">
                  <a:moveTo>
                    <a:pt x="26094" y="0"/>
                  </a:moveTo>
                  <a:cubicBezTo>
                    <a:pt x="25700" y="0"/>
                    <a:pt x="25304" y="40"/>
                    <a:pt x="24910" y="124"/>
                  </a:cubicBezTo>
                  <a:cubicBezTo>
                    <a:pt x="23328" y="455"/>
                    <a:pt x="22358" y="1047"/>
                    <a:pt x="21413" y="2393"/>
                  </a:cubicBezTo>
                  <a:cubicBezTo>
                    <a:pt x="20492" y="3646"/>
                    <a:pt x="19830" y="5064"/>
                    <a:pt x="19121" y="6458"/>
                  </a:cubicBezTo>
                  <a:cubicBezTo>
                    <a:pt x="19002" y="6671"/>
                    <a:pt x="18885" y="6883"/>
                    <a:pt x="18766" y="7119"/>
                  </a:cubicBezTo>
                  <a:cubicBezTo>
                    <a:pt x="17631" y="9366"/>
                    <a:pt x="16710" y="11729"/>
                    <a:pt x="15646" y="14020"/>
                  </a:cubicBezTo>
                  <a:cubicBezTo>
                    <a:pt x="14820" y="16242"/>
                    <a:pt x="14158" y="18252"/>
                    <a:pt x="13235" y="20401"/>
                  </a:cubicBezTo>
                  <a:cubicBezTo>
                    <a:pt x="11842" y="23332"/>
                    <a:pt x="10919" y="26499"/>
                    <a:pt x="9880" y="29618"/>
                  </a:cubicBezTo>
                  <a:cubicBezTo>
                    <a:pt x="8392" y="34370"/>
                    <a:pt x="7044" y="39214"/>
                    <a:pt x="5767" y="44035"/>
                  </a:cubicBezTo>
                  <a:cubicBezTo>
                    <a:pt x="3782" y="50818"/>
                    <a:pt x="2011" y="57672"/>
                    <a:pt x="710" y="64643"/>
                  </a:cubicBezTo>
                  <a:lnTo>
                    <a:pt x="1" y="68260"/>
                  </a:lnTo>
                  <a:cubicBezTo>
                    <a:pt x="1" y="68330"/>
                    <a:pt x="25" y="68424"/>
                    <a:pt x="95" y="68449"/>
                  </a:cubicBezTo>
                  <a:cubicBezTo>
                    <a:pt x="107" y="68453"/>
                    <a:pt x="120" y="68455"/>
                    <a:pt x="133" y="68455"/>
                  </a:cubicBezTo>
                  <a:cubicBezTo>
                    <a:pt x="196" y="68455"/>
                    <a:pt x="262" y="68409"/>
                    <a:pt x="262" y="68330"/>
                  </a:cubicBezTo>
                  <a:lnTo>
                    <a:pt x="284" y="68235"/>
                  </a:lnTo>
                  <a:cubicBezTo>
                    <a:pt x="324" y="68261"/>
                    <a:pt x="363" y="68280"/>
                    <a:pt x="402" y="68280"/>
                  </a:cubicBezTo>
                  <a:cubicBezTo>
                    <a:pt x="434" y="68280"/>
                    <a:pt x="466" y="68268"/>
                    <a:pt x="498" y="68235"/>
                  </a:cubicBezTo>
                  <a:cubicBezTo>
                    <a:pt x="521" y="68213"/>
                    <a:pt x="568" y="68188"/>
                    <a:pt x="568" y="68141"/>
                  </a:cubicBezTo>
                  <a:lnTo>
                    <a:pt x="662" y="68141"/>
                  </a:lnTo>
                  <a:cubicBezTo>
                    <a:pt x="1207" y="68141"/>
                    <a:pt x="1750" y="68118"/>
                    <a:pt x="2294" y="68094"/>
                  </a:cubicBezTo>
                  <a:cubicBezTo>
                    <a:pt x="2553" y="68110"/>
                    <a:pt x="2811" y="68148"/>
                    <a:pt x="3077" y="68148"/>
                  </a:cubicBezTo>
                  <a:cubicBezTo>
                    <a:pt x="3200" y="68148"/>
                    <a:pt x="3324" y="68140"/>
                    <a:pt x="3451" y="68118"/>
                  </a:cubicBezTo>
                  <a:cubicBezTo>
                    <a:pt x="4336" y="68055"/>
                    <a:pt x="5232" y="68002"/>
                    <a:pt x="6123" y="68002"/>
                  </a:cubicBezTo>
                  <a:cubicBezTo>
                    <a:pt x="6566" y="68002"/>
                    <a:pt x="7007" y="68015"/>
                    <a:pt x="7446" y="68046"/>
                  </a:cubicBezTo>
                  <a:cubicBezTo>
                    <a:pt x="8297" y="68141"/>
                    <a:pt x="9076" y="68354"/>
                    <a:pt x="10046" y="68402"/>
                  </a:cubicBezTo>
                  <a:cubicBezTo>
                    <a:pt x="10358" y="68414"/>
                    <a:pt x="10670" y="68418"/>
                    <a:pt x="10983" y="68418"/>
                  </a:cubicBezTo>
                  <a:cubicBezTo>
                    <a:pt x="11690" y="68418"/>
                    <a:pt x="12397" y="68396"/>
                    <a:pt x="13105" y="68396"/>
                  </a:cubicBezTo>
                  <a:cubicBezTo>
                    <a:pt x="13290" y="68396"/>
                    <a:pt x="13475" y="68398"/>
                    <a:pt x="13661" y="68402"/>
                  </a:cubicBezTo>
                  <a:cubicBezTo>
                    <a:pt x="13719" y="68399"/>
                    <a:pt x="13778" y="68398"/>
                    <a:pt x="13837" y="68398"/>
                  </a:cubicBezTo>
                  <a:cubicBezTo>
                    <a:pt x="14289" y="68398"/>
                    <a:pt x="14741" y="68460"/>
                    <a:pt x="15194" y="68460"/>
                  </a:cubicBezTo>
                  <a:cubicBezTo>
                    <a:pt x="15297" y="68460"/>
                    <a:pt x="15401" y="68457"/>
                    <a:pt x="15504" y="68449"/>
                  </a:cubicBezTo>
                  <a:cubicBezTo>
                    <a:pt x="18151" y="68377"/>
                    <a:pt x="20798" y="68071"/>
                    <a:pt x="23445" y="67787"/>
                  </a:cubicBezTo>
                  <a:cubicBezTo>
                    <a:pt x="26542" y="67479"/>
                    <a:pt x="29614" y="67006"/>
                    <a:pt x="32734" y="66889"/>
                  </a:cubicBezTo>
                  <a:cubicBezTo>
                    <a:pt x="33977" y="66776"/>
                    <a:pt x="35220" y="66558"/>
                    <a:pt x="36463" y="66558"/>
                  </a:cubicBezTo>
                  <a:cubicBezTo>
                    <a:pt x="36779" y="66558"/>
                    <a:pt x="37096" y="66572"/>
                    <a:pt x="37413" y="66606"/>
                  </a:cubicBezTo>
                  <a:cubicBezTo>
                    <a:pt x="38192" y="66653"/>
                    <a:pt x="38996" y="66653"/>
                    <a:pt x="39777" y="66700"/>
                  </a:cubicBezTo>
                  <a:cubicBezTo>
                    <a:pt x="41006" y="66842"/>
                    <a:pt x="42235" y="67078"/>
                    <a:pt x="43581" y="67243"/>
                  </a:cubicBezTo>
                  <a:cubicBezTo>
                    <a:pt x="45140" y="67432"/>
                    <a:pt x="46700" y="67362"/>
                    <a:pt x="48260" y="67645"/>
                  </a:cubicBezTo>
                  <a:cubicBezTo>
                    <a:pt x="49655" y="67857"/>
                    <a:pt x="51073" y="68071"/>
                    <a:pt x="52491" y="68094"/>
                  </a:cubicBezTo>
                  <a:cubicBezTo>
                    <a:pt x="53995" y="68074"/>
                    <a:pt x="55500" y="67892"/>
                    <a:pt x="57003" y="67892"/>
                  </a:cubicBezTo>
                  <a:cubicBezTo>
                    <a:pt x="57224" y="67892"/>
                    <a:pt x="57445" y="67895"/>
                    <a:pt x="57666" y="67904"/>
                  </a:cubicBezTo>
                  <a:cubicBezTo>
                    <a:pt x="59818" y="67952"/>
                    <a:pt x="61967" y="68141"/>
                    <a:pt x="64094" y="68283"/>
                  </a:cubicBezTo>
                  <a:cubicBezTo>
                    <a:pt x="64953" y="68363"/>
                    <a:pt x="65801" y="68453"/>
                    <a:pt x="66652" y="68453"/>
                  </a:cubicBezTo>
                  <a:cubicBezTo>
                    <a:pt x="67067" y="68453"/>
                    <a:pt x="67482" y="68432"/>
                    <a:pt x="67900" y="68377"/>
                  </a:cubicBezTo>
                  <a:cubicBezTo>
                    <a:pt x="69247" y="68118"/>
                    <a:pt x="70570" y="67834"/>
                    <a:pt x="71918" y="67479"/>
                  </a:cubicBezTo>
                  <a:cubicBezTo>
                    <a:pt x="73005" y="67078"/>
                    <a:pt x="73903" y="66581"/>
                    <a:pt x="75085" y="66203"/>
                  </a:cubicBezTo>
                  <a:cubicBezTo>
                    <a:pt x="76503" y="65755"/>
                    <a:pt x="77779" y="64904"/>
                    <a:pt x="79055" y="64123"/>
                  </a:cubicBezTo>
                  <a:cubicBezTo>
                    <a:pt x="79740" y="63698"/>
                    <a:pt x="80426" y="63250"/>
                    <a:pt x="81063" y="62705"/>
                  </a:cubicBezTo>
                  <a:cubicBezTo>
                    <a:pt x="81347" y="62493"/>
                    <a:pt x="81655" y="62257"/>
                    <a:pt x="81819" y="61902"/>
                  </a:cubicBezTo>
                  <a:cubicBezTo>
                    <a:pt x="82222" y="61075"/>
                    <a:pt x="82128" y="60058"/>
                    <a:pt x="82033" y="59137"/>
                  </a:cubicBezTo>
                  <a:cubicBezTo>
                    <a:pt x="81891" y="57837"/>
                    <a:pt x="81583" y="56560"/>
                    <a:pt x="81300" y="55284"/>
                  </a:cubicBezTo>
                  <a:cubicBezTo>
                    <a:pt x="81088" y="53488"/>
                    <a:pt x="80543" y="51786"/>
                    <a:pt x="79976" y="50085"/>
                  </a:cubicBezTo>
                  <a:cubicBezTo>
                    <a:pt x="79362" y="47982"/>
                    <a:pt x="78630" y="45950"/>
                    <a:pt x="77779" y="43940"/>
                  </a:cubicBezTo>
                  <a:cubicBezTo>
                    <a:pt x="76667" y="41176"/>
                    <a:pt x="76006" y="37512"/>
                    <a:pt x="74801" y="34534"/>
                  </a:cubicBezTo>
                  <a:cubicBezTo>
                    <a:pt x="73714" y="31345"/>
                    <a:pt x="71965" y="28579"/>
                    <a:pt x="70334" y="25720"/>
                  </a:cubicBezTo>
                  <a:cubicBezTo>
                    <a:pt x="69766" y="24633"/>
                    <a:pt x="69082" y="23568"/>
                    <a:pt x="68515" y="22458"/>
                  </a:cubicBezTo>
                  <a:cubicBezTo>
                    <a:pt x="68042" y="21419"/>
                    <a:pt x="67450" y="20449"/>
                    <a:pt x="66908" y="19433"/>
                  </a:cubicBezTo>
                  <a:cubicBezTo>
                    <a:pt x="66104" y="17849"/>
                    <a:pt x="65371" y="16077"/>
                    <a:pt x="63883" y="15155"/>
                  </a:cubicBezTo>
                  <a:cubicBezTo>
                    <a:pt x="63457" y="14883"/>
                    <a:pt x="63024" y="14767"/>
                    <a:pt x="62592" y="14767"/>
                  </a:cubicBezTo>
                  <a:cubicBezTo>
                    <a:pt x="61226" y="14767"/>
                    <a:pt x="59884" y="15928"/>
                    <a:pt x="58895" y="16951"/>
                  </a:cubicBezTo>
                  <a:cubicBezTo>
                    <a:pt x="57171" y="18866"/>
                    <a:pt x="55965" y="21277"/>
                    <a:pt x="54571" y="23498"/>
                  </a:cubicBezTo>
                  <a:cubicBezTo>
                    <a:pt x="53034" y="26429"/>
                    <a:pt x="51971" y="29618"/>
                    <a:pt x="50907" y="32785"/>
                  </a:cubicBezTo>
                  <a:cubicBezTo>
                    <a:pt x="50056" y="35315"/>
                    <a:pt x="49608" y="37985"/>
                    <a:pt x="48946" y="40584"/>
                  </a:cubicBezTo>
                  <a:cubicBezTo>
                    <a:pt x="48685" y="41696"/>
                    <a:pt x="48496" y="43184"/>
                    <a:pt x="48260" y="44224"/>
                  </a:cubicBezTo>
                  <a:lnTo>
                    <a:pt x="48237" y="44201"/>
                  </a:lnTo>
                  <a:cubicBezTo>
                    <a:pt x="47954" y="42995"/>
                    <a:pt x="47623" y="41791"/>
                    <a:pt x="47173" y="40656"/>
                  </a:cubicBezTo>
                  <a:cubicBezTo>
                    <a:pt x="46511" y="39119"/>
                    <a:pt x="45755" y="37631"/>
                    <a:pt x="45235" y="36188"/>
                  </a:cubicBezTo>
                  <a:cubicBezTo>
                    <a:pt x="44881" y="35196"/>
                    <a:pt x="44740" y="34109"/>
                    <a:pt x="44409" y="33093"/>
                  </a:cubicBezTo>
                  <a:cubicBezTo>
                    <a:pt x="43794" y="31203"/>
                    <a:pt x="43344" y="29240"/>
                    <a:pt x="42588" y="27421"/>
                  </a:cubicBezTo>
                  <a:cubicBezTo>
                    <a:pt x="41501" y="24822"/>
                    <a:pt x="40414" y="22128"/>
                    <a:pt x="38926" y="19551"/>
                  </a:cubicBezTo>
                  <a:cubicBezTo>
                    <a:pt x="37981" y="17471"/>
                    <a:pt x="37294" y="15438"/>
                    <a:pt x="36396" y="13431"/>
                  </a:cubicBezTo>
                  <a:cubicBezTo>
                    <a:pt x="35192" y="11209"/>
                    <a:pt x="34388" y="8774"/>
                    <a:pt x="33182" y="6530"/>
                  </a:cubicBezTo>
                  <a:cubicBezTo>
                    <a:pt x="32687" y="5276"/>
                    <a:pt x="32167" y="4047"/>
                    <a:pt x="31433" y="2937"/>
                  </a:cubicBezTo>
                  <a:cubicBezTo>
                    <a:pt x="30314" y="1198"/>
                    <a:pt x="28248" y="0"/>
                    <a:pt x="260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328200" y="-997550"/>
              <a:ext cx="138900" cy="516950"/>
            </a:xfrm>
            <a:custGeom>
              <a:avLst/>
              <a:gdLst/>
              <a:ahLst/>
              <a:cxnLst/>
              <a:rect l="l" t="t" r="r" b="b"/>
              <a:pathLst>
                <a:path w="5556" h="20678" extrusionOk="0">
                  <a:moveTo>
                    <a:pt x="4852" y="1"/>
                  </a:moveTo>
                  <a:cubicBezTo>
                    <a:pt x="4520" y="1"/>
                    <a:pt x="4203" y="76"/>
                    <a:pt x="3901" y="227"/>
                  </a:cubicBezTo>
                  <a:cubicBezTo>
                    <a:pt x="3404" y="463"/>
                    <a:pt x="2861" y="630"/>
                    <a:pt x="2459" y="1008"/>
                  </a:cubicBezTo>
                  <a:cubicBezTo>
                    <a:pt x="1727" y="1811"/>
                    <a:pt x="1349" y="2874"/>
                    <a:pt x="1041" y="3891"/>
                  </a:cubicBezTo>
                  <a:cubicBezTo>
                    <a:pt x="923" y="4364"/>
                    <a:pt x="734" y="4789"/>
                    <a:pt x="615" y="5262"/>
                  </a:cubicBezTo>
                  <a:cubicBezTo>
                    <a:pt x="521" y="5593"/>
                    <a:pt x="568" y="5876"/>
                    <a:pt x="498" y="6135"/>
                  </a:cubicBezTo>
                  <a:cubicBezTo>
                    <a:pt x="48" y="7814"/>
                    <a:pt x="1" y="9610"/>
                    <a:pt x="120" y="11335"/>
                  </a:cubicBezTo>
                  <a:cubicBezTo>
                    <a:pt x="284" y="12516"/>
                    <a:pt x="710" y="13628"/>
                    <a:pt x="1112" y="14738"/>
                  </a:cubicBezTo>
                  <a:cubicBezTo>
                    <a:pt x="1349" y="15447"/>
                    <a:pt x="1513" y="16180"/>
                    <a:pt x="1680" y="16912"/>
                  </a:cubicBezTo>
                  <a:cubicBezTo>
                    <a:pt x="1774" y="17668"/>
                    <a:pt x="1680" y="19158"/>
                    <a:pt x="1608" y="19890"/>
                  </a:cubicBezTo>
                  <a:cubicBezTo>
                    <a:pt x="1608" y="20126"/>
                    <a:pt x="1513" y="20387"/>
                    <a:pt x="1538" y="20599"/>
                  </a:cubicBezTo>
                  <a:cubicBezTo>
                    <a:pt x="1569" y="20653"/>
                    <a:pt x="1620" y="20677"/>
                    <a:pt x="1669" y="20677"/>
                  </a:cubicBezTo>
                  <a:cubicBezTo>
                    <a:pt x="1729" y="20677"/>
                    <a:pt x="1784" y="20641"/>
                    <a:pt x="1797" y="20576"/>
                  </a:cubicBezTo>
                  <a:cubicBezTo>
                    <a:pt x="1986" y="19347"/>
                    <a:pt x="2058" y="18094"/>
                    <a:pt x="1963" y="16865"/>
                  </a:cubicBezTo>
                  <a:cubicBezTo>
                    <a:pt x="1891" y="16392"/>
                    <a:pt x="1702" y="15920"/>
                    <a:pt x="1632" y="15424"/>
                  </a:cubicBezTo>
                  <a:cubicBezTo>
                    <a:pt x="1160" y="13793"/>
                    <a:pt x="356" y="12210"/>
                    <a:pt x="379" y="10578"/>
                  </a:cubicBezTo>
                  <a:cubicBezTo>
                    <a:pt x="332" y="8996"/>
                    <a:pt x="426" y="7578"/>
                    <a:pt x="804" y="6113"/>
                  </a:cubicBezTo>
                  <a:cubicBezTo>
                    <a:pt x="829" y="5332"/>
                    <a:pt x="1160" y="4623"/>
                    <a:pt x="1372" y="3772"/>
                  </a:cubicBezTo>
                  <a:cubicBezTo>
                    <a:pt x="1680" y="2851"/>
                    <a:pt x="1963" y="2023"/>
                    <a:pt x="2600" y="1267"/>
                  </a:cubicBezTo>
                  <a:cubicBezTo>
                    <a:pt x="2956" y="913"/>
                    <a:pt x="3451" y="747"/>
                    <a:pt x="3877" y="535"/>
                  </a:cubicBezTo>
                  <a:cubicBezTo>
                    <a:pt x="4177" y="355"/>
                    <a:pt x="4577" y="293"/>
                    <a:pt x="4837" y="293"/>
                  </a:cubicBezTo>
                  <a:cubicBezTo>
                    <a:pt x="4884" y="293"/>
                    <a:pt x="4927" y="295"/>
                    <a:pt x="4964" y="299"/>
                  </a:cubicBezTo>
                  <a:cubicBezTo>
                    <a:pt x="4995" y="306"/>
                    <a:pt x="5030" y="309"/>
                    <a:pt x="5065" y="309"/>
                  </a:cubicBezTo>
                  <a:cubicBezTo>
                    <a:pt x="5135" y="309"/>
                    <a:pt x="5209" y="299"/>
                    <a:pt x="5272" y="299"/>
                  </a:cubicBezTo>
                  <a:cubicBezTo>
                    <a:pt x="5306" y="299"/>
                    <a:pt x="5341" y="304"/>
                    <a:pt x="5373" y="304"/>
                  </a:cubicBezTo>
                  <a:cubicBezTo>
                    <a:pt x="5406" y="304"/>
                    <a:pt x="5437" y="298"/>
                    <a:pt x="5461" y="274"/>
                  </a:cubicBezTo>
                  <a:cubicBezTo>
                    <a:pt x="5556" y="180"/>
                    <a:pt x="5484" y="15"/>
                    <a:pt x="5342" y="15"/>
                  </a:cubicBezTo>
                  <a:lnTo>
                    <a:pt x="5106" y="15"/>
                  </a:lnTo>
                  <a:cubicBezTo>
                    <a:pt x="5020" y="6"/>
                    <a:pt x="4935" y="1"/>
                    <a:pt x="48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510500" y="-1262475"/>
              <a:ext cx="115500" cy="492950"/>
            </a:xfrm>
            <a:custGeom>
              <a:avLst/>
              <a:gdLst/>
              <a:ahLst/>
              <a:cxnLst/>
              <a:rect l="l" t="t" r="r" b="b"/>
              <a:pathLst>
                <a:path w="4620" h="19718" extrusionOk="0">
                  <a:moveTo>
                    <a:pt x="283" y="0"/>
                  </a:moveTo>
                  <a:cubicBezTo>
                    <a:pt x="0" y="0"/>
                    <a:pt x="127" y="875"/>
                    <a:pt x="107" y="1064"/>
                  </a:cubicBezTo>
                  <a:cubicBezTo>
                    <a:pt x="130" y="2624"/>
                    <a:pt x="154" y="4159"/>
                    <a:pt x="438" y="5555"/>
                  </a:cubicBezTo>
                  <a:cubicBezTo>
                    <a:pt x="532" y="6075"/>
                    <a:pt x="555" y="6806"/>
                    <a:pt x="791" y="7421"/>
                  </a:cubicBezTo>
                  <a:cubicBezTo>
                    <a:pt x="933" y="7918"/>
                    <a:pt x="1170" y="8366"/>
                    <a:pt x="1383" y="8839"/>
                  </a:cubicBezTo>
                  <a:cubicBezTo>
                    <a:pt x="1406" y="8911"/>
                    <a:pt x="1595" y="9453"/>
                    <a:pt x="1737" y="9667"/>
                  </a:cubicBezTo>
                  <a:cubicBezTo>
                    <a:pt x="2209" y="10588"/>
                    <a:pt x="2918" y="11605"/>
                    <a:pt x="3249" y="12431"/>
                  </a:cubicBezTo>
                  <a:cubicBezTo>
                    <a:pt x="3699" y="14133"/>
                    <a:pt x="4219" y="15740"/>
                    <a:pt x="4219" y="17441"/>
                  </a:cubicBezTo>
                  <a:cubicBezTo>
                    <a:pt x="4242" y="18150"/>
                    <a:pt x="4219" y="18907"/>
                    <a:pt x="4242" y="19616"/>
                  </a:cubicBezTo>
                  <a:cubicBezTo>
                    <a:pt x="4272" y="19685"/>
                    <a:pt x="4335" y="19718"/>
                    <a:pt x="4398" y="19718"/>
                  </a:cubicBezTo>
                  <a:cubicBezTo>
                    <a:pt x="4485" y="19718"/>
                    <a:pt x="4573" y="19656"/>
                    <a:pt x="4573" y="19546"/>
                  </a:cubicBezTo>
                  <a:cubicBezTo>
                    <a:pt x="4573" y="18269"/>
                    <a:pt x="4620" y="16969"/>
                    <a:pt x="4408" y="15692"/>
                  </a:cubicBezTo>
                  <a:cubicBezTo>
                    <a:pt x="4100" y="14464"/>
                    <a:pt x="3888" y="13187"/>
                    <a:pt x="3438" y="12006"/>
                  </a:cubicBezTo>
                  <a:cubicBezTo>
                    <a:pt x="2871" y="10849"/>
                    <a:pt x="2045" y="9761"/>
                    <a:pt x="1667" y="8674"/>
                  </a:cubicBezTo>
                  <a:cubicBezTo>
                    <a:pt x="1194" y="7682"/>
                    <a:pt x="863" y="6665"/>
                    <a:pt x="791" y="5577"/>
                  </a:cubicBezTo>
                  <a:cubicBezTo>
                    <a:pt x="508" y="4231"/>
                    <a:pt x="461" y="2671"/>
                    <a:pt x="438" y="1087"/>
                  </a:cubicBezTo>
                  <a:cubicBezTo>
                    <a:pt x="438" y="781"/>
                    <a:pt x="438" y="473"/>
                    <a:pt x="461" y="166"/>
                  </a:cubicBezTo>
                  <a:cubicBezTo>
                    <a:pt x="461" y="119"/>
                    <a:pt x="438" y="72"/>
                    <a:pt x="413" y="47"/>
                  </a:cubicBezTo>
                  <a:cubicBezTo>
                    <a:pt x="362" y="15"/>
                    <a:pt x="319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454075" y="-1264525"/>
              <a:ext cx="26600" cy="193450"/>
            </a:xfrm>
            <a:custGeom>
              <a:avLst/>
              <a:gdLst/>
              <a:ahLst/>
              <a:cxnLst/>
              <a:rect l="l" t="t" r="r" b="b"/>
              <a:pathLst>
                <a:path w="1064" h="7738" extrusionOk="0">
                  <a:moveTo>
                    <a:pt x="905" y="1"/>
                  </a:moveTo>
                  <a:cubicBezTo>
                    <a:pt x="839" y="1"/>
                    <a:pt x="770" y="37"/>
                    <a:pt x="757" y="107"/>
                  </a:cubicBezTo>
                  <a:cubicBezTo>
                    <a:pt x="496" y="1194"/>
                    <a:pt x="307" y="2114"/>
                    <a:pt x="142" y="3226"/>
                  </a:cubicBezTo>
                  <a:cubicBezTo>
                    <a:pt x="1" y="4644"/>
                    <a:pt x="71" y="6085"/>
                    <a:pt x="379" y="7503"/>
                  </a:cubicBezTo>
                  <a:cubicBezTo>
                    <a:pt x="401" y="7575"/>
                    <a:pt x="401" y="7669"/>
                    <a:pt x="473" y="7716"/>
                  </a:cubicBezTo>
                  <a:cubicBezTo>
                    <a:pt x="493" y="7731"/>
                    <a:pt x="515" y="7737"/>
                    <a:pt x="537" y="7737"/>
                  </a:cubicBezTo>
                  <a:cubicBezTo>
                    <a:pt x="620" y="7737"/>
                    <a:pt x="704" y="7644"/>
                    <a:pt x="685" y="7550"/>
                  </a:cubicBezTo>
                  <a:cubicBezTo>
                    <a:pt x="118" y="5281"/>
                    <a:pt x="354" y="2895"/>
                    <a:pt x="921" y="721"/>
                  </a:cubicBezTo>
                  <a:cubicBezTo>
                    <a:pt x="969" y="507"/>
                    <a:pt x="1063" y="271"/>
                    <a:pt x="1016" y="59"/>
                  </a:cubicBezTo>
                  <a:cubicBezTo>
                    <a:pt x="996" y="20"/>
                    <a:pt x="951" y="1"/>
                    <a:pt x="9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494250" y="-1548075"/>
              <a:ext cx="57325" cy="208400"/>
            </a:xfrm>
            <a:custGeom>
              <a:avLst/>
              <a:gdLst/>
              <a:ahLst/>
              <a:cxnLst/>
              <a:rect l="l" t="t" r="r" b="b"/>
              <a:pathLst>
                <a:path w="2293" h="8336" extrusionOk="0">
                  <a:moveTo>
                    <a:pt x="2144" y="1"/>
                  </a:moveTo>
                  <a:cubicBezTo>
                    <a:pt x="2081" y="1"/>
                    <a:pt x="2020" y="36"/>
                    <a:pt x="2009" y="105"/>
                  </a:cubicBezTo>
                  <a:cubicBezTo>
                    <a:pt x="1678" y="955"/>
                    <a:pt x="1560" y="1876"/>
                    <a:pt x="1324" y="2751"/>
                  </a:cubicBezTo>
                  <a:cubicBezTo>
                    <a:pt x="804" y="4311"/>
                    <a:pt x="496" y="5918"/>
                    <a:pt x="142" y="7525"/>
                  </a:cubicBezTo>
                  <a:cubicBezTo>
                    <a:pt x="118" y="7762"/>
                    <a:pt x="1" y="8021"/>
                    <a:pt x="48" y="8257"/>
                  </a:cubicBezTo>
                  <a:cubicBezTo>
                    <a:pt x="69" y="8311"/>
                    <a:pt x="114" y="8335"/>
                    <a:pt x="160" y="8335"/>
                  </a:cubicBezTo>
                  <a:cubicBezTo>
                    <a:pt x="215" y="8335"/>
                    <a:pt x="271" y="8299"/>
                    <a:pt x="284" y="8234"/>
                  </a:cubicBezTo>
                  <a:cubicBezTo>
                    <a:pt x="662" y="6414"/>
                    <a:pt x="1041" y="4595"/>
                    <a:pt x="1583" y="2821"/>
                  </a:cubicBezTo>
                  <a:cubicBezTo>
                    <a:pt x="1750" y="2184"/>
                    <a:pt x="1914" y="1570"/>
                    <a:pt x="2033" y="908"/>
                  </a:cubicBezTo>
                  <a:cubicBezTo>
                    <a:pt x="2103" y="647"/>
                    <a:pt x="2269" y="388"/>
                    <a:pt x="2292" y="127"/>
                  </a:cubicBezTo>
                  <a:cubicBezTo>
                    <a:pt x="2280" y="42"/>
                    <a:pt x="2211" y="1"/>
                    <a:pt x="2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553900" y="-1658825"/>
              <a:ext cx="59125" cy="416350"/>
            </a:xfrm>
            <a:custGeom>
              <a:avLst/>
              <a:gdLst/>
              <a:ahLst/>
              <a:cxnLst/>
              <a:rect l="l" t="t" r="r" b="b"/>
              <a:pathLst>
                <a:path w="2365" h="16654" extrusionOk="0">
                  <a:moveTo>
                    <a:pt x="2241" y="1"/>
                  </a:moveTo>
                  <a:cubicBezTo>
                    <a:pt x="2188" y="1"/>
                    <a:pt x="2121" y="40"/>
                    <a:pt x="2105" y="91"/>
                  </a:cubicBezTo>
                  <a:cubicBezTo>
                    <a:pt x="1230" y="3517"/>
                    <a:pt x="379" y="7040"/>
                    <a:pt x="120" y="10466"/>
                  </a:cubicBezTo>
                  <a:cubicBezTo>
                    <a:pt x="1" y="11625"/>
                    <a:pt x="284" y="12759"/>
                    <a:pt x="545" y="13893"/>
                  </a:cubicBezTo>
                  <a:cubicBezTo>
                    <a:pt x="804" y="14697"/>
                    <a:pt x="1254" y="15689"/>
                    <a:pt x="1538" y="16374"/>
                  </a:cubicBezTo>
                  <a:cubicBezTo>
                    <a:pt x="1573" y="16480"/>
                    <a:pt x="1635" y="16654"/>
                    <a:pt x="1734" y="16654"/>
                  </a:cubicBezTo>
                  <a:cubicBezTo>
                    <a:pt x="1766" y="16654"/>
                    <a:pt x="1803" y="16635"/>
                    <a:pt x="1844" y="16588"/>
                  </a:cubicBezTo>
                  <a:cubicBezTo>
                    <a:pt x="1891" y="16327"/>
                    <a:pt x="1655" y="16068"/>
                    <a:pt x="1585" y="15831"/>
                  </a:cubicBezTo>
                  <a:cubicBezTo>
                    <a:pt x="1396" y="15311"/>
                    <a:pt x="971" y="14461"/>
                    <a:pt x="782" y="13799"/>
                  </a:cubicBezTo>
                  <a:cubicBezTo>
                    <a:pt x="568" y="12806"/>
                    <a:pt x="332" y="11931"/>
                    <a:pt x="356" y="10963"/>
                  </a:cubicBezTo>
                  <a:cubicBezTo>
                    <a:pt x="356" y="9946"/>
                    <a:pt x="592" y="8978"/>
                    <a:pt x="640" y="7985"/>
                  </a:cubicBezTo>
                  <a:cubicBezTo>
                    <a:pt x="876" y="6684"/>
                    <a:pt x="1112" y="5408"/>
                    <a:pt x="1371" y="4132"/>
                  </a:cubicBezTo>
                  <a:cubicBezTo>
                    <a:pt x="1632" y="3092"/>
                    <a:pt x="1869" y="2029"/>
                    <a:pt x="2128" y="990"/>
                  </a:cubicBezTo>
                  <a:cubicBezTo>
                    <a:pt x="2200" y="681"/>
                    <a:pt x="2317" y="398"/>
                    <a:pt x="2364" y="114"/>
                  </a:cubicBezTo>
                  <a:cubicBezTo>
                    <a:pt x="2341" y="67"/>
                    <a:pt x="2341" y="44"/>
                    <a:pt x="2294" y="20"/>
                  </a:cubicBezTo>
                  <a:cubicBezTo>
                    <a:pt x="2281" y="6"/>
                    <a:pt x="2262" y="1"/>
                    <a:pt x="22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592450" y="-1183975"/>
              <a:ext cx="93250" cy="312150"/>
            </a:xfrm>
            <a:custGeom>
              <a:avLst/>
              <a:gdLst/>
              <a:ahLst/>
              <a:cxnLst/>
              <a:rect l="l" t="t" r="r" b="b"/>
              <a:pathLst>
                <a:path w="3730" h="12486" extrusionOk="0">
                  <a:moveTo>
                    <a:pt x="154" y="0"/>
                  </a:moveTo>
                  <a:cubicBezTo>
                    <a:pt x="71" y="0"/>
                    <a:pt x="1" y="84"/>
                    <a:pt x="43" y="169"/>
                  </a:cubicBezTo>
                  <a:cubicBezTo>
                    <a:pt x="563" y="1706"/>
                    <a:pt x="964" y="3360"/>
                    <a:pt x="1603" y="4825"/>
                  </a:cubicBezTo>
                  <a:cubicBezTo>
                    <a:pt x="1862" y="5415"/>
                    <a:pt x="1956" y="6077"/>
                    <a:pt x="2240" y="6644"/>
                  </a:cubicBezTo>
                  <a:cubicBezTo>
                    <a:pt x="2501" y="7330"/>
                    <a:pt x="2760" y="7992"/>
                    <a:pt x="2996" y="8677"/>
                  </a:cubicBezTo>
                  <a:cubicBezTo>
                    <a:pt x="3257" y="9883"/>
                    <a:pt x="3352" y="10970"/>
                    <a:pt x="3399" y="12246"/>
                  </a:cubicBezTo>
                  <a:cubicBezTo>
                    <a:pt x="3381" y="12353"/>
                    <a:pt x="3443" y="12485"/>
                    <a:pt x="3535" y="12485"/>
                  </a:cubicBezTo>
                  <a:cubicBezTo>
                    <a:pt x="3566" y="12485"/>
                    <a:pt x="3600" y="12471"/>
                    <a:pt x="3635" y="12435"/>
                  </a:cubicBezTo>
                  <a:cubicBezTo>
                    <a:pt x="3730" y="12363"/>
                    <a:pt x="3683" y="12222"/>
                    <a:pt x="3683" y="12104"/>
                  </a:cubicBezTo>
                  <a:cubicBezTo>
                    <a:pt x="3611" y="10945"/>
                    <a:pt x="3516" y="9788"/>
                    <a:pt x="3233" y="8607"/>
                  </a:cubicBezTo>
                  <a:cubicBezTo>
                    <a:pt x="3021" y="7898"/>
                    <a:pt x="2760" y="7283"/>
                    <a:pt x="2476" y="6574"/>
                  </a:cubicBezTo>
                  <a:cubicBezTo>
                    <a:pt x="2240" y="6030"/>
                    <a:pt x="2123" y="5440"/>
                    <a:pt x="1886" y="4873"/>
                  </a:cubicBezTo>
                  <a:cubicBezTo>
                    <a:pt x="1342" y="3644"/>
                    <a:pt x="988" y="2226"/>
                    <a:pt x="538" y="878"/>
                  </a:cubicBezTo>
                  <a:cubicBezTo>
                    <a:pt x="444" y="619"/>
                    <a:pt x="374" y="310"/>
                    <a:pt x="255" y="51"/>
                  </a:cubicBezTo>
                  <a:cubicBezTo>
                    <a:pt x="255" y="27"/>
                    <a:pt x="208" y="4"/>
                    <a:pt x="185" y="4"/>
                  </a:cubicBezTo>
                  <a:cubicBezTo>
                    <a:pt x="175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670075" y="-1184050"/>
              <a:ext cx="212350" cy="400150"/>
            </a:xfrm>
            <a:custGeom>
              <a:avLst/>
              <a:gdLst/>
              <a:ahLst/>
              <a:cxnLst/>
              <a:rect l="l" t="t" r="r" b="b"/>
              <a:pathLst>
                <a:path w="8494" h="16006" extrusionOk="0">
                  <a:moveTo>
                    <a:pt x="172" y="0"/>
                  </a:moveTo>
                  <a:cubicBezTo>
                    <a:pt x="90" y="0"/>
                    <a:pt x="1" y="75"/>
                    <a:pt x="33" y="172"/>
                  </a:cubicBezTo>
                  <a:cubicBezTo>
                    <a:pt x="341" y="1803"/>
                    <a:pt x="553" y="3480"/>
                    <a:pt x="1381" y="4946"/>
                  </a:cubicBezTo>
                  <a:cubicBezTo>
                    <a:pt x="1687" y="5537"/>
                    <a:pt x="2043" y="6152"/>
                    <a:pt x="2633" y="6530"/>
                  </a:cubicBezTo>
                  <a:cubicBezTo>
                    <a:pt x="3436" y="7073"/>
                    <a:pt x="4359" y="7475"/>
                    <a:pt x="5185" y="7995"/>
                  </a:cubicBezTo>
                  <a:cubicBezTo>
                    <a:pt x="5730" y="8491"/>
                    <a:pt x="6509" y="9200"/>
                    <a:pt x="6959" y="9933"/>
                  </a:cubicBezTo>
                  <a:cubicBezTo>
                    <a:pt x="7668" y="11185"/>
                    <a:pt x="7879" y="12816"/>
                    <a:pt x="8046" y="14210"/>
                  </a:cubicBezTo>
                  <a:cubicBezTo>
                    <a:pt x="8140" y="14707"/>
                    <a:pt x="8163" y="15250"/>
                    <a:pt x="8116" y="15841"/>
                  </a:cubicBezTo>
                  <a:cubicBezTo>
                    <a:pt x="8116" y="15936"/>
                    <a:pt x="8188" y="16006"/>
                    <a:pt x="8282" y="16006"/>
                  </a:cubicBezTo>
                  <a:cubicBezTo>
                    <a:pt x="8424" y="16006"/>
                    <a:pt x="8447" y="15841"/>
                    <a:pt x="8447" y="15722"/>
                  </a:cubicBezTo>
                  <a:cubicBezTo>
                    <a:pt x="8494" y="15297"/>
                    <a:pt x="8471" y="14896"/>
                    <a:pt x="8424" y="14471"/>
                  </a:cubicBezTo>
                  <a:cubicBezTo>
                    <a:pt x="8210" y="12958"/>
                    <a:pt x="8068" y="10948"/>
                    <a:pt x="7076" y="9530"/>
                  </a:cubicBezTo>
                  <a:cubicBezTo>
                    <a:pt x="6650" y="8869"/>
                    <a:pt x="6061" y="8373"/>
                    <a:pt x="5493" y="7829"/>
                  </a:cubicBezTo>
                  <a:cubicBezTo>
                    <a:pt x="5091" y="7498"/>
                    <a:pt x="4571" y="7309"/>
                    <a:pt x="4123" y="7025"/>
                  </a:cubicBezTo>
                  <a:cubicBezTo>
                    <a:pt x="3153" y="6505"/>
                    <a:pt x="2255" y="6105"/>
                    <a:pt x="1782" y="5065"/>
                  </a:cubicBezTo>
                  <a:cubicBezTo>
                    <a:pt x="1239" y="4142"/>
                    <a:pt x="931" y="3197"/>
                    <a:pt x="695" y="2110"/>
                  </a:cubicBezTo>
                  <a:cubicBezTo>
                    <a:pt x="530" y="1425"/>
                    <a:pt x="459" y="716"/>
                    <a:pt x="269" y="54"/>
                  </a:cubicBezTo>
                  <a:cubicBezTo>
                    <a:pt x="247" y="17"/>
                    <a:pt x="210" y="0"/>
                    <a:pt x="1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731450" y="-925250"/>
              <a:ext cx="97250" cy="176125"/>
            </a:xfrm>
            <a:custGeom>
              <a:avLst/>
              <a:gdLst/>
              <a:ahLst/>
              <a:cxnLst/>
              <a:rect l="l" t="t" r="r" b="b"/>
              <a:pathLst>
                <a:path w="3890" h="7045" extrusionOk="0">
                  <a:moveTo>
                    <a:pt x="210" y="1"/>
                  </a:moveTo>
                  <a:cubicBezTo>
                    <a:pt x="69" y="1"/>
                    <a:pt x="0" y="224"/>
                    <a:pt x="131" y="290"/>
                  </a:cubicBezTo>
                  <a:cubicBezTo>
                    <a:pt x="1431" y="975"/>
                    <a:pt x="2802" y="1920"/>
                    <a:pt x="3322" y="3054"/>
                  </a:cubicBezTo>
                  <a:cubicBezTo>
                    <a:pt x="3628" y="3952"/>
                    <a:pt x="3606" y="4803"/>
                    <a:pt x="3417" y="5915"/>
                  </a:cubicBezTo>
                  <a:cubicBezTo>
                    <a:pt x="3439" y="6221"/>
                    <a:pt x="3392" y="6718"/>
                    <a:pt x="3511" y="7002"/>
                  </a:cubicBezTo>
                  <a:cubicBezTo>
                    <a:pt x="3541" y="7032"/>
                    <a:pt x="3577" y="7045"/>
                    <a:pt x="3613" y="7045"/>
                  </a:cubicBezTo>
                  <a:cubicBezTo>
                    <a:pt x="3692" y="7045"/>
                    <a:pt x="3770" y="6980"/>
                    <a:pt x="3770" y="6883"/>
                  </a:cubicBezTo>
                  <a:cubicBezTo>
                    <a:pt x="3676" y="6104"/>
                    <a:pt x="3795" y="5537"/>
                    <a:pt x="3865" y="4803"/>
                  </a:cubicBezTo>
                  <a:cubicBezTo>
                    <a:pt x="3889" y="3646"/>
                    <a:pt x="3700" y="2653"/>
                    <a:pt x="2755" y="1755"/>
                  </a:cubicBezTo>
                  <a:cubicBezTo>
                    <a:pt x="2021" y="1046"/>
                    <a:pt x="1148" y="455"/>
                    <a:pt x="250" y="7"/>
                  </a:cubicBezTo>
                  <a:cubicBezTo>
                    <a:pt x="236" y="3"/>
                    <a:pt x="223" y="1"/>
                    <a:pt x="2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729975" y="-1286525"/>
              <a:ext cx="110100" cy="242475"/>
            </a:xfrm>
            <a:custGeom>
              <a:avLst/>
              <a:gdLst/>
              <a:ahLst/>
              <a:cxnLst/>
              <a:rect l="l" t="t" r="r" b="b"/>
              <a:pathLst>
                <a:path w="4404" h="9699" extrusionOk="0">
                  <a:moveTo>
                    <a:pt x="264" y="1"/>
                  </a:moveTo>
                  <a:cubicBezTo>
                    <a:pt x="147" y="1"/>
                    <a:pt x="59" y="127"/>
                    <a:pt x="95" y="253"/>
                  </a:cubicBezTo>
                  <a:cubicBezTo>
                    <a:pt x="0" y="1648"/>
                    <a:pt x="142" y="3089"/>
                    <a:pt x="615" y="4412"/>
                  </a:cubicBezTo>
                  <a:cubicBezTo>
                    <a:pt x="1135" y="5689"/>
                    <a:pt x="1963" y="6776"/>
                    <a:pt x="2719" y="7887"/>
                  </a:cubicBezTo>
                  <a:cubicBezTo>
                    <a:pt x="3167" y="8502"/>
                    <a:pt x="3617" y="9139"/>
                    <a:pt x="4113" y="9684"/>
                  </a:cubicBezTo>
                  <a:cubicBezTo>
                    <a:pt x="4137" y="9694"/>
                    <a:pt x="4162" y="9699"/>
                    <a:pt x="4185" y="9699"/>
                  </a:cubicBezTo>
                  <a:cubicBezTo>
                    <a:pt x="4316" y="9699"/>
                    <a:pt x="4403" y="9547"/>
                    <a:pt x="4302" y="9447"/>
                  </a:cubicBezTo>
                  <a:cubicBezTo>
                    <a:pt x="3120" y="7910"/>
                    <a:pt x="1774" y="6209"/>
                    <a:pt x="946" y="4342"/>
                  </a:cubicBezTo>
                  <a:cubicBezTo>
                    <a:pt x="520" y="3231"/>
                    <a:pt x="309" y="1765"/>
                    <a:pt x="403" y="467"/>
                  </a:cubicBezTo>
                  <a:cubicBezTo>
                    <a:pt x="403" y="325"/>
                    <a:pt x="473" y="158"/>
                    <a:pt x="379" y="41"/>
                  </a:cubicBezTo>
                  <a:cubicBezTo>
                    <a:pt x="340" y="13"/>
                    <a:pt x="301" y="1"/>
                    <a:pt x="2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666775" y="-1520225"/>
              <a:ext cx="110500" cy="271150"/>
            </a:xfrm>
            <a:custGeom>
              <a:avLst/>
              <a:gdLst/>
              <a:ahLst/>
              <a:cxnLst/>
              <a:rect l="l" t="t" r="r" b="b"/>
              <a:pathLst>
                <a:path w="4420" h="10846" extrusionOk="0">
                  <a:moveTo>
                    <a:pt x="4267" y="0"/>
                  </a:moveTo>
                  <a:cubicBezTo>
                    <a:pt x="4255" y="0"/>
                    <a:pt x="4242" y="2"/>
                    <a:pt x="4230" y="6"/>
                  </a:cubicBezTo>
                  <a:cubicBezTo>
                    <a:pt x="4088" y="53"/>
                    <a:pt x="4066" y="242"/>
                    <a:pt x="3994" y="361"/>
                  </a:cubicBezTo>
                  <a:cubicBezTo>
                    <a:pt x="3568" y="1377"/>
                    <a:pt x="2978" y="2558"/>
                    <a:pt x="2387" y="3409"/>
                  </a:cubicBezTo>
                  <a:cubicBezTo>
                    <a:pt x="1819" y="4071"/>
                    <a:pt x="1394" y="4804"/>
                    <a:pt x="993" y="5561"/>
                  </a:cubicBezTo>
                  <a:cubicBezTo>
                    <a:pt x="449" y="6459"/>
                    <a:pt x="71" y="7427"/>
                    <a:pt x="71" y="8467"/>
                  </a:cubicBezTo>
                  <a:cubicBezTo>
                    <a:pt x="23" y="9223"/>
                    <a:pt x="1" y="10004"/>
                    <a:pt x="48" y="10760"/>
                  </a:cubicBezTo>
                  <a:cubicBezTo>
                    <a:pt x="68" y="10819"/>
                    <a:pt x="121" y="10846"/>
                    <a:pt x="176" y="10846"/>
                  </a:cubicBezTo>
                  <a:cubicBezTo>
                    <a:pt x="252" y="10846"/>
                    <a:pt x="331" y="10795"/>
                    <a:pt x="331" y="10713"/>
                  </a:cubicBezTo>
                  <a:cubicBezTo>
                    <a:pt x="354" y="9317"/>
                    <a:pt x="190" y="7971"/>
                    <a:pt x="710" y="6742"/>
                  </a:cubicBezTo>
                  <a:cubicBezTo>
                    <a:pt x="1252" y="5655"/>
                    <a:pt x="1867" y="4473"/>
                    <a:pt x="2600" y="3623"/>
                  </a:cubicBezTo>
                  <a:cubicBezTo>
                    <a:pt x="3237" y="2700"/>
                    <a:pt x="3782" y="1613"/>
                    <a:pt x="4160" y="692"/>
                  </a:cubicBezTo>
                  <a:cubicBezTo>
                    <a:pt x="4230" y="503"/>
                    <a:pt x="4419" y="289"/>
                    <a:pt x="4419" y="125"/>
                  </a:cubicBezTo>
                  <a:cubicBezTo>
                    <a:pt x="4400" y="46"/>
                    <a:pt x="4331" y="0"/>
                    <a:pt x="4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780775" y="-1436075"/>
              <a:ext cx="27225" cy="189450"/>
            </a:xfrm>
            <a:custGeom>
              <a:avLst/>
              <a:gdLst/>
              <a:ahLst/>
              <a:cxnLst/>
              <a:rect l="l" t="t" r="r" b="b"/>
              <a:pathLst>
                <a:path w="1089" h="7578" extrusionOk="0">
                  <a:moveTo>
                    <a:pt x="270" y="0"/>
                  </a:moveTo>
                  <a:cubicBezTo>
                    <a:pt x="198" y="0"/>
                    <a:pt x="120" y="65"/>
                    <a:pt x="120" y="162"/>
                  </a:cubicBezTo>
                  <a:cubicBezTo>
                    <a:pt x="1" y="2501"/>
                    <a:pt x="73" y="4889"/>
                    <a:pt x="710" y="7158"/>
                  </a:cubicBezTo>
                  <a:cubicBezTo>
                    <a:pt x="782" y="7275"/>
                    <a:pt x="757" y="7464"/>
                    <a:pt x="876" y="7558"/>
                  </a:cubicBezTo>
                  <a:cubicBezTo>
                    <a:pt x="896" y="7572"/>
                    <a:pt x="919" y="7577"/>
                    <a:pt x="943" y="7577"/>
                  </a:cubicBezTo>
                  <a:cubicBezTo>
                    <a:pt x="1005" y="7577"/>
                    <a:pt x="1072" y="7539"/>
                    <a:pt x="1088" y="7488"/>
                  </a:cubicBezTo>
                  <a:cubicBezTo>
                    <a:pt x="521" y="5361"/>
                    <a:pt x="285" y="3352"/>
                    <a:pt x="379" y="1130"/>
                  </a:cubicBezTo>
                  <a:cubicBezTo>
                    <a:pt x="356" y="824"/>
                    <a:pt x="474" y="327"/>
                    <a:pt x="356" y="43"/>
                  </a:cubicBezTo>
                  <a:cubicBezTo>
                    <a:pt x="334" y="13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898200" y="-950925"/>
              <a:ext cx="128400" cy="164675"/>
            </a:xfrm>
            <a:custGeom>
              <a:avLst/>
              <a:gdLst/>
              <a:ahLst/>
              <a:cxnLst/>
              <a:rect l="l" t="t" r="r" b="b"/>
              <a:pathLst>
                <a:path w="5136" h="6587" extrusionOk="0">
                  <a:moveTo>
                    <a:pt x="198" y="0"/>
                  </a:moveTo>
                  <a:cubicBezTo>
                    <a:pt x="97" y="0"/>
                    <a:pt x="1" y="122"/>
                    <a:pt x="55" y="230"/>
                  </a:cubicBezTo>
                  <a:cubicBezTo>
                    <a:pt x="1307" y="2569"/>
                    <a:pt x="2797" y="4909"/>
                    <a:pt x="4852" y="6586"/>
                  </a:cubicBezTo>
                  <a:cubicBezTo>
                    <a:pt x="5135" y="6539"/>
                    <a:pt x="4971" y="6303"/>
                    <a:pt x="4829" y="6208"/>
                  </a:cubicBezTo>
                  <a:cubicBezTo>
                    <a:pt x="3292" y="4815"/>
                    <a:pt x="2158" y="3325"/>
                    <a:pt x="1142" y="1506"/>
                  </a:cubicBezTo>
                  <a:cubicBezTo>
                    <a:pt x="834" y="1034"/>
                    <a:pt x="575" y="514"/>
                    <a:pt x="292" y="41"/>
                  </a:cubicBezTo>
                  <a:cubicBezTo>
                    <a:pt x="263" y="12"/>
                    <a:pt x="230" y="0"/>
                    <a:pt x="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1026575" y="-715950"/>
              <a:ext cx="121475" cy="119150"/>
            </a:xfrm>
            <a:custGeom>
              <a:avLst/>
              <a:gdLst/>
              <a:ahLst/>
              <a:cxnLst/>
              <a:rect l="l" t="t" r="r" b="b"/>
              <a:pathLst>
                <a:path w="4859" h="4766" extrusionOk="0">
                  <a:moveTo>
                    <a:pt x="261" y="1"/>
                  </a:moveTo>
                  <a:cubicBezTo>
                    <a:pt x="214" y="1"/>
                    <a:pt x="167" y="1"/>
                    <a:pt x="120" y="23"/>
                  </a:cubicBezTo>
                  <a:cubicBezTo>
                    <a:pt x="0" y="95"/>
                    <a:pt x="25" y="284"/>
                    <a:pt x="167" y="332"/>
                  </a:cubicBezTo>
                  <a:cubicBezTo>
                    <a:pt x="1418" y="827"/>
                    <a:pt x="2931" y="1347"/>
                    <a:pt x="3570" y="2553"/>
                  </a:cubicBezTo>
                  <a:cubicBezTo>
                    <a:pt x="4018" y="3190"/>
                    <a:pt x="4090" y="3805"/>
                    <a:pt x="4468" y="4467"/>
                  </a:cubicBezTo>
                  <a:lnTo>
                    <a:pt x="4468" y="4491"/>
                  </a:lnTo>
                  <a:cubicBezTo>
                    <a:pt x="4515" y="4586"/>
                    <a:pt x="4515" y="4703"/>
                    <a:pt x="4585" y="4750"/>
                  </a:cubicBezTo>
                  <a:cubicBezTo>
                    <a:pt x="4610" y="4761"/>
                    <a:pt x="4634" y="4766"/>
                    <a:pt x="4657" y="4766"/>
                  </a:cubicBezTo>
                  <a:cubicBezTo>
                    <a:pt x="4783" y="4766"/>
                    <a:pt x="4858" y="4611"/>
                    <a:pt x="4799" y="4491"/>
                  </a:cubicBezTo>
                  <a:cubicBezTo>
                    <a:pt x="4491" y="3852"/>
                    <a:pt x="4349" y="3427"/>
                    <a:pt x="4065" y="2742"/>
                  </a:cubicBezTo>
                  <a:cubicBezTo>
                    <a:pt x="3829" y="2292"/>
                    <a:pt x="3523" y="1867"/>
                    <a:pt x="3167" y="1513"/>
                  </a:cubicBezTo>
                  <a:cubicBezTo>
                    <a:pt x="2695" y="1111"/>
                    <a:pt x="2152" y="852"/>
                    <a:pt x="1632" y="591"/>
                  </a:cubicBezTo>
                  <a:cubicBezTo>
                    <a:pt x="1182" y="354"/>
                    <a:pt x="709" y="190"/>
                    <a:pt x="2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1178450" y="-665125"/>
              <a:ext cx="67400" cy="96700"/>
            </a:xfrm>
            <a:custGeom>
              <a:avLst/>
              <a:gdLst/>
              <a:ahLst/>
              <a:cxnLst/>
              <a:rect l="l" t="t" r="r" b="b"/>
              <a:pathLst>
                <a:path w="2696" h="3868" extrusionOk="0">
                  <a:moveTo>
                    <a:pt x="212" y="0"/>
                  </a:moveTo>
                  <a:cubicBezTo>
                    <a:pt x="70" y="0"/>
                    <a:pt x="0" y="189"/>
                    <a:pt x="95" y="307"/>
                  </a:cubicBezTo>
                  <a:cubicBezTo>
                    <a:pt x="993" y="1157"/>
                    <a:pt x="1844" y="2717"/>
                    <a:pt x="2363" y="3804"/>
                  </a:cubicBezTo>
                  <a:cubicBezTo>
                    <a:pt x="2393" y="3848"/>
                    <a:pt x="2437" y="3867"/>
                    <a:pt x="2483" y="3867"/>
                  </a:cubicBezTo>
                  <a:cubicBezTo>
                    <a:pt x="2586" y="3867"/>
                    <a:pt x="2695" y="3771"/>
                    <a:pt x="2647" y="3640"/>
                  </a:cubicBezTo>
                  <a:cubicBezTo>
                    <a:pt x="2433" y="3001"/>
                    <a:pt x="2008" y="2434"/>
                    <a:pt x="1677" y="1844"/>
                  </a:cubicBezTo>
                  <a:cubicBezTo>
                    <a:pt x="1346" y="1276"/>
                    <a:pt x="1015" y="709"/>
                    <a:pt x="543" y="259"/>
                  </a:cubicBezTo>
                  <a:cubicBezTo>
                    <a:pt x="426" y="165"/>
                    <a:pt x="354" y="23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1280625" y="-549950"/>
              <a:ext cx="166650" cy="68175"/>
            </a:xfrm>
            <a:custGeom>
              <a:avLst/>
              <a:gdLst/>
              <a:ahLst/>
              <a:cxnLst/>
              <a:rect l="l" t="t" r="r" b="b"/>
              <a:pathLst>
                <a:path w="6666" h="2727" extrusionOk="0">
                  <a:moveTo>
                    <a:pt x="237" y="1"/>
                  </a:moveTo>
                  <a:cubicBezTo>
                    <a:pt x="190" y="1"/>
                    <a:pt x="143" y="25"/>
                    <a:pt x="95" y="73"/>
                  </a:cubicBezTo>
                  <a:cubicBezTo>
                    <a:pt x="1" y="167"/>
                    <a:pt x="73" y="379"/>
                    <a:pt x="237" y="379"/>
                  </a:cubicBezTo>
                  <a:cubicBezTo>
                    <a:pt x="1585" y="426"/>
                    <a:pt x="3073" y="593"/>
                    <a:pt x="4232" y="1065"/>
                  </a:cubicBezTo>
                  <a:cubicBezTo>
                    <a:pt x="5083" y="1466"/>
                    <a:pt x="5625" y="1986"/>
                    <a:pt x="6312" y="2648"/>
                  </a:cubicBezTo>
                  <a:cubicBezTo>
                    <a:pt x="6351" y="2703"/>
                    <a:pt x="6406" y="2727"/>
                    <a:pt x="6459" y="2727"/>
                  </a:cubicBezTo>
                  <a:cubicBezTo>
                    <a:pt x="6566" y="2727"/>
                    <a:pt x="6666" y="2632"/>
                    <a:pt x="6618" y="2506"/>
                  </a:cubicBezTo>
                  <a:cubicBezTo>
                    <a:pt x="5934" y="1680"/>
                    <a:pt x="5011" y="971"/>
                    <a:pt x="3996" y="593"/>
                  </a:cubicBezTo>
                  <a:cubicBezTo>
                    <a:pt x="3120" y="309"/>
                    <a:pt x="2222" y="190"/>
                    <a:pt x="1349" y="73"/>
                  </a:cubicBezTo>
                  <a:cubicBezTo>
                    <a:pt x="971" y="25"/>
                    <a:pt x="615" y="25"/>
                    <a:pt x="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1412975" y="-583100"/>
              <a:ext cx="298675" cy="124350"/>
            </a:xfrm>
            <a:custGeom>
              <a:avLst/>
              <a:gdLst/>
              <a:ahLst/>
              <a:cxnLst/>
              <a:rect l="l" t="t" r="r" b="b"/>
              <a:pathLst>
                <a:path w="11947" h="4974" extrusionOk="0">
                  <a:moveTo>
                    <a:pt x="197" y="0"/>
                  </a:moveTo>
                  <a:cubicBezTo>
                    <a:pt x="187" y="0"/>
                    <a:pt x="177" y="1"/>
                    <a:pt x="167" y="3"/>
                  </a:cubicBezTo>
                  <a:cubicBezTo>
                    <a:pt x="25" y="51"/>
                    <a:pt x="1" y="240"/>
                    <a:pt x="120" y="311"/>
                  </a:cubicBezTo>
                  <a:cubicBezTo>
                    <a:pt x="1774" y="1374"/>
                    <a:pt x="3428" y="2414"/>
                    <a:pt x="5105" y="3407"/>
                  </a:cubicBezTo>
                  <a:cubicBezTo>
                    <a:pt x="6240" y="4140"/>
                    <a:pt x="7516" y="4565"/>
                    <a:pt x="8792" y="4872"/>
                  </a:cubicBezTo>
                  <a:cubicBezTo>
                    <a:pt x="9089" y="4946"/>
                    <a:pt x="9398" y="4974"/>
                    <a:pt x="9707" y="4974"/>
                  </a:cubicBezTo>
                  <a:cubicBezTo>
                    <a:pt x="10381" y="4974"/>
                    <a:pt x="11054" y="4842"/>
                    <a:pt x="11606" y="4777"/>
                  </a:cubicBezTo>
                  <a:cubicBezTo>
                    <a:pt x="11622" y="4779"/>
                    <a:pt x="11638" y="4780"/>
                    <a:pt x="11654" y="4780"/>
                  </a:cubicBezTo>
                  <a:cubicBezTo>
                    <a:pt x="11821" y="4780"/>
                    <a:pt x="11947" y="4666"/>
                    <a:pt x="11817" y="4494"/>
                  </a:cubicBezTo>
                  <a:cubicBezTo>
                    <a:pt x="11775" y="4451"/>
                    <a:pt x="11706" y="4443"/>
                    <a:pt x="11632" y="4443"/>
                  </a:cubicBezTo>
                  <a:cubicBezTo>
                    <a:pt x="11584" y="4443"/>
                    <a:pt x="11533" y="4446"/>
                    <a:pt x="11486" y="4446"/>
                  </a:cubicBezTo>
                  <a:cubicBezTo>
                    <a:pt x="10888" y="4541"/>
                    <a:pt x="10200" y="4634"/>
                    <a:pt x="9624" y="4634"/>
                  </a:cubicBezTo>
                  <a:cubicBezTo>
                    <a:pt x="9472" y="4634"/>
                    <a:pt x="9328" y="4627"/>
                    <a:pt x="9195" y="4613"/>
                  </a:cubicBezTo>
                  <a:cubicBezTo>
                    <a:pt x="8367" y="4424"/>
                    <a:pt x="7541" y="4187"/>
                    <a:pt x="6712" y="3879"/>
                  </a:cubicBezTo>
                  <a:cubicBezTo>
                    <a:pt x="5886" y="3548"/>
                    <a:pt x="4799" y="2817"/>
                    <a:pt x="3876" y="2297"/>
                  </a:cubicBezTo>
                  <a:cubicBezTo>
                    <a:pt x="2742" y="1588"/>
                    <a:pt x="1608" y="879"/>
                    <a:pt x="473" y="145"/>
                  </a:cubicBezTo>
                  <a:cubicBezTo>
                    <a:pt x="387" y="102"/>
                    <a:pt x="301" y="0"/>
                    <a:pt x="1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994100" y="-1606250"/>
              <a:ext cx="44325" cy="185475"/>
            </a:xfrm>
            <a:custGeom>
              <a:avLst/>
              <a:gdLst/>
              <a:ahLst/>
              <a:cxnLst/>
              <a:rect l="l" t="t" r="r" b="b"/>
              <a:pathLst>
                <a:path w="1773" h="7419" extrusionOk="0">
                  <a:moveTo>
                    <a:pt x="147" y="0"/>
                  </a:moveTo>
                  <a:cubicBezTo>
                    <a:pt x="76" y="0"/>
                    <a:pt x="1" y="59"/>
                    <a:pt x="1" y="138"/>
                  </a:cubicBezTo>
                  <a:cubicBezTo>
                    <a:pt x="354" y="2526"/>
                    <a:pt x="590" y="5243"/>
                    <a:pt x="1536" y="7395"/>
                  </a:cubicBezTo>
                  <a:cubicBezTo>
                    <a:pt x="1561" y="7411"/>
                    <a:pt x="1589" y="7419"/>
                    <a:pt x="1616" y="7419"/>
                  </a:cubicBezTo>
                  <a:cubicBezTo>
                    <a:pt x="1665" y="7419"/>
                    <a:pt x="1710" y="7393"/>
                    <a:pt x="1725" y="7347"/>
                  </a:cubicBezTo>
                  <a:cubicBezTo>
                    <a:pt x="1772" y="7253"/>
                    <a:pt x="1702" y="7134"/>
                    <a:pt x="1678" y="7039"/>
                  </a:cubicBezTo>
                  <a:cubicBezTo>
                    <a:pt x="921" y="5148"/>
                    <a:pt x="638" y="2715"/>
                    <a:pt x="354" y="824"/>
                  </a:cubicBezTo>
                  <a:cubicBezTo>
                    <a:pt x="307" y="564"/>
                    <a:pt x="331" y="280"/>
                    <a:pt x="237" y="44"/>
                  </a:cubicBezTo>
                  <a:cubicBezTo>
                    <a:pt x="214" y="13"/>
                    <a:pt x="181" y="0"/>
                    <a:pt x="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1071725" y="-1588550"/>
              <a:ext cx="120925" cy="411650"/>
            </a:xfrm>
            <a:custGeom>
              <a:avLst/>
              <a:gdLst/>
              <a:ahLst/>
              <a:cxnLst/>
              <a:rect l="l" t="t" r="r" b="b"/>
              <a:pathLst>
                <a:path w="4837" h="16466" extrusionOk="0">
                  <a:moveTo>
                    <a:pt x="175" y="0"/>
                  </a:moveTo>
                  <a:cubicBezTo>
                    <a:pt x="81" y="0"/>
                    <a:pt x="0" y="94"/>
                    <a:pt x="38" y="186"/>
                  </a:cubicBezTo>
                  <a:cubicBezTo>
                    <a:pt x="251" y="1345"/>
                    <a:pt x="605" y="2455"/>
                    <a:pt x="1172" y="3495"/>
                  </a:cubicBezTo>
                  <a:cubicBezTo>
                    <a:pt x="1692" y="4062"/>
                    <a:pt x="2165" y="4654"/>
                    <a:pt x="2590" y="5291"/>
                  </a:cubicBezTo>
                  <a:cubicBezTo>
                    <a:pt x="3488" y="6639"/>
                    <a:pt x="3844" y="8127"/>
                    <a:pt x="4150" y="9734"/>
                  </a:cubicBezTo>
                  <a:cubicBezTo>
                    <a:pt x="4386" y="11483"/>
                    <a:pt x="4292" y="13635"/>
                    <a:pt x="4127" y="15525"/>
                  </a:cubicBezTo>
                  <a:cubicBezTo>
                    <a:pt x="4103" y="15784"/>
                    <a:pt x="3961" y="16210"/>
                    <a:pt x="4080" y="16423"/>
                  </a:cubicBezTo>
                  <a:cubicBezTo>
                    <a:pt x="4131" y="16453"/>
                    <a:pt x="4174" y="16466"/>
                    <a:pt x="4208" y="16466"/>
                  </a:cubicBezTo>
                  <a:cubicBezTo>
                    <a:pt x="4398" y="16466"/>
                    <a:pt x="4367" y="16086"/>
                    <a:pt x="4386" y="15926"/>
                  </a:cubicBezTo>
                  <a:cubicBezTo>
                    <a:pt x="4647" y="13232"/>
                    <a:pt x="4836" y="10443"/>
                    <a:pt x="4008" y="7844"/>
                  </a:cubicBezTo>
                  <a:cubicBezTo>
                    <a:pt x="3655" y="6119"/>
                    <a:pt x="2590" y="4629"/>
                    <a:pt x="1409" y="3331"/>
                  </a:cubicBezTo>
                  <a:cubicBezTo>
                    <a:pt x="1055" y="2644"/>
                    <a:pt x="724" y="1913"/>
                    <a:pt x="535" y="1132"/>
                  </a:cubicBezTo>
                  <a:cubicBezTo>
                    <a:pt x="441" y="801"/>
                    <a:pt x="416" y="281"/>
                    <a:pt x="251" y="22"/>
                  </a:cubicBezTo>
                  <a:cubicBezTo>
                    <a:pt x="226" y="7"/>
                    <a:pt x="200" y="0"/>
                    <a:pt x="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1065475" y="-1366550"/>
              <a:ext cx="50925" cy="166625"/>
            </a:xfrm>
            <a:custGeom>
              <a:avLst/>
              <a:gdLst/>
              <a:ahLst/>
              <a:cxnLst/>
              <a:rect l="l" t="t" r="r" b="b"/>
              <a:pathLst>
                <a:path w="2037" h="6665" extrusionOk="0">
                  <a:moveTo>
                    <a:pt x="222" y="0"/>
                  </a:moveTo>
                  <a:cubicBezTo>
                    <a:pt x="105" y="0"/>
                    <a:pt x="1" y="127"/>
                    <a:pt x="76" y="240"/>
                  </a:cubicBezTo>
                  <a:cubicBezTo>
                    <a:pt x="927" y="1894"/>
                    <a:pt x="1517" y="4235"/>
                    <a:pt x="1659" y="5936"/>
                  </a:cubicBezTo>
                  <a:cubicBezTo>
                    <a:pt x="1706" y="6125"/>
                    <a:pt x="1564" y="6526"/>
                    <a:pt x="1778" y="6645"/>
                  </a:cubicBezTo>
                  <a:cubicBezTo>
                    <a:pt x="1798" y="6659"/>
                    <a:pt x="1821" y="6665"/>
                    <a:pt x="1843" y="6665"/>
                  </a:cubicBezTo>
                  <a:cubicBezTo>
                    <a:pt x="1897" y="6665"/>
                    <a:pt x="1949" y="6632"/>
                    <a:pt x="1967" y="6598"/>
                  </a:cubicBezTo>
                  <a:cubicBezTo>
                    <a:pt x="2037" y="5345"/>
                    <a:pt x="1730" y="4163"/>
                    <a:pt x="1422" y="2911"/>
                  </a:cubicBezTo>
                  <a:cubicBezTo>
                    <a:pt x="1139" y="1919"/>
                    <a:pt x="808" y="926"/>
                    <a:pt x="312" y="28"/>
                  </a:cubicBezTo>
                  <a:cubicBezTo>
                    <a:pt x="283" y="9"/>
                    <a:pt x="252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1158350" y="-1576850"/>
              <a:ext cx="71500" cy="203600"/>
            </a:xfrm>
            <a:custGeom>
              <a:avLst/>
              <a:gdLst/>
              <a:ahLst/>
              <a:cxnLst/>
              <a:rect l="l" t="t" r="r" b="b"/>
              <a:pathLst>
                <a:path w="2860" h="8144" extrusionOk="0">
                  <a:moveTo>
                    <a:pt x="107" y="1"/>
                  </a:moveTo>
                  <a:cubicBezTo>
                    <a:pt x="50" y="1"/>
                    <a:pt x="13" y="66"/>
                    <a:pt x="1" y="216"/>
                  </a:cubicBezTo>
                  <a:cubicBezTo>
                    <a:pt x="1536" y="2579"/>
                    <a:pt x="2339" y="5343"/>
                    <a:pt x="2600" y="8037"/>
                  </a:cubicBezTo>
                  <a:cubicBezTo>
                    <a:pt x="2613" y="8107"/>
                    <a:pt x="2675" y="8143"/>
                    <a:pt x="2738" y="8143"/>
                  </a:cubicBezTo>
                  <a:cubicBezTo>
                    <a:pt x="2784" y="8143"/>
                    <a:pt x="2830" y="8124"/>
                    <a:pt x="2859" y="8085"/>
                  </a:cubicBezTo>
                  <a:lnTo>
                    <a:pt x="2859" y="7990"/>
                  </a:lnTo>
                  <a:lnTo>
                    <a:pt x="2859" y="7967"/>
                  </a:lnTo>
                  <a:cubicBezTo>
                    <a:pt x="2717" y="6383"/>
                    <a:pt x="2411" y="4823"/>
                    <a:pt x="1867" y="3358"/>
                  </a:cubicBezTo>
                  <a:cubicBezTo>
                    <a:pt x="1806" y="3132"/>
                    <a:pt x="499" y="1"/>
                    <a:pt x="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1246900" y="-1239625"/>
              <a:ext cx="163175" cy="310900"/>
            </a:xfrm>
            <a:custGeom>
              <a:avLst/>
              <a:gdLst/>
              <a:ahLst/>
              <a:cxnLst/>
              <a:rect l="l" t="t" r="r" b="b"/>
              <a:pathLst>
                <a:path w="6527" h="12436" extrusionOk="0">
                  <a:moveTo>
                    <a:pt x="200" y="1"/>
                  </a:moveTo>
                  <a:cubicBezTo>
                    <a:pt x="97" y="1"/>
                    <a:pt x="0" y="111"/>
                    <a:pt x="74" y="220"/>
                  </a:cubicBezTo>
                  <a:cubicBezTo>
                    <a:pt x="1043" y="1899"/>
                    <a:pt x="1563" y="3884"/>
                    <a:pt x="2178" y="5822"/>
                  </a:cubicBezTo>
                  <a:cubicBezTo>
                    <a:pt x="2626" y="7169"/>
                    <a:pt x="3146" y="8397"/>
                    <a:pt x="3855" y="9721"/>
                  </a:cubicBezTo>
                  <a:cubicBezTo>
                    <a:pt x="4422" y="10785"/>
                    <a:pt x="5415" y="11542"/>
                    <a:pt x="6265" y="12392"/>
                  </a:cubicBezTo>
                  <a:cubicBezTo>
                    <a:pt x="6288" y="12422"/>
                    <a:pt x="6322" y="12435"/>
                    <a:pt x="6358" y="12435"/>
                  </a:cubicBezTo>
                  <a:cubicBezTo>
                    <a:pt x="6437" y="12435"/>
                    <a:pt x="6526" y="12371"/>
                    <a:pt x="6526" y="12273"/>
                  </a:cubicBezTo>
                  <a:cubicBezTo>
                    <a:pt x="6526" y="12156"/>
                    <a:pt x="6407" y="12109"/>
                    <a:pt x="6337" y="12037"/>
                  </a:cubicBezTo>
                  <a:cubicBezTo>
                    <a:pt x="5581" y="11281"/>
                    <a:pt x="4753" y="10619"/>
                    <a:pt x="4258" y="9793"/>
                  </a:cubicBezTo>
                  <a:cubicBezTo>
                    <a:pt x="3004" y="7688"/>
                    <a:pt x="2484" y="5609"/>
                    <a:pt x="1681" y="3270"/>
                  </a:cubicBezTo>
                  <a:cubicBezTo>
                    <a:pt x="1280" y="2158"/>
                    <a:pt x="949" y="1001"/>
                    <a:pt x="287" y="31"/>
                  </a:cubicBezTo>
                  <a:cubicBezTo>
                    <a:pt x="260" y="10"/>
                    <a:pt x="23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1178650" y="-1122075"/>
              <a:ext cx="130975" cy="185750"/>
            </a:xfrm>
            <a:custGeom>
              <a:avLst/>
              <a:gdLst/>
              <a:ahLst/>
              <a:cxnLst/>
              <a:rect l="l" t="t" r="r" b="b"/>
              <a:pathLst>
                <a:path w="5239" h="7430" extrusionOk="0">
                  <a:moveTo>
                    <a:pt x="209" y="0"/>
                  </a:moveTo>
                  <a:cubicBezTo>
                    <a:pt x="103" y="0"/>
                    <a:pt x="0" y="142"/>
                    <a:pt x="62" y="245"/>
                  </a:cubicBezTo>
                  <a:cubicBezTo>
                    <a:pt x="866" y="1758"/>
                    <a:pt x="1716" y="3247"/>
                    <a:pt x="2662" y="4688"/>
                  </a:cubicBezTo>
                  <a:cubicBezTo>
                    <a:pt x="3323" y="5705"/>
                    <a:pt x="4104" y="6745"/>
                    <a:pt x="5097" y="7430"/>
                  </a:cubicBezTo>
                  <a:cubicBezTo>
                    <a:pt x="5167" y="7430"/>
                    <a:pt x="5239" y="7360"/>
                    <a:pt x="5239" y="7288"/>
                  </a:cubicBezTo>
                  <a:cubicBezTo>
                    <a:pt x="5239" y="7171"/>
                    <a:pt x="5097" y="7099"/>
                    <a:pt x="5025" y="7029"/>
                  </a:cubicBezTo>
                  <a:cubicBezTo>
                    <a:pt x="4152" y="6225"/>
                    <a:pt x="3513" y="5492"/>
                    <a:pt x="2923" y="4524"/>
                  </a:cubicBezTo>
                  <a:cubicBezTo>
                    <a:pt x="2047" y="3153"/>
                    <a:pt x="1221" y="1758"/>
                    <a:pt x="465" y="317"/>
                  </a:cubicBezTo>
                  <a:cubicBezTo>
                    <a:pt x="393" y="198"/>
                    <a:pt x="370" y="56"/>
                    <a:pt x="251" y="9"/>
                  </a:cubicBezTo>
                  <a:cubicBezTo>
                    <a:pt x="237" y="3"/>
                    <a:pt x="223" y="0"/>
                    <a:pt x="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1436050" y="-869650"/>
              <a:ext cx="186725" cy="96850"/>
            </a:xfrm>
            <a:custGeom>
              <a:avLst/>
              <a:gdLst/>
              <a:ahLst/>
              <a:cxnLst/>
              <a:rect l="l" t="t" r="r" b="b"/>
              <a:pathLst>
                <a:path w="7469" h="3874" extrusionOk="0">
                  <a:moveTo>
                    <a:pt x="196" y="0"/>
                  </a:moveTo>
                  <a:cubicBezTo>
                    <a:pt x="186" y="0"/>
                    <a:pt x="175" y="1"/>
                    <a:pt x="165" y="4"/>
                  </a:cubicBezTo>
                  <a:cubicBezTo>
                    <a:pt x="23" y="27"/>
                    <a:pt x="0" y="240"/>
                    <a:pt x="117" y="310"/>
                  </a:cubicBezTo>
                  <a:cubicBezTo>
                    <a:pt x="1276" y="1091"/>
                    <a:pt x="2505" y="1776"/>
                    <a:pt x="3710" y="2509"/>
                  </a:cubicBezTo>
                  <a:cubicBezTo>
                    <a:pt x="4513" y="3029"/>
                    <a:pt x="5411" y="3360"/>
                    <a:pt x="6334" y="3644"/>
                  </a:cubicBezTo>
                  <a:cubicBezTo>
                    <a:pt x="6593" y="3738"/>
                    <a:pt x="6854" y="3785"/>
                    <a:pt x="7138" y="3855"/>
                  </a:cubicBezTo>
                  <a:cubicBezTo>
                    <a:pt x="7149" y="3868"/>
                    <a:pt x="7166" y="3874"/>
                    <a:pt x="7187" y="3874"/>
                  </a:cubicBezTo>
                  <a:cubicBezTo>
                    <a:pt x="7207" y="3874"/>
                    <a:pt x="7231" y="3868"/>
                    <a:pt x="7255" y="3855"/>
                  </a:cubicBezTo>
                  <a:cubicBezTo>
                    <a:pt x="7468" y="3666"/>
                    <a:pt x="7232" y="3524"/>
                    <a:pt x="7043" y="3502"/>
                  </a:cubicBezTo>
                  <a:cubicBezTo>
                    <a:pt x="6050" y="3218"/>
                    <a:pt x="5175" y="2957"/>
                    <a:pt x="4349" y="2509"/>
                  </a:cubicBezTo>
                  <a:cubicBezTo>
                    <a:pt x="3025" y="1706"/>
                    <a:pt x="1702" y="949"/>
                    <a:pt x="426" y="121"/>
                  </a:cubicBezTo>
                  <a:cubicBezTo>
                    <a:pt x="342" y="79"/>
                    <a:pt x="276" y="0"/>
                    <a:pt x="1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1485675" y="-1109900"/>
              <a:ext cx="57075" cy="188000"/>
            </a:xfrm>
            <a:custGeom>
              <a:avLst/>
              <a:gdLst/>
              <a:ahLst/>
              <a:cxnLst/>
              <a:rect l="l" t="t" r="r" b="b"/>
              <a:pathLst>
                <a:path w="2283" h="7520" extrusionOk="0">
                  <a:moveTo>
                    <a:pt x="293" y="1"/>
                  </a:moveTo>
                  <a:cubicBezTo>
                    <a:pt x="236" y="1"/>
                    <a:pt x="177" y="30"/>
                    <a:pt x="142" y="89"/>
                  </a:cubicBezTo>
                  <a:cubicBezTo>
                    <a:pt x="0" y="1153"/>
                    <a:pt x="142" y="2263"/>
                    <a:pt x="237" y="3328"/>
                  </a:cubicBezTo>
                  <a:cubicBezTo>
                    <a:pt x="543" y="4674"/>
                    <a:pt x="1182" y="5927"/>
                    <a:pt x="1797" y="7156"/>
                  </a:cubicBezTo>
                  <a:cubicBezTo>
                    <a:pt x="1867" y="7273"/>
                    <a:pt x="1891" y="7462"/>
                    <a:pt x="2033" y="7510"/>
                  </a:cubicBezTo>
                  <a:cubicBezTo>
                    <a:pt x="2052" y="7516"/>
                    <a:pt x="2071" y="7519"/>
                    <a:pt x="2089" y="7519"/>
                  </a:cubicBezTo>
                  <a:cubicBezTo>
                    <a:pt x="2203" y="7519"/>
                    <a:pt x="2282" y="7399"/>
                    <a:pt x="2222" y="7298"/>
                  </a:cubicBezTo>
                  <a:cubicBezTo>
                    <a:pt x="1513" y="5975"/>
                    <a:pt x="946" y="4768"/>
                    <a:pt x="543" y="3375"/>
                  </a:cubicBezTo>
                  <a:cubicBezTo>
                    <a:pt x="449" y="2713"/>
                    <a:pt x="401" y="1743"/>
                    <a:pt x="401" y="940"/>
                  </a:cubicBezTo>
                  <a:cubicBezTo>
                    <a:pt x="401" y="656"/>
                    <a:pt x="449" y="372"/>
                    <a:pt x="426" y="89"/>
                  </a:cubicBezTo>
                  <a:cubicBezTo>
                    <a:pt x="402" y="30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1519325" y="-1345425"/>
              <a:ext cx="21800" cy="204975"/>
            </a:xfrm>
            <a:custGeom>
              <a:avLst/>
              <a:gdLst/>
              <a:ahLst/>
              <a:cxnLst/>
              <a:rect l="l" t="t" r="r" b="b"/>
              <a:pathLst>
                <a:path w="872" h="8199" extrusionOk="0">
                  <a:moveTo>
                    <a:pt x="653" y="1"/>
                  </a:moveTo>
                  <a:cubicBezTo>
                    <a:pt x="595" y="1"/>
                    <a:pt x="539" y="32"/>
                    <a:pt x="521" y="104"/>
                  </a:cubicBezTo>
                  <a:cubicBezTo>
                    <a:pt x="237" y="1499"/>
                    <a:pt x="214" y="2917"/>
                    <a:pt x="142" y="4335"/>
                  </a:cubicBezTo>
                  <a:cubicBezTo>
                    <a:pt x="25" y="5659"/>
                    <a:pt x="1" y="6957"/>
                    <a:pt x="640" y="8186"/>
                  </a:cubicBezTo>
                  <a:cubicBezTo>
                    <a:pt x="657" y="8195"/>
                    <a:pt x="675" y="8199"/>
                    <a:pt x="694" y="8199"/>
                  </a:cubicBezTo>
                  <a:cubicBezTo>
                    <a:pt x="780" y="8199"/>
                    <a:pt x="872" y="8118"/>
                    <a:pt x="851" y="8022"/>
                  </a:cubicBezTo>
                  <a:cubicBezTo>
                    <a:pt x="331" y="6768"/>
                    <a:pt x="284" y="5659"/>
                    <a:pt x="426" y="4311"/>
                  </a:cubicBezTo>
                  <a:cubicBezTo>
                    <a:pt x="521" y="2893"/>
                    <a:pt x="521" y="1499"/>
                    <a:pt x="804" y="198"/>
                  </a:cubicBezTo>
                  <a:cubicBezTo>
                    <a:pt x="849" y="82"/>
                    <a:pt x="748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1560675" y="-1326350"/>
              <a:ext cx="126475" cy="375600"/>
            </a:xfrm>
            <a:custGeom>
              <a:avLst/>
              <a:gdLst/>
              <a:ahLst/>
              <a:cxnLst/>
              <a:rect l="l" t="t" r="r" b="b"/>
              <a:pathLst>
                <a:path w="5059" h="15024" extrusionOk="0">
                  <a:moveTo>
                    <a:pt x="145" y="1"/>
                  </a:moveTo>
                  <a:cubicBezTo>
                    <a:pt x="70" y="1"/>
                    <a:pt x="1" y="53"/>
                    <a:pt x="1" y="144"/>
                  </a:cubicBezTo>
                  <a:cubicBezTo>
                    <a:pt x="95" y="2390"/>
                    <a:pt x="237" y="4635"/>
                    <a:pt x="545" y="6856"/>
                  </a:cubicBezTo>
                  <a:cubicBezTo>
                    <a:pt x="782" y="8015"/>
                    <a:pt x="876" y="9267"/>
                    <a:pt x="1561" y="10259"/>
                  </a:cubicBezTo>
                  <a:cubicBezTo>
                    <a:pt x="1892" y="10804"/>
                    <a:pt x="2364" y="11229"/>
                    <a:pt x="2720" y="11725"/>
                  </a:cubicBezTo>
                  <a:cubicBezTo>
                    <a:pt x="3287" y="12670"/>
                    <a:pt x="3971" y="13545"/>
                    <a:pt x="4516" y="14513"/>
                  </a:cubicBezTo>
                  <a:cubicBezTo>
                    <a:pt x="4644" y="14642"/>
                    <a:pt x="4695" y="15024"/>
                    <a:pt x="4896" y="15024"/>
                  </a:cubicBezTo>
                  <a:cubicBezTo>
                    <a:pt x="4917" y="15024"/>
                    <a:pt x="4940" y="15020"/>
                    <a:pt x="4964" y="15011"/>
                  </a:cubicBezTo>
                  <a:cubicBezTo>
                    <a:pt x="5036" y="14963"/>
                    <a:pt x="5059" y="14844"/>
                    <a:pt x="4989" y="14774"/>
                  </a:cubicBezTo>
                  <a:cubicBezTo>
                    <a:pt x="4917" y="14585"/>
                    <a:pt x="4799" y="14396"/>
                    <a:pt x="4680" y="14230"/>
                  </a:cubicBezTo>
                  <a:cubicBezTo>
                    <a:pt x="4138" y="13237"/>
                    <a:pt x="3451" y="12339"/>
                    <a:pt x="2837" y="11371"/>
                  </a:cubicBezTo>
                  <a:cubicBezTo>
                    <a:pt x="2200" y="10615"/>
                    <a:pt x="1513" y="9859"/>
                    <a:pt x="1302" y="8983"/>
                  </a:cubicBezTo>
                  <a:cubicBezTo>
                    <a:pt x="593" y="6266"/>
                    <a:pt x="474" y="3453"/>
                    <a:pt x="332" y="594"/>
                  </a:cubicBezTo>
                  <a:cubicBezTo>
                    <a:pt x="309" y="405"/>
                    <a:pt x="356" y="192"/>
                    <a:pt x="262" y="50"/>
                  </a:cubicBezTo>
                  <a:cubicBezTo>
                    <a:pt x="228" y="16"/>
                    <a:pt x="186" y="1"/>
                    <a:pt x="1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1571575" y="-1006875"/>
              <a:ext cx="157675" cy="202975"/>
            </a:xfrm>
            <a:custGeom>
              <a:avLst/>
              <a:gdLst/>
              <a:ahLst/>
              <a:cxnLst/>
              <a:rect l="l" t="t" r="r" b="b"/>
              <a:pathLst>
                <a:path w="6307" h="8119" extrusionOk="0">
                  <a:moveTo>
                    <a:pt x="195" y="1"/>
                  </a:moveTo>
                  <a:cubicBezTo>
                    <a:pt x="81" y="1"/>
                    <a:pt x="0" y="121"/>
                    <a:pt x="62" y="222"/>
                  </a:cubicBezTo>
                  <a:cubicBezTo>
                    <a:pt x="960" y="1995"/>
                    <a:pt x="2047" y="3720"/>
                    <a:pt x="3371" y="5185"/>
                  </a:cubicBezTo>
                  <a:cubicBezTo>
                    <a:pt x="4269" y="6108"/>
                    <a:pt x="5356" y="6792"/>
                    <a:pt x="5899" y="7904"/>
                  </a:cubicBezTo>
                  <a:cubicBezTo>
                    <a:pt x="5971" y="8021"/>
                    <a:pt x="5899" y="7998"/>
                    <a:pt x="6018" y="8093"/>
                  </a:cubicBezTo>
                  <a:cubicBezTo>
                    <a:pt x="6044" y="8110"/>
                    <a:pt x="6072" y="8118"/>
                    <a:pt x="6098" y="8118"/>
                  </a:cubicBezTo>
                  <a:cubicBezTo>
                    <a:pt x="6212" y="8118"/>
                    <a:pt x="6306" y="7972"/>
                    <a:pt x="6230" y="7856"/>
                  </a:cubicBezTo>
                  <a:cubicBezTo>
                    <a:pt x="5829" y="6981"/>
                    <a:pt x="5095" y="6344"/>
                    <a:pt x="4411" y="5705"/>
                  </a:cubicBezTo>
                  <a:cubicBezTo>
                    <a:pt x="3796" y="5185"/>
                    <a:pt x="3040" y="4334"/>
                    <a:pt x="2637" y="3814"/>
                  </a:cubicBezTo>
                  <a:cubicBezTo>
                    <a:pt x="1953" y="2846"/>
                    <a:pt x="1314" y="1854"/>
                    <a:pt x="724" y="836"/>
                  </a:cubicBezTo>
                  <a:cubicBezTo>
                    <a:pt x="558" y="600"/>
                    <a:pt x="463" y="152"/>
                    <a:pt x="251" y="10"/>
                  </a:cubicBezTo>
                  <a:cubicBezTo>
                    <a:pt x="232" y="4"/>
                    <a:pt x="213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689825" y="-769975"/>
              <a:ext cx="160400" cy="74975"/>
            </a:xfrm>
            <a:custGeom>
              <a:avLst/>
              <a:gdLst/>
              <a:ahLst/>
              <a:cxnLst/>
              <a:rect l="l" t="t" r="r" b="b"/>
              <a:pathLst>
                <a:path w="6416" h="2999" extrusionOk="0">
                  <a:moveTo>
                    <a:pt x="283" y="0"/>
                  </a:moveTo>
                  <a:cubicBezTo>
                    <a:pt x="116" y="0"/>
                    <a:pt x="0" y="248"/>
                    <a:pt x="176" y="366"/>
                  </a:cubicBezTo>
                  <a:cubicBezTo>
                    <a:pt x="1619" y="1169"/>
                    <a:pt x="3012" y="2090"/>
                    <a:pt x="4596" y="2540"/>
                  </a:cubicBezTo>
                  <a:cubicBezTo>
                    <a:pt x="5116" y="2729"/>
                    <a:pt x="5636" y="2871"/>
                    <a:pt x="6156" y="2988"/>
                  </a:cubicBezTo>
                  <a:cubicBezTo>
                    <a:pt x="6170" y="2995"/>
                    <a:pt x="6184" y="2998"/>
                    <a:pt x="6198" y="2998"/>
                  </a:cubicBezTo>
                  <a:cubicBezTo>
                    <a:pt x="6231" y="2998"/>
                    <a:pt x="6265" y="2981"/>
                    <a:pt x="6298" y="2965"/>
                  </a:cubicBezTo>
                  <a:cubicBezTo>
                    <a:pt x="6393" y="2918"/>
                    <a:pt x="6415" y="2776"/>
                    <a:pt x="6345" y="2682"/>
                  </a:cubicBezTo>
                  <a:cubicBezTo>
                    <a:pt x="6251" y="2610"/>
                    <a:pt x="6109" y="2610"/>
                    <a:pt x="6014" y="2587"/>
                  </a:cubicBezTo>
                  <a:cubicBezTo>
                    <a:pt x="4833" y="2256"/>
                    <a:pt x="3816" y="1948"/>
                    <a:pt x="2823" y="1405"/>
                  </a:cubicBezTo>
                  <a:cubicBezTo>
                    <a:pt x="1997" y="980"/>
                    <a:pt x="1169" y="507"/>
                    <a:pt x="390" y="35"/>
                  </a:cubicBezTo>
                  <a:cubicBezTo>
                    <a:pt x="353" y="11"/>
                    <a:pt x="317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1787575" y="-958475"/>
              <a:ext cx="105975" cy="209825"/>
            </a:xfrm>
            <a:custGeom>
              <a:avLst/>
              <a:gdLst/>
              <a:ahLst/>
              <a:cxnLst/>
              <a:rect l="l" t="t" r="r" b="b"/>
              <a:pathLst>
                <a:path w="4239" h="8393" extrusionOk="0">
                  <a:moveTo>
                    <a:pt x="165" y="0"/>
                  </a:moveTo>
                  <a:cubicBezTo>
                    <a:pt x="82" y="0"/>
                    <a:pt x="0" y="68"/>
                    <a:pt x="0" y="177"/>
                  </a:cubicBezTo>
                  <a:cubicBezTo>
                    <a:pt x="167" y="1736"/>
                    <a:pt x="331" y="3343"/>
                    <a:pt x="876" y="4856"/>
                  </a:cubicBezTo>
                  <a:cubicBezTo>
                    <a:pt x="1182" y="5518"/>
                    <a:pt x="1749" y="6038"/>
                    <a:pt x="2222" y="6605"/>
                  </a:cubicBezTo>
                  <a:cubicBezTo>
                    <a:pt x="2766" y="7219"/>
                    <a:pt x="3333" y="7834"/>
                    <a:pt x="3948" y="8378"/>
                  </a:cubicBezTo>
                  <a:cubicBezTo>
                    <a:pt x="3970" y="8388"/>
                    <a:pt x="3992" y="8392"/>
                    <a:pt x="4013" y="8392"/>
                  </a:cubicBezTo>
                  <a:cubicBezTo>
                    <a:pt x="4146" y="8392"/>
                    <a:pt x="4238" y="8220"/>
                    <a:pt x="4137" y="8117"/>
                  </a:cubicBezTo>
                  <a:cubicBezTo>
                    <a:pt x="3050" y="7077"/>
                    <a:pt x="1915" y="5990"/>
                    <a:pt x="1182" y="4786"/>
                  </a:cubicBezTo>
                  <a:cubicBezTo>
                    <a:pt x="734" y="3557"/>
                    <a:pt x="545" y="1997"/>
                    <a:pt x="378" y="579"/>
                  </a:cubicBezTo>
                  <a:cubicBezTo>
                    <a:pt x="331" y="413"/>
                    <a:pt x="403" y="201"/>
                    <a:pt x="284" y="59"/>
                  </a:cubicBezTo>
                  <a:cubicBezTo>
                    <a:pt x="251" y="19"/>
                    <a:pt x="208" y="0"/>
                    <a:pt x="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720200" y="-1157425"/>
              <a:ext cx="41275" cy="256025"/>
            </a:xfrm>
            <a:custGeom>
              <a:avLst/>
              <a:gdLst/>
              <a:ahLst/>
              <a:cxnLst/>
              <a:rect l="l" t="t" r="r" b="b"/>
              <a:pathLst>
                <a:path w="1651" h="10241" extrusionOk="0">
                  <a:moveTo>
                    <a:pt x="613" y="0"/>
                  </a:moveTo>
                  <a:cubicBezTo>
                    <a:pt x="538" y="0"/>
                    <a:pt x="464" y="43"/>
                    <a:pt x="451" y="124"/>
                  </a:cubicBezTo>
                  <a:cubicBezTo>
                    <a:pt x="167" y="1164"/>
                    <a:pt x="73" y="2251"/>
                    <a:pt x="73" y="3338"/>
                  </a:cubicBezTo>
                  <a:cubicBezTo>
                    <a:pt x="1" y="4000"/>
                    <a:pt x="1" y="4637"/>
                    <a:pt x="48" y="5299"/>
                  </a:cubicBezTo>
                  <a:cubicBezTo>
                    <a:pt x="120" y="5960"/>
                    <a:pt x="120" y="6622"/>
                    <a:pt x="262" y="7284"/>
                  </a:cubicBezTo>
                  <a:cubicBezTo>
                    <a:pt x="474" y="8276"/>
                    <a:pt x="876" y="9222"/>
                    <a:pt x="1302" y="10167"/>
                  </a:cubicBezTo>
                  <a:cubicBezTo>
                    <a:pt x="1331" y="10219"/>
                    <a:pt x="1379" y="10241"/>
                    <a:pt x="1428" y="10241"/>
                  </a:cubicBezTo>
                  <a:cubicBezTo>
                    <a:pt x="1536" y="10241"/>
                    <a:pt x="1650" y="10133"/>
                    <a:pt x="1585" y="10003"/>
                  </a:cubicBezTo>
                  <a:cubicBezTo>
                    <a:pt x="1135" y="9010"/>
                    <a:pt x="663" y="7898"/>
                    <a:pt x="498" y="6717"/>
                  </a:cubicBezTo>
                  <a:cubicBezTo>
                    <a:pt x="474" y="6127"/>
                    <a:pt x="332" y="5040"/>
                    <a:pt x="332" y="4283"/>
                  </a:cubicBezTo>
                  <a:cubicBezTo>
                    <a:pt x="404" y="3243"/>
                    <a:pt x="379" y="2226"/>
                    <a:pt x="545" y="1305"/>
                  </a:cubicBezTo>
                  <a:cubicBezTo>
                    <a:pt x="593" y="927"/>
                    <a:pt x="663" y="572"/>
                    <a:pt x="757" y="194"/>
                  </a:cubicBezTo>
                  <a:cubicBezTo>
                    <a:pt x="782" y="171"/>
                    <a:pt x="757" y="124"/>
                    <a:pt x="757" y="77"/>
                  </a:cubicBezTo>
                  <a:cubicBezTo>
                    <a:pt x="727" y="25"/>
                    <a:pt x="670" y="0"/>
                    <a:pt x="6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8"/>
            <p:cNvSpPr/>
            <p:nvPr/>
          </p:nvSpPr>
          <p:spPr>
            <a:xfrm>
              <a:off x="1672375" y="-1178875"/>
              <a:ext cx="18925" cy="100750"/>
            </a:xfrm>
            <a:custGeom>
              <a:avLst/>
              <a:gdLst/>
              <a:ahLst/>
              <a:cxnLst/>
              <a:rect l="l" t="t" r="r" b="b"/>
              <a:pathLst>
                <a:path w="757" h="4030" extrusionOk="0">
                  <a:moveTo>
                    <a:pt x="617" y="0"/>
                  </a:moveTo>
                  <a:cubicBezTo>
                    <a:pt x="515" y="0"/>
                    <a:pt x="426" y="118"/>
                    <a:pt x="426" y="248"/>
                  </a:cubicBezTo>
                  <a:cubicBezTo>
                    <a:pt x="190" y="1454"/>
                    <a:pt x="23" y="2706"/>
                    <a:pt x="1" y="3935"/>
                  </a:cubicBezTo>
                  <a:cubicBezTo>
                    <a:pt x="28" y="4001"/>
                    <a:pt x="90" y="4030"/>
                    <a:pt x="153" y="4030"/>
                  </a:cubicBezTo>
                  <a:cubicBezTo>
                    <a:pt x="248" y="4030"/>
                    <a:pt x="345" y="3964"/>
                    <a:pt x="331" y="3865"/>
                  </a:cubicBezTo>
                  <a:cubicBezTo>
                    <a:pt x="379" y="2470"/>
                    <a:pt x="591" y="1383"/>
                    <a:pt x="757" y="84"/>
                  </a:cubicBezTo>
                  <a:cubicBezTo>
                    <a:pt x="713" y="25"/>
                    <a:pt x="664" y="0"/>
                    <a:pt x="6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1767475" y="-1342625"/>
              <a:ext cx="30750" cy="158850"/>
            </a:xfrm>
            <a:custGeom>
              <a:avLst/>
              <a:gdLst/>
              <a:ahLst/>
              <a:cxnLst/>
              <a:rect l="l" t="t" r="r" b="b"/>
              <a:pathLst>
                <a:path w="1230" h="6354" extrusionOk="0">
                  <a:moveTo>
                    <a:pt x="213" y="1"/>
                  </a:moveTo>
                  <a:cubicBezTo>
                    <a:pt x="144" y="1"/>
                    <a:pt x="72" y="51"/>
                    <a:pt x="72" y="134"/>
                  </a:cubicBezTo>
                  <a:cubicBezTo>
                    <a:pt x="1" y="1410"/>
                    <a:pt x="214" y="2686"/>
                    <a:pt x="687" y="3868"/>
                  </a:cubicBezTo>
                  <a:cubicBezTo>
                    <a:pt x="993" y="4577"/>
                    <a:pt x="923" y="5522"/>
                    <a:pt x="899" y="6231"/>
                  </a:cubicBezTo>
                  <a:cubicBezTo>
                    <a:pt x="914" y="6306"/>
                    <a:pt x="977" y="6353"/>
                    <a:pt x="1045" y="6353"/>
                  </a:cubicBezTo>
                  <a:cubicBezTo>
                    <a:pt x="1084" y="6353"/>
                    <a:pt x="1125" y="6338"/>
                    <a:pt x="1160" y="6303"/>
                  </a:cubicBezTo>
                  <a:cubicBezTo>
                    <a:pt x="1207" y="6256"/>
                    <a:pt x="1207" y="6161"/>
                    <a:pt x="1207" y="6114"/>
                  </a:cubicBezTo>
                  <a:cubicBezTo>
                    <a:pt x="1230" y="5522"/>
                    <a:pt x="1207" y="4955"/>
                    <a:pt x="1135" y="4388"/>
                  </a:cubicBezTo>
                  <a:cubicBezTo>
                    <a:pt x="876" y="3490"/>
                    <a:pt x="498" y="2639"/>
                    <a:pt x="379" y="1741"/>
                  </a:cubicBezTo>
                  <a:cubicBezTo>
                    <a:pt x="309" y="1245"/>
                    <a:pt x="379" y="606"/>
                    <a:pt x="332" y="86"/>
                  </a:cubicBezTo>
                  <a:cubicBezTo>
                    <a:pt x="312" y="27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1792550" y="-1105150"/>
              <a:ext cx="17875" cy="72475"/>
            </a:xfrm>
            <a:custGeom>
              <a:avLst/>
              <a:gdLst/>
              <a:ahLst/>
              <a:cxnLst/>
              <a:rect l="l" t="t" r="r" b="b"/>
              <a:pathLst>
                <a:path w="715" h="2899" extrusionOk="0">
                  <a:moveTo>
                    <a:pt x="197" y="1"/>
                  </a:moveTo>
                  <a:cubicBezTo>
                    <a:pt x="101" y="1"/>
                    <a:pt x="0" y="71"/>
                    <a:pt x="15" y="182"/>
                  </a:cubicBezTo>
                  <a:cubicBezTo>
                    <a:pt x="15" y="869"/>
                    <a:pt x="132" y="1553"/>
                    <a:pt x="227" y="2240"/>
                  </a:cubicBezTo>
                  <a:cubicBezTo>
                    <a:pt x="298" y="2451"/>
                    <a:pt x="251" y="2712"/>
                    <a:pt x="416" y="2877"/>
                  </a:cubicBezTo>
                  <a:cubicBezTo>
                    <a:pt x="445" y="2892"/>
                    <a:pt x="475" y="2898"/>
                    <a:pt x="505" y="2898"/>
                  </a:cubicBezTo>
                  <a:cubicBezTo>
                    <a:pt x="617" y="2898"/>
                    <a:pt x="714" y="2800"/>
                    <a:pt x="677" y="2688"/>
                  </a:cubicBezTo>
                  <a:cubicBezTo>
                    <a:pt x="605" y="2357"/>
                    <a:pt x="557" y="2050"/>
                    <a:pt x="510" y="1742"/>
                  </a:cubicBezTo>
                  <a:cubicBezTo>
                    <a:pt x="416" y="1152"/>
                    <a:pt x="393" y="727"/>
                    <a:pt x="346" y="113"/>
                  </a:cubicBezTo>
                  <a:cubicBezTo>
                    <a:pt x="326" y="35"/>
                    <a:pt x="263" y="1"/>
                    <a:pt x="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1930550" y="-1371775"/>
              <a:ext cx="31350" cy="109775"/>
            </a:xfrm>
            <a:custGeom>
              <a:avLst/>
              <a:gdLst/>
              <a:ahLst/>
              <a:cxnLst/>
              <a:rect l="l" t="t" r="r" b="b"/>
              <a:pathLst>
                <a:path w="1254" h="4391" extrusionOk="0">
                  <a:moveTo>
                    <a:pt x="167" y="1"/>
                  </a:moveTo>
                  <a:cubicBezTo>
                    <a:pt x="72" y="23"/>
                    <a:pt x="0" y="143"/>
                    <a:pt x="48" y="237"/>
                  </a:cubicBezTo>
                  <a:cubicBezTo>
                    <a:pt x="568" y="1419"/>
                    <a:pt x="1065" y="3026"/>
                    <a:pt x="876" y="4255"/>
                  </a:cubicBezTo>
                  <a:cubicBezTo>
                    <a:pt x="876" y="4343"/>
                    <a:pt x="950" y="4391"/>
                    <a:pt x="1023" y="4391"/>
                  </a:cubicBezTo>
                  <a:cubicBezTo>
                    <a:pt x="1086" y="4391"/>
                    <a:pt x="1148" y="4355"/>
                    <a:pt x="1159" y="4277"/>
                  </a:cubicBezTo>
                  <a:cubicBezTo>
                    <a:pt x="1254" y="3663"/>
                    <a:pt x="1229" y="3048"/>
                    <a:pt x="1088" y="2434"/>
                  </a:cubicBezTo>
                  <a:cubicBezTo>
                    <a:pt x="876" y="1630"/>
                    <a:pt x="662" y="827"/>
                    <a:pt x="309" y="71"/>
                  </a:cubicBezTo>
                  <a:cubicBezTo>
                    <a:pt x="284" y="23"/>
                    <a:pt x="214" y="1"/>
                    <a:pt x="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973800" y="-1210800"/>
              <a:ext cx="113375" cy="231575"/>
            </a:xfrm>
            <a:custGeom>
              <a:avLst/>
              <a:gdLst/>
              <a:ahLst/>
              <a:cxnLst/>
              <a:rect l="l" t="t" r="r" b="b"/>
              <a:pathLst>
                <a:path w="4535" h="9263" extrusionOk="0">
                  <a:moveTo>
                    <a:pt x="192" y="0"/>
                  </a:moveTo>
                  <a:cubicBezTo>
                    <a:pt x="93" y="0"/>
                    <a:pt x="1" y="85"/>
                    <a:pt x="19" y="202"/>
                  </a:cubicBezTo>
                  <a:cubicBezTo>
                    <a:pt x="233" y="1242"/>
                    <a:pt x="256" y="2329"/>
                    <a:pt x="587" y="3346"/>
                  </a:cubicBezTo>
                  <a:cubicBezTo>
                    <a:pt x="965" y="4291"/>
                    <a:pt x="1485" y="5165"/>
                    <a:pt x="2099" y="5946"/>
                  </a:cubicBezTo>
                  <a:cubicBezTo>
                    <a:pt x="2454" y="6394"/>
                    <a:pt x="2927" y="6866"/>
                    <a:pt x="3186" y="7197"/>
                  </a:cubicBezTo>
                  <a:cubicBezTo>
                    <a:pt x="3470" y="7717"/>
                    <a:pt x="3920" y="8403"/>
                    <a:pt x="4084" y="8829"/>
                  </a:cubicBezTo>
                  <a:cubicBezTo>
                    <a:pt x="4132" y="8946"/>
                    <a:pt x="4132" y="9088"/>
                    <a:pt x="4203" y="9182"/>
                  </a:cubicBezTo>
                  <a:cubicBezTo>
                    <a:pt x="4226" y="9239"/>
                    <a:pt x="4274" y="9263"/>
                    <a:pt x="4326" y="9263"/>
                  </a:cubicBezTo>
                  <a:cubicBezTo>
                    <a:pt x="4385" y="9263"/>
                    <a:pt x="4449" y="9232"/>
                    <a:pt x="4487" y="9182"/>
                  </a:cubicBezTo>
                  <a:cubicBezTo>
                    <a:pt x="4534" y="9018"/>
                    <a:pt x="4415" y="8829"/>
                    <a:pt x="4392" y="8662"/>
                  </a:cubicBezTo>
                  <a:cubicBezTo>
                    <a:pt x="4084" y="8048"/>
                    <a:pt x="3659" y="7292"/>
                    <a:pt x="3258" y="6772"/>
                  </a:cubicBezTo>
                  <a:cubicBezTo>
                    <a:pt x="2383" y="5874"/>
                    <a:pt x="1745" y="5048"/>
                    <a:pt x="1178" y="3960"/>
                  </a:cubicBezTo>
                  <a:cubicBezTo>
                    <a:pt x="823" y="3274"/>
                    <a:pt x="634" y="2401"/>
                    <a:pt x="539" y="1550"/>
                  </a:cubicBezTo>
                  <a:cubicBezTo>
                    <a:pt x="445" y="1077"/>
                    <a:pt x="397" y="580"/>
                    <a:pt x="327" y="107"/>
                  </a:cubicBezTo>
                  <a:cubicBezTo>
                    <a:pt x="303" y="85"/>
                    <a:pt x="280" y="37"/>
                    <a:pt x="256" y="13"/>
                  </a:cubicBezTo>
                  <a:cubicBezTo>
                    <a:pt x="235" y="4"/>
                    <a:pt x="213" y="0"/>
                    <a:pt x="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807650" y="-473125"/>
              <a:ext cx="120000" cy="15375"/>
            </a:xfrm>
            <a:custGeom>
              <a:avLst/>
              <a:gdLst/>
              <a:ahLst/>
              <a:cxnLst/>
              <a:rect l="l" t="t" r="r" b="b"/>
              <a:pathLst>
                <a:path w="4800" h="615" extrusionOk="0">
                  <a:moveTo>
                    <a:pt x="167" y="0"/>
                  </a:moveTo>
                  <a:lnTo>
                    <a:pt x="167" y="0"/>
                  </a:lnTo>
                  <a:cubicBezTo>
                    <a:pt x="1" y="47"/>
                    <a:pt x="73" y="308"/>
                    <a:pt x="237" y="308"/>
                  </a:cubicBezTo>
                  <a:cubicBezTo>
                    <a:pt x="1277" y="403"/>
                    <a:pt x="2247" y="567"/>
                    <a:pt x="3192" y="615"/>
                  </a:cubicBezTo>
                  <a:cubicBezTo>
                    <a:pt x="3442" y="581"/>
                    <a:pt x="3681" y="548"/>
                    <a:pt x="3958" y="548"/>
                  </a:cubicBezTo>
                  <a:cubicBezTo>
                    <a:pt x="4073" y="548"/>
                    <a:pt x="4195" y="553"/>
                    <a:pt x="4327" y="567"/>
                  </a:cubicBezTo>
                  <a:cubicBezTo>
                    <a:pt x="4468" y="545"/>
                    <a:pt x="4752" y="567"/>
                    <a:pt x="4799" y="378"/>
                  </a:cubicBezTo>
                  <a:cubicBezTo>
                    <a:pt x="4799" y="225"/>
                    <a:pt x="4710" y="190"/>
                    <a:pt x="4613" y="190"/>
                  </a:cubicBezTo>
                  <a:cubicBezTo>
                    <a:pt x="4529" y="190"/>
                    <a:pt x="4438" y="216"/>
                    <a:pt x="4392" y="216"/>
                  </a:cubicBezTo>
                  <a:cubicBezTo>
                    <a:pt x="4385" y="216"/>
                    <a:pt x="4379" y="215"/>
                    <a:pt x="4374" y="214"/>
                  </a:cubicBezTo>
                  <a:cubicBezTo>
                    <a:pt x="4284" y="208"/>
                    <a:pt x="4199" y="206"/>
                    <a:pt x="4118" y="206"/>
                  </a:cubicBezTo>
                  <a:cubicBezTo>
                    <a:pt x="3671" y="206"/>
                    <a:pt x="3351" y="277"/>
                    <a:pt x="3003" y="277"/>
                  </a:cubicBezTo>
                  <a:cubicBezTo>
                    <a:pt x="2868" y="277"/>
                    <a:pt x="2730" y="266"/>
                    <a:pt x="2578" y="236"/>
                  </a:cubicBezTo>
                  <a:cubicBezTo>
                    <a:pt x="1774" y="166"/>
                    <a:pt x="971" y="25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2089150" y="-887450"/>
              <a:ext cx="77000" cy="107175"/>
            </a:xfrm>
            <a:custGeom>
              <a:avLst/>
              <a:gdLst/>
              <a:ahLst/>
              <a:cxnLst/>
              <a:rect l="l" t="t" r="r" b="b"/>
              <a:pathLst>
                <a:path w="3080" h="4287" extrusionOk="0">
                  <a:moveTo>
                    <a:pt x="198" y="1"/>
                  </a:moveTo>
                  <a:cubicBezTo>
                    <a:pt x="30" y="1"/>
                    <a:pt x="1" y="209"/>
                    <a:pt x="109" y="338"/>
                  </a:cubicBezTo>
                  <a:cubicBezTo>
                    <a:pt x="746" y="1378"/>
                    <a:pt x="1575" y="2323"/>
                    <a:pt x="2212" y="3363"/>
                  </a:cubicBezTo>
                  <a:cubicBezTo>
                    <a:pt x="2401" y="3622"/>
                    <a:pt x="2567" y="3906"/>
                    <a:pt x="2732" y="4189"/>
                  </a:cubicBezTo>
                  <a:cubicBezTo>
                    <a:pt x="2756" y="4236"/>
                    <a:pt x="2779" y="4261"/>
                    <a:pt x="2826" y="4284"/>
                  </a:cubicBezTo>
                  <a:cubicBezTo>
                    <a:pt x="2835" y="4286"/>
                    <a:pt x="2845" y="4287"/>
                    <a:pt x="2854" y="4287"/>
                  </a:cubicBezTo>
                  <a:cubicBezTo>
                    <a:pt x="2966" y="4287"/>
                    <a:pt x="3080" y="4157"/>
                    <a:pt x="2993" y="4047"/>
                  </a:cubicBezTo>
                  <a:cubicBezTo>
                    <a:pt x="2212" y="2607"/>
                    <a:pt x="1172" y="1306"/>
                    <a:pt x="251" y="7"/>
                  </a:cubicBezTo>
                  <a:cubicBezTo>
                    <a:pt x="232" y="3"/>
                    <a:pt x="215" y="1"/>
                    <a:pt x="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2063500" y="-1170400"/>
              <a:ext cx="101950" cy="284900"/>
            </a:xfrm>
            <a:custGeom>
              <a:avLst/>
              <a:gdLst/>
              <a:ahLst/>
              <a:cxnLst/>
              <a:rect l="l" t="t" r="r" b="b"/>
              <a:pathLst>
                <a:path w="4078" h="11396" extrusionOk="0">
                  <a:moveTo>
                    <a:pt x="178" y="0"/>
                  </a:moveTo>
                  <a:cubicBezTo>
                    <a:pt x="77" y="0"/>
                    <a:pt x="1" y="87"/>
                    <a:pt x="1" y="193"/>
                  </a:cubicBezTo>
                  <a:lnTo>
                    <a:pt x="1" y="265"/>
                  </a:lnTo>
                  <a:cubicBezTo>
                    <a:pt x="1" y="265"/>
                    <a:pt x="24" y="265"/>
                    <a:pt x="24" y="287"/>
                  </a:cubicBezTo>
                  <a:cubicBezTo>
                    <a:pt x="71" y="429"/>
                    <a:pt x="71" y="571"/>
                    <a:pt x="118" y="737"/>
                  </a:cubicBezTo>
                  <a:cubicBezTo>
                    <a:pt x="402" y="1753"/>
                    <a:pt x="804" y="2344"/>
                    <a:pt x="1063" y="3290"/>
                  </a:cubicBezTo>
                  <a:cubicBezTo>
                    <a:pt x="1419" y="4188"/>
                    <a:pt x="1678" y="4919"/>
                    <a:pt x="1962" y="5889"/>
                  </a:cubicBezTo>
                  <a:cubicBezTo>
                    <a:pt x="2128" y="6527"/>
                    <a:pt x="2175" y="7166"/>
                    <a:pt x="2364" y="7803"/>
                  </a:cubicBezTo>
                  <a:cubicBezTo>
                    <a:pt x="2623" y="8962"/>
                    <a:pt x="3238" y="9860"/>
                    <a:pt x="3593" y="10875"/>
                  </a:cubicBezTo>
                  <a:cubicBezTo>
                    <a:pt x="3688" y="11041"/>
                    <a:pt x="3688" y="11253"/>
                    <a:pt x="3830" y="11372"/>
                  </a:cubicBezTo>
                  <a:cubicBezTo>
                    <a:pt x="3857" y="11389"/>
                    <a:pt x="3885" y="11396"/>
                    <a:pt x="3912" y="11396"/>
                  </a:cubicBezTo>
                  <a:cubicBezTo>
                    <a:pt x="4002" y="11396"/>
                    <a:pt x="4078" y="11315"/>
                    <a:pt x="4041" y="11206"/>
                  </a:cubicBezTo>
                  <a:cubicBezTo>
                    <a:pt x="3593" y="9907"/>
                    <a:pt x="2907" y="8820"/>
                    <a:pt x="2623" y="7544"/>
                  </a:cubicBezTo>
                  <a:cubicBezTo>
                    <a:pt x="2434" y="6810"/>
                    <a:pt x="2387" y="6031"/>
                    <a:pt x="2128" y="5298"/>
                  </a:cubicBezTo>
                  <a:cubicBezTo>
                    <a:pt x="1892" y="4400"/>
                    <a:pt x="1489" y="3549"/>
                    <a:pt x="1230" y="2651"/>
                  </a:cubicBezTo>
                  <a:cubicBezTo>
                    <a:pt x="993" y="1942"/>
                    <a:pt x="757" y="1564"/>
                    <a:pt x="521" y="807"/>
                  </a:cubicBezTo>
                  <a:cubicBezTo>
                    <a:pt x="426" y="571"/>
                    <a:pt x="449" y="123"/>
                    <a:pt x="213" y="4"/>
                  </a:cubicBezTo>
                  <a:cubicBezTo>
                    <a:pt x="201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2003500" y="-1347500"/>
              <a:ext cx="38775" cy="102950"/>
            </a:xfrm>
            <a:custGeom>
              <a:avLst/>
              <a:gdLst/>
              <a:ahLst/>
              <a:cxnLst/>
              <a:rect l="l" t="t" r="r" b="b"/>
              <a:pathLst>
                <a:path w="1551" h="4118" extrusionOk="0">
                  <a:moveTo>
                    <a:pt x="195" y="1"/>
                  </a:moveTo>
                  <a:cubicBezTo>
                    <a:pt x="95" y="1"/>
                    <a:pt x="0" y="94"/>
                    <a:pt x="38" y="187"/>
                  </a:cubicBezTo>
                  <a:cubicBezTo>
                    <a:pt x="416" y="1488"/>
                    <a:pt x="1172" y="2786"/>
                    <a:pt x="1242" y="4015"/>
                  </a:cubicBezTo>
                  <a:cubicBezTo>
                    <a:pt x="1262" y="4085"/>
                    <a:pt x="1319" y="4117"/>
                    <a:pt x="1379" y="4117"/>
                  </a:cubicBezTo>
                  <a:cubicBezTo>
                    <a:pt x="1462" y="4117"/>
                    <a:pt x="1550" y="4055"/>
                    <a:pt x="1550" y="3945"/>
                  </a:cubicBezTo>
                  <a:cubicBezTo>
                    <a:pt x="1503" y="2811"/>
                    <a:pt x="911" y="1794"/>
                    <a:pt x="557" y="754"/>
                  </a:cubicBezTo>
                  <a:cubicBezTo>
                    <a:pt x="463" y="518"/>
                    <a:pt x="438" y="211"/>
                    <a:pt x="274" y="22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514150" y="-1783075"/>
              <a:ext cx="497950" cy="612325"/>
            </a:xfrm>
            <a:custGeom>
              <a:avLst/>
              <a:gdLst/>
              <a:ahLst/>
              <a:cxnLst/>
              <a:rect l="l" t="t" r="r" b="b"/>
              <a:pathLst>
                <a:path w="19918" h="24493" extrusionOk="0">
                  <a:moveTo>
                    <a:pt x="9714" y="0"/>
                  </a:moveTo>
                  <a:cubicBezTo>
                    <a:pt x="9555" y="0"/>
                    <a:pt x="9395" y="21"/>
                    <a:pt x="9236" y="74"/>
                  </a:cubicBezTo>
                  <a:cubicBezTo>
                    <a:pt x="8574" y="193"/>
                    <a:pt x="8007" y="855"/>
                    <a:pt x="7653" y="1114"/>
                  </a:cubicBezTo>
                  <a:cubicBezTo>
                    <a:pt x="7369" y="1350"/>
                    <a:pt x="7039" y="1516"/>
                    <a:pt x="6683" y="1823"/>
                  </a:cubicBezTo>
                  <a:lnTo>
                    <a:pt x="6660" y="1847"/>
                  </a:lnTo>
                  <a:cubicBezTo>
                    <a:pt x="6069" y="2248"/>
                    <a:pt x="5502" y="2698"/>
                    <a:pt x="5029" y="3241"/>
                  </a:cubicBezTo>
                  <a:cubicBezTo>
                    <a:pt x="4344" y="4069"/>
                    <a:pt x="3753" y="4990"/>
                    <a:pt x="3185" y="5888"/>
                  </a:cubicBezTo>
                  <a:cubicBezTo>
                    <a:pt x="2737" y="6621"/>
                    <a:pt x="2240" y="7330"/>
                    <a:pt x="1887" y="8109"/>
                  </a:cubicBezTo>
                  <a:cubicBezTo>
                    <a:pt x="1342" y="9385"/>
                    <a:pt x="869" y="10520"/>
                    <a:pt x="491" y="11915"/>
                  </a:cubicBezTo>
                  <a:cubicBezTo>
                    <a:pt x="327" y="12552"/>
                    <a:pt x="113" y="13167"/>
                    <a:pt x="66" y="13806"/>
                  </a:cubicBezTo>
                  <a:cubicBezTo>
                    <a:pt x="23" y="14272"/>
                    <a:pt x="1" y="15612"/>
                    <a:pt x="610" y="15612"/>
                  </a:cubicBezTo>
                  <a:cubicBezTo>
                    <a:pt x="680" y="15612"/>
                    <a:pt x="759" y="15594"/>
                    <a:pt x="847" y="15555"/>
                  </a:cubicBezTo>
                  <a:cubicBezTo>
                    <a:pt x="1767" y="14821"/>
                    <a:pt x="2454" y="13806"/>
                    <a:pt x="3163" y="12836"/>
                  </a:cubicBezTo>
                  <a:cubicBezTo>
                    <a:pt x="3374" y="12530"/>
                    <a:pt x="3588" y="12199"/>
                    <a:pt x="3777" y="11843"/>
                  </a:cubicBezTo>
                  <a:lnTo>
                    <a:pt x="3777" y="11843"/>
                  </a:lnTo>
                  <a:cubicBezTo>
                    <a:pt x="3730" y="12151"/>
                    <a:pt x="3705" y="12458"/>
                    <a:pt x="3683" y="12789"/>
                  </a:cubicBezTo>
                  <a:cubicBezTo>
                    <a:pt x="3635" y="15388"/>
                    <a:pt x="3588" y="18013"/>
                    <a:pt x="3919" y="20588"/>
                  </a:cubicBezTo>
                  <a:cubicBezTo>
                    <a:pt x="4031" y="21447"/>
                    <a:pt x="4586" y="24493"/>
                    <a:pt x="5526" y="24493"/>
                  </a:cubicBezTo>
                  <a:cubicBezTo>
                    <a:pt x="5775" y="24493"/>
                    <a:pt x="6051" y="24279"/>
                    <a:pt x="6352" y="23754"/>
                  </a:cubicBezTo>
                  <a:cubicBezTo>
                    <a:pt x="7275" y="21911"/>
                    <a:pt x="8031" y="19879"/>
                    <a:pt x="8716" y="17776"/>
                  </a:cubicBezTo>
                  <a:cubicBezTo>
                    <a:pt x="9166" y="16428"/>
                    <a:pt x="9283" y="14987"/>
                    <a:pt x="9544" y="13592"/>
                  </a:cubicBezTo>
                  <a:lnTo>
                    <a:pt x="9897" y="12032"/>
                  </a:lnTo>
                  <a:cubicBezTo>
                    <a:pt x="10407" y="13890"/>
                    <a:pt x="11433" y="17258"/>
                    <a:pt x="12588" y="17258"/>
                  </a:cubicBezTo>
                  <a:cubicBezTo>
                    <a:pt x="12667" y="17258"/>
                    <a:pt x="12747" y="17242"/>
                    <a:pt x="12828" y="17209"/>
                  </a:cubicBezTo>
                  <a:cubicBezTo>
                    <a:pt x="13278" y="16948"/>
                    <a:pt x="13561" y="16453"/>
                    <a:pt x="13820" y="16027"/>
                  </a:cubicBezTo>
                  <a:cubicBezTo>
                    <a:pt x="14246" y="15246"/>
                    <a:pt x="14671" y="14443"/>
                    <a:pt x="14838" y="13569"/>
                  </a:cubicBezTo>
                  <a:cubicBezTo>
                    <a:pt x="14979" y="12908"/>
                    <a:pt x="15074" y="12246"/>
                    <a:pt x="15121" y="11560"/>
                  </a:cubicBezTo>
                  <a:cubicBezTo>
                    <a:pt x="15499" y="12530"/>
                    <a:pt x="15853" y="13781"/>
                    <a:pt x="16634" y="14537"/>
                  </a:cubicBezTo>
                  <a:cubicBezTo>
                    <a:pt x="16917" y="14774"/>
                    <a:pt x="17201" y="15010"/>
                    <a:pt x="17555" y="15082"/>
                  </a:cubicBezTo>
                  <a:cubicBezTo>
                    <a:pt x="17662" y="15099"/>
                    <a:pt x="17773" y="15107"/>
                    <a:pt x="17883" y="15107"/>
                  </a:cubicBezTo>
                  <a:cubicBezTo>
                    <a:pt x="18235" y="15107"/>
                    <a:pt x="18590" y="15020"/>
                    <a:pt x="18878" y="14821"/>
                  </a:cubicBezTo>
                  <a:cubicBezTo>
                    <a:pt x="19209" y="14562"/>
                    <a:pt x="19351" y="14159"/>
                    <a:pt x="19517" y="13781"/>
                  </a:cubicBezTo>
                  <a:cubicBezTo>
                    <a:pt x="19659" y="13450"/>
                    <a:pt x="19823" y="13097"/>
                    <a:pt x="19848" y="12741"/>
                  </a:cubicBezTo>
                  <a:cubicBezTo>
                    <a:pt x="19918" y="11773"/>
                    <a:pt x="19682" y="10828"/>
                    <a:pt x="19398" y="9930"/>
                  </a:cubicBezTo>
                  <a:cubicBezTo>
                    <a:pt x="19092" y="8913"/>
                    <a:pt x="18808" y="7873"/>
                    <a:pt x="18405" y="6880"/>
                  </a:cubicBezTo>
                  <a:cubicBezTo>
                    <a:pt x="18099" y="6101"/>
                    <a:pt x="17626" y="5440"/>
                    <a:pt x="17176" y="4753"/>
                  </a:cubicBezTo>
                  <a:cubicBezTo>
                    <a:pt x="16798" y="3855"/>
                    <a:pt x="16089" y="3146"/>
                    <a:pt x="15358" y="2532"/>
                  </a:cubicBezTo>
                  <a:cubicBezTo>
                    <a:pt x="14766" y="2084"/>
                    <a:pt x="14176" y="1634"/>
                    <a:pt x="13561" y="1208"/>
                  </a:cubicBezTo>
                  <a:cubicBezTo>
                    <a:pt x="12781" y="830"/>
                    <a:pt x="11977" y="429"/>
                    <a:pt x="11151" y="240"/>
                  </a:cubicBezTo>
                  <a:cubicBezTo>
                    <a:pt x="10671" y="186"/>
                    <a:pt x="10193" y="0"/>
                    <a:pt x="97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553900" y="-2162125"/>
              <a:ext cx="636750" cy="743125"/>
            </a:xfrm>
            <a:custGeom>
              <a:avLst/>
              <a:gdLst/>
              <a:ahLst/>
              <a:cxnLst/>
              <a:rect l="l" t="t" r="r" b="b"/>
              <a:pathLst>
                <a:path w="25470" h="29725" extrusionOk="0">
                  <a:moveTo>
                    <a:pt x="12996" y="0"/>
                  </a:moveTo>
                  <a:cubicBezTo>
                    <a:pt x="11971" y="0"/>
                    <a:pt x="10902" y="326"/>
                    <a:pt x="9810" y="1103"/>
                  </a:cubicBezTo>
                  <a:cubicBezTo>
                    <a:pt x="8628" y="1931"/>
                    <a:pt x="7257" y="3066"/>
                    <a:pt x="6334" y="4436"/>
                  </a:cubicBezTo>
                  <a:cubicBezTo>
                    <a:pt x="5342" y="5854"/>
                    <a:pt x="4374" y="7272"/>
                    <a:pt x="3593" y="8832"/>
                  </a:cubicBezTo>
                  <a:cubicBezTo>
                    <a:pt x="2506" y="10959"/>
                    <a:pt x="734" y="15260"/>
                    <a:pt x="403" y="16748"/>
                  </a:cubicBezTo>
                  <a:cubicBezTo>
                    <a:pt x="214" y="17599"/>
                    <a:pt x="1" y="18569"/>
                    <a:pt x="403" y="19395"/>
                  </a:cubicBezTo>
                  <a:cubicBezTo>
                    <a:pt x="494" y="19458"/>
                    <a:pt x="585" y="19486"/>
                    <a:pt x="676" y="19486"/>
                  </a:cubicBezTo>
                  <a:cubicBezTo>
                    <a:pt x="1273" y="19486"/>
                    <a:pt x="1853" y="18290"/>
                    <a:pt x="2058" y="17860"/>
                  </a:cubicBezTo>
                  <a:cubicBezTo>
                    <a:pt x="2956" y="16017"/>
                    <a:pt x="3807" y="14410"/>
                    <a:pt x="4468" y="12519"/>
                  </a:cubicBezTo>
                  <a:cubicBezTo>
                    <a:pt x="4822" y="11432"/>
                    <a:pt x="5342" y="10108"/>
                    <a:pt x="5767" y="9352"/>
                  </a:cubicBezTo>
                  <a:cubicBezTo>
                    <a:pt x="6058" y="9032"/>
                    <a:pt x="6238" y="8889"/>
                    <a:pt x="6344" y="8889"/>
                  </a:cubicBezTo>
                  <a:cubicBezTo>
                    <a:pt x="6488" y="8889"/>
                    <a:pt x="6494" y="9153"/>
                    <a:pt x="6454" y="9588"/>
                  </a:cubicBezTo>
                  <a:cubicBezTo>
                    <a:pt x="6170" y="11124"/>
                    <a:pt x="5839" y="12661"/>
                    <a:pt x="5389" y="14149"/>
                  </a:cubicBezTo>
                  <a:cubicBezTo>
                    <a:pt x="4916" y="15450"/>
                    <a:pt x="4657" y="16820"/>
                    <a:pt x="4255" y="18144"/>
                  </a:cubicBezTo>
                  <a:cubicBezTo>
                    <a:pt x="3924" y="19584"/>
                    <a:pt x="3523" y="20980"/>
                    <a:pt x="3192" y="22398"/>
                  </a:cubicBezTo>
                  <a:cubicBezTo>
                    <a:pt x="2931" y="24147"/>
                    <a:pt x="2719" y="25612"/>
                    <a:pt x="2648" y="27361"/>
                  </a:cubicBezTo>
                  <a:cubicBezTo>
                    <a:pt x="2695" y="28187"/>
                    <a:pt x="2767" y="29488"/>
                    <a:pt x="3712" y="29724"/>
                  </a:cubicBezTo>
                  <a:cubicBezTo>
                    <a:pt x="4349" y="29699"/>
                    <a:pt x="4752" y="29110"/>
                    <a:pt x="5083" y="28660"/>
                  </a:cubicBezTo>
                  <a:cubicBezTo>
                    <a:pt x="5603" y="27998"/>
                    <a:pt x="6028" y="27266"/>
                    <a:pt x="6476" y="26533"/>
                  </a:cubicBezTo>
                  <a:cubicBezTo>
                    <a:pt x="7422" y="25045"/>
                    <a:pt x="8178" y="23485"/>
                    <a:pt x="8770" y="21831"/>
                  </a:cubicBezTo>
                  <a:cubicBezTo>
                    <a:pt x="9148" y="20766"/>
                    <a:pt x="9384" y="19632"/>
                    <a:pt x="9738" y="18569"/>
                  </a:cubicBezTo>
                  <a:cubicBezTo>
                    <a:pt x="10069" y="17410"/>
                    <a:pt x="10447" y="16300"/>
                    <a:pt x="10825" y="15166"/>
                  </a:cubicBezTo>
                  <a:cubicBezTo>
                    <a:pt x="11061" y="14385"/>
                    <a:pt x="11369" y="13156"/>
                    <a:pt x="11606" y="12614"/>
                  </a:cubicBezTo>
                  <a:cubicBezTo>
                    <a:pt x="11747" y="12305"/>
                    <a:pt x="11842" y="12353"/>
                    <a:pt x="12101" y="12305"/>
                  </a:cubicBezTo>
                  <a:cubicBezTo>
                    <a:pt x="12137" y="12301"/>
                    <a:pt x="12169" y="12298"/>
                    <a:pt x="12200" y="12298"/>
                  </a:cubicBezTo>
                  <a:cubicBezTo>
                    <a:pt x="12476" y="12298"/>
                    <a:pt x="12565" y="12490"/>
                    <a:pt x="12693" y="12873"/>
                  </a:cubicBezTo>
                  <a:cubicBezTo>
                    <a:pt x="12787" y="13370"/>
                    <a:pt x="12621" y="14385"/>
                    <a:pt x="12574" y="15094"/>
                  </a:cubicBezTo>
                  <a:cubicBezTo>
                    <a:pt x="12479" y="16111"/>
                    <a:pt x="12479" y="17127"/>
                    <a:pt x="12409" y="18144"/>
                  </a:cubicBezTo>
                  <a:cubicBezTo>
                    <a:pt x="12409" y="18686"/>
                    <a:pt x="12504" y="19231"/>
                    <a:pt x="12526" y="19773"/>
                  </a:cubicBezTo>
                  <a:cubicBezTo>
                    <a:pt x="12574" y="20341"/>
                    <a:pt x="12693" y="20955"/>
                    <a:pt x="13071" y="21381"/>
                  </a:cubicBezTo>
                  <a:cubicBezTo>
                    <a:pt x="13229" y="21497"/>
                    <a:pt x="13389" y="21549"/>
                    <a:pt x="13548" y="21549"/>
                  </a:cubicBezTo>
                  <a:cubicBezTo>
                    <a:pt x="14484" y="21549"/>
                    <a:pt x="15391" y="19772"/>
                    <a:pt x="15693" y="19064"/>
                  </a:cubicBezTo>
                  <a:cubicBezTo>
                    <a:pt x="16285" y="17624"/>
                    <a:pt x="16213" y="16134"/>
                    <a:pt x="16474" y="14835"/>
                  </a:cubicBezTo>
                  <a:cubicBezTo>
                    <a:pt x="16733" y="16489"/>
                    <a:pt x="16544" y="18355"/>
                    <a:pt x="17561" y="19915"/>
                  </a:cubicBezTo>
                  <a:cubicBezTo>
                    <a:pt x="18058" y="20829"/>
                    <a:pt x="18746" y="21559"/>
                    <a:pt x="19347" y="21559"/>
                  </a:cubicBezTo>
                  <a:cubicBezTo>
                    <a:pt x="19803" y="21559"/>
                    <a:pt x="20210" y="21138"/>
                    <a:pt x="20445" y="20057"/>
                  </a:cubicBezTo>
                  <a:cubicBezTo>
                    <a:pt x="20656" y="19089"/>
                    <a:pt x="20420" y="18096"/>
                    <a:pt x="20539" y="17127"/>
                  </a:cubicBezTo>
                  <a:lnTo>
                    <a:pt x="20539" y="17032"/>
                  </a:lnTo>
                  <a:cubicBezTo>
                    <a:pt x="20964" y="18166"/>
                    <a:pt x="21579" y="19254"/>
                    <a:pt x="22500" y="20034"/>
                  </a:cubicBezTo>
                  <a:cubicBezTo>
                    <a:pt x="23155" y="20519"/>
                    <a:pt x="23669" y="20722"/>
                    <a:pt x="24070" y="20722"/>
                  </a:cubicBezTo>
                  <a:cubicBezTo>
                    <a:pt x="25387" y="20722"/>
                    <a:pt x="25470" y="18516"/>
                    <a:pt x="25288" y="16868"/>
                  </a:cubicBezTo>
                  <a:cubicBezTo>
                    <a:pt x="25124" y="15875"/>
                    <a:pt x="23067" y="10108"/>
                    <a:pt x="22382" y="8666"/>
                  </a:cubicBezTo>
                  <a:cubicBezTo>
                    <a:pt x="22126" y="8115"/>
                    <a:pt x="18113" y="0"/>
                    <a:pt x="129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8"/>
          <p:cNvSpPr/>
          <p:nvPr/>
        </p:nvSpPr>
        <p:spPr>
          <a:xfrm flipH="1">
            <a:off x="45" y="3829450"/>
            <a:ext cx="9144084" cy="1009258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8"/>
          <p:cNvSpPr/>
          <p:nvPr/>
        </p:nvSpPr>
        <p:spPr>
          <a:xfrm flipH="1">
            <a:off x="41" y="4277376"/>
            <a:ext cx="9144084" cy="866117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8"/>
          <p:cNvSpPr/>
          <p:nvPr/>
        </p:nvSpPr>
        <p:spPr>
          <a:xfrm flipH="1">
            <a:off x="0" y="4663625"/>
            <a:ext cx="9144129" cy="479875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8"/>
          <p:cNvGrpSpPr/>
          <p:nvPr/>
        </p:nvGrpSpPr>
        <p:grpSpPr>
          <a:xfrm>
            <a:off x="7975078" y="-399159"/>
            <a:ext cx="1772489" cy="1540322"/>
            <a:chOff x="3274925" y="1917150"/>
            <a:chExt cx="921300" cy="800625"/>
          </a:xfrm>
        </p:grpSpPr>
        <p:sp>
          <p:nvSpPr>
            <p:cNvPr id="223" name="Google Shape;223;p8"/>
            <p:cNvSpPr/>
            <p:nvPr/>
          </p:nvSpPr>
          <p:spPr>
            <a:xfrm>
              <a:off x="3274925" y="1917150"/>
              <a:ext cx="921300" cy="800625"/>
            </a:xfrm>
            <a:custGeom>
              <a:avLst/>
              <a:gdLst/>
              <a:ahLst/>
              <a:cxnLst/>
              <a:rect l="l" t="t" r="r" b="b"/>
              <a:pathLst>
                <a:path w="36852" h="32025" extrusionOk="0">
                  <a:moveTo>
                    <a:pt x="22928" y="0"/>
                  </a:moveTo>
                  <a:cubicBezTo>
                    <a:pt x="21993" y="0"/>
                    <a:pt x="21038" y="189"/>
                    <a:pt x="20230" y="462"/>
                  </a:cubicBezTo>
                  <a:cubicBezTo>
                    <a:pt x="19618" y="687"/>
                    <a:pt x="19022" y="945"/>
                    <a:pt x="18474" y="1267"/>
                  </a:cubicBezTo>
                  <a:cubicBezTo>
                    <a:pt x="17814" y="1750"/>
                    <a:pt x="17234" y="2362"/>
                    <a:pt x="16558" y="2846"/>
                  </a:cubicBezTo>
                  <a:cubicBezTo>
                    <a:pt x="16444" y="2927"/>
                    <a:pt x="16461" y="2894"/>
                    <a:pt x="16139" y="3056"/>
                  </a:cubicBezTo>
                  <a:cubicBezTo>
                    <a:pt x="15978" y="3135"/>
                    <a:pt x="15817" y="3217"/>
                    <a:pt x="15656" y="3264"/>
                  </a:cubicBezTo>
                  <a:lnTo>
                    <a:pt x="15688" y="3264"/>
                  </a:lnTo>
                  <a:cubicBezTo>
                    <a:pt x="15671" y="3264"/>
                    <a:pt x="15656" y="3264"/>
                    <a:pt x="15639" y="3281"/>
                  </a:cubicBezTo>
                  <a:cubicBezTo>
                    <a:pt x="15607" y="3289"/>
                    <a:pt x="15591" y="3293"/>
                    <a:pt x="15587" y="3293"/>
                  </a:cubicBezTo>
                  <a:cubicBezTo>
                    <a:pt x="15583" y="3293"/>
                    <a:pt x="15591" y="3289"/>
                    <a:pt x="15607" y="3281"/>
                  </a:cubicBezTo>
                  <a:lnTo>
                    <a:pt x="15607" y="3281"/>
                  </a:lnTo>
                  <a:cubicBezTo>
                    <a:pt x="15422" y="3321"/>
                    <a:pt x="15333" y="3333"/>
                    <a:pt x="15261" y="3333"/>
                  </a:cubicBezTo>
                  <a:cubicBezTo>
                    <a:pt x="15189" y="3333"/>
                    <a:pt x="15132" y="3321"/>
                    <a:pt x="15012" y="3313"/>
                  </a:cubicBezTo>
                  <a:cubicBezTo>
                    <a:pt x="14673" y="3264"/>
                    <a:pt x="14367" y="3135"/>
                    <a:pt x="14029" y="3088"/>
                  </a:cubicBezTo>
                  <a:cubicBezTo>
                    <a:pt x="13594" y="3023"/>
                    <a:pt x="13176" y="2894"/>
                    <a:pt x="12757" y="2781"/>
                  </a:cubicBezTo>
                  <a:cubicBezTo>
                    <a:pt x="11855" y="2572"/>
                    <a:pt x="11452" y="2620"/>
                    <a:pt x="10727" y="2556"/>
                  </a:cubicBezTo>
                  <a:cubicBezTo>
                    <a:pt x="10437" y="2532"/>
                    <a:pt x="10143" y="2516"/>
                    <a:pt x="9847" y="2516"/>
                  </a:cubicBezTo>
                  <a:cubicBezTo>
                    <a:pt x="9551" y="2516"/>
                    <a:pt x="9253" y="2532"/>
                    <a:pt x="8956" y="2572"/>
                  </a:cubicBezTo>
                  <a:cubicBezTo>
                    <a:pt x="8344" y="2684"/>
                    <a:pt x="7732" y="2878"/>
                    <a:pt x="7152" y="3135"/>
                  </a:cubicBezTo>
                  <a:cubicBezTo>
                    <a:pt x="5975" y="3683"/>
                    <a:pt x="4865" y="4408"/>
                    <a:pt x="3978" y="5358"/>
                  </a:cubicBezTo>
                  <a:cubicBezTo>
                    <a:pt x="3302" y="6228"/>
                    <a:pt x="2690" y="7194"/>
                    <a:pt x="2400" y="8274"/>
                  </a:cubicBezTo>
                  <a:cubicBezTo>
                    <a:pt x="2239" y="8822"/>
                    <a:pt x="2207" y="8740"/>
                    <a:pt x="2094" y="9337"/>
                  </a:cubicBezTo>
                  <a:cubicBezTo>
                    <a:pt x="2062" y="9642"/>
                    <a:pt x="2142" y="9949"/>
                    <a:pt x="2142" y="10271"/>
                  </a:cubicBezTo>
                  <a:cubicBezTo>
                    <a:pt x="2142" y="10609"/>
                    <a:pt x="2207" y="10948"/>
                    <a:pt x="2256" y="11285"/>
                  </a:cubicBezTo>
                  <a:cubicBezTo>
                    <a:pt x="2256" y="11317"/>
                    <a:pt x="2271" y="11334"/>
                    <a:pt x="2271" y="11366"/>
                  </a:cubicBezTo>
                  <a:cubicBezTo>
                    <a:pt x="2288" y="11495"/>
                    <a:pt x="2303" y="11624"/>
                    <a:pt x="2335" y="11736"/>
                  </a:cubicBezTo>
                  <a:cubicBezTo>
                    <a:pt x="2449" y="12204"/>
                    <a:pt x="2674" y="12623"/>
                    <a:pt x="2883" y="13041"/>
                  </a:cubicBezTo>
                  <a:cubicBezTo>
                    <a:pt x="2932" y="13138"/>
                    <a:pt x="2996" y="13218"/>
                    <a:pt x="3061" y="13299"/>
                  </a:cubicBezTo>
                  <a:cubicBezTo>
                    <a:pt x="3173" y="13589"/>
                    <a:pt x="3383" y="13830"/>
                    <a:pt x="3576" y="14072"/>
                  </a:cubicBezTo>
                  <a:cubicBezTo>
                    <a:pt x="3673" y="14217"/>
                    <a:pt x="3753" y="14378"/>
                    <a:pt x="3882" y="14506"/>
                  </a:cubicBezTo>
                  <a:cubicBezTo>
                    <a:pt x="3898" y="14620"/>
                    <a:pt x="3946" y="14813"/>
                    <a:pt x="3931" y="14861"/>
                  </a:cubicBezTo>
                  <a:cubicBezTo>
                    <a:pt x="3963" y="15232"/>
                    <a:pt x="3946" y="15408"/>
                    <a:pt x="3834" y="15634"/>
                  </a:cubicBezTo>
                  <a:cubicBezTo>
                    <a:pt x="3383" y="16617"/>
                    <a:pt x="2578" y="17051"/>
                    <a:pt x="1659" y="18082"/>
                  </a:cubicBezTo>
                  <a:cubicBezTo>
                    <a:pt x="1584" y="18189"/>
                    <a:pt x="1336" y="18424"/>
                    <a:pt x="1361" y="18424"/>
                  </a:cubicBezTo>
                  <a:cubicBezTo>
                    <a:pt x="1363" y="18424"/>
                    <a:pt x="1365" y="18423"/>
                    <a:pt x="1369" y="18421"/>
                  </a:cubicBezTo>
                  <a:lnTo>
                    <a:pt x="1369" y="18421"/>
                  </a:lnTo>
                  <a:cubicBezTo>
                    <a:pt x="1015" y="18711"/>
                    <a:pt x="774" y="19194"/>
                    <a:pt x="596" y="19596"/>
                  </a:cubicBezTo>
                  <a:cubicBezTo>
                    <a:pt x="274" y="20401"/>
                    <a:pt x="65" y="21256"/>
                    <a:pt x="65" y="22141"/>
                  </a:cubicBezTo>
                  <a:cubicBezTo>
                    <a:pt x="1" y="22721"/>
                    <a:pt x="16" y="23317"/>
                    <a:pt x="194" y="23865"/>
                  </a:cubicBezTo>
                  <a:cubicBezTo>
                    <a:pt x="370" y="24492"/>
                    <a:pt x="757" y="25008"/>
                    <a:pt x="1257" y="25426"/>
                  </a:cubicBezTo>
                  <a:cubicBezTo>
                    <a:pt x="1594" y="25716"/>
                    <a:pt x="1966" y="26023"/>
                    <a:pt x="2417" y="26152"/>
                  </a:cubicBezTo>
                  <a:cubicBezTo>
                    <a:pt x="3026" y="26324"/>
                    <a:pt x="3661" y="26431"/>
                    <a:pt x="4291" y="26431"/>
                  </a:cubicBezTo>
                  <a:cubicBezTo>
                    <a:pt x="4543" y="26431"/>
                    <a:pt x="4793" y="26414"/>
                    <a:pt x="5041" y="26377"/>
                  </a:cubicBezTo>
                  <a:cubicBezTo>
                    <a:pt x="6072" y="26313"/>
                    <a:pt x="6669" y="26087"/>
                    <a:pt x="7425" y="25974"/>
                  </a:cubicBezTo>
                  <a:cubicBezTo>
                    <a:pt x="7447" y="25963"/>
                    <a:pt x="7477" y="25958"/>
                    <a:pt x="7514" y="25958"/>
                  </a:cubicBezTo>
                  <a:cubicBezTo>
                    <a:pt x="7841" y="25958"/>
                    <a:pt x="8673" y="26378"/>
                    <a:pt x="8891" y="26538"/>
                  </a:cubicBezTo>
                  <a:cubicBezTo>
                    <a:pt x="9454" y="27022"/>
                    <a:pt x="9729" y="27520"/>
                    <a:pt x="10066" y="28519"/>
                  </a:cubicBezTo>
                  <a:cubicBezTo>
                    <a:pt x="10502" y="29678"/>
                    <a:pt x="11017" y="30935"/>
                    <a:pt x="12192" y="31564"/>
                  </a:cubicBezTo>
                  <a:cubicBezTo>
                    <a:pt x="12969" y="31894"/>
                    <a:pt x="13835" y="32024"/>
                    <a:pt x="14696" y="32024"/>
                  </a:cubicBezTo>
                  <a:cubicBezTo>
                    <a:pt x="14926" y="32024"/>
                    <a:pt x="15155" y="32015"/>
                    <a:pt x="15381" y="31998"/>
                  </a:cubicBezTo>
                  <a:cubicBezTo>
                    <a:pt x="16977" y="31772"/>
                    <a:pt x="18040" y="30419"/>
                    <a:pt x="19264" y="29534"/>
                  </a:cubicBezTo>
                  <a:cubicBezTo>
                    <a:pt x="19908" y="29115"/>
                    <a:pt x="20471" y="29019"/>
                    <a:pt x="21470" y="28905"/>
                  </a:cubicBezTo>
                  <a:cubicBezTo>
                    <a:pt x="21762" y="28876"/>
                    <a:pt x="22000" y="28859"/>
                    <a:pt x="22205" y="28859"/>
                  </a:cubicBezTo>
                  <a:cubicBezTo>
                    <a:pt x="22553" y="28859"/>
                    <a:pt x="22807" y="28907"/>
                    <a:pt x="23080" y="29019"/>
                  </a:cubicBezTo>
                  <a:cubicBezTo>
                    <a:pt x="24079" y="29502"/>
                    <a:pt x="25142" y="29856"/>
                    <a:pt x="26237" y="30017"/>
                  </a:cubicBezTo>
                  <a:cubicBezTo>
                    <a:pt x="27027" y="30065"/>
                    <a:pt x="27171" y="30017"/>
                    <a:pt x="28009" y="30097"/>
                  </a:cubicBezTo>
                  <a:cubicBezTo>
                    <a:pt x="28363" y="30142"/>
                    <a:pt x="28725" y="30174"/>
                    <a:pt x="29085" y="30174"/>
                  </a:cubicBezTo>
                  <a:cubicBezTo>
                    <a:pt x="29642" y="30174"/>
                    <a:pt x="30197" y="30097"/>
                    <a:pt x="30715" y="29872"/>
                  </a:cubicBezTo>
                  <a:cubicBezTo>
                    <a:pt x="31713" y="29421"/>
                    <a:pt x="32519" y="28600"/>
                    <a:pt x="33147" y="27714"/>
                  </a:cubicBezTo>
                  <a:cubicBezTo>
                    <a:pt x="33437" y="27295"/>
                    <a:pt x="33710" y="26861"/>
                    <a:pt x="33968" y="26425"/>
                  </a:cubicBezTo>
                  <a:cubicBezTo>
                    <a:pt x="34129" y="26120"/>
                    <a:pt x="34339" y="25798"/>
                    <a:pt x="34355" y="25443"/>
                  </a:cubicBezTo>
                  <a:cubicBezTo>
                    <a:pt x="34468" y="24782"/>
                    <a:pt x="34436" y="24106"/>
                    <a:pt x="34226" y="23461"/>
                  </a:cubicBezTo>
                  <a:cubicBezTo>
                    <a:pt x="34097" y="22882"/>
                    <a:pt x="33888" y="22319"/>
                    <a:pt x="33582" y="21803"/>
                  </a:cubicBezTo>
                  <a:cubicBezTo>
                    <a:pt x="32954" y="20450"/>
                    <a:pt x="32535" y="19371"/>
                    <a:pt x="32374" y="18146"/>
                  </a:cubicBezTo>
                  <a:cubicBezTo>
                    <a:pt x="32261" y="16922"/>
                    <a:pt x="32181" y="16553"/>
                    <a:pt x="32954" y="15779"/>
                  </a:cubicBezTo>
                  <a:cubicBezTo>
                    <a:pt x="33227" y="15569"/>
                    <a:pt x="33695" y="15296"/>
                    <a:pt x="34226" y="14861"/>
                  </a:cubicBezTo>
                  <a:cubicBezTo>
                    <a:pt x="34709" y="14394"/>
                    <a:pt x="35096" y="13847"/>
                    <a:pt x="35547" y="13347"/>
                  </a:cubicBezTo>
                  <a:cubicBezTo>
                    <a:pt x="36126" y="12703"/>
                    <a:pt x="36626" y="11929"/>
                    <a:pt x="36691" y="11044"/>
                  </a:cubicBezTo>
                  <a:cubicBezTo>
                    <a:pt x="36852" y="9949"/>
                    <a:pt x="36449" y="8837"/>
                    <a:pt x="35740" y="7984"/>
                  </a:cubicBezTo>
                  <a:cubicBezTo>
                    <a:pt x="35128" y="7340"/>
                    <a:pt x="34533" y="6663"/>
                    <a:pt x="33759" y="6196"/>
                  </a:cubicBezTo>
                  <a:cubicBezTo>
                    <a:pt x="33212" y="5841"/>
                    <a:pt x="32647" y="5471"/>
                    <a:pt x="31988" y="5343"/>
                  </a:cubicBezTo>
                  <a:cubicBezTo>
                    <a:pt x="31505" y="5246"/>
                    <a:pt x="31005" y="5182"/>
                    <a:pt x="30506" y="5117"/>
                  </a:cubicBezTo>
                  <a:cubicBezTo>
                    <a:pt x="29958" y="5004"/>
                    <a:pt x="29411" y="4859"/>
                    <a:pt x="28863" y="4795"/>
                  </a:cubicBezTo>
                  <a:cubicBezTo>
                    <a:pt x="27654" y="4602"/>
                    <a:pt x="27300" y="4456"/>
                    <a:pt x="26978" y="3603"/>
                  </a:cubicBezTo>
                  <a:cubicBezTo>
                    <a:pt x="26817" y="3249"/>
                    <a:pt x="26914" y="2652"/>
                    <a:pt x="26656" y="2008"/>
                  </a:cubicBezTo>
                  <a:cubicBezTo>
                    <a:pt x="25964" y="514"/>
                    <a:pt x="24472" y="0"/>
                    <a:pt x="22928" y="0"/>
                  </a:cubicBezTo>
                  <a:close/>
                </a:path>
              </a:pathLst>
            </a:custGeom>
            <a:solidFill>
              <a:srgbClr val="E69724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3432350" y="2062300"/>
              <a:ext cx="537975" cy="507125"/>
            </a:xfrm>
            <a:custGeom>
              <a:avLst/>
              <a:gdLst/>
              <a:ahLst/>
              <a:cxnLst/>
              <a:rect l="l" t="t" r="r" b="b"/>
              <a:pathLst>
                <a:path w="21519" h="20285" extrusionOk="0">
                  <a:moveTo>
                    <a:pt x="11382" y="0"/>
                  </a:moveTo>
                  <a:cubicBezTo>
                    <a:pt x="10847" y="0"/>
                    <a:pt x="10313" y="46"/>
                    <a:pt x="9778" y="116"/>
                  </a:cubicBezTo>
                  <a:cubicBezTo>
                    <a:pt x="8103" y="439"/>
                    <a:pt x="6589" y="1324"/>
                    <a:pt x="5187" y="2355"/>
                  </a:cubicBezTo>
                  <a:cubicBezTo>
                    <a:pt x="1" y="6188"/>
                    <a:pt x="211" y="9860"/>
                    <a:pt x="1016" y="13485"/>
                  </a:cubicBezTo>
                  <a:cubicBezTo>
                    <a:pt x="2981" y="18493"/>
                    <a:pt x="5155" y="19251"/>
                    <a:pt x="8135" y="19863"/>
                  </a:cubicBezTo>
                  <a:cubicBezTo>
                    <a:pt x="9166" y="20071"/>
                    <a:pt x="10212" y="20217"/>
                    <a:pt x="11259" y="20249"/>
                  </a:cubicBezTo>
                  <a:cubicBezTo>
                    <a:pt x="11364" y="20249"/>
                    <a:pt x="11740" y="20284"/>
                    <a:pt x="12218" y="20284"/>
                  </a:cubicBezTo>
                  <a:cubicBezTo>
                    <a:pt x="12768" y="20284"/>
                    <a:pt x="13453" y="20238"/>
                    <a:pt x="14013" y="20039"/>
                  </a:cubicBezTo>
                  <a:cubicBezTo>
                    <a:pt x="15383" y="19685"/>
                    <a:pt x="18007" y="19073"/>
                    <a:pt x="19521" y="17043"/>
                  </a:cubicBezTo>
                  <a:cubicBezTo>
                    <a:pt x="20005" y="16384"/>
                    <a:pt x="20520" y="15707"/>
                    <a:pt x="20794" y="14917"/>
                  </a:cubicBezTo>
                  <a:cubicBezTo>
                    <a:pt x="20955" y="14434"/>
                    <a:pt x="21020" y="13936"/>
                    <a:pt x="21084" y="13452"/>
                  </a:cubicBezTo>
                  <a:cubicBezTo>
                    <a:pt x="21149" y="13049"/>
                    <a:pt x="21213" y="12647"/>
                    <a:pt x="21213" y="12244"/>
                  </a:cubicBezTo>
                  <a:cubicBezTo>
                    <a:pt x="21213" y="11374"/>
                    <a:pt x="21519" y="9522"/>
                    <a:pt x="21164" y="7863"/>
                  </a:cubicBezTo>
                  <a:cubicBezTo>
                    <a:pt x="20906" y="6607"/>
                    <a:pt x="20472" y="5399"/>
                    <a:pt x="19925" y="4255"/>
                  </a:cubicBezTo>
                  <a:cubicBezTo>
                    <a:pt x="19925" y="4240"/>
                    <a:pt x="19925" y="4240"/>
                    <a:pt x="19908" y="4223"/>
                  </a:cubicBezTo>
                  <a:cubicBezTo>
                    <a:pt x="19603" y="3595"/>
                    <a:pt x="19280" y="2967"/>
                    <a:pt x="18813" y="2451"/>
                  </a:cubicBezTo>
                  <a:cubicBezTo>
                    <a:pt x="17975" y="1549"/>
                    <a:pt x="16961" y="761"/>
                    <a:pt x="15801" y="422"/>
                  </a:cubicBezTo>
                  <a:cubicBezTo>
                    <a:pt x="14320" y="3"/>
                    <a:pt x="12838" y="35"/>
                    <a:pt x="11614" y="3"/>
                  </a:cubicBezTo>
                  <a:cubicBezTo>
                    <a:pt x="11537" y="1"/>
                    <a:pt x="11459" y="0"/>
                    <a:pt x="1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3920375" y="1981450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3665075" y="1998750"/>
              <a:ext cx="1250" cy="450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0"/>
                  </a:moveTo>
                  <a:lnTo>
                    <a:pt x="50" y="0"/>
                  </a:lnTo>
                  <a:cubicBezTo>
                    <a:pt x="33" y="17"/>
                    <a:pt x="18" y="17"/>
                    <a:pt x="1" y="17"/>
                  </a:cubicBezTo>
                  <a:lnTo>
                    <a:pt x="33" y="17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3919975" y="2507700"/>
              <a:ext cx="138425" cy="122475"/>
            </a:xfrm>
            <a:custGeom>
              <a:avLst/>
              <a:gdLst/>
              <a:ahLst/>
              <a:cxnLst/>
              <a:rect l="l" t="t" r="r" b="b"/>
              <a:pathLst>
                <a:path w="5537" h="4899" extrusionOk="0">
                  <a:moveTo>
                    <a:pt x="1178" y="0"/>
                  </a:moveTo>
                  <a:cubicBezTo>
                    <a:pt x="1073" y="0"/>
                    <a:pt x="968" y="17"/>
                    <a:pt x="871" y="50"/>
                  </a:cubicBezTo>
                  <a:cubicBezTo>
                    <a:pt x="581" y="162"/>
                    <a:pt x="177" y="355"/>
                    <a:pt x="1" y="597"/>
                  </a:cubicBezTo>
                  <a:cubicBezTo>
                    <a:pt x="1" y="640"/>
                    <a:pt x="29" y="661"/>
                    <a:pt x="58" y="661"/>
                  </a:cubicBezTo>
                  <a:cubicBezTo>
                    <a:pt x="72" y="661"/>
                    <a:pt x="87" y="656"/>
                    <a:pt x="98" y="645"/>
                  </a:cubicBezTo>
                  <a:cubicBezTo>
                    <a:pt x="408" y="406"/>
                    <a:pt x="780" y="129"/>
                    <a:pt x="1182" y="129"/>
                  </a:cubicBezTo>
                  <a:cubicBezTo>
                    <a:pt x="1238" y="129"/>
                    <a:pt x="1296" y="134"/>
                    <a:pt x="1354" y="146"/>
                  </a:cubicBezTo>
                  <a:cubicBezTo>
                    <a:pt x="1434" y="162"/>
                    <a:pt x="1515" y="178"/>
                    <a:pt x="1563" y="226"/>
                  </a:cubicBezTo>
                  <a:cubicBezTo>
                    <a:pt x="1659" y="323"/>
                    <a:pt x="1708" y="452"/>
                    <a:pt x="1724" y="580"/>
                  </a:cubicBezTo>
                  <a:cubicBezTo>
                    <a:pt x="1740" y="967"/>
                    <a:pt x="1756" y="1499"/>
                    <a:pt x="1805" y="1804"/>
                  </a:cubicBezTo>
                  <a:cubicBezTo>
                    <a:pt x="1837" y="2047"/>
                    <a:pt x="1837" y="2304"/>
                    <a:pt x="1981" y="2513"/>
                  </a:cubicBezTo>
                  <a:cubicBezTo>
                    <a:pt x="2110" y="2659"/>
                    <a:pt x="2303" y="2723"/>
                    <a:pt x="2497" y="2771"/>
                  </a:cubicBezTo>
                  <a:cubicBezTo>
                    <a:pt x="2520" y="2773"/>
                    <a:pt x="2544" y="2774"/>
                    <a:pt x="2568" y="2774"/>
                  </a:cubicBezTo>
                  <a:cubicBezTo>
                    <a:pt x="2990" y="2774"/>
                    <a:pt x="3392" y="2452"/>
                    <a:pt x="3759" y="2452"/>
                  </a:cubicBezTo>
                  <a:cubicBezTo>
                    <a:pt x="3845" y="2452"/>
                    <a:pt x="3929" y="2469"/>
                    <a:pt x="4011" y="2513"/>
                  </a:cubicBezTo>
                  <a:cubicBezTo>
                    <a:pt x="4107" y="2594"/>
                    <a:pt x="4236" y="2642"/>
                    <a:pt x="4317" y="2739"/>
                  </a:cubicBezTo>
                  <a:cubicBezTo>
                    <a:pt x="4478" y="2996"/>
                    <a:pt x="4543" y="3222"/>
                    <a:pt x="4543" y="3528"/>
                  </a:cubicBezTo>
                  <a:cubicBezTo>
                    <a:pt x="4543" y="4174"/>
                    <a:pt x="4543" y="4898"/>
                    <a:pt x="5359" y="4898"/>
                  </a:cubicBezTo>
                  <a:cubicBezTo>
                    <a:pt x="5376" y="4898"/>
                    <a:pt x="5394" y="4898"/>
                    <a:pt x="5413" y="4897"/>
                  </a:cubicBezTo>
                  <a:cubicBezTo>
                    <a:pt x="5418" y="4898"/>
                    <a:pt x="5423" y="4899"/>
                    <a:pt x="5428" y="4899"/>
                  </a:cubicBezTo>
                  <a:cubicBezTo>
                    <a:pt x="5486" y="4899"/>
                    <a:pt x="5536" y="4812"/>
                    <a:pt x="5477" y="4753"/>
                  </a:cubicBezTo>
                  <a:cubicBezTo>
                    <a:pt x="5452" y="4736"/>
                    <a:pt x="5423" y="4732"/>
                    <a:pt x="5392" y="4732"/>
                  </a:cubicBezTo>
                  <a:cubicBezTo>
                    <a:pt x="5362" y="4732"/>
                    <a:pt x="5331" y="4736"/>
                    <a:pt x="5299" y="4736"/>
                  </a:cubicBezTo>
                  <a:cubicBezTo>
                    <a:pt x="5123" y="4720"/>
                    <a:pt x="4929" y="4688"/>
                    <a:pt x="4816" y="4446"/>
                  </a:cubicBezTo>
                  <a:cubicBezTo>
                    <a:pt x="4640" y="4124"/>
                    <a:pt x="4768" y="3608"/>
                    <a:pt x="4655" y="3157"/>
                  </a:cubicBezTo>
                  <a:cubicBezTo>
                    <a:pt x="4607" y="2949"/>
                    <a:pt x="4526" y="2723"/>
                    <a:pt x="4365" y="2578"/>
                  </a:cubicBezTo>
                  <a:cubicBezTo>
                    <a:pt x="4204" y="2465"/>
                    <a:pt x="4060" y="2337"/>
                    <a:pt x="3882" y="2320"/>
                  </a:cubicBezTo>
                  <a:cubicBezTo>
                    <a:pt x="3834" y="2312"/>
                    <a:pt x="3787" y="2308"/>
                    <a:pt x="3741" y="2308"/>
                  </a:cubicBezTo>
                  <a:cubicBezTo>
                    <a:pt x="3425" y="2308"/>
                    <a:pt x="3128" y="2480"/>
                    <a:pt x="2819" y="2578"/>
                  </a:cubicBezTo>
                  <a:cubicBezTo>
                    <a:pt x="2738" y="2610"/>
                    <a:pt x="2659" y="2626"/>
                    <a:pt x="2581" y="2626"/>
                  </a:cubicBezTo>
                  <a:cubicBezTo>
                    <a:pt x="2424" y="2626"/>
                    <a:pt x="2266" y="2562"/>
                    <a:pt x="2095" y="2433"/>
                  </a:cubicBezTo>
                  <a:cubicBezTo>
                    <a:pt x="2030" y="2337"/>
                    <a:pt x="1998" y="2223"/>
                    <a:pt x="1981" y="2111"/>
                  </a:cubicBezTo>
                  <a:cubicBezTo>
                    <a:pt x="1949" y="1886"/>
                    <a:pt x="1917" y="1725"/>
                    <a:pt x="1917" y="1547"/>
                  </a:cubicBezTo>
                  <a:cubicBezTo>
                    <a:pt x="1901" y="1321"/>
                    <a:pt x="1852" y="1096"/>
                    <a:pt x="1869" y="870"/>
                  </a:cubicBezTo>
                  <a:cubicBezTo>
                    <a:pt x="1869" y="613"/>
                    <a:pt x="1837" y="290"/>
                    <a:pt x="1627" y="114"/>
                  </a:cubicBezTo>
                  <a:cubicBezTo>
                    <a:pt x="1492" y="37"/>
                    <a:pt x="1335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3959025" y="2456425"/>
              <a:ext cx="153025" cy="94350"/>
            </a:xfrm>
            <a:custGeom>
              <a:avLst/>
              <a:gdLst/>
              <a:ahLst/>
              <a:cxnLst/>
              <a:rect l="l" t="t" r="r" b="b"/>
              <a:pathLst>
                <a:path w="6121" h="3774" extrusionOk="0">
                  <a:moveTo>
                    <a:pt x="113" y="1"/>
                  </a:moveTo>
                  <a:cubicBezTo>
                    <a:pt x="97" y="1"/>
                    <a:pt x="81" y="3"/>
                    <a:pt x="65" y="7"/>
                  </a:cubicBezTo>
                  <a:cubicBezTo>
                    <a:pt x="1" y="39"/>
                    <a:pt x="17" y="119"/>
                    <a:pt x="82" y="136"/>
                  </a:cubicBezTo>
                  <a:cubicBezTo>
                    <a:pt x="645" y="297"/>
                    <a:pt x="1209" y="587"/>
                    <a:pt x="1579" y="1070"/>
                  </a:cubicBezTo>
                  <a:cubicBezTo>
                    <a:pt x="1757" y="1360"/>
                    <a:pt x="1982" y="1682"/>
                    <a:pt x="2320" y="1778"/>
                  </a:cubicBezTo>
                  <a:cubicBezTo>
                    <a:pt x="2381" y="1799"/>
                    <a:pt x="2437" y="1809"/>
                    <a:pt x="2489" y="1809"/>
                  </a:cubicBezTo>
                  <a:cubicBezTo>
                    <a:pt x="2792" y="1809"/>
                    <a:pt x="2954" y="1485"/>
                    <a:pt x="3174" y="1278"/>
                  </a:cubicBezTo>
                  <a:cubicBezTo>
                    <a:pt x="3332" y="1170"/>
                    <a:pt x="3532" y="1068"/>
                    <a:pt x="3697" y="1068"/>
                  </a:cubicBezTo>
                  <a:cubicBezTo>
                    <a:pt x="3801" y="1068"/>
                    <a:pt x="3891" y="1108"/>
                    <a:pt x="3947" y="1214"/>
                  </a:cubicBezTo>
                  <a:cubicBezTo>
                    <a:pt x="4108" y="1568"/>
                    <a:pt x="4076" y="2133"/>
                    <a:pt x="4124" y="2631"/>
                  </a:cubicBezTo>
                  <a:cubicBezTo>
                    <a:pt x="4109" y="2874"/>
                    <a:pt x="4108" y="3232"/>
                    <a:pt x="4405" y="3232"/>
                  </a:cubicBezTo>
                  <a:cubicBezTo>
                    <a:pt x="4423" y="3232"/>
                    <a:pt x="4442" y="3231"/>
                    <a:pt x="4463" y="3228"/>
                  </a:cubicBezTo>
                  <a:cubicBezTo>
                    <a:pt x="4736" y="3196"/>
                    <a:pt x="4946" y="2954"/>
                    <a:pt x="5139" y="2906"/>
                  </a:cubicBezTo>
                  <a:cubicBezTo>
                    <a:pt x="5223" y="2884"/>
                    <a:pt x="5301" y="2874"/>
                    <a:pt x="5372" y="2874"/>
                  </a:cubicBezTo>
                  <a:cubicBezTo>
                    <a:pt x="5781" y="2874"/>
                    <a:pt x="5983" y="3208"/>
                    <a:pt x="5928" y="3647"/>
                  </a:cubicBezTo>
                  <a:cubicBezTo>
                    <a:pt x="5902" y="3710"/>
                    <a:pt x="5947" y="3774"/>
                    <a:pt x="5999" y="3774"/>
                  </a:cubicBezTo>
                  <a:cubicBezTo>
                    <a:pt x="6013" y="3774"/>
                    <a:pt x="6028" y="3769"/>
                    <a:pt x="6041" y="3759"/>
                  </a:cubicBezTo>
                  <a:cubicBezTo>
                    <a:pt x="6121" y="3711"/>
                    <a:pt x="6089" y="3598"/>
                    <a:pt x="6105" y="3518"/>
                  </a:cubicBezTo>
                  <a:cubicBezTo>
                    <a:pt x="6119" y="3050"/>
                    <a:pt x="5797" y="2708"/>
                    <a:pt x="5381" y="2708"/>
                  </a:cubicBezTo>
                  <a:cubicBezTo>
                    <a:pt x="5323" y="2708"/>
                    <a:pt x="5264" y="2714"/>
                    <a:pt x="5204" y="2728"/>
                  </a:cubicBezTo>
                  <a:cubicBezTo>
                    <a:pt x="4946" y="2745"/>
                    <a:pt x="4688" y="2986"/>
                    <a:pt x="4527" y="3050"/>
                  </a:cubicBezTo>
                  <a:cubicBezTo>
                    <a:pt x="4477" y="3060"/>
                    <a:pt x="4438" y="3067"/>
                    <a:pt x="4407" y="3067"/>
                  </a:cubicBezTo>
                  <a:cubicBezTo>
                    <a:pt x="4337" y="3067"/>
                    <a:pt x="4307" y="3033"/>
                    <a:pt x="4285" y="2921"/>
                  </a:cubicBezTo>
                  <a:cubicBezTo>
                    <a:pt x="4269" y="2551"/>
                    <a:pt x="4253" y="1939"/>
                    <a:pt x="4205" y="1472"/>
                  </a:cubicBezTo>
                  <a:cubicBezTo>
                    <a:pt x="4156" y="1295"/>
                    <a:pt x="4108" y="1070"/>
                    <a:pt x="3930" y="956"/>
                  </a:cubicBezTo>
                  <a:cubicBezTo>
                    <a:pt x="3855" y="926"/>
                    <a:pt x="3776" y="912"/>
                    <a:pt x="3696" y="912"/>
                  </a:cubicBezTo>
                  <a:cubicBezTo>
                    <a:pt x="3401" y="912"/>
                    <a:pt x="3094" y="1103"/>
                    <a:pt x="2916" y="1343"/>
                  </a:cubicBezTo>
                  <a:cubicBezTo>
                    <a:pt x="2820" y="1456"/>
                    <a:pt x="2706" y="1617"/>
                    <a:pt x="2562" y="1665"/>
                  </a:cubicBezTo>
                  <a:cubicBezTo>
                    <a:pt x="2539" y="1665"/>
                    <a:pt x="2516" y="1665"/>
                    <a:pt x="2498" y="1659"/>
                  </a:cubicBezTo>
                  <a:lnTo>
                    <a:pt x="2498" y="1659"/>
                  </a:lnTo>
                  <a:cubicBezTo>
                    <a:pt x="2496" y="1657"/>
                    <a:pt x="2490" y="1654"/>
                    <a:pt x="2481" y="1650"/>
                  </a:cubicBezTo>
                  <a:lnTo>
                    <a:pt x="2481" y="1650"/>
                  </a:lnTo>
                  <a:cubicBezTo>
                    <a:pt x="2481" y="1650"/>
                    <a:pt x="2481" y="1650"/>
                    <a:pt x="2481" y="1650"/>
                  </a:cubicBezTo>
                  <a:cubicBezTo>
                    <a:pt x="2384" y="1650"/>
                    <a:pt x="2272" y="1617"/>
                    <a:pt x="2191" y="1553"/>
                  </a:cubicBezTo>
                  <a:cubicBezTo>
                    <a:pt x="1966" y="1407"/>
                    <a:pt x="1821" y="1166"/>
                    <a:pt x="1660" y="941"/>
                  </a:cubicBezTo>
                  <a:cubicBezTo>
                    <a:pt x="1338" y="570"/>
                    <a:pt x="919" y="264"/>
                    <a:pt x="452" y="103"/>
                  </a:cubicBezTo>
                  <a:cubicBezTo>
                    <a:pt x="339" y="89"/>
                    <a:pt x="226" y="1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3985225" y="2392650"/>
              <a:ext cx="88175" cy="40450"/>
            </a:xfrm>
            <a:custGeom>
              <a:avLst/>
              <a:gdLst/>
              <a:ahLst/>
              <a:cxnLst/>
              <a:rect l="l" t="t" r="r" b="b"/>
              <a:pathLst>
                <a:path w="3527" h="1618" extrusionOk="0">
                  <a:moveTo>
                    <a:pt x="806" y="1"/>
                  </a:moveTo>
                  <a:cubicBezTo>
                    <a:pt x="640" y="1"/>
                    <a:pt x="505" y="138"/>
                    <a:pt x="402" y="254"/>
                  </a:cubicBezTo>
                  <a:cubicBezTo>
                    <a:pt x="258" y="399"/>
                    <a:pt x="97" y="544"/>
                    <a:pt x="32" y="737"/>
                  </a:cubicBezTo>
                  <a:cubicBezTo>
                    <a:pt x="32" y="786"/>
                    <a:pt x="0" y="850"/>
                    <a:pt x="48" y="898"/>
                  </a:cubicBezTo>
                  <a:cubicBezTo>
                    <a:pt x="57" y="907"/>
                    <a:pt x="70" y="911"/>
                    <a:pt x="83" y="911"/>
                  </a:cubicBezTo>
                  <a:cubicBezTo>
                    <a:pt x="119" y="911"/>
                    <a:pt x="161" y="885"/>
                    <a:pt x="161" y="850"/>
                  </a:cubicBezTo>
                  <a:lnTo>
                    <a:pt x="161" y="737"/>
                  </a:lnTo>
                  <a:cubicBezTo>
                    <a:pt x="193" y="705"/>
                    <a:pt x="241" y="608"/>
                    <a:pt x="290" y="576"/>
                  </a:cubicBezTo>
                  <a:cubicBezTo>
                    <a:pt x="434" y="415"/>
                    <a:pt x="628" y="174"/>
                    <a:pt x="773" y="142"/>
                  </a:cubicBezTo>
                  <a:cubicBezTo>
                    <a:pt x="777" y="142"/>
                    <a:pt x="780" y="142"/>
                    <a:pt x="784" y="142"/>
                  </a:cubicBezTo>
                  <a:cubicBezTo>
                    <a:pt x="1208" y="142"/>
                    <a:pt x="1226" y="1143"/>
                    <a:pt x="1450" y="1495"/>
                  </a:cubicBezTo>
                  <a:cubicBezTo>
                    <a:pt x="1474" y="1519"/>
                    <a:pt x="1506" y="1530"/>
                    <a:pt x="1538" y="1530"/>
                  </a:cubicBezTo>
                  <a:cubicBezTo>
                    <a:pt x="1570" y="1530"/>
                    <a:pt x="1602" y="1519"/>
                    <a:pt x="1626" y="1495"/>
                  </a:cubicBezTo>
                  <a:cubicBezTo>
                    <a:pt x="1658" y="1462"/>
                    <a:pt x="1675" y="1414"/>
                    <a:pt x="1707" y="1381"/>
                  </a:cubicBezTo>
                  <a:cubicBezTo>
                    <a:pt x="1804" y="1237"/>
                    <a:pt x="1901" y="1124"/>
                    <a:pt x="2030" y="1012"/>
                  </a:cubicBezTo>
                  <a:cubicBezTo>
                    <a:pt x="2157" y="897"/>
                    <a:pt x="2302" y="841"/>
                    <a:pt x="2446" y="841"/>
                  </a:cubicBezTo>
                  <a:cubicBezTo>
                    <a:pt x="2646" y="841"/>
                    <a:pt x="2846" y="949"/>
                    <a:pt x="2996" y="1156"/>
                  </a:cubicBezTo>
                  <a:cubicBezTo>
                    <a:pt x="3076" y="1269"/>
                    <a:pt x="3205" y="1462"/>
                    <a:pt x="3301" y="1591"/>
                  </a:cubicBezTo>
                  <a:cubicBezTo>
                    <a:pt x="3311" y="1610"/>
                    <a:pt x="3331" y="1618"/>
                    <a:pt x="3350" y="1618"/>
                  </a:cubicBezTo>
                  <a:cubicBezTo>
                    <a:pt x="3363" y="1618"/>
                    <a:pt x="3375" y="1614"/>
                    <a:pt x="3382" y="1607"/>
                  </a:cubicBezTo>
                  <a:cubicBezTo>
                    <a:pt x="3527" y="1542"/>
                    <a:pt x="3286" y="1334"/>
                    <a:pt x="3237" y="1237"/>
                  </a:cubicBezTo>
                  <a:cubicBezTo>
                    <a:pt x="3036" y="890"/>
                    <a:pt x="2742" y="693"/>
                    <a:pt x="2440" y="693"/>
                  </a:cubicBezTo>
                  <a:cubicBezTo>
                    <a:pt x="2209" y="693"/>
                    <a:pt x="1974" y="808"/>
                    <a:pt x="1772" y="1059"/>
                  </a:cubicBezTo>
                  <a:cubicBezTo>
                    <a:pt x="1723" y="1124"/>
                    <a:pt x="1594" y="1285"/>
                    <a:pt x="1546" y="1349"/>
                  </a:cubicBezTo>
                  <a:cubicBezTo>
                    <a:pt x="1450" y="1124"/>
                    <a:pt x="1385" y="834"/>
                    <a:pt x="1304" y="561"/>
                  </a:cubicBezTo>
                  <a:cubicBezTo>
                    <a:pt x="1224" y="367"/>
                    <a:pt x="1143" y="110"/>
                    <a:pt x="934" y="28"/>
                  </a:cubicBezTo>
                  <a:cubicBezTo>
                    <a:pt x="890" y="9"/>
                    <a:pt x="847" y="1"/>
                    <a:pt x="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3991650" y="2196750"/>
              <a:ext cx="170350" cy="108625"/>
            </a:xfrm>
            <a:custGeom>
              <a:avLst/>
              <a:gdLst/>
              <a:ahLst/>
              <a:cxnLst/>
              <a:rect l="l" t="t" r="r" b="b"/>
              <a:pathLst>
                <a:path w="6814" h="4345" extrusionOk="0">
                  <a:moveTo>
                    <a:pt x="6268" y="0"/>
                  </a:moveTo>
                  <a:cubicBezTo>
                    <a:pt x="5822" y="0"/>
                    <a:pt x="5478" y="510"/>
                    <a:pt x="5267" y="874"/>
                  </a:cubicBezTo>
                  <a:cubicBezTo>
                    <a:pt x="5058" y="1229"/>
                    <a:pt x="5009" y="1647"/>
                    <a:pt x="4897" y="2051"/>
                  </a:cubicBezTo>
                  <a:cubicBezTo>
                    <a:pt x="4880" y="2083"/>
                    <a:pt x="4880" y="2098"/>
                    <a:pt x="4865" y="2115"/>
                  </a:cubicBezTo>
                  <a:cubicBezTo>
                    <a:pt x="4865" y="2131"/>
                    <a:pt x="4848" y="2131"/>
                    <a:pt x="4848" y="2131"/>
                  </a:cubicBezTo>
                  <a:cubicBezTo>
                    <a:pt x="4800" y="2083"/>
                    <a:pt x="4607" y="1905"/>
                    <a:pt x="4478" y="1825"/>
                  </a:cubicBezTo>
                  <a:cubicBezTo>
                    <a:pt x="4253" y="1696"/>
                    <a:pt x="3995" y="1632"/>
                    <a:pt x="3737" y="1632"/>
                  </a:cubicBezTo>
                  <a:cubicBezTo>
                    <a:pt x="3495" y="1647"/>
                    <a:pt x="3254" y="1761"/>
                    <a:pt x="3061" y="1905"/>
                  </a:cubicBezTo>
                  <a:cubicBezTo>
                    <a:pt x="2836" y="2098"/>
                    <a:pt x="2707" y="2388"/>
                    <a:pt x="2593" y="2663"/>
                  </a:cubicBezTo>
                  <a:cubicBezTo>
                    <a:pt x="2529" y="2824"/>
                    <a:pt x="2529" y="3000"/>
                    <a:pt x="2464" y="3161"/>
                  </a:cubicBezTo>
                  <a:cubicBezTo>
                    <a:pt x="2449" y="3194"/>
                    <a:pt x="2417" y="3258"/>
                    <a:pt x="2400" y="3258"/>
                  </a:cubicBezTo>
                  <a:lnTo>
                    <a:pt x="2385" y="3258"/>
                  </a:lnTo>
                  <a:cubicBezTo>
                    <a:pt x="2336" y="3226"/>
                    <a:pt x="2303" y="3161"/>
                    <a:pt x="2256" y="3129"/>
                  </a:cubicBezTo>
                  <a:cubicBezTo>
                    <a:pt x="2013" y="2888"/>
                    <a:pt x="1756" y="2598"/>
                    <a:pt x="1401" y="2549"/>
                  </a:cubicBezTo>
                  <a:cubicBezTo>
                    <a:pt x="1335" y="2543"/>
                    <a:pt x="1267" y="2539"/>
                    <a:pt x="1198" y="2539"/>
                  </a:cubicBezTo>
                  <a:cubicBezTo>
                    <a:pt x="937" y="2539"/>
                    <a:pt x="675" y="2596"/>
                    <a:pt x="484" y="2775"/>
                  </a:cubicBezTo>
                  <a:cubicBezTo>
                    <a:pt x="338" y="2920"/>
                    <a:pt x="306" y="3129"/>
                    <a:pt x="242" y="3307"/>
                  </a:cubicBezTo>
                  <a:cubicBezTo>
                    <a:pt x="145" y="3629"/>
                    <a:pt x="1" y="3999"/>
                    <a:pt x="65" y="4321"/>
                  </a:cubicBezTo>
                  <a:cubicBezTo>
                    <a:pt x="81" y="4337"/>
                    <a:pt x="99" y="4345"/>
                    <a:pt x="116" y="4345"/>
                  </a:cubicBezTo>
                  <a:cubicBezTo>
                    <a:pt x="149" y="4345"/>
                    <a:pt x="177" y="4316"/>
                    <a:pt x="177" y="4273"/>
                  </a:cubicBezTo>
                  <a:cubicBezTo>
                    <a:pt x="177" y="3934"/>
                    <a:pt x="291" y="3597"/>
                    <a:pt x="403" y="3275"/>
                  </a:cubicBezTo>
                  <a:cubicBezTo>
                    <a:pt x="452" y="3114"/>
                    <a:pt x="499" y="2920"/>
                    <a:pt x="645" y="2824"/>
                  </a:cubicBezTo>
                  <a:cubicBezTo>
                    <a:pt x="799" y="2718"/>
                    <a:pt x="987" y="2675"/>
                    <a:pt x="1175" y="2675"/>
                  </a:cubicBezTo>
                  <a:cubicBezTo>
                    <a:pt x="1303" y="2675"/>
                    <a:pt x="1430" y="2694"/>
                    <a:pt x="1547" y="2727"/>
                  </a:cubicBezTo>
                  <a:cubicBezTo>
                    <a:pt x="1837" y="2856"/>
                    <a:pt x="2030" y="3129"/>
                    <a:pt x="2256" y="3339"/>
                  </a:cubicBezTo>
                  <a:cubicBezTo>
                    <a:pt x="2309" y="3386"/>
                    <a:pt x="2357" y="3408"/>
                    <a:pt x="2402" y="3408"/>
                  </a:cubicBezTo>
                  <a:cubicBezTo>
                    <a:pt x="2479" y="3408"/>
                    <a:pt x="2543" y="3344"/>
                    <a:pt x="2593" y="3243"/>
                  </a:cubicBezTo>
                  <a:cubicBezTo>
                    <a:pt x="2674" y="3065"/>
                    <a:pt x="2674" y="2839"/>
                    <a:pt x="2739" y="2663"/>
                  </a:cubicBezTo>
                  <a:cubicBezTo>
                    <a:pt x="2836" y="2437"/>
                    <a:pt x="2948" y="2212"/>
                    <a:pt x="3125" y="2051"/>
                  </a:cubicBezTo>
                  <a:cubicBezTo>
                    <a:pt x="3302" y="1905"/>
                    <a:pt x="3560" y="1793"/>
                    <a:pt x="3737" y="1793"/>
                  </a:cubicBezTo>
                  <a:cubicBezTo>
                    <a:pt x="3978" y="1793"/>
                    <a:pt x="4253" y="1857"/>
                    <a:pt x="4494" y="2018"/>
                  </a:cubicBezTo>
                  <a:cubicBezTo>
                    <a:pt x="4607" y="2083"/>
                    <a:pt x="4719" y="2259"/>
                    <a:pt x="4848" y="2292"/>
                  </a:cubicBezTo>
                  <a:cubicBezTo>
                    <a:pt x="5074" y="2259"/>
                    <a:pt x="5058" y="1970"/>
                    <a:pt x="5123" y="1793"/>
                  </a:cubicBezTo>
                  <a:cubicBezTo>
                    <a:pt x="5219" y="1325"/>
                    <a:pt x="5331" y="971"/>
                    <a:pt x="5621" y="601"/>
                  </a:cubicBezTo>
                  <a:cubicBezTo>
                    <a:pt x="5820" y="350"/>
                    <a:pt x="6051" y="153"/>
                    <a:pt x="6270" y="153"/>
                  </a:cubicBezTo>
                  <a:cubicBezTo>
                    <a:pt x="6318" y="153"/>
                    <a:pt x="6365" y="162"/>
                    <a:pt x="6411" y="182"/>
                  </a:cubicBezTo>
                  <a:cubicBezTo>
                    <a:pt x="6459" y="198"/>
                    <a:pt x="6604" y="279"/>
                    <a:pt x="6716" y="327"/>
                  </a:cubicBezTo>
                  <a:cubicBezTo>
                    <a:pt x="6749" y="327"/>
                    <a:pt x="6798" y="294"/>
                    <a:pt x="6798" y="262"/>
                  </a:cubicBezTo>
                  <a:cubicBezTo>
                    <a:pt x="6813" y="182"/>
                    <a:pt x="6733" y="150"/>
                    <a:pt x="6669" y="133"/>
                  </a:cubicBezTo>
                  <a:cubicBezTo>
                    <a:pt x="6604" y="101"/>
                    <a:pt x="6540" y="54"/>
                    <a:pt x="6476" y="37"/>
                  </a:cubicBezTo>
                  <a:cubicBezTo>
                    <a:pt x="6404" y="12"/>
                    <a:pt x="6335" y="0"/>
                    <a:pt x="6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3965475" y="2127425"/>
              <a:ext cx="174375" cy="96650"/>
            </a:xfrm>
            <a:custGeom>
              <a:avLst/>
              <a:gdLst/>
              <a:ahLst/>
              <a:cxnLst/>
              <a:rect l="l" t="t" r="r" b="b"/>
              <a:pathLst>
                <a:path w="6975" h="3866" extrusionOk="0">
                  <a:moveTo>
                    <a:pt x="6305" y="0"/>
                  </a:moveTo>
                  <a:cubicBezTo>
                    <a:pt x="6271" y="0"/>
                    <a:pt x="6237" y="2"/>
                    <a:pt x="6202" y="7"/>
                  </a:cubicBezTo>
                  <a:cubicBezTo>
                    <a:pt x="5670" y="56"/>
                    <a:pt x="5525" y="604"/>
                    <a:pt x="5300" y="1006"/>
                  </a:cubicBezTo>
                  <a:cubicBezTo>
                    <a:pt x="5199" y="1099"/>
                    <a:pt x="5089" y="1121"/>
                    <a:pt x="4963" y="1121"/>
                  </a:cubicBezTo>
                  <a:cubicBezTo>
                    <a:pt x="4849" y="1121"/>
                    <a:pt x="4721" y="1103"/>
                    <a:pt x="4574" y="1103"/>
                  </a:cubicBezTo>
                  <a:cubicBezTo>
                    <a:pt x="4526" y="1096"/>
                    <a:pt x="4479" y="1093"/>
                    <a:pt x="4433" y="1093"/>
                  </a:cubicBezTo>
                  <a:cubicBezTo>
                    <a:pt x="3766" y="1093"/>
                    <a:pt x="3285" y="1723"/>
                    <a:pt x="3028" y="2311"/>
                  </a:cubicBezTo>
                  <a:cubicBezTo>
                    <a:pt x="3028" y="2366"/>
                    <a:pt x="2934" y="2527"/>
                    <a:pt x="2927" y="2552"/>
                  </a:cubicBezTo>
                  <a:lnTo>
                    <a:pt x="2884" y="2552"/>
                  </a:lnTo>
                  <a:lnTo>
                    <a:pt x="2884" y="2537"/>
                  </a:lnTo>
                  <a:cubicBezTo>
                    <a:pt x="2592" y="2210"/>
                    <a:pt x="2267" y="2010"/>
                    <a:pt x="1889" y="2010"/>
                  </a:cubicBezTo>
                  <a:cubicBezTo>
                    <a:pt x="1746" y="2010"/>
                    <a:pt x="1594" y="2039"/>
                    <a:pt x="1434" y="2101"/>
                  </a:cubicBezTo>
                  <a:cubicBezTo>
                    <a:pt x="855" y="2294"/>
                    <a:pt x="532" y="2827"/>
                    <a:pt x="242" y="3342"/>
                  </a:cubicBezTo>
                  <a:cubicBezTo>
                    <a:pt x="161" y="3486"/>
                    <a:pt x="32" y="3647"/>
                    <a:pt x="0" y="3808"/>
                  </a:cubicBezTo>
                  <a:cubicBezTo>
                    <a:pt x="10" y="3845"/>
                    <a:pt x="45" y="3866"/>
                    <a:pt x="79" y="3866"/>
                  </a:cubicBezTo>
                  <a:cubicBezTo>
                    <a:pt x="106" y="3866"/>
                    <a:pt x="132" y="3853"/>
                    <a:pt x="146" y="3825"/>
                  </a:cubicBezTo>
                  <a:cubicBezTo>
                    <a:pt x="513" y="3106"/>
                    <a:pt x="1009" y="2157"/>
                    <a:pt x="1898" y="2157"/>
                  </a:cubicBezTo>
                  <a:cubicBezTo>
                    <a:pt x="1947" y="2157"/>
                    <a:pt x="1996" y="2160"/>
                    <a:pt x="2046" y="2166"/>
                  </a:cubicBezTo>
                  <a:cubicBezTo>
                    <a:pt x="2255" y="2198"/>
                    <a:pt x="2433" y="2311"/>
                    <a:pt x="2594" y="2455"/>
                  </a:cubicBezTo>
                  <a:cubicBezTo>
                    <a:pt x="2674" y="2537"/>
                    <a:pt x="2738" y="2633"/>
                    <a:pt x="2852" y="2681"/>
                  </a:cubicBezTo>
                  <a:cubicBezTo>
                    <a:pt x="2883" y="2695"/>
                    <a:pt x="2910" y="2701"/>
                    <a:pt x="2933" y="2701"/>
                  </a:cubicBezTo>
                  <a:cubicBezTo>
                    <a:pt x="3045" y="2701"/>
                    <a:pt x="3086" y="2562"/>
                    <a:pt x="3125" y="2455"/>
                  </a:cubicBezTo>
                  <a:cubicBezTo>
                    <a:pt x="3345" y="1905"/>
                    <a:pt x="3811" y="1247"/>
                    <a:pt x="4404" y="1247"/>
                  </a:cubicBezTo>
                  <a:cubicBezTo>
                    <a:pt x="4417" y="1247"/>
                    <a:pt x="4431" y="1247"/>
                    <a:pt x="4446" y="1248"/>
                  </a:cubicBezTo>
                  <a:cubicBezTo>
                    <a:pt x="4462" y="1247"/>
                    <a:pt x="4479" y="1247"/>
                    <a:pt x="4496" y="1247"/>
                  </a:cubicBezTo>
                  <a:cubicBezTo>
                    <a:pt x="4649" y="1247"/>
                    <a:pt x="4816" y="1278"/>
                    <a:pt x="4973" y="1278"/>
                  </a:cubicBezTo>
                  <a:cubicBezTo>
                    <a:pt x="5139" y="1278"/>
                    <a:pt x="5295" y="1243"/>
                    <a:pt x="5412" y="1103"/>
                  </a:cubicBezTo>
                  <a:cubicBezTo>
                    <a:pt x="5541" y="941"/>
                    <a:pt x="5590" y="733"/>
                    <a:pt x="5702" y="555"/>
                  </a:cubicBezTo>
                  <a:cubicBezTo>
                    <a:pt x="5815" y="346"/>
                    <a:pt x="6041" y="168"/>
                    <a:pt x="6234" y="168"/>
                  </a:cubicBezTo>
                  <a:cubicBezTo>
                    <a:pt x="6257" y="165"/>
                    <a:pt x="6279" y="163"/>
                    <a:pt x="6301" y="163"/>
                  </a:cubicBezTo>
                  <a:cubicBezTo>
                    <a:pt x="6482" y="163"/>
                    <a:pt x="6647" y="270"/>
                    <a:pt x="6862" y="314"/>
                  </a:cubicBezTo>
                  <a:cubicBezTo>
                    <a:pt x="6975" y="297"/>
                    <a:pt x="6943" y="136"/>
                    <a:pt x="6846" y="136"/>
                  </a:cubicBezTo>
                  <a:cubicBezTo>
                    <a:pt x="6668" y="69"/>
                    <a:pt x="6492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3952575" y="2082825"/>
              <a:ext cx="133100" cy="81225"/>
            </a:xfrm>
            <a:custGeom>
              <a:avLst/>
              <a:gdLst/>
              <a:ahLst/>
              <a:cxnLst/>
              <a:rect l="l" t="t" r="r" b="b"/>
              <a:pathLst>
                <a:path w="5324" h="3249" extrusionOk="0">
                  <a:moveTo>
                    <a:pt x="4844" y="0"/>
                  </a:moveTo>
                  <a:cubicBezTo>
                    <a:pt x="4670" y="0"/>
                    <a:pt x="4493" y="47"/>
                    <a:pt x="4350" y="133"/>
                  </a:cubicBezTo>
                  <a:cubicBezTo>
                    <a:pt x="4253" y="197"/>
                    <a:pt x="4188" y="294"/>
                    <a:pt x="4124" y="406"/>
                  </a:cubicBezTo>
                  <a:cubicBezTo>
                    <a:pt x="4050" y="505"/>
                    <a:pt x="4043" y="547"/>
                    <a:pt x="4000" y="547"/>
                  </a:cubicBezTo>
                  <a:cubicBezTo>
                    <a:pt x="3987" y="547"/>
                    <a:pt x="3970" y="543"/>
                    <a:pt x="3948" y="535"/>
                  </a:cubicBezTo>
                  <a:cubicBezTo>
                    <a:pt x="3787" y="455"/>
                    <a:pt x="3609" y="413"/>
                    <a:pt x="3432" y="413"/>
                  </a:cubicBezTo>
                  <a:cubicBezTo>
                    <a:pt x="3184" y="413"/>
                    <a:pt x="2937" y="495"/>
                    <a:pt x="2739" y="664"/>
                  </a:cubicBezTo>
                  <a:cubicBezTo>
                    <a:pt x="2449" y="938"/>
                    <a:pt x="2320" y="1325"/>
                    <a:pt x="2191" y="1695"/>
                  </a:cubicBezTo>
                  <a:cubicBezTo>
                    <a:pt x="2182" y="1744"/>
                    <a:pt x="2172" y="1764"/>
                    <a:pt x="2140" y="1764"/>
                  </a:cubicBezTo>
                  <a:cubicBezTo>
                    <a:pt x="2119" y="1764"/>
                    <a:pt x="2090" y="1756"/>
                    <a:pt x="2047" y="1744"/>
                  </a:cubicBezTo>
                  <a:cubicBezTo>
                    <a:pt x="1775" y="1619"/>
                    <a:pt x="1448" y="1479"/>
                    <a:pt x="1138" y="1479"/>
                  </a:cubicBezTo>
                  <a:cubicBezTo>
                    <a:pt x="1006" y="1479"/>
                    <a:pt x="878" y="1504"/>
                    <a:pt x="758" y="1566"/>
                  </a:cubicBezTo>
                  <a:cubicBezTo>
                    <a:pt x="387" y="1872"/>
                    <a:pt x="194" y="2323"/>
                    <a:pt x="65" y="2774"/>
                  </a:cubicBezTo>
                  <a:cubicBezTo>
                    <a:pt x="18" y="2903"/>
                    <a:pt x="18" y="3048"/>
                    <a:pt x="1" y="3176"/>
                  </a:cubicBezTo>
                  <a:cubicBezTo>
                    <a:pt x="1" y="3193"/>
                    <a:pt x="18" y="3225"/>
                    <a:pt x="18" y="3225"/>
                  </a:cubicBezTo>
                  <a:cubicBezTo>
                    <a:pt x="33" y="3241"/>
                    <a:pt x="53" y="3248"/>
                    <a:pt x="72" y="3248"/>
                  </a:cubicBezTo>
                  <a:cubicBezTo>
                    <a:pt x="110" y="3248"/>
                    <a:pt x="146" y="3220"/>
                    <a:pt x="146" y="3176"/>
                  </a:cubicBezTo>
                  <a:cubicBezTo>
                    <a:pt x="146" y="2903"/>
                    <a:pt x="243" y="2629"/>
                    <a:pt x="355" y="2371"/>
                  </a:cubicBezTo>
                  <a:cubicBezTo>
                    <a:pt x="484" y="2113"/>
                    <a:pt x="630" y="1840"/>
                    <a:pt x="855" y="1679"/>
                  </a:cubicBezTo>
                  <a:cubicBezTo>
                    <a:pt x="951" y="1644"/>
                    <a:pt x="1050" y="1630"/>
                    <a:pt x="1150" y="1630"/>
                  </a:cubicBezTo>
                  <a:cubicBezTo>
                    <a:pt x="1422" y="1630"/>
                    <a:pt x="1703" y="1738"/>
                    <a:pt x="1950" y="1856"/>
                  </a:cubicBezTo>
                  <a:cubicBezTo>
                    <a:pt x="2003" y="1882"/>
                    <a:pt x="2067" y="1909"/>
                    <a:pt x="2123" y="1909"/>
                  </a:cubicBezTo>
                  <a:cubicBezTo>
                    <a:pt x="2136" y="1909"/>
                    <a:pt x="2148" y="1907"/>
                    <a:pt x="2159" y="1905"/>
                  </a:cubicBezTo>
                  <a:cubicBezTo>
                    <a:pt x="2240" y="1905"/>
                    <a:pt x="2288" y="1856"/>
                    <a:pt x="2305" y="1791"/>
                  </a:cubicBezTo>
                  <a:cubicBezTo>
                    <a:pt x="2352" y="1679"/>
                    <a:pt x="2401" y="1566"/>
                    <a:pt x="2434" y="1454"/>
                  </a:cubicBezTo>
                  <a:cubicBezTo>
                    <a:pt x="2546" y="1196"/>
                    <a:pt x="2659" y="938"/>
                    <a:pt x="2868" y="760"/>
                  </a:cubicBezTo>
                  <a:cubicBezTo>
                    <a:pt x="2964" y="664"/>
                    <a:pt x="3254" y="584"/>
                    <a:pt x="3336" y="567"/>
                  </a:cubicBezTo>
                  <a:cubicBezTo>
                    <a:pt x="3362" y="565"/>
                    <a:pt x="3387" y="564"/>
                    <a:pt x="3412" y="564"/>
                  </a:cubicBezTo>
                  <a:cubicBezTo>
                    <a:pt x="3582" y="564"/>
                    <a:pt x="3716" y="610"/>
                    <a:pt x="3899" y="681"/>
                  </a:cubicBezTo>
                  <a:cubicBezTo>
                    <a:pt x="3939" y="688"/>
                    <a:pt x="3979" y="696"/>
                    <a:pt x="4018" y="696"/>
                  </a:cubicBezTo>
                  <a:cubicBezTo>
                    <a:pt x="4056" y="696"/>
                    <a:pt x="4092" y="688"/>
                    <a:pt x="4124" y="664"/>
                  </a:cubicBezTo>
                  <a:cubicBezTo>
                    <a:pt x="4237" y="552"/>
                    <a:pt x="4302" y="374"/>
                    <a:pt x="4431" y="277"/>
                  </a:cubicBezTo>
                  <a:cubicBezTo>
                    <a:pt x="4575" y="165"/>
                    <a:pt x="4688" y="165"/>
                    <a:pt x="4897" y="165"/>
                  </a:cubicBezTo>
                  <a:cubicBezTo>
                    <a:pt x="5011" y="181"/>
                    <a:pt x="5090" y="165"/>
                    <a:pt x="5172" y="262"/>
                  </a:cubicBezTo>
                  <a:cubicBezTo>
                    <a:pt x="5186" y="281"/>
                    <a:pt x="5205" y="289"/>
                    <a:pt x="5225" y="289"/>
                  </a:cubicBezTo>
                  <a:cubicBezTo>
                    <a:pt x="5273" y="289"/>
                    <a:pt x="5323" y="243"/>
                    <a:pt x="5300" y="197"/>
                  </a:cubicBezTo>
                  <a:cubicBezTo>
                    <a:pt x="5284" y="133"/>
                    <a:pt x="5236" y="101"/>
                    <a:pt x="5187" y="69"/>
                  </a:cubicBezTo>
                  <a:cubicBezTo>
                    <a:pt x="5082" y="22"/>
                    <a:pt x="4964" y="0"/>
                    <a:pt x="4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3927625" y="2061725"/>
              <a:ext cx="80450" cy="55650"/>
            </a:xfrm>
            <a:custGeom>
              <a:avLst/>
              <a:gdLst/>
              <a:ahLst/>
              <a:cxnLst/>
              <a:rect l="l" t="t" r="r" b="b"/>
              <a:pathLst>
                <a:path w="3218" h="2226" extrusionOk="0">
                  <a:moveTo>
                    <a:pt x="2780" y="0"/>
                  </a:moveTo>
                  <a:cubicBezTo>
                    <a:pt x="2318" y="0"/>
                    <a:pt x="1874" y="342"/>
                    <a:pt x="1804" y="816"/>
                  </a:cubicBezTo>
                  <a:cubicBezTo>
                    <a:pt x="1772" y="816"/>
                    <a:pt x="1740" y="799"/>
                    <a:pt x="1724" y="799"/>
                  </a:cubicBezTo>
                  <a:cubicBezTo>
                    <a:pt x="1579" y="754"/>
                    <a:pt x="1447" y="734"/>
                    <a:pt x="1328" y="734"/>
                  </a:cubicBezTo>
                  <a:cubicBezTo>
                    <a:pt x="721" y="734"/>
                    <a:pt x="423" y="1265"/>
                    <a:pt x="114" y="1830"/>
                  </a:cubicBezTo>
                  <a:cubicBezTo>
                    <a:pt x="81" y="1943"/>
                    <a:pt x="0" y="2088"/>
                    <a:pt x="17" y="2184"/>
                  </a:cubicBezTo>
                  <a:cubicBezTo>
                    <a:pt x="31" y="2213"/>
                    <a:pt x="55" y="2226"/>
                    <a:pt x="78" y="2226"/>
                  </a:cubicBezTo>
                  <a:cubicBezTo>
                    <a:pt x="107" y="2226"/>
                    <a:pt x="137" y="2205"/>
                    <a:pt x="146" y="2169"/>
                  </a:cubicBezTo>
                  <a:cubicBezTo>
                    <a:pt x="258" y="1750"/>
                    <a:pt x="565" y="1299"/>
                    <a:pt x="855" y="1009"/>
                  </a:cubicBezTo>
                  <a:cubicBezTo>
                    <a:pt x="995" y="910"/>
                    <a:pt x="1153" y="870"/>
                    <a:pt x="1316" y="870"/>
                  </a:cubicBezTo>
                  <a:cubicBezTo>
                    <a:pt x="1472" y="870"/>
                    <a:pt x="1632" y="906"/>
                    <a:pt x="1789" y="960"/>
                  </a:cubicBezTo>
                  <a:cubicBezTo>
                    <a:pt x="1812" y="972"/>
                    <a:pt x="1832" y="977"/>
                    <a:pt x="1851" y="977"/>
                  </a:cubicBezTo>
                  <a:cubicBezTo>
                    <a:pt x="1912" y="977"/>
                    <a:pt x="1950" y="922"/>
                    <a:pt x="1950" y="848"/>
                  </a:cubicBezTo>
                  <a:cubicBezTo>
                    <a:pt x="1965" y="687"/>
                    <a:pt x="2094" y="462"/>
                    <a:pt x="2240" y="333"/>
                  </a:cubicBezTo>
                  <a:cubicBezTo>
                    <a:pt x="2377" y="223"/>
                    <a:pt x="2642" y="148"/>
                    <a:pt x="2817" y="148"/>
                  </a:cubicBezTo>
                  <a:cubicBezTo>
                    <a:pt x="2848" y="148"/>
                    <a:pt x="2875" y="150"/>
                    <a:pt x="2899" y="155"/>
                  </a:cubicBezTo>
                  <a:cubicBezTo>
                    <a:pt x="2981" y="155"/>
                    <a:pt x="3045" y="204"/>
                    <a:pt x="3125" y="219"/>
                  </a:cubicBezTo>
                  <a:cubicBezTo>
                    <a:pt x="3130" y="221"/>
                    <a:pt x="3136" y="222"/>
                    <a:pt x="3141" y="222"/>
                  </a:cubicBezTo>
                  <a:cubicBezTo>
                    <a:pt x="3183" y="222"/>
                    <a:pt x="3218" y="166"/>
                    <a:pt x="3189" y="123"/>
                  </a:cubicBezTo>
                  <a:cubicBezTo>
                    <a:pt x="3142" y="58"/>
                    <a:pt x="3060" y="43"/>
                    <a:pt x="2996" y="26"/>
                  </a:cubicBezTo>
                  <a:cubicBezTo>
                    <a:pt x="2925" y="9"/>
                    <a:pt x="2852" y="0"/>
                    <a:pt x="2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3851525" y="1955650"/>
              <a:ext cx="57025" cy="105600"/>
            </a:xfrm>
            <a:custGeom>
              <a:avLst/>
              <a:gdLst/>
              <a:ahLst/>
              <a:cxnLst/>
              <a:rect l="l" t="t" r="r" b="b"/>
              <a:pathLst>
                <a:path w="2281" h="4224" extrusionOk="0">
                  <a:moveTo>
                    <a:pt x="2203" y="1"/>
                  </a:moveTo>
                  <a:cubicBezTo>
                    <a:pt x="2170" y="1"/>
                    <a:pt x="2129" y="10"/>
                    <a:pt x="2095" y="17"/>
                  </a:cubicBezTo>
                  <a:cubicBezTo>
                    <a:pt x="1917" y="49"/>
                    <a:pt x="1773" y="195"/>
                    <a:pt x="1659" y="356"/>
                  </a:cubicBezTo>
                  <a:cubicBezTo>
                    <a:pt x="1579" y="453"/>
                    <a:pt x="1466" y="581"/>
                    <a:pt x="1386" y="710"/>
                  </a:cubicBezTo>
                  <a:cubicBezTo>
                    <a:pt x="1176" y="983"/>
                    <a:pt x="1193" y="1338"/>
                    <a:pt x="1273" y="1644"/>
                  </a:cubicBezTo>
                  <a:cubicBezTo>
                    <a:pt x="1322" y="1805"/>
                    <a:pt x="1401" y="1950"/>
                    <a:pt x="1450" y="2095"/>
                  </a:cubicBezTo>
                  <a:cubicBezTo>
                    <a:pt x="1374" y="2084"/>
                    <a:pt x="1295" y="2079"/>
                    <a:pt x="1216" y="2079"/>
                  </a:cubicBezTo>
                  <a:cubicBezTo>
                    <a:pt x="832" y="2079"/>
                    <a:pt x="443" y="2217"/>
                    <a:pt x="242" y="2579"/>
                  </a:cubicBezTo>
                  <a:cubicBezTo>
                    <a:pt x="97" y="2820"/>
                    <a:pt x="1" y="3126"/>
                    <a:pt x="49" y="3416"/>
                  </a:cubicBezTo>
                  <a:cubicBezTo>
                    <a:pt x="97" y="3689"/>
                    <a:pt x="162" y="4028"/>
                    <a:pt x="371" y="4221"/>
                  </a:cubicBezTo>
                  <a:cubicBezTo>
                    <a:pt x="377" y="4223"/>
                    <a:pt x="384" y="4224"/>
                    <a:pt x="390" y="4224"/>
                  </a:cubicBezTo>
                  <a:cubicBezTo>
                    <a:pt x="444" y="4224"/>
                    <a:pt x="481" y="4166"/>
                    <a:pt x="452" y="4108"/>
                  </a:cubicBezTo>
                  <a:cubicBezTo>
                    <a:pt x="177" y="3689"/>
                    <a:pt x="97" y="3255"/>
                    <a:pt x="291" y="2820"/>
                  </a:cubicBezTo>
                  <a:cubicBezTo>
                    <a:pt x="403" y="2546"/>
                    <a:pt x="645" y="2289"/>
                    <a:pt x="950" y="2256"/>
                  </a:cubicBezTo>
                  <a:cubicBezTo>
                    <a:pt x="1008" y="2240"/>
                    <a:pt x="1125" y="2236"/>
                    <a:pt x="1235" y="2236"/>
                  </a:cubicBezTo>
                  <a:cubicBezTo>
                    <a:pt x="1342" y="2236"/>
                    <a:pt x="1443" y="2240"/>
                    <a:pt x="1483" y="2240"/>
                  </a:cubicBezTo>
                  <a:cubicBezTo>
                    <a:pt x="1506" y="2246"/>
                    <a:pt x="1527" y="2250"/>
                    <a:pt x="1547" y="2250"/>
                  </a:cubicBezTo>
                  <a:cubicBezTo>
                    <a:pt x="1623" y="2250"/>
                    <a:pt x="1666" y="2201"/>
                    <a:pt x="1627" y="2111"/>
                  </a:cubicBezTo>
                  <a:cubicBezTo>
                    <a:pt x="1450" y="1741"/>
                    <a:pt x="1289" y="1338"/>
                    <a:pt x="1401" y="983"/>
                  </a:cubicBezTo>
                  <a:cubicBezTo>
                    <a:pt x="1483" y="807"/>
                    <a:pt x="1627" y="629"/>
                    <a:pt x="1773" y="468"/>
                  </a:cubicBezTo>
                  <a:cubicBezTo>
                    <a:pt x="1852" y="339"/>
                    <a:pt x="1949" y="210"/>
                    <a:pt x="2095" y="178"/>
                  </a:cubicBezTo>
                  <a:cubicBezTo>
                    <a:pt x="2159" y="163"/>
                    <a:pt x="2271" y="178"/>
                    <a:pt x="2271" y="81"/>
                  </a:cubicBezTo>
                  <a:cubicBezTo>
                    <a:pt x="2281" y="18"/>
                    <a:pt x="2248" y="1"/>
                    <a:pt x="2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3789900" y="1931650"/>
              <a:ext cx="65175" cy="123700"/>
            </a:xfrm>
            <a:custGeom>
              <a:avLst/>
              <a:gdLst/>
              <a:ahLst/>
              <a:cxnLst/>
              <a:rect l="l" t="t" r="r" b="b"/>
              <a:pathLst>
                <a:path w="2607" h="4948" extrusionOk="0">
                  <a:moveTo>
                    <a:pt x="2517" y="0"/>
                  </a:moveTo>
                  <a:cubicBezTo>
                    <a:pt x="2505" y="0"/>
                    <a:pt x="2492" y="3"/>
                    <a:pt x="2481" y="11"/>
                  </a:cubicBezTo>
                  <a:cubicBezTo>
                    <a:pt x="2417" y="75"/>
                    <a:pt x="2352" y="156"/>
                    <a:pt x="2273" y="221"/>
                  </a:cubicBezTo>
                  <a:cubicBezTo>
                    <a:pt x="1983" y="526"/>
                    <a:pt x="1676" y="687"/>
                    <a:pt x="1354" y="977"/>
                  </a:cubicBezTo>
                  <a:cubicBezTo>
                    <a:pt x="1225" y="1123"/>
                    <a:pt x="1081" y="1284"/>
                    <a:pt x="1032" y="1492"/>
                  </a:cubicBezTo>
                  <a:cubicBezTo>
                    <a:pt x="967" y="1815"/>
                    <a:pt x="1016" y="2169"/>
                    <a:pt x="1193" y="2443"/>
                  </a:cubicBezTo>
                  <a:cubicBezTo>
                    <a:pt x="1193" y="2459"/>
                    <a:pt x="1210" y="2491"/>
                    <a:pt x="1225" y="2508"/>
                  </a:cubicBezTo>
                  <a:cubicBezTo>
                    <a:pt x="887" y="2572"/>
                    <a:pt x="501" y="2637"/>
                    <a:pt x="308" y="2942"/>
                  </a:cubicBezTo>
                  <a:cubicBezTo>
                    <a:pt x="98" y="3425"/>
                    <a:pt x="1" y="3957"/>
                    <a:pt x="18" y="4488"/>
                  </a:cubicBezTo>
                  <a:cubicBezTo>
                    <a:pt x="33" y="4617"/>
                    <a:pt x="50" y="4827"/>
                    <a:pt x="130" y="4939"/>
                  </a:cubicBezTo>
                  <a:cubicBezTo>
                    <a:pt x="139" y="4945"/>
                    <a:pt x="149" y="4948"/>
                    <a:pt x="160" y="4948"/>
                  </a:cubicBezTo>
                  <a:cubicBezTo>
                    <a:pt x="205" y="4948"/>
                    <a:pt x="253" y="4898"/>
                    <a:pt x="226" y="4859"/>
                  </a:cubicBezTo>
                  <a:cubicBezTo>
                    <a:pt x="147" y="4569"/>
                    <a:pt x="130" y="4279"/>
                    <a:pt x="179" y="4005"/>
                  </a:cubicBezTo>
                  <a:cubicBezTo>
                    <a:pt x="226" y="3667"/>
                    <a:pt x="291" y="3329"/>
                    <a:pt x="420" y="3023"/>
                  </a:cubicBezTo>
                  <a:cubicBezTo>
                    <a:pt x="597" y="2733"/>
                    <a:pt x="1048" y="2684"/>
                    <a:pt x="1306" y="2652"/>
                  </a:cubicBezTo>
                  <a:cubicBezTo>
                    <a:pt x="1418" y="2652"/>
                    <a:pt x="1418" y="2540"/>
                    <a:pt x="1354" y="2459"/>
                  </a:cubicBezTo>
                  <a:cubicBezTo>
                    <a:pt x="1128" y="2104"/>
                    <a:pt x="1048" y="1606"/>
                    <a:pt x="1289" y="1284"/>
                  </a:cubicBezTo>
                  <a:cubicBezTo>
                    <a:pt x="1515" y="945"/>
                    <a:pt x="1918" y="768"/>
                    <a:pt x="2208" y="494"/>
                  </a:cubicBezTo>
                  <a:cubicBezTo>
                    <a:pt x="2337" y="350"/>
                    <a:pt x="2514" y="253"/>
                    <a:pt x="2595" y="75"/>
                  </a:cubicBezTo>
                  <a:cubicBezTo>
                    <a:pt x="2607" y="38"/>
                    <a:pt x="2561" y="0"/>
                    <a:pt x="2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3732350" y="1954450"/>
              <a:ext cx="29400" cy="91200"/>
            </a:xfrm>
            <a:custGeom>
              <a:avLst/>
              <a:gdLst/>
              <a:ahLst/>
              <a:cxnLst/>
              <a:rect l="l" t="t" r="r" b="b"/>
              <a:pathLst>
                <a:path w="1176" h="3648" extrusionOk="0">
                  <a:moveTo>
                    <a:pt x="886" y="1"/>
                  </a:moveTo>
                  <a:cubicBezTo>
                    <a:pt x="741" y="65"/>
                    <a:pt x="677" y="258"/>
                    <a:pt x="596" y="387"/>
                  </a:cubicBezTo>
                  <a:cubicBezTo>
                    <a:pt x="435" y="823"/>
                    <a:pt x="484" y="1467"/>
                    <a:pt x="870" y="1757"/>
                  </a:cubicBezTo>
                  <a:cubicBezTo>
                    <a:pt x="853" y="1772"/>
                    <a:pt x="838" y="1772"/>
                    <a:pt x="806" y="1789"/>
                  </a:cubicBezTo>
                  <a:cubicBezTo>
                    <a:pt x="258" y="1998"/>
                    <a:pt x="0" y="2465"/>
                    <a:pt x="241" y="3045"/>
                  </a:cubicBezTo>
                  <a:cubicBezTo>
                    <a:pt x="338" y="3254"/>
                    <a:pt x="484" y="3447"/>
                    <a:pt x="628" y="3625"/>
                  </a:cubicBezTo>
                  <a:cubicBezTo>
                    <a:pt x="640" y="3636"/>
                    <a:pt x="659" y="3648"/>
                    <a:pt x="681" y="3648"/>
                  </a:cubicBezTo>
                  <a:cubicBezTo>
                    <a:pt x="690" y="3648"/>
                    <a:pt x="700" y="3646"/>
                    <a:pt x="709" y="3641"/>
                  </a:cubicBezTo>
                  <a:cubicBezTo>
                    <a:pt x="741" y="3625"/>
                    <a:pt x="757" y="3561"/>
                    <a:pt x="725" y="3529"/>
                  </a:cubicBezTo>
                  <a:cubicBezTo>
                    <a:pt x="290" y="3029"/>
                    <a:pt x="16" y="2320"/>
                    <a:pt x="725" y="1982"/>
                  </a:cubicBezTo>
                  <a:cubicBezTo>
                    <a:pt x="821" y="1918"/>
                    <a:pt x="1175" y="1837"/>
                    <a:pt x="1014" y="1692"/>
                  </a:cubicBezTo>
                  <a:cubicBezTo>
                    <a:pt x="950" y="1643"/>
                    <a:pt x="870" y="1579"/>
                    <a:pt x="821" y="1515"/>
                  </a:cubicBezTo>
                  <a:cubicBezTo>
                    <a:pt x="709" y="1354"/>
                    <a:pt x="677" y="1177"/>
                    <a:pt x="660" y="984"/>
                  </a:cubicBezTo>
                  <a:cubicBezTo>
                    <a:pt x="645" y="726"/>
                    <a:pt x="660" y="501"/>
                    <a:pt x="821" y="275"/>
                  </a:cubicBezTo>
                  <a:cubicBezTo>
                    <a:pt x="853" y="211"/>
                    <a:pt x="902" y="178"/>
                    <a:pt x="950" y="97"/>
                  </a:cubicBezTo>
                  <a:cubicBezTo>
                    <a:pt x="967" y="65"/>
                    <a:pt x="935" y="1"/>
                    <a:pt x="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3574900" y="2561600"/>
              <a:ext cx="53175" cy="114850"/>
            </a:xfrm>
            <a:custGeom>
              <a:avLst/>
              <a:gdLst/>
              <a:ahLst/>
              <a:cxnLst/>
              <a:rect l="l" t="t" r="r" b="b"/>
              <a:pathLst>
                <a:path w="2127" h="4594" extrusionOk="0">
                  <a:moveTo>
                    <a:pt x="1454" y="1"/>
                  </a:moveTo>
                  <a:cubicBezTo>
                    <a:pt x="1407" y="1"/>
                    <a:pt x="1356" y="71"/>
                    <a:pt x="1385" y="116"/>
                  </a:cubicBezTo>
                  <a:cubicBezTo>
                    <a:pt x="1531" y="342"/>
                    <a:pt x="1660" y="599"/>
                    <a:pt x="1756" y="840"/>
                  </a:cubicBezTo>
                  <a:cubicBezTo>
                    <a:pt x="1950" y="1244"/>
                    <a:pt x="2030" y="1613"/>
                    <a:pt x="1643" y="1888"/>
                  </a:cubicBezTo>
                  <a:cubicBezTo>
                    <a:pt x="1305" y="2193"/>
                    <a:pt x="661" y="2290"/>
                    <a:pt x="597" y="2822"/>
                  </a:cubicBezTo>
                  <a:cubicBezTo>
                    <a:pt x="548" y="3112"/>
                    <a:pt x="677" y="3321"/>
                    <a:pt x="726" y="3546"/>
                  </a:cubicBezTo>
                  <a:cubicBezTo>
                    <a:pt x="805" y="3804"/>
                    <a:pt x="355" y="4287"/>
                    <a:pt x="146" y="4416"/>
                  </a:cubicBezTo>
                  <a:cubicBezTo>
                    <a:pt x="49" y="4416"/>
                    <a:pt x="0" y="4561"/>
                    <a:pt x="114" y="4594"/>
                  </a:cubicBezTo>
                  <a:cubicBezTo>
                    <a:pt x="275" y="4594"/>
                    <a:pt x="307" y="4497"/>
                    <a:pt x="419" y="4416"/>
                  </a:cubicBezTo>
                  <a:cubicBezTo>
                    <a:pt x="709" y="4175"/>
                    <a:pt x="999" y="3788"/>
                    <a:pt x="870" y="3402"/>
                  </a:cubicBezTo>
                  <a:cubicBezTo>
                    <a:pt x="741" y="3127"/>
                    <a:pt x="677" y="2805"/>
                    <a:pt x="854" y="2597"/>
                  </a:cubicBezTo>
                  <a:cubicBezTo>
                    <a:pt x="1128" y="2339"/>
                    <a:pt x="1531" y="2210"/>
                    <a:pt x="1821" y="1936"/>
                  </a:cubicBezTo>
                  <a:cubicBezTo>
                    <a:pt x="2046" y="1742"/>
                    <a:pt x="2126" y="1405"/>
                    <a:pt x="2030" y="1115"/>
                  </a:cubicBezTo>
                  <a:cubicBezTo>
                    <a:pt x="1868" y="744"/>
                    <a:pt x="1740" y="309"/>
                    <a:pt x="1466" y="3"/>
                  </a:cubicBezTo>
                  <a:cubicBezTo>
                    <a:pt x="1462" y="1"/>
                    <a:pt x="1458" y="1"/>
                    <a:pt x="1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3640550" y="2587425"/>
              <a:ext cx="41075" cy="92650"/>
            </a:xfrm>
            <a:custGeom>
              <a:avLst/>
              <a:gdLst/>
              <a:ahLst/>
              <a:cxnLst/>
              <a:rect l="l" t="t" r="r" b="b"/>
              <a:pathLst>
                <a:path w="1643" h="3706" extrusionOk="0">
                  <a:moveTo>
                    <a:pt x="1192" y="0"/>
                  </a:moveTo>
                  <a:cubicBezTo>
                    <a:pt x="1135" y="0"/>
                    <a:pt x="1086" y="61"/>
                    <a:pt x="1143" y="129"/>
                  </a:cubicBezTo>
                  <a:cubicBezTo>
                    <a:pt x="1240" y="194"/>
                    <a:pt x="1289" y="275"/>
                    <a:pt x="1336" y="387"/>
                  </a:cubicBezTo>
                  <a:cubicBezTo>
                    <a:pt x="1433" y="645"/>
                    <a:pt x="1497" y="984"/>
                    <a:pt x="1450" y="1209"/>
                  </a:cubicBezTo>
                  <a:cubicBezTo>
                    <a:pt x="1369" y="1515"/>
                    <a:pt x="1095" y="1725"/>
                    <a:pt x="902" y="1998"/>
                  </a:cubicBezTo>
                  <a:cubicBezTo>
                    <a:pt x="870" y="2062"/>
                    <a:pt x="853" y="2127"/>
                    <a:pt x="870" y="2208"/>
                  </a:cubicBezTo>
                  <a:cubicBezTo>
                    <a:pt x="870" y="2221"/>
                    <a:pt x="907" y="2361"/>
                    <a:pt x="905" y="2361"/>
                  </a:cubicBezTo>
                  <a:cubicBezTo>
                    <a:pt x="905" y="2361"/>
                    <a:pt x="904" y="2358"/>
                    <a:pt x="902" y="2352"/>
                  </a:cubicBezTo>
                  <a:lnTo>
                    <a:pt x="902" y="2352"/>
                  </a:lnTo>
                  <a:cubicBezTo>
                    <a:pt x="950" y="2674"/>
                    <a:pt x="853" y="2900"/>
                    <a:pt x="660" y="3110"/>
                  </a:cubicBezTo>
                  <a:cubicBezTo>
                    <a:pt x="467" y="3303"/>
                    <a:pt x="322" y="3415"/>
                    <a:pt x="65" y="3544"/>
                  </a:cubicBezTo>
                  <a:lnTo>
                    <a:pt x="16" y="3593"/>
                  </a:lnTo>
                  <a:cubicBezTo>
                    <a:pt x="0" y="3657"/>
                    <a:pt x="48" y="3705"/>
                    <a:pt x="97" y="3705"/>
                  </a:cubicBezTo>
                  <a:cubicBezTo>
                    <a:pt x="161" y="3705"/>
                    <a:pt x="209" y="3657"/>
                    <a:pt x="258" y="3641"/>
                  </a:cubicBezTo>
                  <a:cubicBezTo>
                    <a:pt x="838" y="3303"/>
                    <a:pt x="1224" y="2788"/>
                    <a:pt x="1014" y="2176"/>
                  </a:cubicBezTo>
                  <a:cubicBezTo>
                    <a:pt x="1014" y="2094"/>
                    <a:pt x="1014" y="2094"/>
                    <a:pt x="1079" y="2015"/>
                  </a:cubicBezTo>
                  <a:cubicBezTo>
                    <a:pt x="1289" y="1772"/>
                    <a:pt x="1546" y="1515"/>
                    <a:pt x="1611" y="1192"/>
                  </a:cubicBezTo>
                  <a:cubicBezTo>
                    <a:pt x="1643" y="806"/>
                    <a:pt x="1546" y="275"/>
                    <a:pt x="1256" y="33"/>
                  </a:cubicBezTo>
                  <a:cubicBezTo>
                    <a:pt x="1238" y="10"/>
                    <a:pt x="1214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3706225" y="2581750"/>
              <a:ext cx="31375" cy="72600"/>
            </a:xfrm>
            <a:custGeom>
              <a:avLst/>
              <a:gdLst/>
              <a:ahLst/>
              <a:cxnLst/>
              <a:rect l="l" t="t" r="r" b="b"/>
              <a:pathLst>
                <a:path w="1255" h="2904" extrusionOk="0">
                  <a:moveTo>
                    <a:pt x="915" y="0"/>
                  </a:moveTo>
                  <a:cubicBezTo>
                    <a:pt x="857" y="0"/>
                    <a:pt x="806" y="71"/>
                    <a:pt x="835" y="115"/>
                  </a:cubicBezTo>
                  <a:cubicBezTo>
                    <a:pt x="917" y="244"/>
                    <a:pt x="981" y="324"/>
                    <a:pt x="996" y="453"/>
                  </a:cubicBezTo>
                  <a:cubicBezTo>
                    <a:pt x="1061" y="840"/>
                    <a:pt x="1061" y="1291"/>
                    <a:pt x="900" y="1709"/>
                  </a:cubicBezTo>
                  <a:cubicBezTo>
                    <a:pt x="803" y="1967"/>
                    <a:pt x="530" y="2225"/>
                    <a:pt x="320" y="2482"/>
                  </a:cubicBezTo>
                  <a:cubicBezTo>
                    <a:pt x="240" y="2579"/>
                    <a:pt x="127" y="2676"/>
                    <a:pt x="30" y="2789"/>
                  </a:cubicBezTo>
                  <a:cubicBezTo>
                    <a:pt x="1" y="2832"/>
                    <a:pt x="51" y="2903"/>
                    <a:pt x="109" y="2903"/>
                  </a:cubicBezTo>
                  <a:cubicBezTo>
                    <a:pt x="115" y="2903"/>
                    <a:pt x="121" y="2903"/>
                    <a:pt x="127" y="2901"/>
                  </a:cubicBezTo>
                  <a:cubicBezTo>
                    <a:pt x="433" y="2628"/>
                    <a:pt x="691" y="2306"/>
                    <a:pt x="932" y="1984"/>
                  </a:cubicBezTo>
                  <a:cubicBezTo>
                    <a:pt x="1206" y="1468"/>
                    <a:pt x="1254" y="824"/>
                    <a:pt x="1110" y="277"/>
                  </a:cubicBezTo>
                  <a:cubicBezTo>
                    <a:pt x="1061" y="195"/>
                    <a:pt x="1013" y="51"/>
                    <a:pt x="932" y="2"/>
                  </a:cubicBezTo>
                  <a:cubicBezTo>
                    <a:pt x="926" y="1"/>
                    <a:pt x="921" y="0"/>
                    <a:pt x="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3325225" y="2459175"/>
              <a:ext cx="108750" cy="51850"/>
            </a:xfrm>
            <a:custGeom>
              <a:avLst/>
              <a:gdLst/>
              <a:ahLst/>
              <a:cxnLst/>
              <a:rect l="l" t="t" r="r" b="b"/>
              <a:pathLst>
                <a:path w="4350" h="2074" extrusionOk="0">
                  <a:moveTo>
                    <a:pt x="4244" y="0"/>
                  </a:moveTo>
                  <a:cubicBezTo>
                    <a:pt x="4224" y="0"/>
                    <a:pt x="4205" y="4"/>
                    <a:pt x="4189" y="9"/>
                  </a:cubicBezTo>
                  <a:cubicBezTo>
                    <a:pt x="3948" y="41"/>
                    <a:pt x="3706" y="41"/>
                    <a:pt x="3480" y="154"/>
                  </a:cubicBezTo>
                  <a:cubicBezTo>
                    <a:pt x="3287" y="234"/>
                    <a:pt x="3158" y="444"/>
                    <a:pt x="3046" y="621"/>
                  </a:cubicBezTo>
                  <a:cubicBezTo>
                    <a:pt x="2949" y="766"/>
                    <a:pt x="2853" y="911"/>
                    <a:pt x="2772" y="1056"/>
                  </a:cubicBezTo>
                  <a:cubicBezTo>
                    <a:pt x="2578" y="1362"/>
                    <a:pt x="2321" y="1619"/>
                    <a:pt x="1983" y="1780"/>
                  </a:cubicBezTo>
                  <a:cubicBezTo>
                    <a:pt x="1727" y="1871"/>
                    <a:pt x="1399" y="1919"/>
                    <a:pt x="1130" y="1919"/>
                  </a:cubicBezTo>
                  <a:cubicBezTo>
                    <a:pt x="1061" y="1919"/>
                    <a:pt x="995" y="1916"/>
                    <a:pt x="935" y="1909"/>
                  </a:cubicBezTo>
                  <a:cubicBezTo>
                    <a:pt x="662" y="1862"/>
                    <a:pt x="388" y="1797"/>
                    <a:pt x="147" y="1652"/>
                  </a:cubicBezTo>
                  <a:cubicBezTo>
                    <a:pt x="135" y="1644"/>
                    <a:pt x="122" y="1641"/>
                    <a:pt x="111" y="1641"/>
                  </a:cubicBezTo>
                  <a:cubicBezTo>
                    <a:pt x="45" y="1641"/>
                    <a:pt x="0" y="1740"/>
                    <a:pt x="82" y="1780"/>
                  </a:cubicBezTo>
                  <a:cubicBezTo>
                    <a:pt x="418" y="1972"/>
                    <a:pt x="812" y="2074"/>
                    <a:pt x="1204" y="2074"/>
                  </a:cubicBezTo>
                  <a:cubicBezTo>
                    <a:pt x="1733" y="2074"/>
                    <a:pt x="2257" y="1889"/>
                    <a:pt x="2627" y="1491"/>
                  </a:cubicBezTo>
                  <a:cubicBezTo>
                    <a:pt x="2933" y="1185"/>
                    <a:pt x="3143" y="702"/>
                    <a:pt x="3368" y="444"/>
                  </a:cubicBezTo>
                  <a:cubicBezTo>
                    <a:pt x="3497" y="299"/>
                    <a:pt x="3594" y="267"/>
                    <a:pt x="3787" y="219"/>
                  </a:cubicBezTo>
                  <a:cubicBezTo>
                    <a:pt x="3916" y="187"/>
                    <a:pt x="4109" y="187"/>
                    <a:pt x="4286" y="154"/>
                  </a:cubicBezTo>
                  <a:cubicBezTo>
                    <a:pt x="4335" y="138"/>
                    <a:pt x="4350" y="90"/>
                    <a:pt x="4335" y="58"/>
                  </a:cubicBezTo>
                  <a:cubicBezTo>
                    <a:pt x="4323" y="15"/>
                    <a:pt x="4284" y="0"/>
                    <a:pt x="4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3350700" y="2483125"/>
              <a:ext cx="109050" cy="70550"/>
            </a:xfrm>
            <a:custGeom>
              <a:avLst/>
              <a:gdLst/>
              <a:ahLst/>
              <a:cxnLst/>
              <a:rect l="l" t="t" r="r" b="b"/>
              <a:pathLst>
                <a:path w="4362" h="2822" extrusionOk="0">
                  <a:moveTo>
                    <a:pt x="4136" y="0"/>
                  </a:moveTo>
                  <a:cubicBezTo>
                    <a:pt x="4035" y="0"/>
                    <a:pt x="3927" y="17"/>
                    <a:pt x="3831" y="17"/>
                  </a:cubicBezTo>
                  <a:cubicBezTo>
                    <a:pt x="3363" y="66"/>
                    <a:pt x="2929" y="339"/>
                    <a:pt x="2736" y="790"/>
                  </a:cubicBezTo>
                  <a:cubicBezTo>
                    <a:pt x="2575" y="1129"/>
                    <a:pt x="2510" y="1435"/>
                    <a:pt x="2204" y="1692"/>
                  </a:cubicBezTo>
                  <a:cubicBezTo>
                    <a:pt x="1720" y="2063"/>
                    <a:pt x="1157" y="2289"/>
                    <a:pt x="593" y="2514"/>
                  </a:cubicBezTo>
                  <a:cubicBezTo>
                    <a:pt x="416" y="2579"/>
                    <a:pt x="191" y="2594"/>
                    <a:pt x="30" y="2708"/>
                  </a:cubicBezTo>
                  <a:cubicBezTo>
                    <a:pt x="1" y="2751"/>
                    <a:pt x="37" y="2822"/>
                    <a:pt x="93" y="2822"/>
                  </a:cubicBezTo>
                  <a:cubicBezTo>
                    <a:pt x="98" y="2822"/>
                    <a:pt x="104" y="2821"/>
                    <a:pt x="110" y="2820"/>
                  </a:cubicBezTo>
                  <a:cubicBezTo>
                    <a:pt x="883" y="2579"/>
                    <a:pt x="1688" y="2304"/>
                    <a:pt x="2332" y="1789"/>
                  </a:cubicBezTo>
                  <a:cubicBezTo>
                    <a:pt x="2590" y="1563"/>
                    <a:pt x="2703" y="1258"/>
                    <a:pt x="2816" y="984"/>
                  </a:cubicBezTo>
                  <a:cubicBezTo>
                    <a:pt x="3041" y="372"/>
                    <a:pt x="3541" y="163"/>
                    <a:pt x="4104" y="163"/>
                  </a:cubicBezTo>
                  <a:cubicBezTo>
                    <a:pt x="4123" y="159"/>
                    <a:pt x="4143" y="158"/>
                    <a:pt x="4163" y="158"/>
                  </a:cubicBezTo>
                  <a:cubicBezTo>
                    <a:pt x="4196" y="158"/>
                    <a:pt x="4230" y="161"/>
                    <a:pt x="4259" y="161"/>
                  </a:cubicBezTo>
                  <a:cubicBezTo>
                    <a:pt x="4287" y="161"/>
                    <a:pt x="4312" y="158"/>
                    <a:pt x="4330" y="146"/>
                  </a:cubicBezTo>
                  <a:cubicBezTo>
                    <a:pt x="4362" y="114"/>
                    <a:pt x="4362" y="49"/>
                    <a:pt x="4330" y="34"/>
                  </a:cubicBezTo>
                  <a:cubicBezTo>
                    <a:pt x="4271" y="8"/>
                    <a:pt x="4205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3430100" y="2515950"/>
              <a:ext cx="60550" cy="35025"/>
            </a:xfrm>
            <a:custGeom>
              <a:avLst/>
              <a:gdLst/>
              <a:ahLst/>
              <a:cxnLst/>
              <a:rect l="l" t="t" r="r" b="b"/>
              <a:pathLst>
                <a:path w="2422" h="1401" extrusionOk="0">
                  <a:moveTo>
                    <a:pt x="2176" y="0"/>
                  </a:moveTo>
                  <a:cubicBezTo>
                    <a:pt x="1643" y="0"/>
                    <a:pt x="1200" y="421"/>
                    <a:pt x="784" y="718"/>
                  </a:cubicBezTo>
                  <a:cubicBezTo>
                    <a:pt x="542" y="895"/>
                    <a:pt x="284" y="1072"/>
                    <a:pt x="43" y="1266"/>
                  </a:cubicBezTo>
                  <a:cubicBezTo>
                    <a:pt x="1" y="1321"/>
                    <a:pt x="55" y="1401"/>
                    <a:pt x="113" y="1401"/>
                  </a:cubicBezTo>
                  <a:cubicBezTo>
                    <a:pt x="122" y="1401"/>
                    <a:pt x="131" y="1399"/>
                    <a:pt x="140" y="1395"/>
                  </a:cubicBezTo>
                  <a:cubicBezTo>
                    <a:pt x="494" y="1120"/>
                    <a:pt x="864" y="847"/>
                    <a:pt x="1218" y="589"/>
                  </a:cubicBezTo>
                  <a:cubicBezTo>
                    <a:pt x="1574" y="322"/>
                    <a:pt x="1863" y="150"/>
                    <a:pt x="2246" y="150"/>
                  </a:cubicBezTo>
                  <a:cubicBezTo>
                    <a:pt x="2278" y="150"/>
                    <a:pt x="2312" y="151"/>
                    <a:pt x="2345" y="154"/>
                  </a:cubicBezTo>
                  <a:cubicBezTo>
                    <a:pt x="2422" y="123"/>
                    <a:pt x="2398" y="8"/>
                    <a:pt x="2327" y="8"/>
                  </a:cubicBezTo>
                  <a:cubicBezTo>
                    <a:pt x="2323" y="8"/>
                    <a:pt x="2318" y="8"/>
                    <a:pt x="2313" y="9"/>
                  </a:cubicBezTo>
                  <a:cubicBezTo>
                    <a:pt x="2267" y="3"/>
                    <a:pt x="2221" y="0"/>
                    <a:pt x="2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3349900" y="2132925"/>
              <a:ext cx="107450" cy="57675"/>
            </a:xfrm>
            <a:custGeom>
              <a:avLst/>
              <a:gdLst/>
              <a:ahLst/>
              <a:cxnLst/>
              <a:rect l="l" t="t" r="r" b="b"/>
              <a:pathLst>
                <a:path w="4298" h="2307" extrusionOk="0">
                  <a:moveTo>
                    <a:pt x="1223" y="0"/>
                  </a:moveTo>
                  <a:cubicBezTo>
                    <a:pt x="944" y="0"/>
                    <a:pt x="664" y="43"/>
                    <a:pt x="399" y="109"/>
                  </a:cubicBezTo>
                  <a:cubicBezTo>
                    <a:pt x="271" y="158"/>
                    <a:pt x="126" y="158"/>
                    <a:pt x="30" y="238"/>
                  </a:cubicBezTo>
                  <a:cubicBezTo>
                    <a:pt x="0" y="283"/>
                    <a:pt x="37" y="354"/>
                    <a:pt x="81" y="354"/>
                  </a:cubicBezTo>
                  <a:cubicBezTo>
                    <a:pt x="86" y="354"/>
                    <a:pt x="90" y="353"/>
                    <a:pt x="94" y="352"/>
                  </a:cubicBezTo>
                  <a:cubicBezTo>
                    <a:pt x="469" y="222"/>
                    <a:pt x="855" y="144"/>
                    <a:pt x="1236" y="144"/>
                  </a:cubicBezTo>
                  <a:cubicBezTo>
                    <a:pt x="1328" y="144"/>
                    <a:pt x="1420" y="149"/>
                    <a:pt x="1511" y="158"/>
                  </a:cubicBezTo>
                  <a:cubicBezTo>
                    <a:pt x="1656" y="174"/>
                    <a:pt x="1817" y="270"/>
                    <a:pt x="1849" y="384"/>
                  </a:cubicBezTo>
                  <a:cubicBezTo>
                    <a:pt x="1898" y="577"/>
                    <a:pt x="1801" y="818"/>
                    <a:pt x="1866" y="1028"/>
                  </a:cubicBezTo>
                  <a:cubicBezTo>
                    <a:pt x="1962" y="1172"/>
                    <a:pt x="2171" y="1172"/>
                    <a:pt x="2332" y="1172"/>
                  </a:cubicBezTo>
                  <a:cubicBezTo>
                    <a:pt x="2470" y="1172"/>
                    <a:pt x="2605" y="1162"/>
                    <a:pt x="2731" y="1162"/>
                  </a:cubicBezTo>
                  <a:cubicBezTo>
                    <a:pt x="2960" y="1162"/>
                    <a:pt x="3158" y="1196"/>
                    <a:pt x="3283" y="1382"/>
                  </a:cubicBezTo>
                  <a:cubicBezTo>
                    <a:pt x="3427" y="1591"/>
                    <a:pt x="3492" y="1752"/>
                    <a:pt x="3556" y="1994"/>
                  </a:cubicBezTo>
                  <a:cubicBezTo>
                    <a:pt x="3588" y="2123"/>
                    <a:pt x="3670" y="2284"/>
                    <a:pt x="3814" y="2300"/>
                  </a:cubicBezTo>
                  <a:cubicBezTo>
                    <a:pt x="3851" y="2304"/>
                    <a:pt x="3888" y="2306"/>
                    <a:pt x="3926" y="2306"/>
                  </a:cubicBezTo>
                  <a:cubicBezTo>
                    <a:pt x="4039" y="2306"/>
                    <a:pt x="4153" y="2288"/>
                    <a:pt x="4249" y="2252"/>
                  </a:cubicBezTo>
                  <a:cubicBezTo>
                    <a:pt x="4297" y="2220"/>
                    <a:pt x="4282" y="2139"/>
                    <a:pt x="4217" y="2123"/>
                  </a:cubicBezTo>
                  <a:cubicBezTo>
                    <a:pt x="4104" y="2123"/>
                    <a:pt x="3996" y="2147"/>
                    <a:pt x="3907" y="2147"/>
                  </a:cubicBezTo>
                  <a:cubicBezTo>
                    <a:pt x="3818" y="2147"/>
                    <a:pt x="3750" y="2123"/>
                    <a:pt x="3717" y="2027"/>
                  </a:cubicBezTo>
                  <a:cubicBezTo>
                    <a:pt x="3621" y="1623"/>
                    <a:pt x="3444" y="1093"/>
                    <a:pt x="2993" y="1028"/>
                  </a:cubicBezTo>
                  <a:cubicBezTo>
                    <a:pt x="2914" y="1012"/>
                    <a:pt x="2833" y="1007"/>
                    <a:pt x="2752" y="1007"/>
                  </a:cubicBezTo>
                  <a:cubicBezTo>
                    <a:pt x="2599" y="1007"/>
                    <a:pt x="2445" y="1026"/>
                    <a:pt x="2308" y="1026"/>
                  </a:cubicBezTo>
                  <a:cubicBezTo>
                    <a:pt x="2223" y="1026"/>
                    <a:pt x="2144" y="1019"/>
                    <a:pt x="2074" y="996"/>
                  </a:cubicBezTo>
                  <a:cubicBezTo>
                    <a:pt x="1978" y="964"/>
                    <a:pt x="1995" y="964"/>
                    <a:pt x="1995" y="850"/>
                  </a:cubicBezTo>
                  <a:cubicBezTo>
                    <a:pt x="1995" y="674"/>
                    <a:pt x="2042" y="480"/>
                    <a:pt x="1978" y="303"/>
                  </a:cubicBezTo>
                  <a:cubicBezTo>
                    <a:pt x="1898" y="158"/>
                    <a:pt x="1752" y="62"/>
                    <a:pt x="1608" y="30"/>
                  </a:cubicBezTo>
                  <a:cubicBezTo>
                    <a:pt x="1481" y="9"/>
                    <a:pt x="135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3381625" y="2080450"/>
              <a:ext cx="103525" cy="65800"/>
            </a:xfrm>
            <a:custGeom>
              <a:avLst/>
              <a:gdLst/>
              <a:ahLst/>
              <a:cxnLst/>
              <a:rect l="l" t="t" r="r" b="b"/>
              <a:pathLst>
                <a:path w="4141" h="2632" extrusionOk="0">
                  <a:moveTo>
                    <a:pt x="218" y="1"/>
                  </a:moveTo>
                  <a:cubicBezTo>
                    <a:pt x="156" y="1"/>
                    <a:pt x="98" y="6"/>
                    <a:pt x="49" y="18"/>
                  </a:cubicBezTo>
                  <a:cubicBezTo>
                    <a:pt x="0" y="67"/>
                    <a:pt x="32" y="147"/>
                    <a:pt x="97" y="147"/>
                  </a:cubicBezTo>
                  <a:cubicBezTo>
                    <a:pt x="693" y="179"/>
                    <a:pt x="1402" y="211"/>
                    <a:pt x="1821" y="647"/>
                  </a:cubicBezTo>
                  <a:cubicBezTo>
                    <a:pt x="1982" y="888"/>
                    <a:pt x="1982" y="1227"/>
                    <a:pt x="1997" y="1516"/>
                  </a:cubicBezTo>
                  <a:cubicBezTo>
                    <a:pt x="1997" y="1564"/>
                    <a:pt x="1997" y="1613"/>
                    <a:pt x="2046" y="1661"/>
                  </a:cubicBezTo>
                  <a:cubicBezTo>
                    <a:pt x="2118" y="1703"/>
                    <a:pt x="2193" y="1719"/>
                    <a:pt x="2271" y="1719"/>
                  </a:cubicBezTo>
                  <a:cubicBezTo>
                    <a:pt x="2492" y="1719"/>
                    <a:pt x="2730" y="1592"/>
                    <a:pt x="2931" y="1581"/>
                  </a:cubicBezTo>
                  <a:cubicBezTo>
                    <a:pt x="2980" y="1575"/>
                    <a:pt x="3028" y="1572"/>
                    <a:pt x="3075" y="1572"/>
                  </a:cubicBezTo>
                  <a:cubicBezTo>
                    <a:pt x="3402" y="1572"/>
                    <a:pt x="3687" y="1720"/>
                    <a:pt x="3898" y="2015"/>
                  </a:cubicBezTo>
                  <a:cubicBezTo>
                    <a:pt x="4011" y="2208"/>
                    <a:pt x="3962" y="2354"/>
                    <a:pt x="3979" y="2579"/>
                  </a:cubicBezTo>
                  <a:cubicBezTo>
                    <a:pt x="3992" y="2606"/>
                    <a:pt x="4015" y="2632"/>
                    <a:pt x="4050" y="2632"/>
                  </a:cubicBezTo>
                  <a:cubicBezTo>
                    <a:pt x="4058" y="2632"/>
                    <a:pt x="4066" y="2630"/>
                    <a:pt x="4076" y="2627"/>
                  </a:cubicBezTo>
                  <a:cubicBezTo>
                    <a:pt x="4123" y="2612"/>
                    <a:pt x="4123" y="2547"/>
                    <a:pt x="4123" y="2498"/>
                  </a:cubicBezTo>
                  <a:cubicBezTo>
                    <a:pt x="4140" y="2402"/>
                    <a:pt x="4140" y="2290"/>
                    <a:pt x="4123" y="2193"/>
                  </a:cubicBezTo>
                  <a:cubicBezTo>
                    <a:pt x="4059" y="1854"/>
                    <a:pt x="3754" y="1613"/>
                    <a:pt x="3464" y="1484"/>
                  </a:cubicBezTo>
                  <a:cubicBezTo>
                    <a:pt x="3349" y="1443"/>
                    <a:pt x="3228" y="1426"/>
                    <a:pt x="3106" y="1426"/>
                  </a:cubicBezTo>
                  <a:cubicBezTo>
                    <a:pt x="2849" y="1426"/>
                    <a:pt x="2587" y="1499"/>
                    <a:pt x="2368" y="1564"/>
                  </a:cubicBezTo>
                  <a:cubicBezTo>
                    <a:pt x="2344" y="1569"/>
                    <a:pt x="2316" y="1571"/>
                    <a:pt x="2288" y="1571"/>
                  </a:cubicBezTo>
                  <a:cubicBezTo>
                    <a:pt x="2221" y="1571"/>
                    <a:pt x="2154" y="1560"/>
                    <a:pt x="2143" y="1549"/>
                  </a:cubicBezTo>
                  <a:cubicBezTo>
                    <a:pt x="2143" y="1532"/>
                    <a:pt x="2126" y="1516"/>
                    <a:pt x="2143" y="1500"/>
                  </a:cubicBezTo>
                  <a:cubicBezTo>
                    <a:pt x="2126" y="1194"/>
                    <a:pt x="2111" y="840"/>
                    <a:pt x="1950" y="566"/>
                  </a:cubicBezTo>
                  <a:cubicBezTo>
                    <a:pt x="1660" y="228"/>
                    <a:pt x="1192" y="115"/>
                    <a:pt x="773" y="67"/>
                  </a:cubicBezTo>
                  <a:cubicBezTo>
                    <a:pt x="618" y="43"/>
                    <a:pt x="399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3433775" y="2041425"/>
              <a:ext cx="85575" cy="69175"/>
            </a:xfrm>
            <a:custGeom>
              <a:avLst/>
              <a:gdLst/>
              <a:ahLst/>
              <a:cxnLst/>
              <a:rect l="l" t="t" r="r" b="b"/>
              <a:pathLst>
                <a:path w="3423" h="2767" extrusionOk="0">
                  <a:moveTo>
                    <a:pt x="330" y="1"/>
                  </a:moveTo>
                  <a:cubicBezTo>
                    <a:pt x="250" y="1"/>
                    <a:pt x="137" y="17"/>
                    <a:pt x="57" y="50"/>
                  </a:cubicBezTo>
                  <a:cubicBezTo>
                    <a:pt x="0" y="78"/>
                    <a:pt x="43" y="167"/>
                    <a:pt x="98" y="167"/>
                  </a:cubicBezTo>
                  <a:cubicBezTo>
                    <a:pt x="105" y="167"/>
                    <a:pt x="113" y="166"/>
                    <a:pt x="121" y="162"/>
                  </a:cubicBezTo>
                  <a:cubicBezTo>
                    <a:pt x="167" y="151"/>
                    <a:pt x="213" y="146"/>
                    <a:pt x="259" y="146"/>
                  </a:cubicBezTo>
                  <a:cubicBezTo>
                    <a:pt x="486" y="146"/>
                    <a:pt x="715" y="267"/>
                    <a:pt x="942" y="387"/>
                  </a:cubicBezTo>
                  <a:cubicBezTo>
                    <a:pt x="1071" y="468"/>
                    <a:pt x="1217" y="613"/>
                    <a:pt x="1281" y="741"/>
                  </a:cubicBezTo>
                  <a:cubicBezTo>
                    <a:pt x="1313" y="855"/>
                    <a:pt x="1313" y="935"/>
                    <a:pt x="1345" y="1048"/>
                  </a:cubicBezTo>
                  <a:cubicBezTo>
                    <a:pt x="1425" y="1209"/>
                    <a:pt x="1619" y="1289"/>
                    <a:pt x="1780" y="1338"/>
                  </a:cubicBezTo>
                  <a:cubicBezTo>
                    <a:pt x="2151" y="1418"/>
                    <a:pt x="2537" y="1450"/>
                    <a:pt x="2843" y="1676"/>
                  </a:cubicBezTo>
                  <a:cubicBezTo>
                    <a:pt x="3133" y="1853"/>
                    <a:pt x="3294" y="2272"/>
                    <a:pt x="3229" y="2530"/>
                  </a:cubicBezTo>
                  <a:cubicBezTo>
                    <a:pt x="3229" y="2610"/>
                    <a:pt x="3117" y="2691"/>
                    <a:pt x="3214" y="2755"/>
                  </a:cubicBezTo>
                  <a:cubicBezTo>
                    <a:pt x="3229" y="2763"/>
                    <a:pt x="3244" y="2767"/>
                    <a:pt x="3257" y="2767"/>
                  </a:cubicBezTo>
                  <a:cubicBezTo>
                    <a:pt x="3350" y="2767"/>
                    <a:pt x="3377" y="2583"/>
                    <a:pt x="3390" y="2498"/>
                  </a:cubicBezTo>
                  <a:cubicBezTo>
                    <a:pt x="3422" y="2062"/>
                    <a:pt x="3165" y="1643"/>
                    <a:pt x="2778" y="1467"/>
                  </a:cubicBezTo>
                  <a:cubicBezTo>
                    <a:pt x="2441" y="1274"/>
                    <a:pt x="1990" y="1257"/>
                    <a:pt x="1651" y="1145"/>
                  </a:cubicBezTo>
                  <a:cubicBezTo>
                    <a:pt x="1571" y="1096"/>
                    <a:pt x="1506" y="1064"/>
                    <a:pt x="1474" y="984"/>
                  </a:cubicBezTo>
                  <a:cubicBezTo>
                    <a:pt x="1442" y="452"/>
                    <a:pt x="862" y="97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3486825" y="2012375"/>
              <a:ext cx="72350" cy="87250"/>
            </a:xfrm>
            <a:custGeom>
              <a:avLst/>
              <a:gdLst/>
              <a:ahLst/>
              <a:cxnLst/>
              <a:rect l="l" t="t" r="r" b="b"/>
              <a:pathLst>
                <a:path w="2894" h="3490" extrusionOk="0">
                  <a:moveTo>
                    <a:pt x="117" y="1"/>
                  </a:moveTo>
                  <a:cubicBezTo>
                    <a:pt x="92" y="1"/>
                    <a:pt x="67" y="6"/>
                    <a:pt x="44" y="20"/>
                  </a:cubicBezTo>
                  <a:cubicBezTo>
                    <a:pt x="1" y="63"/>
                    <a:pt x="24" y="134"/>
                    <a:pt x="76" y="134"/>
                  </a:cubicBezTo>
                  <a:cubicBezTo>
                    <a:pt x="82" y="134"/>
                    <a:pt x="87" y="133"/>
                    <a:pt x="93" y="132"/>
                  </a:cubicBezTo>
                  <a:cubicBezTo>
                    <a:pt x="641" y="164"/>
                    <a:pt x="1156" y="422"/>
                    <a:pt x="1526" y="825"/>
                  </a:cubicBezTo>
                  <a:cubicBezTo>
                    <a:pt x="1607" y="937"/>
                    <a:pt x="1687" y="1130"/>
                    <a:pt x="1687" y="1291"/>
                  </a:cubicBezTo>
                  <a:cubicBezTo>
                    <a:pt x="1704" y="1405"/>
                    <a:pt x="1639" y="1549"/>
                    <a:pt x="1623" y="1646"/>
                  </a:cubicBezTo>
                  <a:cubicBezTo>
                    <a:pt x="1590" y="1775"/>
                    <a:pt x="1655" y="1903"/>
                    <a:pt x="1768" y="1968"/>
                  </a:cubicBezTo>
                  <a:cubicBezTo>
                    <a:pt x="1977" y="2097"/>
                    <a:pt x="2235" y="2161"/>
                    <a:pt x="2396" y="2339"/>
                  </a:cubicBezTo>
                  <a:cubicBezTo>
                    <a:pt x="2525" y="2468"/>
                    <a:pt x="2606" y="2644"/>
                    <a:pt x="2653" y="2838"/>
                  </a:cubicBezTo>
                  <a:cubicBezTo>
                    <a:pt x="2686" y="3031"/>
                    <a:pt x="2718" y="3176"/>
                    <a:pt x="2702" y="3402"/>
                  </a:cubicBezTo>
                  <a:cubicBezTo>
                    <a:pt x="2702" y="3434"/>
                    <a:pt x="2718" y="3450"/>
                    <a:pt x="2735" y="3466"/>
                  </a:cubicBezTo>
                  <a:cubicBezTo>
                    <a:pt x="2760" y="3483"/>
                    <a:pt x="2781" y="3490"/>
                    <a:pt x="2797" y="3490"/>
                  </a:cubicBezTo>
                  <a:cubicBezTo>
                    <a:pt x="2894" y="3490"/>
                    <a:pt x="2847" y="3242"/>
                    <a:pt x="2847" y="3160"/>
                  </a:cubicBezTo>
                  <a:cubicBezTo>
                    <a:pt x="2814" y="2773"/>
                    <a:pt x="2702" y="2339"/>
                    <a:pt x="2364" y="2113"/>
                  </a:cubicBezTo>
                  <a:cubicBezTo>
                    <a:pt x="2187" y="2000"/>
                    <a:pt x="1897" y="1903"/>
                    <a:pt x="1784" y="1807"/>
                  </a:cubicBezTo>
                  <a:cubicBezTo>
                    <a:pt x="1751" y="1759"/>
                    <a:pt x="1751" y="1695"/>
                    <a:pt x="1768" y="1662"/>
                  </a:cubicBezTo>
                  <a:cubicBezTo>
                    <a:pt x="1897" y="1291"/>
                    <a:pt x="1800" y="857"/>
                    <a:pt x="1494" y="599"/>
                  </a:cubicBezTo>
                  <a:cubicBezTo>
                    <a:pt x="1156" y="310"/>
                    <a:pt x="753" y="67"/>
                    <a:pt x="319" y="20"/>
                  </a:cubicBezTo>
                  <a:cubicBezTo>
                    <a:pt x="308" y="21"/>
                    <a:pt x="297" y="22"/>
                    <a:pt x="286" y="22"/>
                  </a:cubicBezTo>
                  <a:cubicBezTo>
                    <a:pt x="228" y="22"/>
                    <a:pt x="17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3565775" y="2016850"/>
              <a:ext cx="35725" cy="44925"/>
            </a:xfrm>
            <a:custGeom>
              <a:avLst/>
              <a:gdLst/>
              <a:ahLst/>
              <a:cxnLst/>
              <a:rect l="l" t="t" r="r" b="b"/>
              <a:pathLst>
                <a:path w="1429" h="1797" extrusionOk="0">
                  <a:moveTo>
                    <a:pt x="108" y="0"/>
                  </a:moveTo>
                  <a:cubicBezTo>
                    <a:pt x="37" y="0"/>
                    <a:pt x="1" y="101"/>
                    <a:pt x="75" y="131"/>
                  </a:cubicBezTo>
                  <a:cubicBezTo>
                    <a:pt x="479" y="356"/>
                    <a:pt x="801" y="694"/>
                    <a:pt x="1106" y="1065"/>
                  </a:cubicBezTo>
                  <a:cubicBezTo>
                    <a:pt x="1267" y="1226"/>
                    <a:pt x="1235" y="1451"/>
                    <a:pt x="1267" y="1724"/>
                  </a:cubicBezTo>
                  <a:cubicBezTo>
                    <a:pt x="1267" y="1773"/>
                    <a:pt x="1307" y="1797"/>
                    <a:pt x="1348" y="1797"/>
                  </a:cubicBezTo>
                  <a:cubicBezTo>
                    <a:pt x="1388" y="1797"/>
                    <a:pt x="1428" y="1773"/>
                    <a:pt x="1428" y="1724"/>
                  </a:cubicBezTo>
                  <a:cubicBezTo>
                    <a:pt x="1396" y="1499"/>
                    <a:pt x="1428" y="1258"/>
                    <a:pt x="1299" y="1080"/>
                  </a:cubicBezTo>
                  <a:cubicBezTo>
                    <a:pt x="994" y="646"/>
                    <a:pt x="591" y="243"/>
                    <a:pt x="124" y="2"/>
                  </a:cubicBezTo>
                  <a:cubicBezTo>
                    <a:pt x="119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3363375" y="2179575"/>
              <a:ext cx="62175" cy="37000"/>
            </a:xfrm>
            <a:custGeom>
              <a:avLst/>
              <a:gdLst/>
              <a:ahLst/>
              <a:cxnLst/>
              <a:rect l="l" t="t" r="r" b="b"/>
              <a:pathLst>
                <a:path w="2487" h="1480" extrusionOk="0">
                  <a:moveTo>
                    <a:pt x="130" y="1"/>
                  </a:moveTo>
                  <a:cubicBezTo>
                    <a:pt x="30" y="1"/>
                    <a:pt x="1" y="41"/>
                    <a:pt x="86" y="144"/>
                  </a:cubicBezTo>
                  <a:cubicBezTo>
                    <a:pt x="618" y="225"/>
                    <a:pt x="1149" y="466"/>
                    <a:pt x="1632" y="644"/>
                  </a:cubicBezTo>
                  <a:cubicBezTo>
                    <a:pt x="1810" y="724"/>
                    <a:pt x="2003" y="805"/>
                    <a:pt x="2115" y="966"/>
                  </a:cubicBezTo>
                  <a:cubicBezTo>
                    <a:pt x="2180" y="1046"/>
                    <a:pt x="2261" y="1256"/>
                    <a:pt x="2325" y="1400"/>
                  </a:cubicBezTo>
                  <a:cubicBezTo>
                    <a:pt x="2333" y="1450"/>
                    <a:pt x="2377" y="1479"/>
                    <a:pt x="2416" y="1479"/>
                  </a:cubicBezTo>
                  <a:cubicBezTo>
                    <a:pt x="2453" y="1479"/>
                    <a:pt x="2486" y="1455"/>
                    <a:pt x="2486" y="1400"/>
                  </a:cubicBezTo>
                  <a:cubicBezTo>
                    <a:pt x="2373" y="1110"/>
                    <a:pt x="2244" y="756"/>
                    <a:pt x="1939" y="627"/>
                  </a:cubicBezTo>
                  <a:cubicBezTo>
                    <a:pt x="1849" y="564"/>
                    <a:pt x="501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3525375" y="2123575"/>
              <a:ext cx="395825" cy="376400"/>
            </a:xfrm>
            <a:custGeom>
              <a:avLst/>
              <a:gdLst/>
              <a:ahLst/>
              <a:cxnLst/>
              <a:rect l="l" t="t" r="r" b="b"/>
              <a:pathLst>
                <a:path w="15833" h="15056" extrusionOk="0">
                  <a:moveTo>
                    <a:pt x="8054" y="0"/>
                  </a:moveTo>
                  <a:cubicBezTo>
                    <a:pt x="7880" y="9"/>
                    <a:pt x="7705" y="12"/>
                    <a:pt x="7530" y="12"/>
                  </a:cubicBezTo>
                  <a:cubicBezTo>
                    <a:pt x="7342" y="12"/>
                    <a:pt x="7154" y="9"/>
                    <a:pt x="6967" y="9"/>
                  </a:cubicBezTo>
                  <a:cubicBezTo>
                    <a:pt x="6392" y="9"/>
                    <a:pt x="5820" y="35"/>
                    <a:pt x="5267" y="242"/>
                  </a:cubicBezTo>
                  <a:cubicBezTo>
                    <a:pt x="4575" y="419"/>
                    <a:pt x="3963" y="773"/>
                    <a:pt x="3319" y="1112"/>
                  </a:cubicBezTo>
                  <a:cubicBezTo>
                    <a:pt x="2690" y="1418"/>
                    <a:pt x="2142" y="1853"/>
                    <a:pt x="1644" y="2352"/>
                  </a:cubicBezTo>
                  <a:cubicBezTo>
                    <a:pt x="1128" y="2835"/>
                    <a:pt x="693" y="3399"/>
                    <a:pt x="226" y="3930"/>
                  </a:cubicBezTo>
                  <a:cubicBezTo>
                    <a:pt x="162" y="4027"/>
                    <a:pt x="48" y="4108"/>
                    <a:pt x="1" y="4220"/>
                  </a:cubicBezTo>
                  <a:cubicBezTo>
                    <a:pt x="1" y="4263"/>
                    <a:pt x="36" y="4292"/>
                    <a:pt x="70" y="4292"/>
                  </a:cubicBezTo>
                  <a:cubicBezTo>
                    <a:pt x="86" y="4292"/>
                    <a:pt x="102" y="4285"/>
                    <a:pt x="113" y="4269"/>
                  </a:cubicBezTo>
                  <a:cubicBezTo>
                    <a:pt x="854" y="3399"/>
                    <a:pt x="1579" y="2497"/>
                    <a:pt x="2481" y="1789"/>
                  </a:cubicBezTo>
                  <a:cubicBezTo>
                    <a:pt x="2915" y="1467"/>
                    <a:pt x="3415" y="1241"/>
                    <a:pt x="3882" y="983"/>
                  </a:cubicBezTo>
                  <a:cubicBezTo>
                    <a:pt x="4543" y="612"/>
                    <a:pt x="5412" y="307"/>
                    <a:pt x="6072" y="193"/>
                  </a:cubicBezTo>
                  <a:cubicBezTo>
                    <a:pt x="6448" y="174"/>
                    <a:pt x="6981" y="160"/>
                    <a:pt x="7460" y="160"/>
                  </a:cubicBezTo>
                  <a:cubicBezTo>
                    <a:pt x="7762" y="160"/>
                    <a:pt x="8042" y="166"/>
                    <a:pt x="8247" y="178"/>
                  </a:cubicBezTo>
                  <a:cubicBezTo>
                    <a:pt x="8810" y="290"/>
                    <a:pt x="9326" y="419"/>
                    <a:pt x="9809" y="644"/>
                  </a:cubicBezTo>
                  <a:cubicBezTo>
                    <a:pt x="10277" y="790"/>
                    <a:pt x="10775" y="854"/>
                    <a:pt x="11258" y="999"/>
                  </a:cubicBezTo>
                  <a:cubicBezTo>
                    <a:pt x="11774" y="1241"/>
                    <a:pt x="12725" y="1740"/>
                    <a:pt x="13176" y="2062"/>
                  </a:cubicBezTo>
                  <a:cubicBezTo>
                    <a:pt x="13756" y="2562"/>
                    <a:pt x="14142" y="3077"/>
                    <a:pt x="14529" y="3754"/>
                  </a:cubicBezTo>
                  <a:cubicBezTo>
                    <a:pt x="14754" y="4172"/>
                    <a:pt x="14851" y="4639"/>
                    <a:pt x="15012" y="5154"/>
                  </a:cubicBezTo>
                  <a:cubicBezTo>
                    <a:pt x="15527" y="6556"/>
                    <a:pt x="15495" y="8006"/>
                    <a:pt x="15302" y="9503"/>
                  </a:cubicBezTo>
                  <a:cubicBezTo>
                    <a:pt x="15221" y="10147"/>
                    <a:pt x="15188" y="10679"/>
                    <a:pt x="14980" y="11307"/>
                  </a:cubicBezTo>
                  <a:cubicBezTo>
                    <a:pt x="14561" y="12531"/>
                    <a:pt x="13305" y="13368"/>
                    <a:pt x="12064" y="13948"/>
                  </a:cubicBezTo>
                  <a:cubicBezTo>
                    <a:pt x="11258" y="14335"/>
                    <a:pt x="10502" y="14641"/>
                    <a:pt x="9583" y="14770"/>
                  </a:cubicBezTo>
                  <a:cubicBezTo>
                    <a:pt x="9117" y="14835"/>
                    <a:pt x="8312" y="14835"/>
                    <a:pt x="7732" y="14835"/>
                  </a:cubicBezTo>
                  <a:cubicBezTo>
                    <a:pt x="7023" y="14818"/>
                    <a:pt x="6314" y="14674"/>
                    <a:pt x="5574" y="14464"/>
                  </a:cubicBezTo>
                  <a:cubicBezTo>
                    <a:pt x="4961" y="14190"/>
                    <a:pt x="4236" y="13723"/>
                    <a:pt x="3721" y="13160"/>
                  </a:cubicBezTo>
                  <a:cubicBezTo>
                    <a:pt x="3222" y="12563"/>
                    <a:pt x="2803" y="12048"/>
                    <a:pt x="2417" y="11339"/>
                  </a:cubicBezTo>
                  <a:cubicBezTo>
                    <a:pt x="2239" y="10952"/>
                    <a:pt x="2078" y="10373"/>
                    <a:pt x="1917" y="9874"/>
                  </a:cubicBezTo>
                  <a:cubicBezTo>
                    <a:pt x="1659" y="9036"/>
                    <a:pt x="1369" y="8328"/>
                    <a:pt x="1498" y="7474"/>
                  </a:cubicBezTo>
                  <a:cubicBezTo>
                    <a:pt x="1676" y="6234"/>
                    <a:pt x="2432" y="5010"/>
                    <a:pt x="3560" y="4220"/>
                  </a:cubicBezTo>
                  <a:cubicBezTo>
                    <a:pt x="3737" y="4108"/>
                    <a:pt x="4107" y="3737"/>
                    <a:pt x="4397" y="3593"/>
                  </a:cubicBezTo>
                  <a:cubicBezTo>
                    <a:pt x="4719" y="3431"/>
                    <a:pt x="5090" y="3318"/>
                    <a:pt x="5492" y="3206"/>
                  </a:cubicBezTo>
                  <a:cubicBezTo>
                    <a:pt x="5723" y="3146"/>
                    <a:pt x="6048" y="3127"/>
                    <a:pt x="6363" y="3127"/>
                  </a:cubicBezTo>
                  <a:cubicBezTo>
                    <a:pt x="6643" y="3127"/>
                    <a:pt x="6914" y="3142"/>
                    <a:pt x="7103" y="3157"/>
                  </a:cubicBezTo>
                  <a:cubicBezTo>
                    <a:pt x="7506" y="3221"/>
                    <a:pt x="7908" y="3367"/>
                    <a:pt x="8295" y="3496"/>
                  </a:cubicBezTo>
                  <a:cubicBezTo>
                    <a:pt x="9100" y="3754"/>
                    <a:pt x="9777" y="4252"/>
                    <a:pt x="10438" y="4832"/>
                  </a:cubicBezTo>
                  <a:cubicBezTo>
                    <a:pt x="11275" y="5412"/>
                    <a:pt x="12080" y="6202"/>
                    <a:pt x="12418" y="7119"/>
                  </a:cubicBezTo>
                  <a:cubicBezTo>
                    <a:pt x="12628" y="7892"/>
                    <a:pt x="12692" y="8730"/>
                    <a:pt x="12354" y="9391"/>
                  </a:cubicBezTo>
                  <a:cubicBezTo>
                    <a:pt x="12145" y="9825"/>
                    <a:pt x="11791" y="10115"/>
                    <a:pt x="11387" y="10454"/>
                  </a:cubicBezTo>
                  <a:cubicBezTo>
                    <a:pt x="10953" y="10824"/>
                    <a:pt x="10470" y="11195"/>
                    <a:pt x="9890" y="11339"/>
                  </a:cubicBezTo>
                  <a:cubicBezTo>
                    <a:pt x="9400" y="11456"/>
                    <a:pt x="8869" y="11534"/>
                    <a:pt x="8347" y="11534"/>
                  </a:cubicBezTo>
                  <a:cubicBezTo>
                    <a:pt x="7428" y="11534"/>
                    <a:pt x="6533" y="11291"/>
                    <a:pt x="5928" y="10583"/>
                  </a:cubicBezTo>
                  <a:cubicBezTo>
                    <a:pt x="5638" y="10244"/>
                    <a:pt x="5251" y="9632"/>
                    <a:pt x="5090" y="9213"/>
                  </a:cubicBezTo>
                  <a:cubicBezTo>
                    <a:pt x="4945" y="8747"/>
                    <a:pt x="4784" y="8263"/>
                    <a:pt x="4816" y="7845"/>
                  </a:cubicBezTo>
                  <a:cubicBezTo>
                    <a:pt x="4848" y="6990"/>
                    <a:pt x="5331" y="6153"/>
                    <a:pt x="6137" y="5927"/>
                  </a:cubicBezTo>
                  <a:cubicBezTo>
                    <a:pt x="6385" y="5871"/>
                    <a:pt x="6640" y="5841"/>
                    <a:pt x="6893" y="5841"/>
                  </a:cubicBezTo>
                  <a:cubicBezTo>
                    <a:pt x="7507" y="5841"/>
                    <a:pt x="8103" y="6021"/>
                    <a:pt x="8537" y="6443"/>
                  </a:cubicBezTo>
                  <a:cubicBezTo>
                    <a:pt x="9197" y="7119"/>
                    <a:pt x="10051" y="7973"/>
                    <a:pt x="9342" y="8521"/>
                  </a:cubicBezTo>
                  <a:cubicBezTo>
                    <a:pt x="9115" y="8669"/>
                    <a:pt x="8925" y="8737"/>
                    <a:pt x="8720" y="8737"/>
                  </a:cubicBezTo>
                  <a:cubicBezTo>
                    <a:pt x="8547" y="8737"/>
                    <a:pt x="8362" y="8689"/>
                    <a:pt x="8134" y="8601"/>
                  </a:cubicBezTo>
                  <a:cubicBezTo>
                    <a:pt x="8102" y="8585"/>
                    <a:pt x="7747" y="8279"/>
                    <a:pt x="7651" y="8214"/>
                  </a:cubicBezTo>
                  <a:cubicBezTo>
                    <a:pt x="7618" y="8199"/>
                    <a:pt x="7490" y="8086"/>
                    <a:pt x="7474" y="8086"/>
                  </a:cubicBezTo>
                  <a:cubicBezTo>
                    <a:pt x="7474" y="8070"/>
                    <a:pt x="7457" y="8070"/>
                    <a:pt x="7457" y="8053"/>
                  </a:cubicBezTo>
                  <a:lnTo>
                    <a:pt x="7442" y="8053"/>
                  </a:lnTo>
                  <a:cubicBezTo>
                    <a:pt x="7425" y="7957"/>
                    <a:pt x="7490" y="7796"/>
                    <a:pt x="7651" y="7667"/>
                  </a:cubicBezTo>
                  <a:cubicBezTo>
                    <a:pt x="7747" y="7619"/>
                    <a:pt x="7715" y="7458"/>
                    <a:pt x="7603" y="7458"/>
                  </a:cubicBezTo>
                  <a:cubicBezTo>
                    <a:pt x="7522" y="7458"/>
                    <a:pt x="7457" y="7538"/>
                    <a:pt x="7410" y="7602"/>
                  </a:cubicBezTo>
                  <a:cubicBezTo>
                    <a:pt x="7281" y="7748"/>
                    <a:pt x="7152" y="7973"/>
                    <a:pt x="7264" y="8167"/>
                  </a:cubicBezTo>
                  <a:cubicBezTo>
                    <a:pt x="7377" y="8311"/>
                    <a:pt x="7457" y="8328"/>
                    <a:pt x="7554" y="8440"/>
                  </a:cubicBezTo>
                  <a:cubicBezTo>
                    <a:pt x="7715" y="8537"/>
                    <a:pt x="7796" y="8650"/>
                    <a:pt x="7989" y="8779"/>
                  </a:cubicBezTo>
                  <a:cubicBezTo>
                    <a:pt x="8166" y="8859"/>
                    <a:pt x="8376" y="8908"/>
                    <a:pt x="8569" y="8940"/>
                  </a:cubicBezTo>
                  <a:cubicBezTo>
                    <a:pt x="8624" y="8953"/>
                    <a:pt x="8678" y="8958"/>
                    <a:pt x="8732" y="8958"/>
                  </a:cubicBezTo>
                  <a:cubicBezTo>
                    <a:pt x="8951" y="8958"/>
                    <a:pt x="9165" y="8865"/>
                    <a:pt x="9358" y="8762"/>
                  </a:cubicBezTo>
                  <a:cubicBezTo>
                    <a:pt x="9665" y="8601"/>
                    <a:pt x="9841" y="8263"/>
                    <a:pt x="9809" y="7909"/>
                  </a:cubicBezTo>
                  <a:cubicBezTo>
                    <a:pt x="9744" y="7426"/>
                    <a:pt x="9375" y="7039"/>
                    <a:pt x="9052" y="6685"/>
                  </a:cubicBezTo>
                  <a:cubicBezTo>
                    <a:pt x="8746" y="6346"/>
                    <a:pt x="8391" y="6008"/>
                    <a:pt x="7973" y="5815"/>
                  </a:cubicBezTo>
                  <a:cubicBezTo>
                    <a:pt x="7629" y="5686"/>
                    <a:pt x="7270" y="5621"/>
                    <a:pt x="6912" y="5621"/>
                  </a:cubicBezTo>
                  <a:cubicBezTo>
                    <a:pt x="6734" y="5621"/>
                    <a:pt x="6555" y="5637"/>
                    <a:pt x="6379" y="5670"/>
                  </a:cubicBezTo>
                  <a:cubicBezTo>
                    <a:pt x="6104" y="5719"/>
                    <a:pt x="5847" y="5766"/>
                    <a:pt x="5621" y="5927"/>
                  </a:cubicBezTo>
                  <a:cubicBezTo>
                    <a:pt x="4929" y="6363"/>
                    <a:pt x="4590" y="7168"/>
                    <a:pt x="4575" y="7973"/>
                  </a:cubicBezTo>
                  <a:cubicBezTo>
                    <a:pt x="4623" y="8553"/>
                    <a:pt x="4784" y="9133"/>
                    <a:pt x="5041" y="9648"/>
                  </a:cubicBezTo>
                  <a:cubicBezTo>
                    <a:pt x="5380" y="10261"/>
                    <a:pt x="5782" y="10888"/>
                    <a:pt x="6379" y="11275"/>
                  </a:cubicBezTo>
                  <a:cubicBezTo>
                    <a:pt x="6972" y="11631"/>
                    <a:pt x="7659" y="11763"/>
                    <a:pt x="8348" y="11763"/>
                  </a:cubicBezTo>
                  <a:cubicBezTo>
                    <a:pt x="8688" y="11763"/>
                    <a:pt x="9028" y="11731"/>
                    <a:pt x="9358" y="11678"/>
                  </a:cubicBezTo>
                  <a:cubicBezTo>
                    <a:pt x="9761" y="11613"/>
                    <a:pt x="10180" y="11517"/>
                    <a:pt x="10550" y="11324"/>
                  </a:cubicBezTo>
                  <a:cubicBezTo>
                    <a:pt x="11033" y="11066"/>
                    <a:pt x="11436" y="10695"/>
                    <a:pt x="11838" y="10340"/>
                  </a:cubicBezTo>
                  <a:cubicBezTo>
                    <a:pt x="12708" y="9681"/>
                    <a:pt x="12933" y="8665"/>
                    <a:pt x="12740" y="7619"/>
                  </a:cubicBezTo>
                  <a:cubicBezTo>
                    <a:pt x="12628" y="6685"/>
                    <a:pt x="12016" y="5944"/>
                    <a:pt x="11387" y="5315"/>
                  </a:cubicBezTo>
                  <a:cubicBezTo>
                    <a:pt x="11065" y="5025"/>
                    <a:pt x="10728" y="4832"/>
                    <a:pt x="10453" y="4574"/>
                  </a:cubicBezTo>
                  <a:cubicBezTo>
                    <a:pt x="9826" y="4027"/>
                    <a:pt x="9149" y="3560"/>
                    <a:pt x="8359" y="3303"/>
                  </a:cubicBezTo>
                  <a:cubicBezTo>
                    <a:pt x="7957" y="3174"/>
                    <a:pt x="7571" y="3028"/>
                    <a:pt x="7167" y="2948"/>
                  </a:cubicBezTo>
                  <a:cubicBezTo>
                    <a:pt x="6935" y="2927"/>
                    <a:pt x="6703" y="2915"/>
                    <a:pt x="6472" y="2915"/>
                  </a:cubicBezTo>
                  <a:cubicBezTo>
                    <a:pt x="6174" y="2915"/>
                    <a:pt x="5879" y="2935"/>
                    <a:pt x="5589" y="2981"/>
                  </a:cubicBezTo>
                  <a:cubicBezTo>
                    <a:pt x="5123" y="3077"/>
                    <a:pt x="4672" y="3221"/>
                    <a:pt x="4253" y="3431"/>
                  </a:cubicBezTo>
                  <a:cubicBezTo>
                    <a:pt x="3963" y="3625"/>
                    <a:pt x="3688" y="3850"/>
                    <a:pt x="3399" y="4076"/>
                  </a:cubicBezTo>
                  <a:cubicBezTo>
                    <a:pt x="2739" y="4574"/>
                    <a:pt x="2110" y="5186"/>
                    <a:pt x="1772" y="5976"/>
                  </a:cubicBezTo>
                  <a:cubicBezTo>
                    <a:pt x="1418" y="6668"/>
                    <a:pt x="1193" y="7441"/>
                    <a:pt x="1257" y="8231"/>
                  </a:cubicBezTo>
                  <a:cubicBezTo>
                    <a:pt x="1289" y="8682"/>
                    <a:pt x="1450" y="9116"/>
                    <a:pt x="1579" y="9535"/>
                  </a:cubicBezTo>
                  <a:cubicBezTo>
                    <a:pt x="1756" y="10147"/>
                    <a:pt x="1933" y="10744"/>
                    <a:pt x="2174" y="11324"/>
                  </a:cubicBezTo>
                  <a:cubicBezTo>
                    <a:pt x="2449" y="11919"/>
                    <a:pt x="2851" y="12419"/>
                    <a:pt x="3254" y="12934"/>
                  </a:cubicBezTo>
                  <a:cubicBezTo>
                    <a:pt x="3834" y="13707"/>
                    <a:pt x="4639" y="14287"/>
                    <a:pt x="5525" y="14674"/>
                  </a:cubicBezTo>
                  <a:cubicBezTo>
                    <a:pt x="6153" y="14867"/>
                    <a:pt x="6813" y="14979"/>
                    <a:pt x="7457" y="15043"/>
                  </a:cubicBezTo>
                  <a:cubicBezTo>
                    <a:pt x="7737" y="15049"/>
                    <a:pt x="8017" y="15055"/>
                    <a:pt x="8295" y="15055"/>
                  </a:cubicBezTo>
                  <a:cubicBezTo>
                    <a:pt x="8804" y="15055"/>
                    <a:pt x="9310" y="15036"/>
                    <a:pt x="9809" y="14964"/>
                  </a:cubicBezTo>
                  <a:cubicBezTo>
                    <a:pt x="11065" y="14706"/>
                    <a:pt x="12289" y="14190"/>
                    <a:pt x="13369" y="13482"/>
                  </a:cubicBezTo>
                  <a:cubicBezTo>
                    <a:pt x="14593" y="12660"/>
                    <a:pt x="15302" y="11758"/>
                    <a:pt x="15431" y="10228"/>
                  </a:cubicBezTo>
                  <a:cubicBezTo>
                    <a:pt x="15656" y="8521"/>
                    <a:pt x="15833" y="6717"/>
                    <a:pt x="15205" y="5074"/>
                  </a:cubicBezTo>
                  <a:cubicBezTo>
                    <a:pt x="15044" y="4494"/>
                    <a:pt x="14883" y="3898"/>
                    <a:pt x="14561" y="3399"/>
                  </a:cubicBezTo>
                  <a:cubicBezTo>
                    <a:pt x="14061" y="2609"/>
                    <a:pt x="13449" y="1869"/>
                    <a:pt x="12611" y="1482"/>
                  </a:cubicBezTo>
                  <a:cubicBezTo>
                    <a:pt x="11999" y="1192"/>
                    <a:pt x="11419" y="758"/>
                    <a:pt x="10728" y="693"/>
                  </a:cubicBezTo>
                  <a:cubicBezTo>
                    <a:pt x="10309" y="580"/>
                    <a:pt x="9793" y="483"/>
                    <a:pt x="9519" y="339"/>
                  </a:cubicBezTo>
                  <a:cubicBezTo>
                    <a:pt x="9052" y="178"/>
                    <a:pt x="8537" y="49"/>
                    <a:pt x="8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3485500" y="2085725"/>
              <a:ext cx="467925" cy="454225"/>
            </a:xfrm>
            <a:custGeom>
              <a:avLst/>
              <a:gdLst/>
              <a:ahLst/>
              <a:cxnLst/>
              <a:rect l="l" t="t" r="r" b="b"/>
              <a:pathLst>
                <a:path w="18717" h="18169" extrusionOk="0">
                  <a:moveTo>
                    <a:pt x="11002" y="0"/>
                  </a:moveTo>
                  <a:cubicBezTo>
                    <a:pt x="10534" y="0"/>
                    <a:pt x="10115" y="114"/>
                    <a:pt x="9584" y="161"/>
                  </a:cubicBezTo>
                  <a:cubicBezTo>
                    <a:pt x="8972" y="226"/>
                    <a:pt x="8376" y="404"/>
                    <a:pt x="7781" y="565"/>
                  </a:cubicBezTo>
                  <a:cubicBezTo>
                    <a:pt x="7394" y="677"/>
                    <a:pt x="6975" y="693"/>
                    <a:pt x="6589" y="855"/>
                  </a:cubicBezTo>
                  <a:cubicBezTo>
                    <a:pt x="6057" y="1080"/>
                    <a:pt x="5590" y="1338"/>
                    <a:pt x="5107" y="1531"/>
                  </a:cubicBezTo>
                  <a:cubicBezTo>
                    <a:pt x="4753" y="1692"/>
                    <a:pt x="4366" y="1772"/>
                    <a:pt x="4044" y="1982"/>
                  </a:cubicBezTo>
                  <a:cubicBezTo>
                    <a:pt x="3528" y="2287"/>
                    <a:pt x="3110" y="2723"/>
                    <a:pt x="2659" y="3142"/>
                  </a:cubicBezTo>
                  <a:cubicBezTo>
                    <a:pt x="2094" y="3672"/>
                    <a:pt x="1547" y="4252"/>
                    <a:pt x="1192" y="4945"/>
                  </a:cubicBezTo>
                  <a:cubicBezTo>
                    <a:pt x="1016" y="5283"/>
                    <a:pt x="951" y="5670"/>
                    <a:pt x="806" y="6024"/>
                  </a:cubicBezTo>
                  <a:cubicBezTo>
                    <a:pt x="677" y="6378"/>
                    <a:pt x="533" y="6668"/>
                    <a:pt x="372" y="7055"/>
                  </a:cubicBezTo>
                  <a:cubicBezTo>
                    <a:pt x="211" y="7458"/>
                    <a:pt x="194" y="8053"/>
                    <a:pt x="33" y="8360"/>
                  </a:cubicBezTo>
                  <a:cubicBezTo>
                    <a:pt x="1" y="8424"/>
                    <a:pt x="33" y="8504"/>
                    <a:pt x="97" y="8521"/>
                  </a:cubicBezTo>
                  <a:cubicBezTo>
                    <a:pt x="104" y="8522"/>
                    <a:pt x="111" y="8523"/>
                    <a:pt x="117" y="8523"/>
                  </a:cubicBezTo>
                  <a:cubicBezTo>
                    <a:pt x="184" y="8523"/>
                    <a:pt x="213" y="8451"/>
                    <a:pt x="243" y="8392"/>
                  </a:cubicBezTo>
                  <a:cubicBezTo>
                    <a:pt x="323" y="8231"/>
                    <a:pt x="355" y="8053"/>
                    <a:pt x="387" y="7877"/>
                  </a:cubicBezTo>
                  <a:cubicBezTo>
                    <a:pt x="468" y="7312"/>
                    <a:pt x="629" y="6910"/>
                    <a:pt x="887" y="6411"/>
                  </a:cubicBezTo>
                  <a:cubicBezTo>
                    <a:pt x="1064" y="6024"/>
                    <a:pt x="1177" y="5476"/>
                    <a:pt x="1306" y="5171"/>
                  </a:cubicBezTo>
                  <a:cubicBezTo>
                    <a:pt x="1740" y="4252"/>
                    <a:pt x="2498" y="3593"/>
                    <a:pt x="3239" y="2867"/>
                  </a:cubicBezTo>
                  <a:cubicBezTo>
                    <a:pt x="3576" y="2530"/>
                    <a:pt x="3898" y="2304"/>
                    <a:pt x="4349" y="2046"/>
                  </a:cubicBezTo>
                  <a:cubicBezTo>
                    <a:pt x="4639" y="1933"/>
                    <a:pt x="5155" y="1740"/>
                    <a:pt x="5541" y="1579"/>
                  </a:cubicBezTo>
                  <a:cubicBezTo>
                    <a:pt x="5992" y="1370"/>
                    <a:pt x="6443" y="1112"/>
                    <a:pt x="6846" y="983"/>
                  </a:cubicBezTo>
                  <a:cubicBezTo>
                    <a:pt x="7281" y="870"/>
                    <a:pt x="7732" y="806"/>
                    <a:pt x="8150" y="677"/>
                  </a:cubicBezTo>
                  <a:cubicBezTo>
                    <a:pt x="9101" y="387"/>
                    <a:pt x="10083" y="307"/>
                    <a:pt x="10970" y="210"/>
                  </a:cubicBezTo>
                  <a:cubicBezTo>
                    <a:pt x="11565" y="275"/>
                    <a:pt x="12580" y="677"/>
                    <a:pt x="13111" y="902"/>
                  </a:cubicBezTo>
                  <a:cubicBezTo>
                    <a:pt x="13933" y="1289"/>
                    <a:pt x="14754" y="1660"/>
                    <a:pt x="15334" y="2287"/>
                  </a:cubicBezTo>
                  <a:cubicBezTo>
                    <a:pt x="15866" y="2867"/>
                    <a:pt x="16203" y="3528"/>
                    <a:pt x="16687" y="4205"/>
                  </a:cubicBezTo>
                  <a:cubicBezTo>
                    <a:pt x="17170" y="4913"/>
                    <a:pt x="17670" y="5751"/>
                    <a:pt x="17960" y="6475"/>
                  </a:cubicBezTo>
                  <a:cubicBezTo>
                    <a:pt x="18185" y="7104"/>
                    <a:pt x="18282" y="7780"/>
                    <a:pt x="18394" y="8457"/>
                  </a:cubicBezTo>
                  <a:cubicBezTo>
                    <a:pt x="18555" y="9133"/>
                    <a:pt x="18491" y="9842"/>
                    <a:pt x="18411" y="10583"/>
                  </a:cubicBezTo>
                  <a:cubicBezTo>
                    <a:pt x="18314" y="11275"/>
                    <a:pt x="18265" y="11887"/>
                    <a:pt x="17992" y="12548"/>
                  </a:cubicBezTo>
                  <a:cubicBezTo>
                    <a:pt x="17863" y="12950"/>
                    <a:pt x="17638" y="13321"/>
                    <a:pt x="17460" y="13772"/>
                  </a:cubicBezTo>
                  <a:cubicBezTo>
                    <a:pt x="17299" y="14206"/>
                    <a:pt x="17251" y="14513"/>
                    <a:pt x="16897" y="14802"/>
                  </a:cubicBezTo>
                  <a:cubicBezTo>
                    <a:pt x="16622" y="15043"/>
                    <a:pt x="16381" y="15318"/>
                    <a:pt x="16107" y="15559"/>
                  </a:cubicBezTo>
                  <a:cubicBezTo>
                    <a:pt x="15946" y="15688"/>
                    <a:pt x="15656" y="15881"/>
                    <a:pt x="15430" y="16042"/>
                  </a:cubicBezTo>
                  <a:cubicBezTo>
                    <a:pt x="15044" y="16381"/>
                    <a:pt x="14754" y="16606"/>
                    <a:pt x="14271" y="16735"/>
                  </a:cubicBezTo>
                  <a:cubicBezTo>
                    <a:pt x="13837" y="16993"/>
                    <a:pt x="13465" y="17137"/>
                    <a:pt x="12982" y="17283"/>
                  </a:cubicBezTo>
                  <a:cubicBezTo>
                    <a:pt x="12402" y="17492"/>
                    <a:pt x="11904" y="17702"/>
                    <a:pt x="11339" y="17717"/>
                  </a:cubicBezTo>
                  <a:cubicBezTo>
                    <a:pt x="10970" y="17782"/>
                    <a:pt x="10744" y="17830"/>
                    <a:pt x="10373" y="17846"/>
                  </a:cubicBezTo>
                  <a:cubicBezTo>
                    <a:pt x="10067" y="17923"/>
                    <a:pt x="9831" y="17969"/>
                    <a:pt x="9538" y="17969"/>
                  </a:cubicBezTo>
                  <a:cubicBezTo>
                    <a:pt x="9462" y="17969"/>
                    <a:pt x="9381" y="17966"/>
                    <a:pt x="9295" y="17959"/>
                  </a:cubicBezTo>
                  <a:cubicBezTo>
                    <a:pt x="8666" y="17910"/>
                    <a:pt x="8118" y="17814"/>
                    <a:pt x="7458" y="17637"/>
                  </a:cubicBezTo>
                  <a:cubicBezTo>
                    <a:pt x="6926" y="17556"/>
                    <a:pt x="6218" y="17363"/>
                    <a:pt x="5799" y="17186"/>
                  </a:cubicBezTo>
                  <a:cubicBezTo>
                    <a:pt x="5251" y="16961"/>
                    <a:pt x="4753" y="16622"/>
                    <a:pt x="4366" y="16252"/>
                  </a:cubicBezTo>
                  <a:cubicBezTo>
                    <a:pt x="3915" y="15769"/>
                    <a:pt x="3480" y="15269"/>
                    <a:pt x="3029" y="14770"/>
                  </a:cubicBezTo>
                  <a:cubicBezTo>
                    <a:pt x="2755" y="14416"/>
                    <a:pt x="2498" y="14158"/>
                    <a:pt x="2304" y="13755"/>
                  </a:cubicBezTo>
                  <a:cubicBezTo>
                    <a:pt x="2111" y="13401"/>
                    <a:pt x="2014" y="12950"/>
                    <a:pt x="1933" y="12499"/>
                  </a:cubicBezTo>
                  <a:cubicBezTo>
                    <a:pt x="1676" y="11242"/>
                    <a:pt x="1482" y="10035"/>
                    <a:pt x="1338" y="8811"/>
                  </a:cubicBezTo>
                  <a:cubicBezTo>
                    <a:pt x="1306" y="8472"/>
                    <a:pt x="1274" y="8150"/>
                    <a:pt x="1225" y="7828"/>
                  </a:cubicBezTo>
                  <a:cubicBezTo>
                    <a:pt x="1218" y="7793"/>
                    <a:pt x="1187" y="7777"/>
                    <a:pt x="1154" y="7777"/>
                  </a:cubicBezTo>
                  <a:cubicBezTo>
                    <a:pt x="1110" y="7777"/>
                    <a:pt x="1064" y="7805"/>
                    <a:pt x="1064" y="7860"/>
                  </a:cubicBezTo>
                  <a:cubicBezTo>
                    <a:pt x="1209" y="9230"/>
                    <a:pt x="1386" y="10598"/>
                    <a:pt x="1643" y="11968"/>
                  </a:cubicBezTo>
                  <a:cubicBezTo>
                    <a:pt x="1804" y="12692"/>
                    <a:pt x="1886" y="13482"/>
                    <a:pt x="2304" y="14109"/>
                  </a:cubicBezTo>
                  <a:cubicBezTo>
                    <a:pt x="2674" y="14674"/>
                    <a:pt x="3142" y="15157"/>
                    <a:pt x="3576" y="15655"/>
                  </a:cubicBezTo>
                  <a:cubicBezTo>
                    <a:pt x="4205" y="16429"/>
                    <a:pt x="4929" y="17073"/>
                    <a:pt x="5863" y="17412"/>
                  </a:cubicBezTo>
                  <a:cubicBezTo>
                    <a:pt x="6395" y="17620"/>
                    <a:pt x="6958" y="17734"/>
                    <a:pt x="7506" y="17846"/>
                  </a:cubicBezTo>
                  <a:cubicBezTo>
                    <a:pt x="8167" y="18024"/>
                    <a:pt x="8844" y="18136"/>
                    <a:pt x="9535" y="18168"/>
                  </a:cubicBezTo>
                  <a:cubicBezTo>
                    <a:pt x="9825" y="18168"/>
                    <a:pt x="10115" y="18104"/>
                    <a:pt x="10405" y="18039"/>
                  </a:cubicBezTo>
                  <a:cubicBezTo>
                    <a:pt x="10551" y="18007"/>
                    <a:pt x="10856" y="18024"/>
                    <a:pt x="11082" y="17959"/>
                  </a:cubicBezTo>
                  <a:cubicBezTo>
                    <a:pt x="11372" y="17878"/>
                    <a:pt x="11597" y="17895"/>
                    <a:pt x="11936" y="17830"/>
                  </a:cubicBezTo>
                  <a:cubicBezTo>
                    <a:pt x="12306" y="17749"/>
                    <a:pt x="12660" y="17588"/>
                    <a:pt x="13031" y="17459"/>
                  </a:cubicBezTo>
                  <a:cubicBezTo>
                    <a:pt x="13337" y="17363"/>
                    <a:pt x="13659" y="17266"/>
                    <a:pt x="13965" y="17122"/>
                  </a:cubicBezTo>
                  <a:cubicBezTo>
                    <a:pt x="14174" y="16993"/>
                    <a:pt x="14287" y="16912"/>
                    <a:pt x="14496" y="16847"/>
                  </a:cubicBezTo>
                  <a:cubicBezTo>
                    <a:pt x="15044" y="16703"/>
                    <a:pt x="15366" y="16300"/>
                    <a:pt x="15801" y="16010"/>
                  </a:cubicBezTo>
                  <a:cubicBezTo>
                    <a:pt x="16203" y="15769"/>
                    <a:pt x="16526" y="15415"/>
                    <a:pt x="16864" y="15076"/>
                  </a:cubicBezTo>
                  <a:cubicBezTo>
                    <a:pt x="17026" y="14931"/>
                    <a:pt x="17202" y="14802"/>
                    <a:pt x="17315" y="14625"/>
                  </a:cubicBezTo>
                  <a:cubicBezTo>
                    <a:pt x="17460" y="14384"/>
                    <a:pt x="17556" y="14126"/>
                    <a:pt x="17638" y="13868"/>
                  </a:cubicBezTo>
                  <a:cubicBezTo>
                    <a:pt x="17863" y="13321"/>
                    <a:pt x="18217" y="12644"/>
                    <a:pt x="18394" y="11983"/>
                  </a:cubicBezTo>
                  <a:cubicBezTo>
                    <a:pt x="18572" y="11066"/>
                    <a:pt x="18684" y="10196"/>
                    <a:pt x="18716" y="9230"/>
                  </a:cubicBezTo>
                  <a:cubicBezTo>
                    <a:pt x="18587" y="8328"/>
                    <a:pt x="18475" y="7441"/>
                    <a:pt x="18217" y="6572"/>
                  </a:cubicBezTo>
                  <a:cubicBezTo>
                    <a:pt x="17960" y="5831"/>
                    <a:pt x="17556" y="5154"/>
                    <a:pt x="17138" y="4510"/>
                  </a:cubicBezTo>
                  <a:cubicBezTo>
                    <a:pt x="16542" y="3689"/>
                    <a:pt x="16107" y="2787"/>
                    <a:pt x="15415" y="2062"/>
                  </a:cubicBezTo>
                  <a:cubicBezTo>
                    <a:pt x="14947" y="1579"/>
                    <a:pt x="14335" y="1289"/>
                    <a:pt x="13772" y="967"/>
                  </a:cubicBezTo>
                  <a:cubicBezTo>
                    <a:pt x="12886" y="548"/>
                    <a:pt x="11968" y="161"/>
                    <a:pt x="110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865982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"/>
          <p:cNvSpPr txBox="1">
            <a:spLocks noGrp="1"/>
          </p:cNvSpPr>
          <p:nvPr>
            <p:ph type="title"/>
          </p:nvPr>
        </p:nvSpPr>
        <p:spPr>
          <a:xfrm>
            <a:off x="1849950" y="1395050"/>
            <a:ext cx="54441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253" name="Google Shape;253;p9"/>
          <p:cNvSpPr txBox="1">
            <a:spLocks noGrp="1"/>
          </p:cNvSpPr>
          <p:nvPr>
            <p:ph type="subTitle" idx="1"/>
          </p:nvPr>
        </p:nvSpPr>
        <p:spPr>
          <a:xfrm>
            <a:off x="2861100" y="2004875"/>
            <a:ext cx="3421800" cy="17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9"/>
          <p:cNvSpPr/>
          <p:nvPr/>
        </p:nvSpPr>
        <p:spPr>
          <a:xfrm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9"/>
          <p:cNvSpPr/>
          <p:nvPr/>
        </p:nvSpPr>
        <p:spPr>
          <a:xfrm>
            <a:off x="0" y="4678527"/>
            <a:ext cx="9144068" cy="46499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501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 flipH="1">
            <a:off x="-5" y="3714746"/>
            <a:ext cx="2847980" cy="1451033"/>
          </a:xfrm>
          <a:custGeom>
            <a:avLst/>
            <a:gdLst/>
            <a:ahLst/>
            <a:cxnLst/>
            <a:rect l="l" t="t" r="r" b="b"/>
            <a:pathLst>
              <a:path w="204633" h="120668" extrusionOk="0">
                <a:moveTo>
                  <a:pt x="192701" y="0"/>
                </a:moveTo>
                <a:cubicBezTo>
                  <a:pt x="191396" y="0"/>
                  <a:pt x="190081" y="101"/>
                  <a:pt x="188794" y="285"/>
                </a:cubicBezTo>
                <a:cubicBezTo>
                  <a:pt x="181484" y="1504"/>
                  <a:pt x="175393" y="7594"/>
                  <a:pt x="172955" y="13685"/>
                </a:cubicBezTo>
                <a:cubicBezTo>
                  <a:pt x="170519" y="20995"/>
                  <a:pt x="170519" y="31959"/>
                  <a:pt x="163209" y="31959"/>
                </a:cubicBezTo>
                <a:cubicBezTo>
                  <a:pt x="162495" y="32024"/>
                  <a:pt x="161781" y="32055"/>
                  <a:pt x="161067" y="32055"/>
                </a:cubicBezTo>
                <a:cubicBezTo>
                  <a:pt x="150841" y="32055"/>
                  <a:pt x="140615" y="25830"/>
                  <a:pt x="130389" y="25830"/>
                </a:cubicBezTo>
                <a:cubicBezTo>
                  <a:pt x="127928" y="25830"/>
                  <a:pt x="125467" y="26191"/>
                  <a:pt x="123005" y="27085"/>
                </a:cubicBezTo>
                <a:cubicBezTo>
                  <a:pt x="110535" y="30487"/>
                  <a:pt x="109670" y="51824"/>
                  <a:pt x="96845" y="51824"/>
                </a:cubicBezTo>
                <a:cubicBezTo>
                  <a:pt x="95889" y="51824"/>
                  <a:pt x="94866" y="51705"/>
                  <a:pt x="93766" y="51452"/>
                </a:cubicBezTo>
                <a:cubicBezTo>
                  <a:pt x="87602" y="49910"/>
                  <a:pt x="81925" y="48369"/>
                  <a:pt x="76119" y="48369"/>
                </a:cubicBezTo>
                <a:cubicBezTo>
                  <a:pt x="72745" y="48369"/>
                  <a:pt x="69328" y="48889"/>
                  <a:pt x="65746" y="50232"/>
                </a:cubicBezTo>
                <a:cubicBezTo>
                  <a:pt x="53562" y="55107"/>
                  <a:pt x="54782" y="72162"/>
                  <a:pt x="43817" y="75817"/>
                </a:cubicBezTo>
                <a:cubicBezTo>
                  <a:pt x="22202" y="84578"/>
                  <a:pt x="8726" y="101191"/>
                  <a:pt x="0" y="120667"/>
                </a:cubicBezTo>
                <a:lnTo>
                  <a:pt x="204630" y="120667"/>
                </a:lnTo>
                <a:lnTo>
                  <a:pt x="204630" y="4658"/>
                </a:lnTo>
                <a:lnTo>
                  <a:pt x="204633" y="4658"/>
                </a:lnTo>
                <a:cubicBezTo>
                  <a:pt x="201950" y="1296"/>
                  <a:pt x="197391" y="0"/>
                  <a:pt x="1927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 flipH="1">
            <a:off x="239" y="4067174"/>
            <a:ext cx="9144068" cy="1098343"/>
          </a:xfrm>
          <a:custGeom>
            <a:avLst/>
            <a:gdLst/>
            <a:ahLst/>
            <a:cxnLst/>
            <a:rect l="l" t="t" r="r" b="b"/>
            <a:pathLst>
              <a:path w="257380" h="61506" extrusionOk="0">
                <a:moveTo>
                  <a:pt x="16205" y="1"/>
                </a:moveTo>
                <a:cubicBezTo>
                  <a:pt x="10605" y="1"/>
                  <a:pt x="5058" y="733"/>
                  <a:pt x="1" y="2427"/>
                </a:cubicBezTo>
                <a:lnTo>
                  <a:pt x="1" y="61505"/>
                </a:lnTo>
                <a:lnTo>
                  <a:pt x="257380" y="61505"/>
                </a:lnTo>
                <a:lnTo>
                  <a:pt x="257380" y="32527"/>
                </a:lnTo>
                <a:cubicBezTo>
                  <a:pt x="238342" y="36434"/>
                  <a:pt x="219267" y="38205"/>
                  <a:pt x="200200" y="38205"/>
                </a:cubicBezTo>
                <a:cubicBezTo>
                  <a:pt x="147836" y="38205"/>
                  <a:pt x="95525" y="24848"/>
                  <a:pt x="44179" y="5688"/>
                </a:cubicBezTo>
                <a:cubicBezTo>
                  <a:pt x="36342" y="2330"/>
                  <a:pt x="26190" y="1"/>
                  <a:pt x="162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rot="791807" flipH="1">
            <a:off x="8200552" y="2115128"/>
            <a:ext cx="1340258" cy="2570752"/>
          </a:xfrm>
          <a:custGeom>
            <a:avLst/>
            <a:gdLst/>
            <a:ahLst/>
            <a:cxnLst/>
            <a:rect l="l" t="t" r="r" b="b"/>
            <a:pathLst>
              <a:path w="17180" h="32953" extrusionOk="0">
                <a:moveTo>
                  <a:pt x="15690" y="0"/>
                </a:moveTo>
                <a:cubicBezTo>
                  <a:pt x="15604" y="0"/>
                  <a:pt x="15548" y="65"/>
                  <a:pt x="15499" y="131"/>
                </a:cubicBezTo>
                <a:cubicBezTo>
                  <a:pt x="15454" y="189"/>
                  <a:pt x="15419" y="256"/>
                  <a:pt x="15390" y="323"/>
                </a:cubicBezTo>
                <a:cubicBezTo>
                  <a:pt x="14956" y="1339"/>
                  <a:pt x="14562" y="2367"/>
                  <a:pt x="14387" y="3467"/>
                </a:cubicBezTo>
                <a:cubicBezTo>
                  <a:pt x="14374" y="3551"/>
                  <a:pt x="14393" y="3659"/>
                  <a:pt x="14233" y="3733"/>
                </a:cubicBezTo>
                <a:cubicBezTo>
                  <a:pt x="14153" y="3321"/>
                  <a:pt x="14061" y="2929"/>
                  <a:pt x="14003" y="2530"/>
                </a:cubicBezTo>
                <a:cubicBezTo>
                  <a:pt x="13906" y="1876"/>
                  <a:pt x="13809" y="1222"/>
                  <a:pt x="13612" y="586"/>
                </a:cubicBezTo>
                <a:cubicBezTo>
                  <a:pt x="13582" y="489"/>
                  <a:pt x="13589" y="321"/>
                  <a:pt x="13459" y="321"/>
                </a:cubicBezTo>
                <a:cubicBezTo>
                  <a:pt x="13455" y="321"/>
                  <a:pt x="13450" y="321"/>
                  <a:pt x="13446" y="321"/>
                </a:cubicBezTo>
                <a:cubicBezTo>
                  <a:pt x="13288" y="334"/>
                  <a:pt x="13292" y="503"/>
                  <a:pt x="13298" y="627"/>
                </a:cubicBezTo>
                <a:cubicBezTo>
                  <a:pt x="13336" y="1658"/>
                  <a:pt x="13413" y="2682"/>
                  <a:pt x="13738" y="3671"/>
                </a:cubicBezTo>
                <a:cubicBezTo>
                  <a:pt x="13816" y="3910"/>
                  <a:pt x="13971" y="4172"/>
                  <a:pt x="13926" y="4388"/>
                </a:cubicBezTo>
                <a:cubicBezTo>
                  <a:pt x="13806" y="4946"/>
                  <a:pt x="13591" y="5482"/>
                  <a:pt x="13415" y="6026"/>
                </a:cubicBezTo>
                <a:cubicBezTo>
                  <a:pt x="13158" y="4943"/>
                  <a:pt x="12670" y="3979"/>
                  <a:pt x="12289" y="2939"/>
                </a:cubicBezTo>
                <a:cubicBezTo>
                  <a:pt x="12222" y="3005"/>
                  <a:pt x="12201" y="3017"/>
                  <a:pt x="12194" y="3035"/>
                </a:cubicBezTo>
                <a:cubicBezTo>
                  <a:pt x="12180" y="3073"/>
                  <a:pt x="12163" y="3114"/>
                  <a:pt x="12163" y="3155"/>
                </a:cubicBezTo>
                <a:cubicBezTo>
                  <a:pt x="12180" y="4426"/>
                  <a:pt x="12342" y="5668"/>
                  <a:pt x="12934" y="6818"/>
                </a:cubicBezTo>
                <a:cubicBezTo>
                  <a:pt x="13004" y="6954"/>
                  <a:pt x="13062" y="7064"/>
                  <a:pt x="13003" y="7226"/>
                </a:cubicBezTo>
                <a:cubicBezTo>
                  <a:pt x="12699" y="8053"/>
                  <a:pt x="12409" y="8885"/>
                  <a:pt x="12112" y="9717"/>
                </a:cubicBezTo>
                <a:cubicBezTo>
                  <a:pt x="12077" y="9814"/>
                  <a:pt x="12038" y="9909"/>
                  <a:pt x="12001" y="10005"/>
                </a:cubicBezTo>
                <a:cubicBezTo>
                  <a:pt x="11908" y="8346"/>
                  <a:pt x="11633" y="6755"/>
                  <a:pt x="11000" y="5209"/>
                </a:cubicBezTo>
                <a:cubicBezTo>
                  <a:pt x="10906" y="5335"/>
                  <a:pt x="10923" y="5455"/>
                  <a:pt x="10927" y="5564"/>
                </a:cubicBezTo>
                <a:cubicBezTo>
                  <a:pt x="10938" y="5963"/>
                  <a:pt x="10930" y="6365"/>
                  <a:pt x="10988" y="6759"/>
                </a:cubicBezTo>
                <a:cubicBezTo>
                  <a:pt x="11181" y="8066"/>
                  <a:pt x="11212" y="9401"/>
                  <a:pt x="11692" y="10655"/>
                </a:cubicBezTo>
                <a:cubicBezTo>
                  <a:pt x="11731" y="10754"/>
                  <a:pt x="11699" y="10841"/>
                  <a:pt x="11664" y="10930"/>
                </a:cubicBezTo>
                <a:cubicBezTo>
                  <a:pt x="11192" y="12133"/>
                  <a:pt x="10776" y="13357"/>
                  <a:pt x="10264" y="14544"/>
                </a:cubicBezTo>
                <a:cubicBezTo>
                  <a:pt x="10219" y="14647"/>
                  <a:pt x="10203" y="14778"/>
                  <a:pt x="10055" y="14856"/>
                </a:cubicBezTo>
                <a:cubicBezTo>
                  <a:pt x="9757" y="12580"/>
                  <a:pt x="9596" y="10305"/>
                  <a:pt x="8826" y="8121"/>
                </a:cubicBezTo>
                <a:cubicBezTo>
                  <a:pt x="8669" y="8228"/>
                  <a:pt x="8709" y="8341"/>
                  <a:pt x="8706" y="8438"/>
                </a:cubicBezTo>
                <a:cubicBezTo>
                  <a:pt x="8641" y="10788"/>
                  <a:pt x="9090" y="13054"/>
                  <a:pt x="9795" y="15279"/>
                </a:cubicBezTo>
                <a:cubicBezTo>
                  <a:pt x="9833" y="15398"/>
                  <a:pt x="9840" y="15497"/>
                  <a:pt x="9788" y="15611"/>
                </a:cubicBezTo>
                <a:cubicBezTo>
                  <a:pt x="9248" y="16816"/>
                  <a:pt x="8711" y="18024"/>
                  <a:pt x="8170" y="19229"/>
                </a:cubicBezTo>
                <a:cubicBezTo>
                  <a:pt x="8134" y="19305"/>
                  <a:pt x="8129" y="19420"/>
                  <a:pt x="7980" y="19441"/>
                </a:cubicBezTo>
                <a:cubicBezTo>
                  <a:pt x="7710" y="18003"/>
                  <a:pt x="7293" y="16604"/>
                  <a:pt x="6885" y="15205"/>
                </a:cubicBezTo>
                <a:cubicBezTo>
                  <a:pt x="6478" y="13805"/>
                  <a:pt x="6194" y="12368"/>
                  <a:pt x="5614" y="11018"/>
                </a:cubicBezTo>
                <a:cubicBezTo>
                  <a:pt x="5498" y="11373"/>
                  <a:pt x="5474" y="11726"/>
                  <a:pt x="5501" y="12080"/>
                </a:cubicBezTo>
                <a:cubicBezTo>
                  <a:pt x="5569" y="13017"/>
                  <a:pt x="5772" y="13930"/>
                  <a:pt x="6019" y="14832"/>
                </a:cubicBezTo>
                <a:cubicBezTo>
                  <a:pt x="6449" y="16398"/>
                  <a:pt x="6799" y="17999"/>
                  <a:pt x="7676" y="19406"/>
                </a:cubicBezTo>
                <a:cubicBezTo>
                  <a:pt x="7794" y="19596"/>
                  <a:pt x="7900" y="19819"/>
                  <a:pt x="7783" y="20059"/>
                </a:cubicBezTo>
                <a:cubicBezTo>
                  <a:pt x="7089" y="21488"/>
                  <a:pt x="6626" y="23011"/>
                  <a:pt x="5999" y="24469"/>
                </a:cubicBezTo>
                <a:cubicBezTo>
                  <a:pt x="5946" y="24597"/>
                  <a:pt x="5886" y="24724"/>
                  <a:pt x="5830" y="24851"/>
                </a:cubicBezTo>
                <a:cubicBezTo>
                  <a:pt x="5802" y="24846"/>
                  <a:pt x="5773" y="24843"/>
                  <a:pt x="5745" y="24837"/>
                </a:cubicBezTo>
                <a:cubicBezTo>
                  <a:pt x="5769" y="23999"/>
                  <a:pt x="5536" y="23197"/>
                  <a:pt x="5419" y="22380"/>
                </a:cubicBezTo>
                <a:cubicBezTo>
                  <a:pt x="5172" y="20652"/>
                  <a:pt x="4835" y="18946"/>
                  <a:pt x="4365" y="17261"/>
                </a:cubicBezTo>
                <a:cubicBezTo>
                  <a:pt x="4104" y="16329"/>
                  <a:pt x="3674" y="15456"/>
                  <a:pt x="3456" y="14513"/>
                </a:cubicBezTo>
                <a:cubicBezTo>
                  <a:pt x="3435" y="14423"/>
                  <a:pt x="3405" y="14302"/>
                  <a:pt x="3286" y="14302"/>
                </a:cubicBezTo>
                <a:cubicBezTo>
                  <a:pt x="3279" y="14302"/>
                  <a:pt x="3272" y="14302"/>
                  <a:pt x="3264" y="14303"/>
                </a:cubicBezTo>
                <a:cubicBezTo>
                  <a:pt x="3123" y="14317"/>
                  <a:pt x="3142" y="14452"/>
                  <a:pt x="3126" y="14551"/>
                </a:cubicBezTo>
                <a:cubicBezTo>
                  <a:pt x="3116" y="14613"/>
                  <a:pt x="3120" y="14677"/>
                  <a:pt x="3123" y="14740"/>
                </a:cubicBezTo>
                <a:cubicBezTo>
                  <a:pt x="3211" y="16970"/>
                  <a:pt x="3421" y="19181"/>
                  <a:pt x="3963" y="21354"/>
                </a:cubicBezTo>
                <a:cubicBezTo>
                  <a:pt x="4317" y="22777"/>
                  <a:pt x="4750" y="24167"/>
                  <a:pt x="5414" y="25478"/>
                </a:cubicBezTo>
                <a:cubicBezTo>
                  <a:pt x="5487" y="25619"/>
                  <a:pt x="5467" y="25733"/>
                  <a:pt x="5421" y="25866"/>
                </a:cubicBezTo>
                <a:cubicBezTo>
                  <a:pt x="5229" y="26432"/>
                  <a:pt x="5040" y="26999"/>
                  <a:pt x="4855" y="27569"/>
                </a:cubicBezTo>
                <a:cubicBezTo>
                  <a:pt x="4700" y="28046"/>
                  <a:pt x="4557" y="28522"/>
                  <a:pt x="4409" y="28994"/>
                </a:cubicBezTo>
                <a:cubicBezTo>
                  <a:pt x="4327" y="28979"/>
                  <a:pt x="4320" y="28937"/>
                  <a:pt x="4313" y="28896"/>
                </a:cubicBezTo>
                <a:cubicBezTo>
                  <a:pt x="4091" y="27538"/>
                  <a:pt x="3582" y="26265"/>
                  <a:pt x="3120" y="24981"/>
                </a:cubicBezTo>
                <a:cubicBezTo>
                  <a:pt x="2295" y="22678"/>
                  <a:pt x="1276" y="20447"/>
                  <a:pt x="585" y="18093"/>
                </a:cubicBezTo>
                <a:cubicBezTo>
                  <a:pt x="527" y="17893"/>
                  <a:pt x="451" y="17697"/>
                  <a:pt x="374" y="17501"/>
                </a:cubicBezTo>
                <a:cubicBezTo>
                  <a:pt x="346" y="17428"/>
                  <a:pt x="294" y="17364"/>
                  <a:pt x="211" y="17364"/>
                </a:cubicBezTo>
                <a:cubicBezTo>
                  <a:pt x="202" y="17364"/>
                  <a:pt x="193" y="17365"/>
                  <a:pt x="184" y="17367"/>
                </a:cubicBezTo>
                <a:cubicBezTo>
                  <a:pt x="85" y="17382"/>
                  <a:pt x="54" y="17467"/>
                  <a:pt x="47" y="17554"/>
                </a:cubicBezTo>
                <a:cubicBezTo>
                  <a:pt x="29" y="17774"/>
                  <a:pt x="0" y="17992"/>
                  <a:pt x="12" y="18213"/>
                </a:cubicBezTo>
                <a:cubicBezTo>
                  <a:pt x="91" y="20012"/>
                  <a:pt x="696" y="21690"/>
                  <a:pt x="1215" y="23385"/>
                </a:cubicBezTo>
                <a:cubicBezTo>
                  <a:pt x="1896" y="25598"/>
                  <a:pt x="3127" y="27562"/>
                  <a:pt x="4070" y="29658"/>
                </a:cubicBezTo>
                <a:cubicBezTo>
                  <a:pt x="4136" y="29804"/>
                  <a:pt x="4158" y="29924"/>
                  <a:pt x="4120" y="30074"/>
                </a:cubicBezTo>
                <a:cubicBezTo>
                  <a:pt x="3929" y="30816"/>
                  <a:pt x="3751" y="31563"/>
                  <a:pt x="3648" y="32325"/>
                </a:cubicBezTo>
                <a:cubicBezTo>
                  <a:pt x="3624" y="32510"/>
                  <a:pt x="3603" y="32696"/>
                  <a:pt x="3641" y="32953"/>
                </a:cubicBezTo>
                <a:cubicBezTo>
                  <a:pt x="3825" y="32665"/>
                  <a:pt x="3911" y="32411"/>
                  <a:pt x="3978" y="32154"/>
                </a:cubicBezTo>
                <a:cubicBezTo>
                  <a:pt x="4189" y="31351"/>
                  <a:pt x="4330" y="30531"/>
                  <a:pt x="4553" y="29732"/>
                </a:cubicBezTo>
                <a:cubicBezTo>
                  <a:pt x="4609" y="29528"/>
                  <a:pt x="4700" y="29409"/>
                  <a:pt x="4896" y="29333"/>
                </a:cubicBezTo>
                <a:cubicBezTo>
                  <a:pt x="5809" y="28980"/>
                  <a:pt x="6662" y="28501"/>
                  <a:pt x="7530" y="28055"/>
                </a:cubicBezTo>
                <a:cubicBezTo>
                  <a:pt x="9664" y="26957"/>
                  <a:pt x="11686" y="25675"/>
                  <a:pt x="13714" y="24395"/>
                </a:cubicBezTo>
                <a:cubicBezTo>
                  <a:pt x="14633" y="23815"/>
                  <a:pt x="15489" y="23161"/>
                  <a:pt x="16299" y="22444"/>
                </a:cubicBezTo>
                <a:cubicBezTo>
                  <a:pt x="16423" y="22334"/>
                  <a:pt x="16589" y="22205"/>
                  <a:pt x="16467" y="22020"/>
                </a:cubicBezTo>
                <a:cubicBezTo>
                  <a:pt x="16416" y="21943"/>
                  <a:pt x="16359" y="21915"/>
                  <a:pt x="16298" y="21915"/>
                </a:cubicBezTo>
                <a:cubicBezTo>
                  <a:pt x="16209" y="21915"/>
                  <a:pt x="16113" y="21977"/>
                  <a:pt x="16024" y="22028"/>
                </a:cubicBezTo>
                <a:cubicBezTo>
                  <a:pt x="14149" y="23110"/>
                  <a:pt x="12204" y="24053"/>
                  <a:pt x="10247" y="24978"/>
                </a:cubicBezTo>
                <a:cubicBezTo>
                  <a:pt x="8332" y="25884"/>
                  <a:pt x="6542" y="26999"/>
                  <a:pt x="5011" y="28491"/>
                </a:cubicBezTo>
                <a:cubicBezTo>
                  <a:pt x="4996" y="28506"/>
                  <a:pt x="4962" y="28502"/>
                  <a:pt x="4913" y="28513"/>
                </a:cubicBezTo>
                <a:cubicBezTo>
                  <a:pt x="5363" y="27055"/>
                  <a:pt x="5821" y="25627"/>
                  <a:pt x="6356" y="24223"/>
                </a:cubicBezTo>
                <a:cubicBezTo>
                  <a:pt x="6397" y="24116"/>
                  <a:pt x="6441" y="24019"/>
                  <a:pt x="6578" y="23983"/>
                </a:cubicBezTo>
                <a:cubicBezTo>
                  <a:pt x="7039" y="23863"/>
                  <a:pt x="7464" y="23650"/>
                  <a:pt x="7879" y="23425"/>
                </a:cubicBezTo>
                <a:cubicBezTo>
                  <a:pt x="10515" y="21994"/>
                  <a:pt x="12931" y="20230"/>
                  <a:pt x="15320" y="18431"/>
                </a:cubicBezTo>
                <a:cubicBezTo>
                  <a:pt x="15430" y="18349"/>
                  <a:pt x="15543" y="18234"/>
                  <a:pt x="15454" y="18085"/>
                </a:cubicBezTo>
                <a:cubicBezTo>
                  <a:pt x="15410" y="18009"/>
                  <a:pt x="15351" y="17983"/>
                  <a:pt x="15287" y="17983"/>
                </a:cubicBezTo>
                <a:cubicBezTo>
                  <a:pt x="15223" y="17983"/>
                  <a:pt x="15154" y="18009"/>
                  <a:pt x="15090" y="18038"/>
                </a:cubicBezTo>
                <a:cubicBezTo>
                  <a:pt x="14936" y="18107"/>
                  <a:pt x="14788" y="18185"/>
                  <a:pt x="14638" y="18263"/>
                </a:cubicBezTo>
                <a:cubicBezTo>
                  <a:pt x="12481" y="19376"/>
                  <a:pt x="10334" y="20504"/>
                  <a:pt x="8398" y="21987"/>
                </a:cubicBezTo>
                <a:cubicBezTo>
                  <a:pt x="7860" y="22397"/>
                  <a:pt x="7336" y="22829"/>
                  <a:pt x="6806" y="23251"/>
                </a:cubicBezTo>
                <a:lnTo>
                  <a:pt x="6806" y="23251"/>
                </a:lnTo>
                <a:cubicBezTo>
                  <a:pt x="6806" y="23215"/>
                  <a:pt x="6798" y="23173"/>
                  <a:pt x="6811" y="23144"/>
                </a:cubicBezTo>
                <a:cubicBezTo>
                  <a:pt x="7437" y="21686"/>
                  <a:pt x="7911" y="20169"/>
                  <a:pt x="8610" y="18742"/>
                </a:cubicBezTo>
                <a:cubicBezTo>
                  <a:pt x="8694" y="18567"/>
                  <a:pt x="8799" y="18470"/>
                  <a:pt x="8994" y="18418"/>
                </a:cubicBezTo>
                <a:cubicBezTo>
                  <a:pt x="9327" y="18326"/>
                  <a:pt x="9654" y="18212"/>
                  <a:pt x="9960" y="18042"/>
                </a:cubicBezTo>
                <a:cubicBezTo>
                  <a:pt x="11799" y="17026"/>
                  <a:pt x="13562" y="15888"/>
                  <a:pt x="15268" y="14663"/>
                </a:cubicBezTo>
                <a:cubicBezTo>
                  <a:pt x="15701" y="14352"/>
                  <a:pt x="16113" y="14008"/>
                  <a:pt x="16529" y="13672"/>
                </a:cubicBezTo>
                <a:cubicBezTo>
                  <a:pt x="16651" y="13573"/>
                  <a:pt x="16807" y="13431"/>
                  <a:pt x="16720" y="13281"/>
                </a:cubicBezTo>
                <a:cubicBezTo>
                  <a:pt x="16692" y="13235"/>
                  <a:pt x="16659" y="13217"/>
                  <a:pt x="16624" y="13217"/>
                </a:cubicBezTo>
                <a:cubicBezTo>
                  <a:pt x="16541" y="13217"/>
                  <a:pt x="16445" y="13309"/>
                  <a:pt x="16370" y="13343"/>
                </a:cubicBezTo>
                <a:cubicBezTo>
                  <a:pt x="14726" y="14095"/>
                  <a:pt x="13196" y="15051"/>
                  <a:pt x="11697" y="16053"/>
                </a:cubicBezTo>
                <a:cubicBezTo>
                  <a:pt x="10810" y="16644"/>
                  <a:pt x="9945" y="17273"/>
                  <a:pt x="9071" y="17886"/>
                </a:cubicBezTo>
                <a:lnTo>
                  <a:pt x="9071" y="17886"/>
                </a:lnTo>
                <a:cubicBezTo>
                  <a:pt x="9040" y="17772"/>
                  <a:pt x="9122" y="17690"/>
                  <a:pt x="9164" y="17605"/>
                </a:cubicBezTo>
                <a:cubicBezTo>
                  <a:pt x="9819" y="16276"/>
                  <a:pt x="10398" y="14913"/>
                  <a:pt x="10976" y="13551"/>
                </a:cubicBezTo>
                <a:cubicBezTo>
                  <a:pt x="11096" y="13269"/>
                  <a:pt x="11183" y="12984"/>
                  <a:pt x="11514" y="12984"/>
                </a:cubicBezTo>
                <a:cubicBezTo>
                  <a:pt x="11559" y="12984"/>
                  <a:pt x="11608" y="12989"/>
                  <a:pt x="11662" y="13000"/>
                </a:cubicBezTo>
                <a:cubicBezTo>
                  <a:pt x="11666" y="13001"/>
                  <a:pt x="11671" y="13002"/>
                  <a:pt x="11675" y="13002"/>
                </a:cubicBezTo>
                <a:cubicBezTo>
                  <a:pt x="11709" y="13002"/>
                  <a:pt x="11747" y="12979"/>
                  <a:pt x="11782" y="12967"/>
                </a:cubicBezTo>
                <a:cubicBezTo>
                  <a:pt x="13380" y="12358"/>
                  <a:pt x="14995" y="11787"/>
                  <a:pt x="16363" y="10709"/>
                </a:cubicBezTo>
                <a:cubicBezTo>
                  <a:pt x="16447" y="10642"/>
                  <a:pt x="16604" y="10601"/>
                  <a:pt x="16525" y="10453"/>
                </a:cubicBezTo>
                <a:cubicBezTo>
                  <a:pt x="16492" y="10392"/>
                  <a:pt x="16446" y="10373"/>
                  <a:pt x="16396" y="10373"/>
                </a:cubicBezTo>
                <a:cubicBezTo>
                  <a:pt x="16336" y="10373"/>
                  <a:pt x="16271" y="10399"/>
                  <a:pt x="16213" y="10417"/>
                </a:cubicBezTo>
                <a:cubicBezTo>
                  <a:pt x="14657" y="10884"/>
                  <a:pt x="13145" y="11447"/>
                  <a:pt x="11788" y="12365"/>
                </a:cubicBezTo>
                <a:cubicBezTo>
                  <a:pt x="11689" y="12431"/>
                  <a:pt x="11592" y="12527"/>
                  <a:pt x="11455" y="12527"/>
                </a:cubicBezTo>
                <a:cubicBezTo>
                  <a:pt x="11448" y="12527"/>
                  <a:pt x="11442" y="12527"/>
                  <a:pt x="11435" y="12526"/>
                </a:cubicBezTo>
                <a:cubicBezTo>
                  <a:pt x="11432" y="12485"/>
                  <a:pt x="11425" y="12463"/>
                  <a:pt x="11432" y="12444"/>
                </a:cubicBezTo>
                <a:cubicBezTo>
                  <a:pt x="11840" y="11375"/>
                  <a:pt x="12249" y="10305"/>
                  <a:pt x="12658" y="9237"/>
                </a:cubicBezTo>
                <a:cubicBezTo>
                  <a:pt x="12688" y="9155"/>
                  <a:pt x="12728" y="9092"/>
                  <a:pt x="12814" y="9051"/>
                </a:cubicBezTo>
                <a:cubicBezTo>
                  <a:pt x="13436" y="8761"/>
                  <a:pt x="13975" y="8337"/>
                  <a:pt x="14523" y="7934"/>
                </a:cubicBezTo>
                <a:cubicBezTo>
                  <a:pt x="15227" y="7421"/>
                  <a:pt x="15939" y="6903"/>
                  <a:pt x="16284" y="6049"/>
                </a:cubicBezTo>
                <a:cubicBezTo>
                  <a:pt x="16325" y="5949"/>
                  <a:pt x="16442" y="5843"/>
                  <a:pt x="16333" y="5737"/>
                </a:cubicBezTo>
                <a:cubicBezTo>
                  <a:pt x="16300" y="5705"/>
                  <a:pt x="16264" y="5693"/>
                  <a:pt x="16226" y="5693"/>
                </a:cubicBezTo>
                <a:cubicBezTo>
                  <a:pt x="16153" y="5693"/>
                  <a:pt x="16076" y="5739"/>
                  <a:pt x="16010" y="5768"/>
                </a:cubicBezTo>
                <a:cubicBezTo>
                  <a:pt x="15732" y="5892"/>
                  <a:pt x="15475" y="6058"/>
                  <a:pt x="15241" y="6255"/>
                </a:cubicBezTo>
                <a:cubicBezTo>
                  <a:pt x="14492" y="6884"/>
                  <a:pt x="13824" y="7600"/>
                  <a:pt x="13182" y="8335"/>
                </a:cubicBezTo>
                <a:cubicBezTo>
                  <a:pt x="13123" y="8402"/>
                  <a:pt x="13081" y="8499"/>
                  <a:pt x="12976" y="8499"/>
                </a:cubicBezTo>
                <a:cubicBezTo>
                  <a:pt x="12965" y="8499"/>
                  <a:pt x="12953" y="8498"/>
                  <a:pt x="12941" y="8496"/>
                </a:cubicBezTo>
                <a:cubicBezTo>
                  <a:pt x="12893" y="8427"/>
                  <a:pt x="12935" y="8372"/>
                  <a:pt x="12956" y="8315"/>
                </a:cubicBezTo>
                <a:cubicBezTo>
                  <a:pt x="13244" y="7548"/>
                  <a:pt x="13540" y="6784"/>
                  <a:pt x="13813" y="6012"/>
                </a:cubicBezTo>
                <a:cubicBezTo>
                  <a:pt x="13900" y="5763"/>
                  <a:pt x="14053" y="5668"/>
                  <a:pt x="14288" y="5578"/>
                </a:cubicBezTo>
                <a:cubicBezTo>
                  <a:pt x="15386" y="5163"/>
                  <a:pt x="16354" y="4562"/>
                  <a:pt x="17034" y="3572"/>
                </a:cubicBezTo>
                <a:cubicBezTo>
                  <a:pt x="17088" y="3496"/>
                  <a:pt x="17180" y="3416"/>
                  <a:pt x="17104" y="3321"/>
                </a:cubicBezTo>
                <a:cubicBezTo>
                  <a:pt x="17077" y="3287"/>
                  <a:pt x="17049" y="3275"/>
                  <a:pt x="17022" y="3275"/>
                </a:cubicBezTo>
                <a:cubicBezTo>
                  <a:pt x="16964" y="3275"/>
                  <a:pt x="16907" y="3332"/>
                  <a:pt x="16855" y="3359"/>
                </a:cubicBezTo>
                <a:cubicBezTo>
                  <a:pt x="15931" y="3839"/>
                  <a:pt x="15021" y="4340"/>
                  <a:pt x="14267" y="5078"/>
                </a:cubicBezTo>
                <a:cubicBezTo>
                  <a:pt x="14235" y="5109"/>
                  <a:pt x="14205" y="5158"/>
                  <a:pt x="14161" y="5158"/>
                </a:cubicBezTo>
                <a:cubicBezTo>
                  <a:pt x="14146" y="5158"/>
                  <a:pt x="14131" y="5154"/>
                  <a:pt x="14113" y="5142"/>
                </a:cubicBezTo>
                <a:cubicBezTo>
                  <a:pt x="14067" y="5111"/>
                  <a:pt x="14071" y="5042"/>
                  <a:pt x="14096" y="4998"/>
                </a:cubicBezTo>
                <a:cubicBezTo>
                  <a:pt x="14352" y="4542"/>
                  <a:pt x="14462" y="4013"/>
                  <a:pt x="14782" y="3592"/>
                </a:cubicBezTo>
                <a:cubicBezTo>
                  <a:pt x="15238" y="2994"/>
                  <a:pt x="15622" y="2355"/>
                  <a:pt x="15866" y="1645"/>
                </a:cubicBezTo>
                <a:cubicBezTo>
                  <a:pt x="16025" y="1175"/>
                  <a:pt x="15962" y="688"/>
                  <a:pt x="15906" y="208"/>
                </a:cubicBezTo>
                <a:cubicBezTo>
                  <a:pt x="15896" y="111"/>
                  <a:pt x="15839" y="31"/>
                  <a:pt x="15733" y="5"/>
                </a:cubicBezTo>
                <a:cubicBezTo>
                  <a:pt x="15718" y="2"/>
                  <a:pt x="15704" y="0"/>
                  <a:pt x="156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720000" y="2326850"/>
            <a:ext cx="5486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1" y="1236768"/>
            <a:ext cx="13479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720000" y="3168643"/>
            <a:ext cx="54864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3" name="Google Shape;33;p3"/>
          <p:cNvGrpSpPr/>
          <p:nvPr/>
        </p:nvGrpSpPr>
        <p:grpSpPr>
          <a:xfrm rot="-465405">
            <a:off x="8028477" y="3581180"/>
            <a:ext cx="1270966" cy="1622902"/>
            <a:chOff x="1099800" y="1282875"/>
            <a:chExt cx="881950" cy="1128225"/>
          </a:xfrm>
        </p:grpSpPr>
        <p:sp>
          <p:nvSpPr>
            <p:cNvPr id="34" name="Google Shape;34;p3"/>
            <p:cNvSpPr/>
            <p:nvPr/>
          </p:nvSpPr>
          <p:spPr>
            <a:xfrm>
              <a:off x="1099800" y="1282875"/>
              <a:ext cx="881950" cy="1128225"/>
            </a:xfrm>
            <a:custGeom>
              <a:avLst/>
              <a:gdLst/>
              <a:ahLst/>
              <a:cxnLst/>
              <a:rect l="l" t="t" r="r" b="b"/>
              <a:pathLst>
                <a:path w="35278" h="45129" extrusionOk="0">
                  <a:moveTo>
                    <a:pt x="3462" y="0"/>
                  </a:moveTo>
                  <a:cubicBezTo>
                    <a:pt x="2611" y="0"/>
                    <a:pt x="1897" y="727"/>
                    <a:pt x="1970" y="1611"/>
                  </a:cubicBezTo>
                  <a:lnTo>
                    <a:pt x="1970" y="1630"/>
                  </a:lnTo>
                  <a:cubicBezTo>
                    <a:pt x="2141" y="3583"/>
                    <a:pt x="1652" y="5438"/>
                    <a:pt x="1016" y="7243"/>
                  </a:cubicBezTo>
                  <a:cubicBezTo>
                    <a:pt x="71" y="9910"/>
                    <a:pt x="4" y="12530"/>
                    <a:pt x="1248" y="15111"/>
                  </a:cubicBezTo>
                  <a:cubicBezTo>
                    <a:pt x="1549" y="15730"/>
                    <a:pt x="1786" y="16438"/>
                    <a:pt x="1532" y="17022"/>
                  </a:cubicBezTo>
                  <a:cubicBezTo>
                    <a:pt x="606" y="19147"/>
                    <a:pt x="1" y="24423"/>
                    <a:pt x="6" y="24875"/>
                  </a:cubicBezTo>
                  <a:cubicBezTo>
                    <a:pt x="46" y="28599"/>
                    <a:pt x="1647" y="31545"/>
                    <a:pt x="4492" y="33866"/>
                  </a:cubicBezTo>
                  <a:cubicBezTo>
                    <a:pt x="5120" y="34382"/>
                    <a:pt x="5592" y="34974"/>
                    <a:pt x="5773" y="35788"/>
                  </a:cubicBezTo>
                  <a:cubicBezTo>
                    <a:pt x="6136" y="37445"/>
                    <a:pt x="7606" y="42149"/>
                    <a:pt x="9832" y="43589"/>
                  </a:cubicBezTo>
                  <a:cubicBezTo>
                    <a:pt x="11626" y="44612"/>
                    <a:pt x="13466" y="45129"/>
                    <a:pt x="15351" y="45129"/>
                  </a:cubicBezTo>
                  <a:cubicBezTo>
                    <a:pt x="16518" y="45129"/>
                    <a:pt x="17703" y="44931"/>
                    <a:pt x="18905" y="44532"/>
                  </a:cubicBezTo>
                  <a:cubicBezTo>
                    <a:pt x="19275" y="44409"/>
                    <a:pt x="19753" y="44372"/>
                    <a:pt x="20306" y="44372"/>
                  </a:cubicBezTo>
                  <a:cubicBezTo>
                    <a:pt x="21143" y="44372"/>
                    <a:pt x="22153" y="44456"/>
                    <a:pt x="23227" y="44456"/>
                  </a:cubicBezTo>
                  <a:cubicBezTo>
                    <a:pt x="25071" y="44456"/>
                    <a:pt x="27103" y="44207"/>
                    <a:pt x="28766" y="42849"/>
                  </a:cubicBezTo>
                  <a:cubicBezTo>
                    <a:pt x="30083" y="41789"/>
                    <a:pt x="31659" y="41198"/>
                    <a:pt x="33018" y="40241"/>
                  </a:cubicBezTo>
                  <a:cubicBezTo>
                    <a:pt x="33040" y="40224"/>
                    <a:pt x="33060" y="40207"/>
                    <a:pt x="33077" y="40191"/>
                  </a:cubicBezTo>
                  <a:cubicBezTo>
                    <a:pt x="33194" y="40073"/>
                    <a:pt x="33305" y="39959"/>
                    <a:pt x="33417" y="39845"/>
                  </a:cubicBezTo>
                  <a:cubicBezTo>
                    <a:pt x="33423" y="39836"/>
                    <a:pt x="33431" y="39828"/>
                    <a:pt x="33437" y="39820"/>
                  </a:cubicBezTo>
                  <a:cubicBezTo>
                    <a:pt x="34742" y="38257"/>
                    <a:pt x="34926" y="36539"/>
                    <a:pt x="34137" y="34678"/>
                  </a:cubicBezTo>
                  <a:cubicBezTo>
                    <a:pt x="33598" y="33403"/>
                    <a:pt x="33668" y="32103"/>
                    <a:pt x="34176" y="30839"/>
                  </a:cubicBezTo>
                  <a:cubicBezTo>
                    <a:pt x="34943" y="28942"/>
                    <a:pt x="35278" y="27054"/>
                    <a:pt x="34340" y="25120"/>
                  </a:cubicBezTo>
                  <a:cubicBezTo>
                    <a:pt x="32842" y="21867"/>
                    <a:pt x="30831" y="20785"/>
                    <a:pt x="29528" y="19147"/>
                  </a:cubicBezTo>
                  <a:cubicBezTo>
                    <a:pt x="28306" y="17613"/>
                    <a:pt x="27132" y="9679"/>
                    <a:pt x="18383" y="7026"/>
                  </a:cubicBezTo>
                  <a:cubicBezTo>
                    <a:pt x="18260" y="6998"/>
                    <a:pt x="18143" y="6973"/>
                    <a:pt x="18023" y="6945"/>
                  </a:cubicBezTo>
                  <a:cubicBezTo>
                    <a:pt x="18006" y="6942"/>
                    <a:pt x="17992" y="6939"/>
                    <a:pt x="17973" y="6931"/>
                  </a:cubicBezTo>
                  <a:cubicBezTo>
                    <a:pt x="16938" y="6565"/>
                    <a:pt x="15894" y="6225"/>
                    <a:pt x="14876" y="5821"/>
                  </a:cubicBezTo>
                  <a:cubicBezTo>
                    <a:pt x="14354" y="5611"/>
                    <a:pt x="12789" y="4696"/>
                    <a:pt x="12095" y="3843"/>
                  </a:cubicBezTo>
                  <a:cubicBezTo>
                    <a:pt x="12089" y="3834"/>
                    <a:pt x="12081" y="3823"/>
                    <a:pt x="12075" y="3815"/>
                  </a:cubicBezTo>
                  <a:cubicBezTo>
                    <a:pt x="11166" y="2473"/>
                    <a:pt x="8786" y="1273"/>
                    <a:pt x="6719" y="682"/>
                  </a:cubicBezTo>
                  <a:cubicBezTo>
                    <a:pt x="6049" y="495"/>
                    <a:pt x="4718" y="219"/>
                    <a:pt x="3742" y="26"/>
                  </a:cubicBezTo>
                  <a:cubicBezTo>
                    <a:pt x="3648" y="9"/>
                    <a:pt x="3554" y="0"/>
                    <a:pt x="3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76600" y="1403275"/>
              <a:ext cx="733175" cy="881600"/>
            </a:xfrm>
            <a:custGeom>
              <a:avLst/>
              <a:gdLst/>
              <a:ahLst/>
              <a:cxnLst/>
              <a:rect l="l" t="t" r="r" b="b"/>
              <a:pathLst>
                <a:path w="29327" h="35264" extrusionOk="0">
                  <a:moveTo>
                    <a:pt x="7209" y="0"/>
                  </a:moveTo>
                  <a:cubicBezTo>
                    <a:pt x="6445" y="1666"/>
                    <a:pt x="6732" y="3393"/>
                    <a:pt x="5555" y="4690"/>
                  </a:cubicBezTo>
                  <a:cubicBezTo>
                    <a:pt x="4350" y="3284"/>
                    <a:pt x="3970" y="1465"/>
                    <a:pt x="2667" y="229"/>
                  </a:cubicBezTo>
                  <a:lnTo>
                    <a:pt x="2667" y="229"/>
                  </a:lnTo>
                  <a:cubicBezTo>
                    <a:pt x="3502" y="3744"/>
                    <a:pt x="5337" y="6844"/>
                    <a:pt x="7070" y="10289"/>
                  </a:cubicBezTo>
                  <a:cubicBezTo>
                    <a:pt x="4185" y="9904"/>
                    <a:pt x="2135" y="8526"/>
                    <a:pt x="0" y="7290"/>
                  </a:cubicBezTo>
                  <a:lnTo>
                    <a:pt x="0" y="7290"/>
                  </a:lnTo>
                  <a:cubicBezTo>
                    <a:pt x="179" y="8208"/>
                    <a:pt x="854" y="8596"/>
                    <a:pt x="1504" y="8997"/>
                  </a:cubicBezTo>
                  <a:cubicBezTo>
                    <a:pt x="2972" y="9904"/>
                    <a:pt x="4542" y="10601"/>
                    <a:pt x="6224" y="10981"/>
                  </a:cubicBezTo>
                  <a:cubicBezTo>
                    <a:pt x="7282" y="11221"/>
                    <a:pt x="7932" y="11795"/>
                    <a:pt x="8384" y="12783"/>
                  </a:cubicBezTo>
                  <a:cubicBezTo>
                    <a:pt x="9709" y="15679"/>
                    <a:pt x="11444" y="18329"/>
                    <a:pt x="13369" y="20859"/>
                  </a:cubicBezTo>
                  <a:cubicBezTo>
                    <a:pt x="13623" y="21194"/>
                    <a:pt x="14069" y="21482"/>
                    <a:pt x="13804" y="22293"/>
                  </a:cubicBezTo>
                  <a:cubicBezTo>
                    <a:pt x="9938" y="21975"/>
                    <a:pt x="6088" y="21384"/>
                    <a:pt x="1973" y="20053"/>
                  </a:cubicBezTo>
                  <a:lnTo>
                    <a:pt x="1973" y="20053"/>
                  </a:lnTo>
                  <a:cubicBezTo>
                    <a:pt x="2461" y="21217"/>
                    <a:pt x="3136" y="21476"/>
                    <a:pt x="3831" y="21668"/>
                  </a:cubicBezTo>
                  <a:cubicBezTo>
                    <a:pt x="7025" y="22550"/>
                    <a:pt x="10309" y="22893"/>
                    <a:pt x="13606" y="22949"/>
                  </a:cubicBezTo>
                  <a:cubicBezTo>
                    <a:pt x="14574" y="22966"/>
                    <a:pt x="15205" y="23105"/>
                    <a:pt x="15782" y="23867"/>
                  </a:cubicBezTo>
                  <a:cubicBezTo>
                    <a:pt x="17099" y="25602"/>
                    <a:pt x="18505" y="27270"/>
                    <a:pt x="20084" y="28780"/>
                  </a:cubicBezTo>
                  <a:cubicBezTo>
                    <a:pt x="20310" y="28994"/>
                    <a:pt x="20600" y="29223"/>
                    <a:pt x="20338" y="29795"/>
                  </a:cubicBezTo>
                  <a:cubicBezTo>
                    <a:pt x="18516" y="30512"/>
                    <a:pt x="16544" y="31212"/>
                    <a:pt x="14530" y="31820"/>
                  </a:cubicBezTo>
                  <a:cubicBezTo>
                    <a:pt x="12490" y="32437"/>
                    <a:pt x="10303" y="32404"/>
                    <a:pt x="8308" y="33263"/>
                  </a:cubicBezTo>
                  <a:cubicBezTo>
                    <a:pt x="8732" y="33461"/>
                    <a:pt x="9157" y="33527"/>
                    <a:pt x="9579" y="33527"/>
                  </a:cubicBezTo>
                  <a:cubicBezTo>
                    <a:pt x="10048" y="33527"/>
                    <a:pt x="10514" y="33446"/>
                    <a:pt x="10973" y="33374"/>
                  </a:cubicBezTo>
                  <a:cubicBezTo>
                    <a:pt x="14047" y="32897"/>
                    <a:pt x="17080" y="32166"/>
                    <a:pt x="19869" y="30780"/>
                  </a:cubicBezTo>
                  <a:cubicBezTo>
                    <a:pt x="20353" y="30540"/>
                    <a:pt x="20759" y="30431"/>
                    <a:pt x="21123" y="30431"/>
                  </a:cubicBezTo>
                  <a:cubicBezTo>
                    <a:pt x="21782" y="30431"/>
                    <a:pt x="22306" y="30787"/>
                    <a:pt x="22913" y="31380"/>
                  </a:cubicBezTo>
                  <a:cubicBezTo>
                    <a:pt x="24300" y="32738"/>
                    <a:pt x="25814" y="33957"/>
                    <a:pt x="27304" y="35263"/>
                  </a:cubicBezTo>
                  <a:cubicBezTo>
                    <a:pt x="27578" y="34778"/>
                    <a:pt x="27346" y="34568"/>
                    <a:pt x="27195" y="34401"/>
                  </a:cubicBezTo>
                  <a:cubicBezTo>
                    <a:pt x="26668" y="33812"/>
                    <a:pt x="26124" y="33232"/>
                    <a:pt x="25549" y="32696"/>
                  </a:cubicBezTo>
                  <a:cubicBezTo>
                    <a:pt x="24277" y="31514"/>
                    <a:pt x="24252" y="31514"/>
                    <a:pt x="25290" y="30041"/>
                  </a:cubicBezTo>
                  <a:cubicBezTo>
                    <a:pt x="26593" y="28197"/>
                    <a:pt x="27653" y="26224"/>
                    <a:pt x="28526" y="24151"/>
                  </a:cubicBezTo>
                  <a:cubicBezTo>
                    <a:pt x="28894" y="23284"/>
                    <a:pt x="29327" y="22408"/>
                    <a:pt x="29154" y="21362"/>
                  </a:cubicBezTo>
                  <a:lnTo>
                    <a:pt x="29154" y="21362"/>
                  </a:lnTo>
                  <a:cubicBezTo>
                    <a:pt x="28551" y="22221"/>
                    <a:pt x="28046" y="23128"/>
                    <a:pt x="27605" y="24062"/>
                  </a:cubicBezTo>
                  <a:cubicBezTo>
                    <a:pt x="26732" y="25912"/>
                    <a:pt x="25770" y="27717"/>
                    <a:pt x="24587" y="29396"/>
                  </a:cubicBezTo>
                  <a:cubicBezTo>
                    <a:pt x="24038" y="30176"/>
                    <a:pt x="23785" y="30545"/>
                    <a:pt x="23481" y="30545"/>
                  </a:cubicBezTo>
                  <a:cubicBezTo>
                    <a:pt x="23213" y="30545"/>
                    <a:pt x="22904" y="30258"/>
                    <a:pt x="22319" y="29714"/>
                  </a:cubicBezTo>
                  <a:cubicBezTo>
                    <a:pt x="21789" y="29218"/>
                    <a:pt x="21259" y="28724"/>
                    <a:pt x="20743" y="28210"/>
                  </a:cubicBezTo>
                  <a:cubicBezTo>
                    <a:pt x="18547" y="26032"/>
                    <a:pt x="18985" y="26453"/>
                    <a:pt x="20084" y="24257"/>
                  </a:cubicBezTo>
                  <a:cubicBezTo>
                    <a:pt x="20614" y="23192"/>
                    <a:pt x="21183" y="22146"/>
                    <a:pt x="21677" y="21069"/>
                  </a:cubicBezTo>
                  <a:cubicBezTo>
                    <a:pt x="22274" y="19771"/>
                    <a:pt x="22854" y="18457"/>
                    <a:pt x="22891" y="16954"/>
                  </a:cubicBezTo>
                  <a:lnTo>
                    <a:pt x="22891" y="16954"/>
                  </a:lnTo>
                  <a:cubicBezTo>
                    <a:pt x="21356" y="19730"/>
                    <a:pt x="20363" y="22787"/>
                    <a:pt x="18371" y="25563"/>
                  </a:cubicBezTo>
                  <a:cubicBezTo>
                    <a:pt x="17490" y="24458"/>
                    <a:pt x="16767" y="23443"/>
                    <a:pt x="15930" y="22536"/>
                  </a:cubicBezTo>
                  <a:cubicBezTo>
                    <a:pt x="15141" y="21677"/>
                    <a:pt x="15129" y="20954"/>
                    <a:pt x="15685" y="19905"/>
                  </a:cubicBezTo>
                  <a:cubicBezTo>
                    <a:pt x="17141" y="17160"/>
                    <a:pt x="18327" y="14289"/>
                    <a:pt x="18963" y="11224"/>
                  </a:cubicBezTo>
                  <a:cubicBezTo>
                    <a:pt x="19097" y="10568"/>
                    <a:pt x="19303" y="9912"/>
                    <a:pt x="18815" y="9226"/>
                  </a:cubicBezTo>
                  <a:cubicBezTo>
                    <a:pt x="17716" y="13076"/>
                    <a:pt x="16452" y="16814"/>
                    <a:pt x="14577" y="20578"/>
                  </a:cubicBezTo>
                  <a:cubicBezTo>
                    <a:pt x="13232" y="19085"/>
                    <a:pt x="12499" y="17598"/>
                    <a:pt x="11522" y="16293"/>
                  </a:cubicBezTo>
                  <a:cubicBezTo>
                    <a:pt x="10750" y="15255"/>
                    <a:pt x="10719" y="14423"/>
                    <a:pt x="11461" y="13280"/>
                  </a:cubicBezTo>
                  <a:cubicBezTo>
                    <a:pt x="13079" y="10783"/>
                    <a:pt x="14351" y="8091"/>
                    <a:pt x="15057" y="5167"/>
                  </a:cubicBezTo>
                  <a:cubicBezTo>
                    <a:pt x="15157" y="4760"/>
                    <a:pt x="15255" y="4366"/>
                    <a:pt x="14781" y="3521"/>
                  </a:cubicBezTo>
                  <a:cubicBezTo>
                    <a:pt x="13782" y="7457"/>
                    <a:pt x="12354" y="10719"/>
                    <a:pt x="10275" y="14027"/>
                  </a:cubicBezTo>
                  <a:cubicBezTo>
                    <a:pt x="9369" y="12289"/>
                    <a:pt x="8702" y="10777"/>
                    <a:pt x="7834" y="9393"/>
                  </a:cubicBezTo>
                  <a:cubicBezTo>
                    <a:pt x="6587" y="7413"/>
                    <a:pt x="5803" y="5524"/>
                    <a:pt x="7067" y="3186"/>
                  </a:cubicBezTo>
                  <a:cubicBezTo>
                    <a:pt x="7480" y="2416"/>
                    <a:pt x="7801" y="1286"/>
                    <a:pt x="72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"/>
          <p:cNvSpPr/>
          <p:nvPr/>
        </p:nvSpPr>
        <p:spPr>
          <a:xfrm flipH="1">
            <a:off x="41" y="3996200"/>
            <a:ext cx="9144084" cy="1152809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0"/>
          <p:cNvSpPr/>
          <p:nvPr/>
        </p:nvSpPr>
        <p:spPr>
          <a:xfrm flipH="1">
            <a:off x="41" y="4609644"/>
            <a:ext cx="914408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0"/>
          <p:cNvSpPr/>
          <p:nvPr/>
        </p:nvSpPr>
        <p:spPr>
          <a:xfrm flipH="1">
            <a:off x="-4" y="4851741"/>
            <a:ext cx="9144129" cy="29728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0"/>
          <p:cNvSpPr txBox="1">
            <a:spLocks noGrp="1"/>
          </p:cNvSpPr>
          <p:nvPr>
            <p:ph type="title"/>
          </p:nvPr>
        </p:nvSpPr>
        <p:spPr>
          <a:xfrm>
            <a:off x="1038600" y="4192150"/>
            <a:ext cx="70668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40429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1"/>
          <p:cNvGrpSpPr/>
          <p:nvPr/>
        </p:nvGrpSpPr>
        <p:grpSpPr>
          <a:xfrm>
            <a:off x="8031864" y="-196258"/>
            <a:ext cx="1458326" cy="1267389"/>
            <a:chOff x="3274925" y="1917150"/>
            <a:chExt cx="921300" cy="800625"/>
          </a:xfrm>
        </p:grpSpPr>
        <p:sp>
          <p:nvSpPr>
            <p:cNvPr id="263" name="Google Shape;263;p11"/>
            <p:cNvSpPr/>
            <p:nvPr/>
          </p:nvSpPr>
          <p:spPr>
            <a:xfrm>
              <a:off x="3274925" y="1917150"/>
              <a:ext cx="921300" cy="800625"/>
            </a:xfrm>
            <a:custGeom>
              <a:avLst/>
              <a:gdLst/>
              <a:ahLst/>
              <a:cxnLst/>
              <a:rect l="l" t="t" r="r" b="b"/>
              <a:pathLst>
                <a:path w="36852" h="32025" extrusionOk="0">
                  <a:moveTo>
                    <a:pt x="22928" y="0"/>
                  </a:moveTo>
                  <a:cubicBezTo>
                    <a:pt x="21993" y="0"/>
                    <a:pt x="21038" y="189"/>
                    <a:pt x="20230" y="462"/>
                  </a:cubicBezTo>
                  <a:cubicBezTo>
                    <a:pt x="19618" y="687"/>
                    <a:pt x="19022" y="945"/>
                    <a:pt x="18474" y="1267"/>
                  </a:cubicBezTo>
                  <a:cubicBezTo>
                    <a:pt x="17814" y="1750"/>
                    <a:pt x="17234" y="2362"/>
                    <a:pt x="16558" y="2846"/>
                  </a:cubicBezTo>
                  <a:cubicBezTo>
                    <a:pt x="16444" y="2927"/>
                    <a:pt x="16461" y="2894"/>
                    <a:pt x="16139" y="3056"/>
                  </a:cubicBezTo>
                  <a:cubicBezTo>
                    <a:pt x="15978" y="3135"/>
                    <a:pt x="15817" y="3217"/>
                    <a:pt x="15656" y="3264"/>
                  </a:cubicBezTo>
                  <a:lnTo>
                    <a:pt x="15688" y="3264"/>
                  </a:lnTo>
                  <a:cubicBezTo>
                    <a:pt x="15671" y="3264"/>
                    <a:pt x="15656" y="3264"/>
                    <a:pt x="15639" y="3281"/>
                  </a:cubicBezTo>
                  <a:cubicBezTo>
                    <a:pt x="15607" y="3289"/>
                    <a:pt x="15591" y="3293"/>
                    <a:pt x="15587" y="3293"/>
                  </a:cubicBezTo>
                  <a:cubicBezTo>
                    <a:pt x="15583" y="3293"/>
                    <a:pt x="15591" y="3289"/>
                    <a:pt x="15607" y="3281"/>
                  </a:cubicBezTo>
                  <a:lnTo>
                    <a:pt x="15607" y="3281"/>
                  </a:lnTo>
                  <a:cubicBezTo>
                    <a:pt x="15422" y="3321"/>
                    <a:pt x="15333" y="3333"/>
                    <a:pt x="15261" y="3333"/>
                  </a:cubicBezTo>
                  <a:cubicBezTo>
                    <a:pt x="15189" y="3333"/>
                    <a:pt x="15132" y="3321"/>
                    <a:pt x="15012" y="3313"/>
                  </a:cubicBezTo>
                  <a:cubicBezTo>
                    <a:pt x="14673" y="3264"/>
                    <a:pt x="14367" y="3135"/>
                    <a:pt x="14029" y="3088"/>
                  </a:cubicBezTo>
                  <a:cubicBezTo>
                    <a:pt x="13594" y="3023"/>
                    <a:pt x="13176" y="2894"/>
                    <a:pt x="12757" y="2781"/>
                  </a:cubicBezTo>
                  <a:cubicBezTo>
                    <a:pt x="11855" y="2572"/>
                    <a:pt x="11452" y="2620"/>
                    <a:pt x="10727" y="2556"/>
                  </a:cubicBezTo>
                  <a:cubicBezTo>
                    <a:pt x="10437" y="2532"/>
                    <a:pt x="10143" y="2516"/>
                    <a:pt x="9847" y="2516"/>
                  </a:cubicBezTo>
                  <a:cubicBezTo>
                    <a:pt x="9551" y="2516"/>
                    <a:pt x="9253" y="2532"/>
                    <a:pt x="8956" y="2572"/>
                  </a:cubicBezTo>
                  <a:cubicBezTo>
                    <a:pt x="8344" y="2684"/>
                    <a:pt x="7732" y="2878"/>
                    <a:pt x="7152" y="3135"/>
                  </a:cubicBezTo>
                  <a:cubicBezTo>
                    <a:pt x="5975" y="3683"/>
                    <a:pt x="4865" y="4408"/>
                    <a:pt x="3978" y="5358"/>
                  </a:cubicBezTo>
                  <a:cubicBezTo>
                    <a:pt x="3302" y="6228"/>
                    <a:pt x="2690" y="7194"/>
                    <a:pt x="2400" y="8274"/>
                  </a:cubicBezTo>
                  <a:cubicBezTo>
                    <a:pt x="2239" y="8822"/>
                    <a:pt x="2207" y="8740"/>
                    <a:pt x="2094" y="9337"/>
                  </a:cubicBezTo>
                  <a:cubicBezTo>
                    <a:pt x="2062" y="9642"/>
                    <a:pt x="2142" y="9949"/>
                    <a:pt x="2142" y="10271"/>
                  </a:cubicBezTo>
                  <a:cubicBezTo>
                    <a:pt x="2142" y="10609"/>
                    <a:pt x="2207" y="10948"/>
                    <a:pt x="2256" y="11285"/>
                  </a:cubicBezTo>
                  <a:cubicBezTo>
                    <a:pt x="2256" y="11317"/>
                    <a:pt x="2271" y="11334"/>
                    <a:pt x="2271" y="11366"/>
                  </a:cubicBezTo>
                  <a:cubicBezTo>
                    <a:pt x="2288" y="11495"/>
                    <a:pt x="2303" y="11624"/>
                    <a:pt x="2335" y="11736"/>
                  </a:cubicBezTo>
                  <a:cubicBezTo>
                    <a:pt x="2449" y="12204"/>
                    <a:pt x="2674" y="12623"/>
                    <a:pt x="2883" y="13041"/>
                  </a:cubicBezTo>
                  <a:cubicBezTo>
                    <a:pt x="2932" y="13138"/>
                    <a:pt x="2996" y="13218"/>
                    <a:pt x="3061" y="13299"/>
                  </a:cubicBezTo>
                  <a:cubicBezTo>
                    <a:pt x="3173" y="13589"/>
                    <a:pt x="3383" y="13830"/>
                    <a:pt x="3576" y="14072"/>
                  </a:cubicBezTo>
                  <a:cubicBezTo>
                    <a:pt x="3673" y="14217"/>
                    <a:pt x="3753" y="14378"/>
                    <a:pt x="3882" y="14506"/>
                  </a:cubicBezTo>
                  <a:cubicBezTo>
                    <a:pt x="3898" y="14620"/>
                    <a:pt x="3946" y="14813"/>
                    <a:pt x="3931" y="14861"/>
                  </a:cubicBezTo>
                  <a:cubicBezTo>
                    <a:pt x="3963" y="15232"/>
                    <a:pt x="3946" y="15408"/>
                    <a:pt x="3834" y="15634"/>
                  </a:cubicBezTo>
                  <a:cubicBezTo>
                    <a:pt x="3383" y="16617"/>
                    <a:pt x="2578" y="17051"/>
                    <a:pt x="1659" y="18082"/>
                  </a:cubicBezTo>
                  <a:cubicBezTo>
                    <a:pt x="1584" y="18189"/>
                    <a:pt x="1336" y="18424"/>
                    <a:pt x="1361" y="18424"/>
                  </a:cubicBezTo>
                  <a:cubicBezTo>
                    <a:pt x="1363" y="18424"/>
                    <a:pt x="1365" y="18423"/>
                    <a:pt x="1369" y="18421"/>
                  </a:cubicBezTo>
                  <a:lnTo>
                    <a:pt x="1369" y="18421"/>
                  </a:lnTo>
                  <a:cubicBezTo>
                    <a:pt x="1015" y="18711"/>
                    <a:pt x="774" y="19194"/>
                    <a:pt x="596" y="19596"/>
                  </a:cubicBezTo>
                  <a:cubicBezTo>
                    <a:pt x="274" y="20401"/>
                    <a:pt x="65" y="21256"/>
                    <a:pt x="65" y="22141"/>
                  </a:cubicBezTo>
                  <a:cubicBezTo>
                    <a:pt x="1" y="22721"/>
                    <a:pt x="16" y="23317"/>
                    <a:pt x="194" y="23865"/>
                  </a:cubicBezTo>
                  <a:cubicBezTo>
                    <a:pt x="370" y="24492"/>
                    <a:pt x="757" y="25008"/>
                    <a:pt x="1257" y="25426"/>
                  </a:cubicBezTo>
                  <a:cubicBezTo>
                    <a:pt x="1594" y="25716"/>
                    <a:pt x="1966" y="26023"/>
                    <a:pt x="2417" y="26152"/>
                  </a:cubicBezTo>
                  <a:cubicBezTo>
                    <a:pt x="3026" y="26324"/>
                    <a:pt x="3661" y="26431"/>
                    <a:pt x="4291" y="26431"/>
                  </a:cubicBezTo>
                  <a:cubicBezTo>
                    <a:pt x="4543" y="26431"/>
                    <a:pt x="4793" y="26414"/>
                    <a:pt x="5041" y="26377"/>
                  </a:cubicBezTo>
                  <a:cubicBezTo>
                    <a:pt x="6072" y="26313"/>
                    <a:pt x="6669" y="26087"/>
                    <a:pt x="7425" y="25974"/>
                  </a:cubicBezTo>
                  <a:cubicBezTo>
                    <a:pt x="7447" y="25963"/>
                    <a:pt x="7477" y="25958"/>
                    <a:pt x="7514" y="25958"/>
                  </a:cubicBezTo>
                  <a:cubicBezTo>
                    <a:pt x="7841" y="25958"/>
                    <a:pt x="8673" y="26378"/>
                    <a:pt x="8891" y="26538"/>
                  </a:cubicBezTo>
                  <a:cubicBezTo>
                    <a:pt x="9454" y="27022"/>
                    <a:pt x="9729" y="27520"/>
                    <a:pt x="10066" y="28519"/>
                  </a:cubicBezTo>
                  <a:cubicBezTo>
                    <a:pt x="10502" y="29678"/>
                    <a:pt x="11017" y="30935"/>
                    <a:pt x="12192" y="31564"/>
                  </a:cubicBezTo>
                  <a:cubicBezTo>
                    <a:pt x="12969" y="31894"/>
                    <a:pt x="13835" y="32024"/>
                    <a:pt x="14696" y="32024"/>
                  </a:cubicBezTo>
                  <a:cubicBezTo>
                    <a:pt x="14926" y="32024"/>
                    <a:pt x="15155" y="32015"/>
                    <a:pt x="15381" y="31998"/>
                  </a:cubicBezTo>
                  <a:cubicBezTo>
                    <a:pt x="16977" y="31772"/>
                    <a:pt x="18040" y="30419"/>
                    <a:pt x="19264" y="29534"/>
                  </a:cubicBezTo>
                  <a:cubicBezTo>
                    <a:pt x="19908" y="29115"/>
                    <a:pt x="20471" y="29019"/>
                    <a:pt x="21470" y="28905"/>
                  </a:cubicBezTo>
                  <a:cubicBezTo>
                    <a:pt x="21762" y="28876"/>
                    <a:pt x="22000" y="28859"/>
                    <a:pt x="22205" y="28859"/>
                  </a:cubicBezTo>
                  <a:cubicBezTo>
                    <a:pt x="22553" y="28859"/>
                    <a:pt x="22807" y="28907"/>
                    <a:pt x="23080" y="29019"/>
                  </a:cubicBezTo>
                  <a:cubicBezTo>
                    <a:pt x="24079" y="29502"/>
                    <a:pt x="25142" y="29856"/>
                    <a:pt x="26237" y="30017"/>
                  </a:cubicBezTo>
                  <a:cubicBezTo>
                    <a:pt x="27027" y="30065"/>
                    <a:pt x="27171" y="30017"/>
                    <a:pt x="28009" y="30097"/>
                  </a:cubicBezTo>
                  <a:cubicBezTo>
                    <a:pt x="28363" y="30142"/>
                    <a:pt x="28725" y="30174"/>
                    <a:pt x="29085" y="30174"/>
                  </a:cubicBezTo>
                  <a:cubicBezTo>
                    <a:pt x="29642" y="30174"/>
                    <a:pt x="30197" y="30097"/>
                    <a:pt x="30715" y="29872"/>
                  </a:cubicBezTo>
                  <a:cubicBezTo>
                    <a:pt x="31713" y="29421"/>
                    <a:pt x="32519" y="28600"/>
                    <a:pt x="33147" y="27714"/>
                  </a:cubicBezTo>
                  <a:cubicBezTo>
                    <a:pt x="33437" y="27295"/>
                    <a:pt x="33710" y="26861"/>
                    <a:pt x="33968" y="26425"/>
                  </a:cubicBezTo>
                  <a:cubicBezTo>
                    <a:pt x="34129" y="26120"/>
                    <a:pt x="34339" y="25798"/>
                    <a:pt x="34355" y="25443"/>
                  </a:cubicBezTo>
                  <a:cubicBezTo>
                    <a:pt x="34468" y="24782"/>
                    <a:pt x="34436" y="24106"/>
                    <a:pt x="34226" y="23461"/>
                  </a:cubicBezTo>
                  <a:cubicBezTo>
                    <a:pt x="34097" y="22882"/>
                    <a:pt x="33888" y="22319"/>
                    <a:pt x="33582" y="21803"/>
                  </a:cubicBezTo>
                  <a:cubicBezTo>
                    <a:pt x="32954" y="20450"/>
                    <a:pt x="32535" y="19371"/>
                    <a:pt x="32374" y="18146"/>
                  </a:cubicBezTo>
                  <a:cubicBezTo>
                    <a:pt x="32261" y="16922"/>
                    <a:pt x="32181" y="16553"/>
                    <a:pt x="32954" y="15779"/>
                  </a:cubicBezTo>
                  <a:cubicBezTo>
                    <a:pt x="33227" y="15569"/>
                    <a:pt x="33695" y="15296"/>
                    <a:pt x="34226" y="14861"/>
                  </a:cubicBezTo>
                  <a:cubicBezTo>
                    <a:pt x="34709" y="14394"/>
                    <a:pt x="35096" y="13847"/>
                    <a:pt x="35547" y="13347"/>
                  </a:cubicBezTo>
                  <a:cubicBezTo>
                    <a:pt x="36126" y="12703"/>
                    <a:pt x="36626" y="11929"/>
                    <a:pt x="36691" y="11044"/>
                  </a:cubicBezTo>
                  <a:cubicBezTo>
                    <a:pt x="36852" y="9949"/>
                    <a:pt x="36449" y="8837"/>
                    <a:pt x="35740" y="7984"/>
                  </a:cubicBezTo>
                  <a:cubicBezTo>
                    <a:pt x="35128" y="7340"/>
                    <a:pt x="34533" y="6663"/>
                    <a:pt x="33759" y="6196"/>
                  </a:cubicBezTo>
                  <a:cubicBezTo>
                    <a:pt x="33212" y="5841"/>
                    <a:pt x="32647" y="5471"/>
                    <a:pt x="31988" y="5343"/>
                  </a:cubicBezTo>
                  <a:cubicBezTo>
                    <a:pt x="31505" y="5246"/>
                    <a:pt x="31005" y="5182"/>
                    <a:pt x="30506" y="5117"/>
                  </a:cubicBezTo>
                  <a:cubicBezTo>
                    <a:pt x="29958" y="5004"/>
                    <a:pt x="29411" y="4859"/>
                    <a:pt x="28863" y="4795"/>
                  </a:cubicBezTo>
                  <a:cubicBezTo>
                    <a:pt x="27654" y="4602"/>
                    <a:pt x="27300" y="4456"/>
                    <a:pt x="26978" y="3603"/>
                  </a:cubicBezTo>
                  <a:cubicBezTo>
                    <a:pt x="26817" y="3249"/>
                    <a:pt x="26914" y="2652"/>
                    <a:pt x="26656" y="2008"/>
                  </a:cubicBezTo>
                  <a:cubicBezTo>
                    <a:pt x="25964" y="514"/>
                    <a:pt x="24472" y="0"/>
                    <a:pt x="22928" y="0"/>
                  </a:cubicBezTo>
                  <a:close/>
                </a:path>
              </a:pathLst>
            </a:custGeom>
            <a:solidFill>
              <a:srgbClr val="E69724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3432350" y="2062300"/>
              <a:ext cx="537975" cy="507125"/>
            </a:xfrm>
            <a:custGeom>
              <a:avLst/>
              <a:gdLst/>
              <a:ahLst/>
              <a:cxnLst/>
              <a:rect l="l" t="t" r="r" b="b"/>
              <a:pathLst>
                <a:path w="21519" h="20285" extrusionOk="0">
                  <a:moveTo>
                    <a:pt x="11382" y="0"/>
                  </a:moveTo>
                  <a:cubicBezTo>
                    <a:pt x="10847" y="0"/>
                    <a:pt x="10313" y="46"/>
                    <a:pt x="9778" y="116"/>
                  </a:cubicBezTo>
                  <a:cubicBezTo>
                    <a:pt x="8103" y="439"/>
                    <a:pt x="6589" y="1324"/>
                    <a:pt x="5187" y="2355"/>
                  </a:cubicBezTo>
                  <a:cubicBezTo>
                    <a:pt x="1" y="6188"/>
                    <a:pt x="211" y="9860"/>
                    <a:pt x="1016" y="13485"/>
                  </a:cubicBezTo>
                  <a:cubicBezTo>
                    <a:pt x="2981" y="18493"/>
                    <a:pt x="5155" y="19251"/>
                    <a:pt x="8135" y="19863"/>
                  </a:cubicBezTo>
                  <a:cubicBezTo>
                    <a:pt x="9166" y="20071"/>
                    <a:pt x="10212" y="20217"/>
                    <a:pt x="11259" y="20249"/>
                  </a:cubicBezTo>
                  <a:cubicBezTo>
                    <a:pt x="11364" y="20249"/>
                    <a:pt x="11740" y="20284"/>
                    <a:pt x="12218" y="20284"/>
                  </a:cubicBezTo>
                  <a:cubicBezTo>
                    <a:pt x="12768" y="20284"/>
                    <a:pt x="13453" y="20238"/>
                    <a:pt x="14013" y="20039"/>
                  </a:cubicBezTo>
                  <a:cubicBezTo>
                    <a:pt x="15383" y="19685"/>
                    <a:pt x="18007" y="19073"/>
                    <a:pt x="19521" y="17043"/>
                  </a:cubicBezTo>
                  <a:cubicBezTo>
                    <a:pt x="20005" y="16384"/>
                    <a:pt x="20520" y="15707"/>
                    <a:pt x="20794" y="14917"/>
                  </a:cubicBezTo>
                  <a:cubicBezTo>
                    <a:pt x="20955" y="14434"/>
                    <a:pt x="21020" y="13936"/>
                    <a:pt x="21084" y="13452"/>
                  </a:cubicBezTo>
                  <a:cubicBezTo>
                    <a:pt x="21149" y="13049"/>
                    <a:pt x="21213" y="12647"/>
                    <a:pt x="21213" y="12244"/>
                  </a:cubicBezTo>
                  <a:cubicBezTo>
                    <a:pt x="21213" y="11374"/>
                    <a:pt x="21519" y="9522"/>
                    <a:pt x="21164" y="7863"/>
                  </a:cubicBezTo>
                  <a:cubicBezTo>
                    <a:pt x="20906" y="6607"/>
                    <a:pt x="20472" y="5399"/>
                    <a:pt x="19925" y="4255"/>
                  </a:cubicBezTo>
                  <a:cubicBezTo>
                    <a:pt x="19925" y="4240"/>
                    <a:pt x="19925" y="4240"/>
                    <a:pt x="19908" y="4223"/>
                  </a:cubicBezTo>
                  <a:cubicBezTo>
                    <a:pt x="19603" y="3595"/>
                    <a:pt x="19280" y="2967"/>
                    <a:pt x="18813" y="2451"/>
                  </a:cubicBezTo>
                  <a:cubicBezTo>
                    <a:pt x="17975" y="1549"/>
                    <a:pt x="16961" y="761"/>
                    <a:pt x="15801" y="422"/>
                  </a:cubicBezTo>
                  <a:cubicBezTo>
                    <a:pt x="14320" y="3"/>
                    <a:pt x="12838" y="35"/>
                    <a:pt x="11614" y="3"/>
                  </a:cubicBezTo>
                  <a:cubicBezTo>
                    <a:pt x="11537" y="1"/>
                    <a:pt x="11459" y="0"/>
                    <a:pt x="1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1"/>
            <p:cNvSpPr/>
            <p:nvPr/>
          </p:nvSpPr>
          <p:spPr>
            <a:xfrm>
              <a:off x="3920375" y="1981450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1"/>
            <p:cNvSpPr/>
            <p:nvPr/>
          </p:nvSpPr>
          <p:spPr>
            <a:xfrm>
              <a:off x="3665075" y="1998750"/>
              <a:ext cx="1250" cy="450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0"/>
                  </a:moveTo>
                  <a:lnTo>
                    <a:pt x="50" y="0"/>
                  </a:lnTo>
                  <a:cubicBezTo>
                    <a:pt x="33" y="17"/>
                    <a:pt x="18" y="17"/>
                    <a:pt x="1" y="17"/>
                  </a:cubicBezTo>
                  <a:lnTo>
                    <a:pt x="33" y="17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3919975" y="2507700"/>
              <a:ext cx="138425" cy="122475"/>
            </a:xfrm>
            <a:custGeom>
              <a:avLst/>
              <a:gdLst/>
              <a:ahLst/>
              <a:cxnLst/>
              <a:rect l="l" t="t" r="r" b="b"/>
              <a:pathLst>
                <a:path w="5537" h="4899" extrusionOk="0">
                  <a:moveTo>
                    <a:pt x="1178" y="0"/>
                  </a:moveTo>
                  <a:cubicBezTo>
                    <a:pt x="1073" y="0"/>
                    <a:pt x="968" y="17"/>
                    <a:pt x="871" y="50"/>
                  </a:cubicBezTo>
                  <a:cubicBezTo>
                    <a:pt x="581" y="162"/>
                    <a:pt x="177" y="355"/>
                    <a:pt x="1" y="597"/>
                  </a:cubicBezTo>
                  <a:cubicBezTo>
                    <a:pt x="1" y="640"/>
                    <a:pt x="29" y="661"/>
                    <a:pt x="58" y="661"/>
                  </a:cubicBezTo>
                  <a:cubicBezTo>
                    <a:pt x="72" y="661"/>
                    <a:pt x="87" y="656"/>
                    <a:pt x="98" y="645"/>
                  </a:cubicBezTo>
                  <a:cubicBezTo>
                    <a:pt x="408" y="406"/>
                    <a:pt x="780" y="129"/>
                    <a:pt x="1182" y="129"/>
                  </a:cubicBezTo>
                  <a:cubicBezTo>
                    <a:pt x="1238" y="129"/>
                    <a:pt x="1296" y="134"/>
                    <a:pt x="1354" y="146"/>
                  </a:cubicBezTo>
                  <a:cubicBezTo>
                    <a:pt x="1434" y="162"/>
                    <a:pt x="1515" y="178"/>
                    <a:pt x="1563" y="226"/>
                  </a:cubicBezTo>
                  <a:cubicBezTo>
                    <a:pt x="1659" y="323"/>
                    <a:pt x="1708" y="452"/>
                    <a:pt x="1724" y="580"/>
                  </a:cubicBezTo>
                  <a:cubicBezTo>
                    <a:pt x="1740" y="967"/>
                    <a:pt x="1756" y="1499"/>
                    <a:pt x="1805" y="1804"/>
                  </a:cubicBezTo>
                  <a:cubicBezTo>
                    <a:pt x="1837" y="2047"/>
                    <a:pt x="1837" y="2304"/>
                    <a:pt x="1981" y="2513"/>
                  </a:cubicBezTo>
                  <a:cubicBezTo>
                    <a:pt x="2110" y="2659"/>
                    <a:pt x="2303" y="2723"/>
                    <a:pt x="2497" y="2771"/>
                  </a:cubicBezTo>
                  <a:cubicBezTo>
                    <a:pt x="2520" y="2773"/>
                    <a:pt x="2544" y="2774"/>
                    <a:pt x="2568" y="2774"/>
                  </a:cubicBezTo>
                  <a:cubicBezTo>
                    <a:pt x="2990" y="2774"/>
                    <a:pt x="3392" y="2452"/>
                    <a:pt x="3759" y="2452"/>
                  </a:cubicBezTo>
                  <a:cubicBezTo>
                    <a:pt x="3845" y="2452"/>
                    <a:pt x="3929" y="2469"/>
                    <a:pt x="4011" y="2513"/>
                  </a:cubicBezTo>
                  <a:cubicBezTo>
                    <a:pt x="4107" y="2594"/>
                    <a:pt x="4236" y="2642"/>
                    <a:pt x="4317" y="2739"/>
                  </a:cubicBezTo>
                  <a:cubicBezTo>
                    <a:pt x="4478" y="2996"/>
                    <a:pt x="4543" y="3222"/>
                    <a:pt x="4543" y="3528"/>
                  </a:cubicBezTo>
                  <a:cubicBezTo>
                    <a:pt x="4543" y="4174"/>
                    <a:pt x="4543" y="4898"/>
                    <a:pt x="5359" y="4898"/>
                  </a:cubicBezTo>
                  <a:cubicBezTo>
                    <a:pt x="5376" y="4898"/>
                    <a:pt x="5394" y="4898"/>
                    <a:pt x="5413" y="4897"/>
                  </a:cubicBezTo>
                  <a:cubicBezTo>
                    <a:pt x="5418" y="4898"/>
                    <a:pt x="5423" y="4899"/>
                    <a:pt x="5428" y="4899"/>
                  </a:cubicBezTo>
                  <a:cubicBezTo>
                    <a:pt x="5486" y="4899"/>
                    <a:pt x="5536" y="4812"/>
                    <a:pt x="5477" y="4753"/>
                  </a:cubicBezTo>
                  <a:cubicBezTo>
                    <a:pt x="5452" y="4736"/>
                    <a:pt x="5423" y="4732"/>
                    <a:pt x="5392" y="4732"/>
                  </a:cubicBezTo>
                  <a:cubicBezTo>
                    <a:pt x="5362" y="4732"/>
                    <a:pt x="5331" y="4736"/>
                    <a:pt x="5299" y="4736"/>
                  </a:cubicBezTo>
                  <a:cubicBezTo>
                    <a:pt x="5123" y="4720"/>
                    <a:pt x="4929" y="4688"/>
                    <a:pt x="4816" y="4446"/>
                  </a:cubicBezTo>
                  <a:cubicBezTo>
                    <a:pt x="4640" y="4124"/>
                    <a:pt x="4768" y="3608"/>
                    <a:pt x="4655" y="3157"/>
                  </a:cubicBezTo>
                  <a:cubicBezTo>
                    <a:pt x="4607" y="2949"/>
                    <a:pt x="4526" y="2723"/>
                    <a:pt x="4365" y="2578"/>
                  </a:cubicBezTo>
                  <a:cubicBezTo>
                    <a:pt x="4204" y="2465"/>
                    <a:pt x="4060" y="2337"/>
                    <a:pt x="3882" y="2320"/>
                  </a:cubicBezTo>
                  <a:cubicBezTo>
                    <a:pt x="3834" y="2312"/>
                    <a:pt x="3787" y="2308"/>
                    <a:pt x="3741" y="2308"/>
                  </a:cubicBezTo>
                  <a:cubicBezTo>
                    <a:pt x="3425" y="2308"/>
                    <a:pt x="3128" y="2480"/>
                    <a:pt x="2819" y="2578"/>
                  </a:cubicBezTo>
                  <a:cubicBezTo>
                    <a:pt x="2738" y="2610"/>
                    <a:pt x="2659" y="2626"/>
                    <a:pt x="2581" y="2626"/>
                  </a:cubicBezTo>
                  <a:cubicBezTo>
                    <a:pt x="2424" y="2626"/>
                    <a:pt x="2266" y="2562"/>
                    <a:pt x="2095" y="2433"/>
                  </a:cubicBezTo>
                  <a:cubicBezTo>
                    <a:pt x="2030" y="2337"/>
                    <a:pt x="1998" y="2223"/>
                    <a:pt x="1981" y="2111"/>
                  </a:cubicBezTo>
                  <a:cubicBezTo>
                    <a:pt x="1949" y="1886"/>
                    <a:pt x="1917" y="1725"/>
                    <a:pt x="1917" y="1547"/>
                  </a:cubicBezTo>
                  <a:cubicBezTo>
                    <a:pt x="1901" y="1321"/>
                    <a:pt x="1852" y="1096"/>
                    <a:pt x="1869" y="870"/>
                  </a:cubicBezTo>
                  <a:cubicBezTo>
                    <a:pt x="1869" y="613"/>
                    <a:pt x="1837" y="290"/>
                    <a:pt x="1627" y="114"/>
                  </a:cubicBezTo>
                  <a:cubicBezTo>
                    <a:pt x="1492" y="37"/>
                    <a:pt x="1335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3959025" y="2456425"/>
              <a:ext cx="153025" cy="94350"/>
            </a:xfrm>
            <a:custGeom>
              <a:avLst/>
              <a:gdLst/>
              <a:ahLst/>
              <a:cxnLst/>
              <a:rect l="l" t="t" r="r" b="b"/>
              <a:pathLst>
                <a:path w="6121" h="3774" extrusionOk="0">
                  <a:moveTo>
                    <a:pt x="113" y="1"/>
                  </a:moveTo>
                  <a:cubicBezTo>
                    <a:pt x="97" y="1"/>
                    <a:pt x="81" y="3"/>
                    <a:pt x="65" y="7"/>
                  </a:cubicBezTo>
                  <a:cubicBezTo>
                    <a:pt x="1" y="39"/>
                    <a:pt x="17" y="119"/>
                    <a:pt x="82" y="136"/>
                  </a:cubicBezTo>
                  <a:cubicBezTo>
                    <a:pt x="645" y="297"/>
                    <a:pt x="1209" y="587"/>
                    <a:pt x="1579" y="1070"/>
                  </a:cubicBezTo>
                  <a:cubicBezTo>
                    <a:pt x="1757" y="1360"/>
                    <a:pt x="1982" y="1682"/>
                    <a:pt x="2320" y="1778"/>
                  </a:cubicBezTo>
                  <a:cubicBezTo>
                    <a:pt x="2381" y="1799"/>
                    <a:pt x="2437" y="1809"/>
                    <a:pt x="2489" y="1809"/>
                  </a:cubicBezTo>
                  <a:cubicBezTo>
                    <a:pt x="2792" y="1809"/>
                    <a:pt x="2954" y="1485"/>
                    <a:pt x="3174" y="1278"/>
                  </a:cubicBezTo>
                  <a:cubicBezTo>
                    <a:pt x="3332" y="1170"/>
                    <a:pt x="3532" y="1068"/>
                    <a:pt x="3697" y="1068"/>
                  </a:cubicBezTo>
                  <a:cubicBezTo>
                    <a:pt x="3801" y="1068"/>
                    <a:pt x="3891" y="1108"/>
                    <a:pt x="3947" y="1214"/>
                  </a:cubicBezTo>
                  <a:cubicBezTo>
                    <a:pt x="4108" y="1568"/>
                    <a:pt x="4076" y="2133"/>
                    <a:pt x="4124" y="2631"/>
                  </a:cubicBezTo>
                  <a:cubicBezTo>
                    <a:pt x="4109" y="2874"/>
                    <a:pt x="4108" y="3232"/>
                    <a:pt x="4405" y="3232"/>
                  </a:cubicBezTo>
                  <a:cubicBezTo>
                    <a:pt x="4423" y="3232"/>
                    <a:pt x="4442" y="3231"/>
                    <a:pt x="4463" y="3228"/>
                  </a:cubicBezTo>
                  <a:cubicBezTo>
                    <a:pt x="4736" y="3196"/>
                    <a:pt x="4946" y="2954"/>
                    <a:pt x="5139" y="2906"/>
                  </a:cubicBezTo>
                  <a:cubicBezTo>
                    <a:pt x="5223" y="2884"/>
                    <a:pt x="5301" y="2874"/>
                    <a:pt x="5372" y="2874"/>
                  </a:cubicBezTo>
                  <a:cubicBezTo>
                    <a:pt x="5781" y="2874"/>
                    <a:pt x="5983" y="3208"/>
                    <a:pt x="5928" y="3647"/>
                  </a:cubicBezTo>
                  <a:cubicBezTo>
                    <a:pt x="5902" y="3710"/>
                    <a:pt x="5947" y="3774"/>
                    <a:pt x="5999" y="3774"/>
                  </a:cubicBezTo>
                  <a:cubicBezTo>
                    <a:pt x="6013" y="3774"/>
                    <a:pt x="6028" y="3769"/>
                    <a:pt x="6041" y="3759"/>
                  </a:cubicBezTo>
                  <a:cubicBezTo>
                    <a:pt x="6121" y="3711"/>
                    <a:pt x="6089" y="3598"/>
                    <a:pt x="6105" y="3518"/>
                  </a:cubicBezTo>
                  <a:cubicBezTo>
                    <a:pt x="6119" y="3050"/>
                    <a:pt x="5797" y="2708"/>
                    <a:pt x="5381" y="2708"/>
                  </a:cubicBezTo>
                  <a:cubicBezTo>
                    <a:pt x="5323" y="2708"/>
                    <a:pt x="5264" y="2714"/>
                    <a:pt x="5204" y="2728"/>
                  </a:cubicBezTo>
                  <a:cubicBezTo>
                    <a:pt x="4946" y="2745"/>
                    <a:pt x="4688" y="2986"/>
                    <a:pt x="4527" y="3050"/>
                  </a:cubicBezTo>
                  <a:cubicBezTo>
                    <a:pt x="4477" y="3060"/>
                    <a:pt x="4438" y="3067"/>
                    <a:pt x="4407" y="3067"/>
                  </a:cubicBezTo>
                  <a:cubicBezTo>
                    <a:pt x="4337" y="3067"/>
                    <a:pt x="4307" y="3033"/>
                    <a:pt x="4285" y="2921"/>
                  </a:cubicBezTo>
                  <a:cubicBezTo>
                    <a:pt x="4269" y="2551"/>
                    <a:pt x="4253" y="1939"/>
                    <a:pt x="4205" y="1472"/>
                  </a:cubicBezTo>
                  <a:cubicBezTo>
                    <a:pt x="4156" y="1295"/>
                    <a:pt x="4108" y="1070"/>
                    <a:pt x="3930" y="956"/>
                  </a:cubicBezTo>
                  <a:cubicBezTo>
                    <a:pt x="3855" y="926"/>
                    <a:pt x="3776" y="912"/>
                    <a:pt x="3696" y="912"/>
                  </a:cubicBezTo>
                  <a:cubicBezTo>
                    <a:pt x="3401" y="912"/>
                    <a:pt x="3094" y="1103"/>
                    <a:pt x="2916" y="1343"/>
                  </a:cubicBezTo>
                  <a:cubicBezTo>
                    <a:pt x="2820" y="1456"/>
                    <a:pt x="2706" y="1617"/>
                    <a:pt x="2562" y="1665"/>
                  </a:cubicBezTo>
                  <a:cubicBezTo>
                    <a:pt x="2539" y="1665"/>
                    <a:pt x="2516" y="1665"/>
                    <a:pt x="2498" y="1659"/>
                  </a:cubicBezTo>
                  <a:lnTo>
                    <a:pt x="2498" y="1659"/>
                  </a:lnTo>
                  <a:cubicBezTo>
                    <a:pt x="2496" y="1657"/>
                    <a:pt x="2490" y="1654"/>
                    <a:pt x="2481" y="1650"/>
                  </a:cubicBezTo>
                  <a:lnTo>
                    <a:pt x="2481" y="1650"/>
                  </a:lnTo>
                  <a:cubicBezTo>
                    <a:pt x="2481" y="1650"/>
                    <a:pt x="2481" y="1650"/>
                    <a:pt x="2481" y="1650"/>
                  </a:cubicBezTo>
                  <a:cubicBezTo>
                    <a:pt x="2384" y="1650"/>
                    <a:pt x="2272" y="1617"/>
                    <a:pt x="2191" y="1553"/>
                  </a:cubicBezTo>
                  <a:cubicBezTo>
                    <a:pt x="1966" y="1407"/>
                    <a:pt x="1821" y="1166"/>
                    <a:pt x="1660" y="941"/>
                  </a:cubicBezTo>
                  <a:cubicBezTo>
                    <a:pt x="1338" y="570"/>
                    <a:pt x="919" y="264"/>
                    <a:pt x="452" y="103"/>
                  </a:cubicBezTo>
                  <a:cubicBezTo>
                    <a:pt x="339" y="89"/>
                    <a:pt x="226" y="1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3985225" y="2392650"/>
              <a:ext cx="88175" cy="40450"/>
            </a:xfrm>
            <a:custGeom>
              <a:avLst/>
              <a:gdLst/>
              <a:ahLst/>
              <a:cxnLst/>
              <a:rect l="l" t="t" r="r" b="b"/>
              <a:pathLst>
                <a:path w="3527" h="1618" extrusionOk="0">
                  <a:moveTo>
                    <a:pt x="806" y="1"/>
                  </a:moveTo>
                  <a:cubicBezTo>
                    <a:pt x="640" y="1"/>
                    <a:pt x="505" y="138"/>
                    <a:pt x="402" y="254"/>
                  </a:cubicBezTo>
                  <a:cubicBezTo>
                    <a:pt x="258" y="399"/>
                    <a:pt x="97" y="544"/>
                    <a:pt x="32" y="737"/>
                  </a:cubicBezTo>
                  <a:cubicBezTo>
                    <a:pt x="32" y="786"/>
                    <a:pt x="0" y="850"/>
                    <a:pt x="48" y="898"/>
                  </a:cubicBezTo>
                  <a:cubicBezTo>
                    <a:pt x="57" y="907"/>
                    <a:pt x="70" y="911"/>
                    <a:pt x="83" y="911"/>
                  </a:cubicBezTo>
                  <a:cubicBezTo>
                    <a:pt x="119" y="911"/>
                    <a:pt x="161" y="885"/>
                    <a:pt x="161" y="850"/>
                  </a:cubicBezTo>
                  <a:lnTo>
                    <a:pt x="161" y="737"/>
                  </a:lnTo>
                  <a:cubicBezTo>
                    <a:pt x="193" y="705"/>
                    <a:pt x="241" y="608"/>
                    <a:pt x="290" y="576"/>
                  </a:cubicBezTo>
                  <a:cubicBezTo>
                    <a:pt x="434" y="415"/>
                    <a:pt x="628" y="174"/>
                    <a:pt x="773" y="142"/>
                  </a:cubicBezTo>
                  <a:cubicBezTo>
                    <a:pt x="777" y="142"/>
                    <a:pt x="780" y="142"/>
                    <a:pt x="784" y="142"/>
                  </a:cubicBezTo>
                  <a:cubicBezTo>
                    <a:pt x="1208" y="142"/>
                    <a:pt x="1226" y="1143"/>
                    <a:pt x="1450" y="1495"/>
                  </a:cubicBezTo>
                  <a:cubicBezTo>
                    <a:pt x="1474" y="1519"/>
                    <a:pt x="1506" y="1530"/>
                    <a:pt x="1538" y="1530"/>
                  </a:cubicBezTo>
                  <a:cubicBezTo>
                    <a:pt x="1570" y="1530"/>
                    <a:pt x="1602" y="1519"/>
                    <a:pt x="1626" y="1495"/>
                  </a:cubicBezTo>
                  <a:cubicBezTo>
                    <a:pt x="1658" y="1462"/>
                    <a:pt x="1675" y="1414"/>
                    <a:pt x="1707" y="1381"/>
                  </a:cubicBezTo>
                  <a:cubicBezTo>
                    <a:pt x="1804" y="1237"/>
                    <a:pt x="1901" y="1124"/>
                    <a:pt x="2030" y="1012"/>
                  </a:cubicBezTo>
                  <a:cubicBezTo>
                    <a:pt x="2157" y="897"/>
                    <a:pt x="2302" y="841"/>
                    <a:pt x="2446" y="841"/>
                  </a:cubicBezTo>
                  <a:cubicBezTo>
                    <a:pt x="2646" y="841"/>
                    <a:pt x="2846" y="949"/>
                    <a:pt x="2996" y="1156"/>
                  </a:cubicBezTo>
                  <a:cubicBezTo>
                    <a:pt x="3076" y="1269"/>
                    <a:pt x="3205" y="1462"/>
                    <a:pt x="3301" y="1591"/>
                  </a:cubicBezTo>
                  <a:cubicBezTo>
                    <a:pt x="3311" y="1610"/>
                    <a:pt x="3331" y="1618"/>
                    <a:pt x="3350" y="1618"/>
                  </a:cubicBezTo>
                  <a:cubicBezTo>
                    <a:pt x="3363" y="1618"/>
                    <a:pt x="3375" y="1614"/>
                    <a:pt x="3382" y="1607"/>
                  </a:cubicBezTo>
                  <a:cubicBezTo>
                    <a:pt x="3527" y="1542"/>
                    <a:pt x="3286" y="1334"/>
                    <a:pt x="3237" y="1237"/>
                  </a:cubicBezTo>
                  <a:cubicBezTo>
                    <a:pt x="3036" y="890"/>
                    <a:pt x="2742" y="693"/>
                    <a:pt x="2440" y="693"/>
                  </a:cubicBezTo>
                  <a:cubicBezTo>
                    <a:pt x="2209" y="693"/>
                    <a:pt x="1974" y="808"/>
                    <a:pt x="1772" y="1059"/>
                  </a:cubicBezTo>
                  <a:cubicBezTo>
                    <a:pt x="1723" y="1124"/>
                    <a:pt x="1594" y="1285"/>
                    <a:pt x="1546" y="1349"/>
                  </a:cubicBezTo>
                  <a:cubicBezTo>
                    <a:pt x="1450" y="1124"/>
                    <a:pt x="1385" y="834"/>
                    <a:pt x="1304" y="561"/>
                  </a:cubicBezTo>
                  <a:cubicBezTo>
                    <a:pt x="1224" y="367"/>
                    <a:pt x="1143" y="110"/>
                    <a:pt x="934" y="28"/>
                  </a:cubicBezTo>
                  <a:cubicBezTo>
                    <a:pt x="890" y="9"/>
                    <a:pt x="847" y="1"/>
                    <a:pt x="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3991650" y="2196750"/>
              <a:ext cx="170350" cy="108625"/>
            </a:xfrm>
            <a:custGeom>
              <a:avLst/>
              <a:gdLst/>
              <a:ahLst/>
              <a:cxnLst/>
              <a:rect l="l" t="t" r="r" b="b"/>
              <a:pathLst>
                <a:path w="6814" h="4345" extrusionOk="0">
                  <a:moveTo>
                    <a:pt x="6268" y="0"/>
                  </a:moveTo>
                  <a:cubicBezTo>
                    <a:pt x="5822" y="0"/>
                    <a:pt x="5478" y="510"/>
                    <a:pt x="5267" y="874"/>
                  </a:cubicBezTo>
                  <a:cubicBezTo>
                    <a:pt x="5058" y="1229"/>
                    <a:pt x="5009" y="1647"/>
                    <a:pt x="4897" y="2051"/>
                  </a:cubicBezTo>
                  <a:cubicBezTo>
                    <a:pt x="4880" y="2083"/>
                    <a:pt x="4880" y="2098"/>
                    <a:pt x="4865" y="2115"/>
                  </a:cubicBezTo>
                  <a:cubicBezTo>
                    <a:pt x="4865" y="2131"/>
                    <a:pt x="4848" y="2131"/>
                    <a:pt x="4848" y="2131"/>
                  </a:cubicBezTo>
                  <a:cubicBezTo>
                    <a:pt x="4800" y="2083"/>
                    <a:pt x="4607" y="1905"/>
                    <a:pt x="4478" y="1825"/>
                  </a:cubicBezTo>
                  <a:cubicBezTo>
                    <a:pt x="4253" y="1696"/>
                    <a:pt x="3995" y="1632"/>
                    <a:pt x="3737" y="1632"/>
                  </a:cubicBezTo>
                  <a:cubicBezTo>
                    <a:pt x="3495" y="1647"/>
                    <a:pt x="3254" y="1761"/>
                    <a:pt x="3061" y="1905"/>
                  </a:cubicBezTo>
                  <a:cubicBezTo>
                    <a:pt x="2836" y="2098"/>
                    <a:pt x="2707" y="2388"/>
                    <a:pt x="2593" y="2663"/>
                  </a:cubicBezTo>
                  <a:cubicBezTo>
                    <a:pt x="2529" y="2824"/>
                    <a:pt x="2529" y="3000"/>
                    <a:pt x="2464" y="3161"/>
                  </a:cubicBezTo>
                  <a:cubicBezTo>
                    <a:pt x="2449" y="3194"/>
                    <a:pt x="2417" y="3258"/>
                    <a:pt x="2400" y="3258"/>
                  </a:cubicBezTo>
                  <a:lnTo>
                    <a:pt x="2385" y="3258"/>
                  </a:lnTo>
                  <a:cubicBezTo>
                    <a:pt x="2336" y="3226"/>
                    <a:pt x="2303" y="3161"/>
                    <a:pt x="2256" y="3129"/>
                  </a:cubicBezTo>
                  <a:cubicBezTo>
                    <a:pt x="2013" y="2888"/>
                    <a:pt x="1756" y="2598"/>
                    <a:pt x="1401" y="2549"/>
                  </a:cubicBezTo>
                  <a:cubicBezTo>
                    <a:pt x="1335" y="2543"/>
                    <a:pt x="1267" y="2539"/>
                    <a:pt x="1198" y="2539"/>
                  </a:cubicBezTo>
                  <a:cubicBezTo>
                    <a:pt x="937" y="2539"/>
                    <a:pt x="675" y="2596"/>
                    <a:pt x="484" y="2775"/>
                  </a:cubicBezTo>
                  <a:cubicBezTo>
                    <a:pt x="338" y="2920"/>
                    <a:pt x="306" y="3129"/>
                    <a:pt x="242" y="3307"/>
                  </a:cubicBezTo>
                  <a:cubicBezTo>
                    <a:pt x="145" y="3629"/>
                    <a:pt x="1" y="3999"/>
                    <a:pt x="65" y="4321"/>
                  </a:cubicBezTo>
                  <a:cubicBezTo>
                    <a:pt x="81" y="4337"/>
                    <a:pt x="99" y="4345"/>
                    <a:pt x="116" y="4345"/>
                  </a:cubicBezTo>
                  <a:cubicBezTo>
                    <a:pt x="149" y="4345"/>
                    <a:pt x="177" y="4316"/>
                    <a:pt x="177" y="4273"/>
                  </a:cubicBezTo>
                  <a:cubicBezTo>
                    <a:pt x="177" y="3934"/>
                    <a:pt x="291" y="3597"/>
                    <a:pt x="403" y="3275"/>
                  </a:cubicBezTo>
                  <a:cubicBezTo>
                    <a:pt x="452" y="3114"/>
                    <a:pt x="499" y="2920"/>
                    <a:pt x="645" y="2824"/>
                  </a:cubicBezTo>
                  <a:cubicBezTo>
                    <a:pt x="799" y="2718"/>
                    <a:pt x="987" y="2675"/>
                    <a:pt x="1175" y="2675"/>
                  </a:cubicBezTo>
                  <a:cubicBezTo>
                    <a:pt x="1303" y="2675"/>
                    <a:pt x="1430" y="2694"/>
                    <a:pt x="1547" y="2727"/>
                  </a:cubicBezTo>
                  <a:cubicBezTo>
                    <a:pt x="1837" y="2856"/>
                    <a:pt x="2030" y="3129"/>
                    <a:pt x="2256" y="3339"/>
                  </a:cubicBezTo>
                  <a:cubicBezTo>
                    <a:pt x="2309" y="3386"/>
                    <a:pt x="2357" y="3408"/>
                    <a:pt x="2402" y="3408"/>
                  </a:cubicBezTo>
                  <a:cubicBezTo>
                    <a:pt x="2479" y="3408"/>
                    <a:pt x="2543" y="3344"/>
                    <a:pt x="2593" y="3243"/>
                  </a:cubicBezTo>
                  <a:cubicBezTo>
                    <a:pt x="2674" y="3065"/>
                    <a:pt x="2674" y="2839"/>
                    <a:pt x="2739" y="2663"/>
                  </a:cubicBezTo>
                  <a:cubicBezTo>
                    <a:pt x="2836" y="2437"/>
                    <a:pt x="2948" y="2212"/>
                    <a:pt x="3125" y="2051"/>
                  </a:cubicBezTo>
                  <a:cubicBezTo>
                    <a:pt x="3302" y="1905"/>
                    <a:pt x="3560" y="1793"/>
                    <a:pt x="3737" y="1793"/>
                  </a:cubicBezTo>
                  <a:cubicBezTo>
                    <a:pt x="3978" y="1793"/>
                    <a:pt x="4253" y="1857"/>
                    <a:pt x="4494" y="2018"/>
                  </a:cubicBezTo>
                  <a:cubicBezTo>
                    <a:pt x="4607" y="2083"/>
                    <a:pt x="4719" y="2259"/>
                    <a:pt x="4848" y="2292"/>
                  </a:cubicBezTo>
                  <a:cubicBezTo>
                    <a:pt x="5074" y="2259"/>
                    <a:pt x="5058" y="1970"/>
                    <a:pt x="5123" y="1793"/>
                  </a:cubicBezTo>
                  <a:cubicBezTo>
                    <a:pt x="5219" y="1325"/>
                    <a:pt x="5331" y="971"/>
                    <a:pt x="5621" y="601"/>
                  </a:cubicBezTo>
                  <a:cubicBezTo>
                    <a:pt x="5820" y="350"/>
                    <a:pt x="6051" y="153"/>
                    <a:pt x="6270" y="153"/>
                  </a:cubicBezTo>
                  <a:cubicBezTo>
                    <a:pt x="6318" y="153"/>
                    <a:pt x="6365" y="162"/>
                    <a:pt x="6411" y="182"/>
                  </a:cubicBezTo>
                  <a:cubicBezTo>
                    <a:pt x="6459" y="198"/>
                    <a:pt x="6604" y="279"/>
                    <a:pt x="6716" y="327"/>
                  </a:cubicBezTo>
                  <a:cubicBezTo>
                    <a:pt x="6749" y="327"/>
                    <a:pt x="6798" y="294"/>
                    <a:pt x="6798" y="262"/>
                  </a:cubicBezTo>
                  <a:cubicBezTo>
                    <a:pt x="6813" y="182"/>
                    <a:pt x="6733" y="150"/>
                    <a:pt x="6669" y="133"/>
                  </a:cubicBezTo>
                  <a:cubicBezTo>
                    <a:pt x="6604" y="101"/>
                    <a:pt x="6540" y="54"/>
                    <a:pt x="6476" y="37"/>
                  </a:cubicBezTo>
                  <a:cubicBezTo>
                    <a:pt x="6404" y="12"/>
                    <a:pt x="6335" y="0"/>
                    <a:pt x="6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3965475" y="2127425"/>
              <a:ext cx="174375" cy="96650"/>
            </a:xfrm>
            <a:custGeom>
              <a:avLst/>
              <a:gdLst/>
              <a:ahLst/>
              <a:cxnLst/>
              <a:rect l="l" t="t" r="r" b="b"/>
              <a:pathLst>
                <a:path w="6975" h="3866" extrusionOk="0">
                  <a:moveTo>
                    <a:pt x="6305" y="0"/>
                  </a:moveTo>
                  <a:cubicBezTo>
                    <a:pt x="6271" y="0"/>
                    <a:pt x="6237" y="2"/>
                    <a:pt x="6202" y="7"/>
                  </a:cubicBezTo>
                  <a:cubicBezTo>
                    <a:pt x="5670" y="56"/>
                    <a:pt x="5525" y="604"/>
                    <a:pt x="5300" y="1006"/>
                  </a:cubicBezTo>
                  <a:cubicBezTo>
                    <a:pt x="5199" y="1099"/>
                    <a:pt x="5089" y="1121"/>
                    <a:pt x="4963" y="1121"/>
                  </a:cubicBezTo>
                  <a:cubicBezTo>
                    <a:pt x="4849" y="1121"/>
                    <a:pt x="4721" y="1103"/>
                    <a:pt x="4574" y="1103"/>
                  </a:cubicBezTo>
                  <a:cubicBezTo>
                    <a:pt x="4526" y="1096"/>
                    <a:pt x="4479" y="1093"/>
                    <a:pt x="4433" y="1093"/>
                  </a:cubicBezTo>
                  <a:cubicBezTo>
                    <a:pt x="3766" y="1093"/>
                    <a:pt x="3285" y="1723"/>
                    <a:pt x="3028" y="2311"/>
                  </a:cubicBezTo>
                  <a:cubicBezTo>
                    <a:pt x="3028" y="2366"/>
                    <a:pt x="2934" y="2527"/>
                    <a:pt x="2927" y="2552"/>
                  </a:cubicBezTo>
                  <a:lnTo>
                    <a:pt x="2884" y="2552"/>
                  </a:lnTo>
                  <a:lnTo>
                    <a:pt x="2884" y="2537"/>
                  </a:lnTo>
                  <a:cubicBezTo>
                    <a:pt x="2592" y="2210"/>
                    <a:pt x="2267" y="2010"/>
                    <a:pt x="1889" y="2010"/>
                  </a:cubicBezTo>
                  <a:cubicBezTo>
                    <a:pt x="1746" y="2010"/>
                    <a:pt x="1594" y="2039"/>
                    <a:pt x="1434" y="2101"/>
                  </a:cubicBezTo>
                  <a:cubicBezTo>
                    <a:pt x="855" y="2294"/>
                    <a:pt x="532" y="2827"/>
                    <a:pt x="242" y="3342"/>
                  </a:cubicBezTo>
                  <a:cubicBezTo>
                    <a:pt x="161" y="3486"/>
                    <a:pt x="32" y="3647"/>
                    <a:pt x="0" y="3808"/>
                  </a:cubicBezTo>
                  <a:cubicBezTo>
                    <a:pt x="10" y="3845"/>
                    <a:pt x="45" y="3866"/>
                    <a:pt x="79" y="3866"/>
                  </a:cubicBezTo>
                  <a:cubicBezTo>
                    <a:pt x="106" y="3866"/>
                    <a:pt x="132" y="3853"/>
                    <a:pt x="146" y="3825"/>
                  </a:cubicBezTo>
                  <a:cubicBezTo>
                    <a:pt x="513" y="3106"/>
                    <a:pt x="1009" y="2157"/>
                    <a:pt x="1898" y="2157"/>
                  </a:cubicBezTo>
                  <a:cubicBezTo>
                    <a:pt x="1947" y="2157"/>
                    <a:pt x="1996" y="2160"/>
                    <a:pt x="2046" y="2166"/>
                  </a:cubicBezTo>
                  <a:cubicBezTo>
                    <a:pt x="2255" y="2198"/>
                    <a:pt x="2433" y="2311"/>
                    <a:pt x="2594" y="2455"/>
                  </a:cubicBezTo>
                  <a:cubicBezTo>
                    <a:pt x="2674" y="2537"/>
                    <a:pt x="2738" y="2633"/>
                    <a:pt x="2852" y="2681"/>
                  </a:cubicBezTo>
                  <a:cubicBezTo>
                    <a:pt x="2883" y="2695"/>
                    <a:pt x="2910" y="2701"/>
                    <a:pt x="2933" y="2701"/>
                  </a:cubicBezTo>
                  <a:cubicBezTo>
                    <a:pt x="3045" y="2701"/>
                    <a:pt x="3086" y="2562"/>
                    <a:pt x="3125" y="2455"/>
                  </a:cubicBezTo>
                  <a:cubicBezTo>
                    <a:pt x="3345" y="1905"/>
                    <a:pt x="3811" y="1247"/>
                    <a:pt x="4404" y="1247"/>
                  </a:cubicBezTo>
                  <a:cubicBezTo>
                    <a:pt x="4417" y="1247"/>
                    <a:pt x="4431" y="1247"/>
                    <a:pt x="4446" y="1248"/>
                  </a:cubicBezTo>
                  <a:cubicBezTo>
                    <a:pt x="4462" y="1247"/>
                    <a:pt x="4479" y="1247"/>
                    <a:pt x="4496" y="1247"/>
                  </a:cubicBezTo>
                  <a:cubicBezTo>
                    <a:pt x="4649" y="1247"/>
                    <a:pt x="4816" y="1278"/>
                    <a:pt x="4973" y="1278"/>
                  </a:cubicBezTo>
                  <a:cubicBezTo>
                    <a:pt x="5139" y="1278"/>
                    <a:pt x="5295" y="1243"/>
                    <a:pt x="5412" y="1103"/>
                  </a:cubicBezTo>
                  <a:cubicBezTo>
                    <a:pt x="5541" y="941"/>
                    <a:pt x="5590" y="733"/>
                    <a:pt x="5702" y="555"/>
                  </a:cubicBezTo>
                  <a:cubicBezTo>
                    <a:pt x="5815" y="346"/>
                    <a:pt x="6041" y="168"/>
                    <a:pt x="6234" y="168"/>
                  </a:cubicBezTo>
                  <a:cubicBezTo>
                    <a:pt x="6257" y="165"/>
                    <a:pt x="6279" y="163"/>
                    <a:pt x="6301" y="163"/>
                  </a:cubicBezTo>
                  <a:cubicBezTo>
                    <a:pt x="6482" y="163"/>
                    <a:pt x="6647" y="270"/>
                    <a:pt x="6862" y="314"/>
                  </a:cubicBezTo>
                  <a:cubicBezTo>
                    <a:pt x="6975" y="297"/>
                    <a:pt x="6943" y="136"/>
                    <a:pt x="6846" y="136"/>
                  </a:cubicBezTo>
                  <a:cubicBezTo>
                    <a:pt x="6668" y="69"/>
                    <a:pt x="6492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3952575" y="2082825"/>
              <a:ext cx="133100" cy="81225"/>
            </a:xfrm>
            <a:custGeom>
              <a:avLst/>
              <a:gdLst/>
              <a:ahLst/>
              <a:cxnLst/>
              <a:rect l="l" t="t" r="r" b="b"/>
              <a:pathLst>
                <a:path w="5324" h="3249" extrusionOk="0">
                  <a:moveTo>
                    <a:pt x="4844" y="0"/>
                  </a:moveTo>
                  <a:cubicBezTo>
                    <a:pt x="4670" y="0"/>
                    <a:pt x="4493" y="47"/>
                    <a:pt x="4350" y="133"/>
                  </a:cubicBezTo>
                  <a:cubicBezTo>
                    <a:pt x="4253" y="197"/>
                    <a:pt x="4188" y="294"/>
                    <a:pt x="4124" y="406"/>
                  </a:cubicBezTo>
                  <a:cubicBezTo>
                    <a:pt x="4050" y="505"/>
                    <a:pt x="4043" y="547"/>
                    <a:pt x="4000" y="547"/>
                  </a:cubicBezTo>
                  <a:cubicBezTo>
                    <a:pt x="3987" y="547"/>
                    <a:pt x="3970" y="543"/>
                    <a:pt x="3948" y="535"/>
                  </a:cubicBezTo>
                  <a:cubicBezTo>
                    <a:pt x="3787" y="455"/>
                    <a:pt x="3609" y="413"/>
                    <a:pt x="3432" y="413"/>
                  </a:cubicBezTo>
                  <a:cubicBezTo>
                    <a:pt x="3184" y="413"/>
                    <a:pt x="2937" y="495"/>
                    <a:pt x="2739" y="664"/>
                  </a:cubicBezTo>
                  <a:cubicBezTo>
                    <a:pt x="2449" y="938"/>
                    <a:pt x="2320" y="1325"/>
                    <a:pt x="2191" y="1695"/>
                  </a:cubicBezTo>
                  <a:cubicBezTo>
                    <a:pt x="2182" y="1744"/>
                    <a:pt x="2172" y="1764"/>
                    <a:pt x="2140" y="1764"/>
                  </a:cubicBezTo>
                  <a:cubicBezTo>
                    <a:pt x="2119" y="1764"/>
                    <a:pt x="2090" y="1756"/>
                    <a:pt x="2047" y="1744"/>
                  </a:cubicBezTo>
                  <a:cubicBezTo>
                    <a:pt x="1775" y="1619"/>
                    <a:pt x="1448" y="1479"/>
                    <a:pt x="1138" y="1479"/>
                  </a:cubicBezTo>
                  <a:cubicBezTo>
                    <a:pt x="1006" y="1479"/>
                    <a:pt x="878" y="1504"/>
                    <a:pt x="758" y="1566"/>
                  </a:cubicBezTo>
                  <a:cubicBezTo>
                    <a:pt x="387" y="1872"/>
                    <a:pt x="194" y="2323"/>
                    <a:pt x="65" y="2774"/>
                  </a:cubicBezTo>
                  <a:cubicBezTo>
                    <a:pt x="18" y="2903"/>
                    <a:pt x="18" y="3048"/>
                    <a:pt x="1" y="3176"/>
                  </a:cubicBezTo>
                  <a:cubicBezTo>
                    <a:pt x="1" y="3193"/>
                    <a:pt x="18" y="3225"/>
                    <a:pt x="18" y="3225"/>
                  </a:cubicBezTo>
                  <a:cubicBezTo>
                    <a:pt x="33" y="3241"/>
                    <a:pt x="53" y="3248"/>
                    <a:pt x="72" y="3248"/>
                  </a:cubicBezTo>
                  <a:cubicBezTo>
                    <a:pt x="110" y="3248"/>
                    <a:pt x="146" y="3220"/>
                    <a:pt x="146" y="3176"/>
                  </a:cubicBezTo>
                  <a:cubicBezTo>
                    <a:pt x="146" y="2903"/>
                    <a:pt x="243" y="2629"/>
                    <a:pt x="355" y="2371"/>
                  </a:cubicBezTo>
                  <a:cubicBezTo>
                    <a:pt x="484" y="2113"/>
                    <a:pt x="630" y="1840"/>
                    <a:pt x="855" y="1679"/>
                  </a:cubicBezTo>
                  <a:cubicBezTo>
                    <a:pt x="951" y="1644"/>
                    <a:pt x="1050" y="1630"/>
                    <a:pt x="1150" y="1630"/>
                  </a:cubicBezTo>
                  <a:cubicBezTo>
                    <a:pt x="1422" y="1630"/>
                    <a:pt x="1703" y="1738"/>
                    <a:pt x="1950" y="1856"/>
                  </a:cubicBezTo>
                  <a:cubicBezTo>
                    <a:pt x="2003" y="1882"/>
                    <a:pt x="2067" y="1909"/>
                    <a:pt x="2123" y="1909"/>
                  </a:cubicBezTo>
                  <a:cubicBezTo>
                    <a:pt x="2136" y="1909"/>
                    <a:pt x="2148" y="1907"/>
                    <a:pt x="2159" y="1905"/>
                  </a:cubicBezTo>
                  <a:cubicBezTo>
                    <a:pt x="2240" y="1905"/>
                    <a:pt x="2288" y="1856"/>
                    <a:pt x="2305" y="1791"/>
                  </a:cubicBezTo>
                  <a:cubicBezTo>
                    <a:pt x="2352" y="1679"/>
                    <a:pt x="2401" y="1566"/>
                    <a:pt x="2434" y="1454"/>
                  </a:cubicBezTo>
                  <a:cubicBezTo>
                    <a:pt x="2546" y="1196"/>
                    <a:pt x="2659" y="938"/>
                    <a:pt x="2868" y="760"/>
                  </a:cubicBezTo>
                  <a:cubicBezTo>
                    <a:pt x="2964" y="664"/>
                    <a:pt x="3254" y="584"/>
                    <a:pt x="3336" y="567"/>
                  </a:cubicBezTo>
                  <a:cubicBezTo>
                    <a:pt x="3362" y="565"/>
                    <a:pt x="3387" y="564"/>
                    <a:pt x="3412" y="564"/>
                  </a:cubicBezTo>
                  <a:cubicBezTo>
                    <a:pt x="3582" y="564"/>
                    <a:pt x="3716" y="610"/>
                    <a:pt x="3899" y="681"/>
                  </a:cubicBezTo>
                  <a:cubicBezTo>
                    <a:pt x="3939" y="688"/>
                    <a:pt x="3979" y="696"/>
                    <a:pt x="4018" y="696"/>
                  </a:cubicBezTo>
                  <a:cubicBezTo>
                    <a:pt x="4056" y="696"/>
                    <a:pt x="4092" y="688"/>
                    <a:pt x="4124" y="664"/>
                  </a:cubicBezTo>
                  <a:cubicBezTo>
                    <a:pt x="4237" y="552"/>
                    <a:pt x="4302" y="374"/>
                    <a:pt x="4431" y="277"/>
                  </a:cubicBezTo>
                  <a:cubicBezTo>
                    <a:pt x="4575" y="165"/>
                    <a:pt x="4688" y="165"/>
                    <a:pt x="4897" y="165"/>
                  </a:cubicBezTo>
                  <a:cubicBezTo>
                    <a:pt x="5011" y="181"/>
                    <a:pt x="5090" y="165"/>
                    <a:pt x="5172" y="262"/>
                  </a:cubicBezTo>
                  <a:cubicBezTo>
                    <a:pt x="5186" y="281"/>
                    <a:pt x="5205" y="289"/>
                    <a:pt x="5225" y="289"/>
                  </a:cubicBezTo>
                  <a:cubicBezTo>
                    <a:pt x="5273" y="289"/>
                    <a:pt x="5323" y="243"/>
                    <a:pt x="5300" y="197"/>
                  </a:cubicBezTo>
                  <a:cubicBezTo>
                    <a:pt x="5284" y="133"/>
                    <a:pt x="5236" y="101"/>
                    <a:pt x="5187" y="69"/>
                  </a:cubicBezTo>
                  <a:cubicBezTo>
                    <a:pt x="5082" y="22"/>
                    <a:pt x="4964" y="0"/>
                    <a:pt x="4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3927625" y="2061725"/>
              <a:ext cx="80450" cy="55650"/>
            </a:xfrm>
            <a:custGeom>
              <a:avLst/>
              <a:gdLst/>
              <a:ahLst/>
              <a:cxnLst/>
              <a:rect l="l" t="t" r="r" b="b"/>
              <a:pathLst>
                <a:path w="3218" h="2226" extrusionOk="0">
                  <a:moveTo>
                    <a:pt x="2780" y="0"/>
                  </a:moveTo>
                  <a:cubicBezTo>
                    <a:pt x="2318" y="0"/>
                    <a:pt x="1874" y="342"/>
                    <a:pt x="1804" y="816"/>
                  </a:cubicBezTo>
                  <a:cubicBezTo>
                    <a:pt x="1772" y="816"/>
                    <a:pt x="1740" y="799"/>
                    <a:pt x="1724" y="799"/>
                  </a:cubicBezTo>
                  <a:cubicBezTo>
                    <a:pt x="1579" y="754"/>
                    <a:pt x="1447" y="734"/>
                    <a:pt x="1328" y="734"/>
                  </a:cubicBezTo>
                  <a:cubicBezTo>
                    <a:pt x="721" y="734"/>
                    <a:pt x="423" y="1265"/>
                    <a:pt x="114" y="1830"/>
                  </a:cubicBezTo>
                  <a:cubicBezTo>
                    <a:pt x="81" y="1943"/>
                    <a:pt x="0" y="2088"/>
                    <a:pt x="17" y="2184"/>
                  </a:cubicBezTo>
                  <a:cubicBezTo>
                    <a:pt x="31" y="2213"/>
                    <a:pt x="55" y="2226"/>
                    <a:pt x="78" y="2226"/>
                  </a:cubicBezTo>
                  <a:cubicBezTo>
                    <a:pt x="107" y="2226"/>
                    <a:pt x="137" y="2205"/>
                    <a:pt x="146" y="2169"/>
                  </a:cubicBezTo>
                  <a:cubicBezTo>
                    <a:pt x="258" y="1750"/>
                    <a:pt x="565" y="1299"/>
                    <a:pt x="855" y="1009"/>
                  </a:cubicBezTo>
                  <a:cubicBezTo>
                    <a:pt x="995" y="910"/>
                    <a:pt x="1153" y="870"/>
                    <a:pt x="1316" y="870"/>
                  </a:cubicBezTo>
                  <a:cubicBezTo>
                    <a:pt x="1472" y="870"/>
                    <a:pt x="1632" y="906"/>
                    <a:pt x="1789" y="960"/>
                  </a:cubicBezTo>
                  <a:cubicBezTo>
                    <a:pt x="1812" y="972"/>
                    <a:pt x="1832" y="977"/>
                    <a:pt x="1851" y="977"/>
                  </a:cubicBezTo>
                  <a:cubicBezTo>
                    <a:pt x="1912" y="977"/>
                    <a:pt x="1950" y="922"/>
                    <a:pt x="1950" y="848"/>
                  </a:cubicBezTo>
                  <a:cubicBezTo>
                    <a:pt x="1965" y="687"/>
                    <a:pt x="2094" y="462"/>
                    <a:pt x="2240" y="333"/>
                  </a:cubicBezTo>
                  <a:cubicBezTo>
                    <a:pt x="2377" y="223"/>
                    <a:pt x="2642" y="148"/>
                    <a:pt x="2817" y="148"/>
                  </a:cubicBezTo>
                  <a:cubicBezTo>
                    <a:pt x="2848" y="148"/>
                    <a:pt x="2875" y="150"/>
                    <a:pt x="2899" y="155"/>
                  </a:cubicBezTo>
                  <a:cubicBezTo>
                    <a:pt x="2981" y="155"/>
                    <a:pt x="3045" y="204"/>
                    <a:pt x="3125" y="219"/>
                  </a:cubicBezTo>
                  <a:cubicBezTo>
                    <a:pt x="3130" y="221"/>
                    <a:pt x="3136" y="222"/>
                    <a:pt x="3141" y="222"/>
                  </a:cubicBezTo>
                  <a:cubicBezTo>
                    <a:pt x="3183" y="222"/>
                    <a:pt x="3218" y="166"/>
                    <a:pt x="3189" y="123"/>
                  </a:cubicBezTo>
                  <a:cubicBezTo>
                    <a:pt x="3142" y="58"/>
                    <a:pt x="3060" y="43"/>
                    <a:pt x="2996" y="26"/>
                  </a:cubicBezTo>
                  <a:cubicBezTo>
                    <a:pt x="2925" y="9"/>
                    <a:pt x="2852" y="0"/>
                    <a:pt x="2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3851525" y="1955650"/>
              <a:ext cx="57025" cy="105600"/>
            </a:xfrm>
            <a:custGeom>
              <a:avLst/>
              <a:gdLst/>
              <a:ahLst/>
              <a:cxnLst/>
              <a:rect l="l" t="t" r="r" b="b"/>
              <a:pathLst>
                <a:path w="2281" h="4224" extrusionOk="0">
                  <a:moveTo>
                    <a:pt x="2203" y="1"/>
                  </a:moveTo>
                  <a:cubicBezTo>
                    <a:pt x="2170" y="1"/>
                    <a:pt x="2129" y="10"/>
                    <a:pt x="2095" y="17"/>
                  </a:cubicBezTo>
                  <a:cubicBezTo>
                    <a:pt x="1917" y="49"/>
                    <a:pt x="1773" y="195"/>
                    <a:pt x="1659" y="356"/>
                  </a:cubicBezTo>
                  <a:cubicBezTo>
                    <a:pt x="1579" y="453"/>
                    <a:pt x="1466" y="581"/>
                    <a:pt x="1386" y="710"/>
                  </a:cubicBezTo>
                  <a:cubicBezTo>
                    <a:pt x="1176" y="983"/>
                    <a:pt x="1193" y="1338"/>
                    <a:pt x="1273" y="1644"/>
                  </a:cubicBezTo>
                  <a:cubicBezTo>
                    <a:pt x="1322" y="1805"/>
                    <a:pt x="1401" y="1950"/>
                    <a:pt x="1450" y="2095"/>
                  </a:cubicBezTo>
                  <a:cubicBezTo>
                    <a:pt x="1374" y="2084"/>
                    <a:pt x="1295" y="2079"/>
                    <a:pt x="1216" y="2079"/>
                  </a:cubicBezTo>
                  <a:cubicBezTo>
                    <a:pt x="832" y="2079"/>
                    <a:pt x="443" y="2217"/>
                    <a:pt x="242" y="2579"/>
                  </a:cubicBezTo>
                  <a:cubicBezTo>
                    <a:pt x="97" y="2820"/>
                    <a:pt x="1" y="3126"/>
                    <a:pt x="49" y="3416"/>
                  </a:cubicBezTo>
                  <a:cubicBezTo>
                    <a:pt x="97" y="3689"/>
                    <a:pt x="162" y="4028"/>
                    <a:pt x="371" y="4221"/>
                  </a:cubicBezTo>
                  <a:cubicBezTo>
                    <a:pt x="377" y="4223"/>
                    <a:pt x="384" y="4224"/>
                    <a:pt x="390" y="4224"/>
                  </a:cubicBezTo>
                  <a:cubicBezTo>
                    <a:pt x="444" y="4224"/>
                    <a:pt x="481" y="4166"/>
                    <a:pt x="452" y="4108"/>
                  </a:cubicBezTo>
                  <a:cubicBezTo>
                    <a:pt x="177" y="3689"/>
                    <a:pt x="97" y="3255"/>
                    <a:pt x="291" y="2820"/>
                  </a:cubicBezTo>
                  <a:cubicBezTo>
                    <a:pt x="403" y="2546"/>
                    <a:pt x="645" y="2289"/>
                    <a:pt x="950" y="2256"/>
                  </a:cubicBezTo>
                  <a:cubicBezTo>
                    <a:pt x="1008" y="2240"/>
                    <a:pt x="1125" y="2236"/>
                    <a:pt x="1235" y="2236"/>
                  </a:cubicBezTo>
                  <a:cubicBezTo>
                    <a:pt x="1342" y="2236"/>
                    <a:pt x="1443" y="2240"/>
                    <a:pt x="1483" y="2240"/>
                  </a:cubicBezTo>
                  <a:cubicBezTo>
                    <a:pt x="1506" y="2246"/>
                    <a:pt x="1527" y="2250"/>
                    <a:pt x="1547" y="2250"/>
                  </a:cubicBezTo>
                  <a:cubicBezTo>
                    <a:pt x="1623" y="2250"/>
                    <a:pt x="1666" y="2201"/>
                    <a:pt x="1627" y="2111"/>
                  </a:cubicBezTo>
                  <a:cubicBezTo>
                    <a:pt x="1450" y="1741"/>
                    <a:pt x="1289" y="1338"/>
                    <a:pt x="1401" y="983"/>
                  </a:cubicBezTo>
                  <a:cubicBezTo>
                    <a:pt x="1483" y="807"/>
                    <a:pt x="1627" y="629"/>
                    <a:pt x="1773" y="468"/>
                  </a:cubicBezTo>
                  <a:cubicBezTo>
                    <a:pt x="1852" y="339"/>
                    <a:pt x="1949" y="210"/>
                    <a:pt x="2095" y="178"/>
                  </a:cubicBezTo>
                  <a:cubicBezTo>
                    <a:pt x="2159" y="163"/>
                    <a:pt x="2271" y="178"/>
                    <a:pt x="2271" y="81"/>
                  </a:cubicBezTo>
                  <a:cubicBezTo>
                    <a:pt x="2281" y="18"/>
                    <a:pt x="2248" y="1"/>
                    <a:pt x="2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3789900" y="1931650"/>
              <a:ext cx="65175" cy="123700"/>
            </a:xfrm>
            <a:custGeom>
              <a:avLst/>
              <a:gdLst/>
              <a:ahLst/>
              <a:cxnLst/>
              <a:rect l="l" t="t" r="r" b="b"/>
              <a:pathLst>
                <a:path w="2607" h="4948" extrusionOk="0">
                  <a:moveTo>
                    <a:pt x="2517" y="0"/>
                  </a:moveTo>
                  <a:cubicBezTo>
                    <a:pt x="2505" y="0"/>
                    <a:pt x="2492" y="3"/>
                    <a:pt x="2481" y="11"/>
                  </a:cubicBezTo>
                  <a:cubicBezTo>
                    <a:pt x="2417" y="75"/>
                    <a:pt x="2352" y="156"/>
                    <a:pt x="2273" y="221"/>
                  </a:cubicBezTo>
                  <a:cubicBezTo>
                    <a:pt x="1983" y="526"/>
                    <a:pt x="1676" y="687"/>
                    <a:pt x="1354" y="977"/>
                  </a:cubicBezTo>
                  <a:cubicBezTo>
                    <a:pt x="1225" y="1123"/>
                    <a:pt x="1081" y="1284"/>
                    <a:pt x="1032" y="1492"/>
                  </a:cubicBezTo>
                  <a:cubicBezTo>
                    <a:pt x="967" y="1815"/>
                    <a:pt x="1016" y="2169"/>
                    <a:pt x="1193" y="2443"/>
                  </a:cubicBezTo>
                  <a:cubicBezTo>
                    <a:pt x="1193" y="2459"/>
                    <a:pt x="1210" y="2491"/>
                    <a:pt x="1225" y="2508"/>
                  </a:cubicBezTo>
                  <a:cubicBezTo>
                    <a:pt x="887" y="2572"/>
                    <a:pt x="501" y="2637"/>
                    <a:pt x="308" y="2942"/>
                  </a:cubicBezTo>
                  <a:cubicBezTo>
                    <a:pt x="98" y="3425"/>
                    <a:pt x="1" y="3957"/>
                    <a:pt x="18" y="4488"/>
                  </a:cubicBezTo>
                  <a:cubicBezTo>
                    <a:pt x="33" y="4617"/>
                    <a:pt x="50" y="4827"/>
                    <a:pt x="130" y="4939"/>
                  </a:cubicBezTo>
                  <a:cubicBezTo>
                    <a:pt x="139" y="4945"/>
                    <a:pt x="149" y="4948"/>
                    <a:pt x="160" y="4948"/>
                  </a:cubicBezTo>
                  <a:cubicBezTo>
                    <a:pt x="205" y="4948"/>
                    <a:pt x="253" y="4898"/>
                    <a:pt x="226" y="4859"/>
                  </a:cubicBezTo>
                  <a:cubicBezTo>
                    <a:pt x="147" y="4569"/>
                    <a:pt x="130" y="4279"/>
                    <a:pt x="179" y="4005"/>
                  </a:cubicBezTo>
                  <a:cubicBezTo>
                    <a:pt x="226" y="3667"/>
                    <a:pt x="291" y="3329"/>
                    <a:pt x="420" y="3023"/>
                  </a:cubicBezTo>
                  <a:cubicBezTo>
                    <a:pt x="597" y="2733"/>
                    <a:pt x="1048" y="2684"/>
                    <a:pt x="1306" y="2652"/>
                  </a:cubicBezTo>
                  <a:cubicBezTo>
                    <a:pt x="1418" y="2652"/>
                    <a:pt x="1418" y="2540"/>
                    <a:pt x="1354" y="2459"/>
                  </a:cubicBezTo>
                  <a:cubicBezTo>
                    <a:pt x="1128" y="2104"/>
                    <a:pt x="1048" y="1606"/>
                    <a:pt x="1289" y="1284"/>
                  </a:cubicBezTo>
                  <a:cubicBezTo>
                    <a:pt x="1515" y="945"/>
                    <a:pt x="1918" y="768"/>
                    <a:pt x="2208" y="494"/>
                  </a:cubicBezTo>
                  <a:cubicBezTo>
                    <a:pt x="2337" y="350"/>
                    <a:pt x="2514" y="253"/>
                    <a:pt x="2595" y="75"/>
                  </a:cubicBezTo>
                  <a:cubicBezTo>
                    <a:pt x="2607" y="38"/>
                    <a:pt x="2561" y="0"/>
                    <a:pt x="2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3732350" y="1954450"/>
              <a:ext cx="29400" cy="91200"/>
            </a:xfrm>
            <a:custGeom>
              <a:avLst/>
              <a:gdLst/>
              <a:ahLst/>
              <a:cxnLst/>
              <a:rect l="l" t="t" r="r" b="b"/>
              <a:pathLst>
                <a:path w="1176" h="3648" extrusionOk="0">
                  <a:moveTo>
                    <a:pt x="886" y="1"/>
                  </a:moveTo>
                  <a:cubicBezTo>
                    <a:pt x="741" y="65"/>
                    <a:pt x="677" y="258"/>
                    <a:pt x="596" y="387"/>
                  </a:cubicBezTo>
                  <a:cubicBezTo>
                    <a:pt x="435" y="823"/>
                    <a:pt x="484" y="1467"/>
                    <a:pt x="870" y="1757"/>
                  </a:cubicBezTo>
                  <a:cubicBezTo>
                    <a:pt x="853" y="1772"/>
                    <a:pt x="838" y="1772"/>
                    <a:pt x="806" y="1789"/>
                  </a:cubicBezTo>
                  <a:cubicBezTo>
                    <a:pt x="258" y="1998"/>
                    <a:pt x="0" y="2465"/>
                    <a:pt x="241" y="3045"/>
                  </a:cubicBezTo>
                  <a:cubicBezTo>
                    <a:pt x="338" y="3254"/>
                    <a:pt x="484" y="3447"/>
                    <a:pt x="628" y="3625"/>
                  </a:cubicBezTo>
                  <a:cubicBezTo>
                    <a:pt x="640" y="3636"/>
                    <a:pt x="659" y="3648"/>
                    <a:pt x="681" y="3648"/>
                  </a:cubicBezTo>
                  <a:cubicBezTo>
                    <a:pt x="690" y="3648"/>
                    <a:pt x="700" y="3646"/>
                    <a:pt x="709" y="3641"/>
                  </a:cubicBezTo>
                  <a:cubicBezTo>
                    <a:pt x="741" y="3625"/>
                    <a:pt x="757" y="3561"/>
                    <a:pt x="725" y="3529"/>
                  </a:cubicBezTo>
                  <a:cubicBezTo>
                    <a:pt x="290" y="3029"/>
                    <a:pt x="16" y="2320"/>
                    <a:pt x="725" y="1982"/>
                  </a:cubicBezTo>
                  <a:cubicBezTo>
                    <a:pt x="821" y="1918"/>
                    <a:pt x="1175" y="1837"/>
                    <a:pt x="1014" y="1692"/>
                  </a:cubicBezTo>
                  <a:cubicBezTo>
                    <a:pt x="950" y="1643"/>
                    <a:pt x="870" y="1579"/>
                    <a:pt x="821" y="1515"/>
                  </a:cubicBezTo>
                  <a:cubicBezTo>
                    <a:pt x="709" y="1354"/>
                    <a:pt x="677" y="1177"/>
                    <a:pt x="660" y="984"/>
                  </a:cubicBezTo>
                  <a:cubicBezTo>
                    <a:pt x="645" y="726"/>
                    <a:pt x="660" y="501"/>
                    <a:pt x="821" y="275"/>
                  </a:cubicBezTo>
                  <a:cubicBezTo>
                    <a:pt x="853" y="211"/>
                    <a:pt x="902" y="178"/>
                    <a:pt x="950" y="97"/>
                  </a:cubicBezTo>
                  <a:cubicBezTo>
                    <a:pt x="967" y="65"/>
                    <a:pt x="935" y="1"/>
                    <a:pt x="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3574900" y="2561600"/>
              <a:ext cx="53175" cy="114850"/>
            </a:xfrm>
            <a:custGeom>
              <a:avLst/>
              <a:gdLst/>
              <a:ahLst/>
              <a:cxnLst/>
              <a:rect l="l" t="t" r="r" b="b"/>
              <a:pathLst>
                <a:path w="2127" h="4594" extrusionOk="0">
                  <a:moveTo>
                    <a:pt x="1454" y="1"/>
                  </a:moveTo>
                  <a:cubicBezTo>
                    <a:pt x="1407" y="1"/>
                    <a:pt x="1356" y="71"/>
                    <a:pt x="1385" y="116"/>
                  </a:cubicBezTo>
                  <a:cubicBezTo>
                    <a:pt x="1531" y="342"/>
                    <a:pt x="1660" y="599"/>
                    <a:pt x="1756" y="840"/>
                  </a:cubicBezTo>
                  <a:cubicBezTo>
                    <a:pt x="1950" y="1244"/>
                    <a:pt x="2030" y="1613"/>
                    <a:pt x="1643" y="1888"/>
                  </a:cubicBezTo>
                  <a:cubicBezTo>
                    <a:pt x="1305" y="2193"/>
                    <a:pt x="661" y="2290"/>
                    <a:pt x="597" y="2822"/>
                  </a:cubicBezTo>
                  <a:cubicBezTo>
                    <a:pt x="548" y="3112"/>
                    <a:pt x="677" y="3321"/>
                    <a:pt x="726" y="3546"/>
                  </a:cubicBezTo>
                  <a:cubicBezTo>
                    <a:pt x="805" y="3804"/>
                    <a:pt x="355" y="4287"/>
                    <a:pt x="146" y="4416"/>
                  </a:cubicBezTo>
                  <a:cubicBezTo>
                    <a:pt x="49" y="4416"/>
                    <a:pt x="0" y="4561"/>
                    <a:pt x="114" y="4594"/>
                  </a:cubicBezTo>
                  <a:cubicBezTo>
                    <a:pt x="275" y="4594"/>
                    <a:pt x="307" y="4497"/>
                    <a:pt x="419" y="4416"/>
                  </a:cubicBezTo>
                  <a:cubicBezTo>
                    <a:pt x="709" y="4175"/>
                    <a:pt x="999" y="3788"/>
                    <a:pt x="870" y="3402"/>
                  </a:cubicBezTo>
                  <a:cubicBezTo>
                    <a:pt x="741" y="3127"/>
                    <a:pt x="677" y="2805"/>
                    <a:pt x="854" y="2597"/>
                  </a:cubicBezTo>
                  <a:cubicBezTo>
                    <a:pt x="1128" y="2339"/>
                    <a:pt x="1531" y="2210"/>
                    <a:pt x="1821" y="1936"/>
                  </a:cubicBezTo>
                  <a:cubicBezTo>
                    <a:pt x="2046" y="1742"/>
                    <a:pt x="2126" y="1405"/>
                    <a:pt x="2030" y="1115"/>
                  </a:cubicBezTo>
                  <a:cubicBezTo>
                    <a:pt x="1868" y="744"/>
                    <a:pt x="1740" y="309"/>
                    <a:pt x="1466" y="3"/>
                  </a:cubicBezTo>
                  <a:cubicBezTo>
                    <a:pt x="1462" y="1"/>
                    <a:pt x="1458" y="1"/>
                    <a:pt x="1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3640550" y="2587425"/>
              <a:ext cx="41075" cy="92650"/>
            </a:xfrm>
            <a:custGeom>
              <a:avLst/>
              <a:gdLst/>
              <a:ahLst/>
              <a:cxnLst/>
              <a:rect l="l" t="t" r="r" b="b"/>
              <a:pathLst>
                <a:path w="1643" h="3706" extrusionOk="0">
                  <a:moveTo>
                    <a:pt x="1192" y="0"/>
                  </a:moveTo>
                  <a:cubicBezTo>
                    <a:pt x="1135" y="0"/>
                    <a:pt x="1086" y="61"/>
                    <a:pt x="1143" y="129"/>
                  </a:cubicBezTo>
                  <a:cubicBezTo>
                    <a:pt x="1240" y="194"/>
                    <a:pt x="1289" y="275"/>
                    <a:pt x="1336" y="387"/>
                  </a:cubicBezTo>
                  <a:cubicBezTo>
                    <a:pt x="1433" y="645"/>
                    <a:pt x="1497" y="984"/>
                    <a:pt x="1450" y="1209"/>
                  </a:cubicBezTo>
                  <a:cubicBezTo>
                    <a:pt x="1369" y="1515"/>
                    <a:pt x="1095" y="1725"/>
                    <a:pt x="902" y="1998"/>
                  </a:cubicBezTo>
                  <a:cubicBezTo>
                    <a:pt x="870" y="2062"/>
                    <a:pt x="853" y="2127"/>
                    <a:pt x="870" y="2208"/>
                  </a:cubicBezTo>
                  <a:cubicBezTo>
                    <a:pt x="870" y="2221"/>
                    <a:pt x="907" y="2361"/>
                    <a:pt x="905" y="2361"/>
                  </a:cubicBezTo>
                  <a:cubicBezTo>
                    <a:pt x="905" y="2361"/>
                    <a:pt x="904" y="2358"/>
                    <a:pt x="902" y="2352"/>
                  </a:cubicBezTo>
                  <a:lnTo>
                    <a:pt x="902" y="2352"/>
                  </a:lnTo>
                  <a:cubicBezTo>
                    <a:pt x="950" y="2674"/>
                    <a:pt x="853" y="2900"/>
                    <a:pt x="660" y="3110"/>
                  </a:cubicBezTo>
                  <a:cubicBezTo>
                    <a:pt x="467" y="3303"/>
                    <a:pt x="322" y="3415"/>
                    <a:pt x="65" y="3544"/>
                  </a:cubicBezTo>
                  <a:lnTo>
                    <a:pt x="16" y="3593"/>
                  </a:lnTo>
                  <a:cubicBezTo>
                    <a:pt x="0" y="3657"/>
                    <a:pt x="48" y="3705"/>
                    <a:pt x="97" y="3705"/>
                  </a:cubicBezTo>
                  <a:cubicBezTo>
                    <a:pt x="161" y="3705"/>
                    <a:pt x="209" y="3657"/>
                    <a:pt x="258" y="3641"/>
                  </a:cubicBezTo>
                  <a:cubicBezTo>
                    <a:pt x="838" y="3303"/>
                    <a:pt x="1224" y="2788"/>
                    <a:pt x="1014" y="2176"/>
                  </a:cubicBezTo>
                  <a:cubicBezTo>
                    <a:pt x="1014" y="2094"/>
                    <a:pt x="1014" y="2094"/>
                    <a:pt x="1079" y="2015"/>
                  </a:cubicBezTo>
                  <a:cubicBezTo>
                    <a:pt x="1289" y="1772"/>
                    <a:pt x="1546" y="1515"/>
                    <a:pt x="1611" y="1192"/>
                  </a:cubicBezTo>
                  <a:cubicBezTo>
                    <a:pt x="1643" y="806"/>
                    <a:pt x="1546" y="275"/>
                    <a:pt x="1256" y="33"/>
                  </a:cubicBezTo>
                  <a:cubicBezTo>
                    <a:pt x="1238" y="10"/>
                    <a:pt x="1214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3706225" y="2581750"/>
              <a:ext cx="31375" cy="72600"/>
            </a:xfrm>
            <a:custGeom>
              <a:avLst/>
              <a:gdLst/>
              <a:ahLst/>
              <a:cxnLst/>
              <a:rect l="l" t="t" r="r" b="b"/>
              <a:pathLst>
                <a:path w="1255" h="2904" extrusionOk="0">
                  <a:moveTo>
                    <a:pt x="915" y="0"/>
                  </a:moveTo>
                  <a:cubicBezTo>
                    <a:pt x="857" y="0"/>
                    <a:pt x="806" y="71"/>
                    <a:pt x="835" y="115"/>
                  </a:cubicBezTo>
                  <a:cubicBezTo>
                    <a:pt x="917" y="244"/>
                    <a:pt x="981" y="324"/>
                    <a:pt x="996" y="453"/>
                  </a:cubicBezTo>
                  <a:cubicBezTo>
                    <a:pt x="1061" y="840"/>
                    <a:pt x="1061" y="1291"/>
                    <a:pt x="900" y="1709"/>
                  </a:cubicBezTo>
                  <a:cubicBezTo>
                    <a:pt x="803" y="1967"/>
                    <a:pt x="530" y="2225"/>
                    <a:pt x="320" y="2482"/>
                  </a:cubicBezTo>
                  <a:cubicBezTo>
                    <a:pt x="240" y="2579"/>
                    <a:pt x="127" y="2676"/>
                    <a:pt x="30" y="2789"/>
                  </a:cubicBezTo>
                  <a:cubicBezTo>
                    <a:pt x="1" y="2832"/>
                    <a:pt x="51" y="2903"/>
                    <a:pt x="109" y="2903"/>
                  </a:cubicBezTo>
                  <a:cubicBezTo>
                    <a:pt x="115" y="2903"/>
                    <a:pt x="121" y="2903"/>
                    <a:pt x="127" y="2901"/>
                  </a:cubicBezTo>
                  <a:cubicBezTo>
                    <a:pt x="433" y="2628"/>
                    <a:pt x="691" y="2306"/>
                    <a:pt x="932" y="1984"/>
                  </a:cubicBezTo>
                  <a:cubicBezTo>
                    <a:pt x="1206" y="1468"/>
                    <a:pt x="1254" y="824"/>
                    <a:pt x="1110" y="277"/>
                  </a:cubicBezTo>
                  <a:cubicBezTo>
                    <a:pt x="1061" y="195"/>
                    <a:pt x="1013" y="51"/>
                    <a:pt x="932" y="2"/>
                  </a:cubicBezTo>
                  <a:cubicBezTo>
                    <a:pt x="926" y="1"/>
                    <a:pt x="921" y="0"/>
                    <a:pt x="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3325225" y="2459175"/>
              <a:ext cx="108750" cy="51850"/>
            </a:xfrm>
            <a:custGeom>
              <a:avLst/>
              <a:gdLst/>
              <a:ahLst/>
              <a:cxnLst/>
              <a:rect l="l" t="t" r="r" b="b"/>
              <a:pathLst>
                <a:path w="4350" h="2074" extrusionOk="0">
                  <a:moveTo>
                    <a:pt x="4244" y="0"/>
                  </a:moveTo>
                  <a:cubicBezTo>
                    <a:pt x="4224" y="0"/>
                    <a:pt x="4205" y="4"/>
                    <a:pt x="4189" y="9"/>
                  </a:cubicBezTo>
                  <a:cubicBezTo>
                    <a:pt x="3948" y="41"/>
                    <a:pt x="3706" y="41"/>
                    <a:pt x="3480" y="154"/>
                  </a:cubicBezTo>
                  <a:cubicBezTo>
                    <a:pt x="3287" y="234"/>
                    <a:pt x="3158" y="444"/>
                    <a:pt x="3046" y="621"/>
                  </a:cubicBezTo>
                  <a:cubicBezTo>
                    <a:pt x="2949" y="766"/>
                    <a:pt x="2853" y="911"/>
                    <a:pt x="2772" y="1056"/>
                  </a:cubicBezTo>
                  <a:cubicBezTo>
                    <a:pt x="2578" y="1362"/>
                    <a:pt x="2321" y="1619"/>
                    <a:pt x="1983" y="1780"/>
                  </a:cubicBezTo>
                  <a:cubicBezTo>
                    <a:pt x="1727" y="1871"/>
                    <a:pt x="1399" y="1919"/>
                    <a:pt x="1130" y="1919"/>
                  </a:cubicBezTo>
                  <a:cubicBezTo>
                    <a:pt x="1061" y="1919"/>
                    <a:pt x="995" y="1916"/>
                    <a:pt x="935" y="1909"/>
                  </a:cubicBezTo>
                  <a:cubicBezTo>
                    <a:pt x="662" y="1862"/>
                    <a:pt x="388" y="1797"/>
                    <a:pt x="147" y="1652"/>
                  </a:cubicBezTo>
                  <a:cubicBezTo>
                    <a:pt x="135" y="1644"/>
                    <a:pt x="122" y="1641"/>
                    <a:pt x="111" y="1641"/>
                  </a:cubicBezTo>
                  <a:cubicBezTo>
                    <a:pt x="45" y="1641"/>
                    <a:pt x="0" y="1740"/>
                    <a:pt x="82" y="1780"/>
                  </a:cubicBezTo>
                  <a:cubicBezTo>
                    <a:pt x="418" y="1972"/>
                    <a:pt x="812" y="2074"/>
                    <a:pt x="1204" y="2074"/>
                  </a:cubicBezTo>
                  <a:cubicBezTo>
                    <a:pt x="1733" y="2074"/>
                    <a:pt x="2257" y="1889"/>
                    <a:pt x="2627" y="1491"/>
                  </a:cubicBezTo>
                  <a:cubicBezTo>
                    <a:pt x="2933" y="1185"/>
                    <a:pt x="3143" y="702"/>
                    <a:pt x="3368" y="444"/>
                  </a:cubicBezTo>
                  <a:cubicBezTo>
                    <a:pt x="3497" y="299"/>
                    <a:pt x="3594" y="267"/>
                    <a:pt x="3787" y="219"/>
                  </a:cubicBezTo>
                  <a:cubicBezTo>
                    <a:pt x="3916" y="187"/>
                    <a:pt x="4109" y="187"/>
                    <a:pt x="4286" y="154"/>
                  </a:cubicBezTo>
                  <a:cubicBezTo>
                    <a:pt x="4335" y="138"/>
                    <a:pt x="4350" y="90"/>
                    <a:pt x="4335" y="58"/>
                  </a:cubicBezTo>
                  <a:cubicBezTo>
                    <a:pt x="4323" y="15"/>
                    <a:pt x="4284" y="0"/>
                    <a:pt x="4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3350700" y="2483125"/>
              <a:ext cx="109050" cy="70550"/>
            </a:xfrm>
            <a:custGeom>
              <a:avLst/>
              <a:gdLst/>
              <a:ahLst/>
              <a:cxnLst/>
              <a:rect l="l" t="t" r="r" b="b"/>
              <a:pathLst>
                <a:path w="4362" h="2822" extrusionOk="0">
                  <a:moveTo>
                    <a:pt x="4136" y="0"/>
                  </a:moveTo>
                  <a:cubicBezTo>
                    <a:pt x="4035" y="0"/>
                    <a:pt x="3927" y="17"/>
                    <a:pt x="3831" y="17"/>
                  </a:cubicBezTo>
                  <a:cubicBezTo>
                    <a:pt x="3363" y="66"/>
                    <a:pt x="2929" y="339"/>
                    <a:pt x="2736" y="790"/>
                  </a:cubicBezTo>
                  <a:cubicBezTo>
                    <a:pt x="2575" y="1129"/>
                    <a:pt x="2510" y="1435"/>
                    <a:pt x="2204" y="1692"/>
                  </a:cubicBezTo>
                  <a:cubicBezTo>
                    <a:pt x="1720" y="2063"/>
                    <a:pt x="1157" y="2289"/>
                    <a:pt x="593" y="2514"/>
                  </a:cubicBezTo>
                  <a:cubicBezTo>
                    <a:pt x="416" y="2579"/>
                    <a:pt x="191" y="2594"/>
                    <a:pt x="30" y="2708"/>
                  </a:cubicBezTo>
                  <a:cubicBezTo>
                    <a:pt x="1" y="2751"/>
                    <a:pt x="37" y="2822"/>
                    <a:pt x="93" y="2822"/>
                  </a:cubicBezTo>
                  <a:cubicBezTo>
                    <a:pt x="98" y="2822"/>
                    <a:pt x="104" y="2821"/>
                    <a:pt x="110" y="2820"/>
                  </a:cubicBezTo>
                  <a:cubicBezTo>
                    <a:pt x="883" y="2579"/>
                    <a:pt x="1688" y="2304"/>
                    <a:pt x="2332" y="1789"/>
                  </a:cubicBezTo>
                  <a:cubicBezTo>
                    <a:pt x="2590" y="1563"/>
                    <a:pt x="2703" y="1258"/>
                    <a:pt x="2816" y="984"/>
                  </a:cubicBezTo>
                  <a:cubicBezTo>
                    <a:pt x="3041" y="372"/>
                    <a:pt x="3541" y="163"/>
                    <a:pt x="4104" y="163"/>
                  </a:cubicBezTo>
                  <a:cubicBezTo>
                    <a:pt x="4123" y="159"/>
                    <a:pt x="4143" y="158"/>
                    <a:pt x="4163" y="158"/>
                  </a:cubicBezTo>
                  <a:cubicBezTo>
                    <a:pt x="4196" y="158"/>
                    <a:pt x="4230" y="161"/>
                    <a:pt x="4259" y="161"/>
                  </a:cubicBezTo>
                  <a:cubicBezTo>
                    <a:pt x="4287" y="161"/>
                    <a:pt x="4312" y="158"/>
                    <a:pt x="4330" y="146"/>
                  </a:cubicBezTo>
                  <a:cubicBezTo>
                    <a:pt x="4362" y="114"/>
                    <a:pt x="4362" y="49"/>
                    <a:pt x="4330" y="34"/>
                  </a:cubicBezTo>
                  <a:cubicBezTo>
                    <a:pt x="4271" y="8"/>
                    <a:pt x="4205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3430100" y="2515950"/>
              <a:ext cx="60550" cy="35025"/>
            </a:xfrm>
            <a:custGeom>
              <a:avLst/>
              <a:gdLst/>
              <a:ahLst/>
              <a:cxnLst/>
              <a:rect l="l" t="t" r="r" b="b"/>
              <a:pathLst>
                <a:path w="2422" h="1401" extrusionOk="0">
                  <a:moveTo>
                    <a:pt x="2176" y="0"/>
                  </a:moveTo>
                  <a:cubicBezTo>
                    <a:pt x="1643" y="0"/>
                    <a:pt x="1200" y="421"/>
                    <a:pt x="784" y="718"/>
                  </a:cubicBezTo>
                  <a:cubicBezTo>
                    <a:pt x="542" y="895"/>
                    <a:pt x="284" y="1072"/>
                    <a:pt x="43" y="1266"/>
                  </a:cubicBezTo>
                  <a:cubicBezTo>
                    <a:pt x="1" y="1321"/>
                    <a:pt x="55" y="1401"/>
                    <a:pt x="113" y="1401"/>
                  </a:cubicBezTo>
                  <a:cubicBezTo>
                    <a:pt x="122" y="1401"/>
                    <a:pt x="131" y="1399"/>
                    <a:pt x="140" y="1395"/>
                  </a:cubicBezTo>
                  <a:cubicBezTo>
                    <a:pt x="494" y="1120"/>
                    <a:pt x="864" y="847"/>
                    <a:pt x="1218" y="589"/>
                  </a:cubicBezTo>
                  <a:cubicBezTo>
                    <a:pt x="1574" y="322"/>
                    <a:pt x="1863" y="150"/>
                    <a:pt x="2246" y="150"/>
                  </a:cubicBezTo>
                  <a:cubicBezTo>
                    <a:pt x="2278" y="150"/>
                    <a:pt x="2312" y="151"/>
                    <a:pt x="2345" y="154"/>
                  </a:cubicBezTo>
                  <a:cubicBezTo>
                    <a:pt x="2422" y="123"/>
                    <a:pt x="2398" y="8"/>
                    <a:pt x="2327" y="8"/>
                  </a:cubicBezTo>
                  <a:cubicBezTo>
                    <a:pt x="2323" y="8"/>
                    <a:pt x="2318" y="8"/>
                    <a:pt x="2313" y="9"/>
                  </a:cubicBezTo>
                  <a:cubicBezTo>
                    <a:pt x="2267" y="3"/>
                    <a:pt x="2221" y="0"/>
                    <a:pt x="2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3349900" y="2132925"/>
              <a:ext cx="107450" cy="57675"/>
            </a:xfrm>
            <a:custGeom>
              <a:avLst/>
              <a:gdLst/>
              <a:ahLst/>
              <a:cxnLst/>
              <a:rect l="l" t="t" r="r" b="b"/>
              <a:pathLst>
                <a:path w="4298" h="2307" extrusionOk="0">
                  <a:moveTo>
                    <a:pt x="1223" y="0"/>
                  </a:moveTo>
                  <a:cubicBezTo>
                    <a:pt x="944" y="0"/>
                    <a:pt x="664" y="43"/>
                    <a:pt x="399" y="109"/>
                  </a:cubicBezTo>
                  <a:cubicBezTo>
                    <a:pt x="271" y="158"/>
                    <a:pt x="126" y="158"/>
                    <a:pt x="30" y="238"/>
                  </a:cubicBezTo>
                  <a:cubicBezTo>
                    <a:pt x="0" y="283"/>
                    <a:pt x="37" y="354"/>
                    <a:pt x="81" y="354"/>
                  </a:cubicBezTo>
                  <a:cubicBezTo>
                    <a:pt x="86" y="354"/>
                    <a:pt x="90" y="353"/>
                    <a:pt x="94" y="352"/>
                  </a:cubicBezTo>
                  <a:cubicBezTo>
                    <a:pt x="469" y="222"/>
                    <a:pt x="855" y="144"/>
                    <a:pt x="1236" y="144"/>
                  </a:cubicBezTo>
                  <a:cubicBezTo>
                    <a:pt x="1328" y="144"/>
                    <a:pt x="1420" y="149"/>
                    <a:pt x="1511" y="158"/>
                  </a:cubicBezTo>
                  <a:cubicBezTo>
                    <a:pt x="1656" y="174"/>
                    <a:pt x="1817" y="270"/>
                    <a:pt x="1849" y="384"/>
                  </a:cubicBezTo>
                  <a:cubicBezTo>
                    <a:pt x="1898" y="577"/>
                    <a:pt x="1801" y="818"/>
                    <a:pt x="1866" y="1028"/>
                  </a:cubicBezTo>
                  <a:cubicBezTo>
                    <a:pt x="1962" y="1172"/>
                    <a:pt x="2171" y="1172"/>
                    <a:pt x="2332" y="1172"/>
                  </a:cubicBezTo>
                  <a:cubicBezTo>
                    <a:pt x="2470" y="1172"/>
                    <a:pt x="2605" y="1162"/>
                    <a:pt x="2731" y="1162"/>
                  </a:cubicBezTo>
                  <a:cubicBezTo>
                    <a:pt x="2960" y="1162"/>
                    <a:pt x="3158" y="1196"/>
                    <a:pt x="3283" y="1382"/>
                  </a:cubicBezTo>
                  <a:cubicBezTo>
                    <a:pt x="3427" y="1591"/>
                    <a:pt x="3492" y="1752"/>
                    <a:pt x="3556" y="1994"/>
                  </a:cubicBezTo>
                  <a:cubicBezTo>
                    <a:pt x="3588" y="2123"/>
                    <a:pt x="3670" y="2284"/>
                    <a:pt x="3814" y="2300"/>
                  </a:cubicBezTo>
                  <a:cubicBezTo>
                    <a:pt x="3851" y="2304"/>
                    <a:pt x="3888" y="2306"/>
                    <a:pt x="3926" y="2306"/>
                  </a:cubicBezTo>
                  <a:cubicBezTo>
                    <a:pt x="4039" y="2306"/>
                    <a:pt x="4153" y="2288"/>
                    <a:pt x="4249" y="2252"/>
                  </a:cubicBezTo>
                  <a:cubicBezTo>
                    <a:pt x="4297" y="2220"/>
                    <a:pt x="4282" y="2139"/>
                    <a:pt x="4217" y="2123"/>
                  </a:cubicBezTo>
                  <a:cubicBezTo>
                    <a:pt x="4104" y="2123"/>
                    <a:pt x="3996" y="2147"/>
                    <a:pt x="3907" y="2147"/>
                  </a:cubicBezTo>
                  <a:cubicBezTo>
                    <a:pt x="3818" y="2147"/>
                    <a:pt x="3750" y="2123"/>
                    <a:pt x="3717" y="2027"/>
                  </a:cubicBezTo>
                  <a:cubicBezTo>
                    <a:pt x="3621" y="1623"/>
                    <a:pt x="3444" y="1093"/>
                    <a:pt x="2993" y="1028"/>
                  </a:cubicBezTo>
                  <a:cubicBezTo>
                    <a:pt x="2914" y="1012"/>
                    <a:pt x="2833" y="1007"/>
                    <a:pt x="2752" y="1007"/>
                  </a:cubicBezTo>
                  <a:cubicBezTo>
                    <a:pt x="2599" y="1007"/>
                    <a:pt x="2445" y="1026"/>
                    <a:pt x="2308" y="1026"/>
                  </a:cubicBezTo>
                  <a:cubicBezTo>
                    <a:pt x="2223" y="1026"/>
                    <a:pt x="2144" y="1019"/>
                    <a:pt x="2074" y="996"/>
                  </a:cubicBezTo>
                  <a:cubicBezTo>
                    <a:pt x="1978" y="964"/>
                    <a:pt x="1995" y="964"/>
                    <a:pt x="1995" y="850"/>
                  </a:cubicBezTo>
                  <a:cubicBezTo>
                    <a:pt x="1995" y="674"/>
                    <a:pt x="2042" y="480"/>
                    <a:pt x="1978" y="303"/>
                  </a:cubicBezTo>
                  <a:cubicBezTo>
                    <a:pt x="1898" y="158"/>
                    <a:pt x="1752" y="62"/>
                    <a:pt x="1608" y="30"/>
                  </a:cubicBezTo>
                  <a:cubicBezTo>
                    <a:pt x="1481" y="9"/>
                    <a:pt x="135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3381625" y="2080450"/>
              <a:ext cx="103525" cy="65800"/>
            </a:xfrm>
            <a:custGeom>
              <a:avLst/>
              <a:gdLst/>
              <a:ahLst/>
              <a:cxnLst/>
              <a:rect l="l" t="t" r="r" b="b"/>
              <a:pathLst>
                <a:path w="4141" h="2632" extrusionOk="0">
                  <a:moveTo>
                    <a:pt x="218" y="1"/>
                  </a:moveTo>
                  <a:cubicBezTo>
                    <a:pt x="156" y="1"/>
                    <a:pt x="98" y="6"/>
                    <a:pt x="49" y="18"/>
                  </a:cubicBezTo>
                  <a:cubicBezTo>
                    <a:pt x="0" y="67"/>
                    <a:pt x="32" y="147"/>
                    <a:pt x="97" y="147"/>
                  </a:cubicBezTo>
                  <a:cubicBezTo>
                    <a:pt x="693" y="179"/>
                    <a:pt x="1402" y="211"/>
                    <a:pt x="1821" y="647"/>
                  </a:cubicBezTo>
                  <a:cubicBezTo>
                    <a:pt x="1982" y="888"/>
                    <a:pt x="1982" y="1227"/>
                    <a:pt x="1997" y="1516"/>
                  </a:cubicBezTo>
                  <a:cubicBezTo>
                    <a:pt x="1997" y="1564"/>
                    <a:pt x="1997" y="1613"/>
                    <a:pt x="2046" y="1661"/>
                  </a:cubicBezTo>
                  <a:cubicBezTo>
                    <a:pt x="2118" y="1703"/>
                    <a:pt x="2193" y="1719"/>
                    <a:pt x="2271" y="1719"/>
                  </a:cubicBezTo>
                  <a:cubicBezTo>
                    <a:pt x="2492" y="1719"/>
                    <a:pt x="2730" y="1592"/>
                    <a:pt x="2931" y="1581"/>
                  </a:cubicBezTo>
                  <a:cubicBezTo>
                    <a:pt x="2980" y="1575"/>
                    <a:pt x="3028" y="1572"/>
                    <a:pt x="3075" y="1572"/>
                  </a:cubicBezTo>
                  <a:cubicBezTo>
                    <a:pt x="3402" y="1572"/>
                    <a:pt x="3687" y="1720"/>
                    <a:pt x="3898" y="2015"/>
                  </a:cubicBezTo>
                  <a:cubicBezTo>
                    <a:pt x="4011" y="2208"/>
                    <a:pt x="3962" y="2354"/>
                    <a:pt x="3979" y="2579"/>
                  </a:cubicBezTo>
                  <a:cubicBezTo>
                    <a:pt x="3992" y="2606"/>
                    <a:pt x="4015" y="2632"/>
                    <a:pt x="4050" y="2632"/>
                  </a:cubicBezTo>
                  <a:cubicBezTo>
                    <a:pt x="4058" y="2632"/>
                    <a:pt x="4066" y="2630"/>
                    <a:pt x="4076" y="2627"/>
                  </a:cubicBezTo>
                  <a:cubicBezTo>
                    <a:pt x="4123" y="2612"/>
                    <a:pt x="4123" y="2547"/>
                    <a:pt x="4123" y="2498"/>
                  </a:cubicBezTo>
                  <a:cubicBezTo>
                    <a:pt x="4140" y="2402"/>
                    <a:pt x="4140" y="2290"/>
                    <a:pt x="4123" y="2193"/>
                  </a:cubicBezTo>
                  <a:cubicBezTo>
                    <a:pt x="4059" y="1854"/>
                    <a:pt x="3754" y="1613"/>
                    <a:pt x="3464" y="1484"/>
                  </a:cubicBezTo>
                  <a:cubicBezTo>
                    <a:pt x="3349" y="1443"/>
                    <a:pt x="3228" y="1426"/>
                    <a:pt x="3106" y="1426"/>
                  </a:cubicBezTo>
                  <a:cubicBezTo>
                    <a:pt x="2849" y="1426"/>
                    <a:pt x="2587" y="1499"/>
                    <a:pt x="2368" y="1564"/>
                  </a:cubicBezTo>
                  <a:cubicBezTo>
                    <a:pt x="2344" y="1569"/>
                    <a:pt x="2316" y="1571"/>
                    <a:pt x="2288" y="1571"/>
                  </a:cubicBezTo>
                  <a:cubicBezTo>
                    <a:pt x="2221" y="1571"/>
                    <a:pt x="2154" y="1560"/>
                    <a:pt x="2143" y="1549"/>
                  </a:cubicBezTo>
                  <a:cubicBezTo>
                    <a:pt x="2143" y="1532"/>
                    <a:pt x="2126" y="1516"/>
                    <a:pt x="2143" y="1500"/>
                  </a:cubicBezTo>
                  <a:cubicBezTo>
                    <a:pt x="2126" y="1194"/>
                    <a:pt x="2111" y="840"/>
                    <a:pt x="1950" y="566"/>
                  </a:cubicBezTo>
                  <a:cubicBezTo>
                    <a:pt x="1660" y="228"/>
                    <a:pt x="1192" y="115"/>
                    <a:pt x="773" y="67"/>
                  </a:cubicBezTo>
                  <a:cubicBezTo>
                    <a:pt x="618" y="43"/>
                    <a:pt x="399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3433775" y="2041425"/>
              <a:ext cx="85575" cy="69175"/>
            </a:xfrm>
            <a:custGeom>
              <a:avLst/>
              <a:gdLst/>
              <a:ahLst/>
              <a:cxnLst/>
              <a:rect l="l" t="t" r="r" b="b"/>
              <a:pathLst>
                <a:path w="3423" h="2767" extrusionOk="0">
                  <a:moveTo>
                    <a:pt x="330" y="1"/>
                  </a:moveTo>
                  <a:cubicBezTo>
                    <a:pt x="250" y="1"/>
                    <a:pt x="137" y="17"/>
                    <a:pt x="57" y="50"/>
                  </a:cubicBezTo>
                  <a:cubicBezTo>
                    <a:pt x="0" y="78"/>
                    <a:pt x="43" y="167"/>
                    <a:pt x="98" y="167"/>
                  </a:cubicBezTo>
                  <a:cubicBezTo>
                    <a:pt x="105" y="167"/>
                    <a:pt x="113" y="166"/>
                    <a:pt x="121" y="162"/>
                  </a:cubicBezTo>
                  <a:cubicBezTo>
                    <a:pt x="167" y="151"/>
                    <a:pt x="213" y="146"/>
                    <a:pt x="259" y="146"/>
                  </a:cubicBezTo>
                  <a:cubicBezTo>
                    <a:pt x="486" y="146"/>
                    <a:pt x="715" y="267"/>
                    <a:pt x="942" y="387"/>
                  </a:cubicBezTo>
                  <a:cubicBezTo>
                    <a:pt x="1071" y="468"/>
                    <a:pt x="1217" y="613"/>
                    <a:pt x="1281" y="741"/>
                  </a:cubicBezTo>
                  <a:cubicBezTo>
                    <a:pt x="1313" y="855"/>
                    <a:pt x="1313" y="935"/>
                    <a:pt x="1345" y="1048"/>
                  </a:cubicBezTo>
                  <a:cubicBezTo>
                    <a:pt x="1425" y="1209"/>
                    <a:pt x="1619" y="1289"/>
                    <a:pt x="1780" y="1338"/>
                  </a:cubicBezTo>
                  <a:cubicBezTo>
                    <a:pt x="2151" y="1418"/>
                    <a:pt x="2537" y="1450"/>
                    <a:pt x="2843" y="1676"/>
                  </a:cubicBezTo>
                  <a:cubicBezTo>
                    <a:pt x="3133" y="1853"/>
                    <a:pt x="3294" y="2272"/>
                    <a:pt x="3229" y="2530"/>
                  </a:cubicBezTo>
                  <a:cubicBezTo>
                    <a:pt x="3229" y="2610"/>
                    <a:pt x="3117" y="2691"/>
                    <a:pt x="3214" y="2755"/>
                  </a:cubicBezTo>
                  <a:cubicBezTo>
                    <a:pt x="3229" y="2763"/>
                    <a:pt x="3244" y="2767"/>
                    <a:pt x="3257" y="2767"/>
                  </a:cubicBezTo>
                  <a:cubicBezTo>
                    <a:pt x="3350" y="2767"/>
                    <a:pt x="3377" y="2583"/>
                    <a:pt x="3390" y="2498"/>
                  </a:cubicBezTo>
                  <a:cubicBezTo>
                    <a:pt x="3422" y="2062"/>
                    <a:pt x="3165" y="1643"/>
                    <a:pt x="2778" y="1467"/>
                  </a:cubicBezTo>
                  <a:cubicBezTo>
                    <a:pt x="2441" y="1274"/>
                    <a:pt x="1990" y="1257"/>
                    <a:pt x="1651" y="1145"/>
                  </a:cubicBezTo>
                  <a:cubicBezTo>
                    <a:pt x="1571" y="1096"/>
                    <a:pt x="1506" y="1064"/>
                    <a:pt x="1474" y="984"/>
                  </a:cubicBezTo>
                  <a:cubicBezTo>
                    <a:pt x="1442" y="452"/>
                    <a:pt x="862" y="97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3486825" y="2012375"/>
              <a:ext cx="72350" cy="87250"/>
            </a:xfrm>
            <a:custGeom>
              <a:avLst/>
              <a:gdLst/>
              <a:ahLst/>
              <a:cxnLst/>
              <a:rect l="l" t="t" r="r" b="b"/>
              <a:pathLst>
                <a:path w="2894" h="3490" extrusionOk="0">
                  <a:moveTo>
                    <a:pt x="117" y="1"/>
                  </a:moveTo>
                  <a:cubicBezTo>
                    <a:pt x="92" y="1"/>
                    <a:pt x="67" y="6"/>
                    <a:pt x="44" y="20"/>
                  </a:cubicBezTo>
                  <a:cubicBezTo>
                    <a:pt x="1" y="63"/>
                    <a:pt x="24" y="134"/>
                    <a:pt x="76" y="134"/>
                  </a:cubicBezTo>
                  <a:cubicBezTo>
                    <a:pt x="82" y="134"/>
                    <a:pt x="87" y="133"/>
                    <a:pt x="93" y="132"/>
                  </a:cubicBezTo>
                  <a:cubicBezTo>
                    <a:pt x="641" y="164"/>
                    <a:pt x="1156" y="422"/>
                    <a:pt x="1526" y="825"/>
                  </a:cubicBezTo>
                  <a:cubicBezTo>
                    <a:pt x="1607" y="937"/>
                    <a:pt x="1687" y="1130"/>
                    <a:pt x="1687" y="1291"/>
                  </a:cubicBezTo>
                  <a:cubicBezTo>
                    <a:pt x="1704" y="1405"/>
                    <a:pt x="1639" y="1549"/>
                    <a:pt x="1623" y="1646"/>
                  </a:cubicBezTo>
                  <a:cubicBezTo>
                    <a:pt x="1590" y="1775"/>
                    <a:pt x="1655" y="1903"/>
                    <a:pt x="1768" y="1968"/>
                  </a:cubicBezTo>
                  <a:cubicBezTo>
                    <a:pt x="1977" y="2097"/>
                    <a:pt x="2235" y="2161"/>
                    <a:pt x="2396" y="2339"/>
                  </a:cubicBezTo>
                  <a:cubicBezTo>
                    <a:pt x="2525" y="2468"/>
                    <a:pt x="2606" y="2644"/>
                    <a:pt x="2653" y="2838"/>
                  </a:cubicBezTo>
                  <a:cubicBezTo>
                    <a:pt x="2686" y="3031"/>
                    <a:pt x="2718" y="3176"/>
                    <a:pt x="2702" y="3402"/>
                  </a:cubicBezTo>
                  <a:cubicBezTo>
                    <a:pt x="2702" y="3434"/>
                    <a:pt x="2718" y="3450"/>
                    <a:pt x="2735" y="3466"/>
                  </a:cubicBezTo>
                  <a:cubicBezTo>
                    <a:pt x="2760" y="3483"/>
                    <a:pt x="2781" y="3490"/>
                    <a:pt x="2797" y="3490"/>
                  </a:cubicBezTo>
                  <a:cubicBezTo>
                    <a:pt x="2894" y="3490"/>
                    <a:pt x="2847" y="3242"/>
                    <a:pt x="2847" y="3160"/>
                  </a:cubicBezTo>
                  <a:cubicBezTo>
                    <a:pt x="2814" y="2773"/>
                    <a:pt x="2702" y="2339"/>
                    <a:pt x="2364" y="2113"/>
                  </a:cubicBezTo>
                  <a:cubicBezTo>
                    <a:pt x="2187" y="2000"/>
                    <a:pt x="1897" y="1903"/>
                    <a:pt x="1784" y="1807"/>
                  </a:cubicBezTo>
                  <a:cubicBezTo>
                    <a:pt x="1751" y="1759"/>
                    <a:pt x="1751" y="1695"/>
                    <a:pt x="1768" y="1662"/>
                  </a:cubicBezTo>
                  <a:cubicBezTo>
                    <a:pt x="1897" y="1291"/>
                    <a:pt x="1800" y="857"/>
                    <a:pt x="1494" y="599"/>
                  </a:cubicBezTo>
                  <a:cubicBezTo>
                    <a:pt x="1156" y="310"/>
                    <a:pt x="753" y="67"/>
                    <a:pt x="319" y="20"/>
                  </a:cubicBezTo>
                  <a:cubicBezTo>
                    <a:pt x="308" y="21"/>
                    <a:pt x="297" y="22"/>
                    <a:pt x="286" y="22"/>
                  </a:cubicBezTo>
                  <a:cubicBezTo>
                    <a:pt x="228" y="22"/>
                    <a:pt x="17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3565775" y="2016850"/>
              <a:ext cx="35725" cy="44925"/>
            </a:xfrm>
            <a:custGeom>
              <a:avLst/>
              <a:gdLst/>
              <a:ahLst/>
              <a:cxnLst/>
              <a:rect l="l" t="t" r="r" b="b"/>
              <a:pathLst>
                <a:path w="1429" h="1797" extrusionOk="0">
                  <a:moveTo>
                    <a:pt x="108" y="0"/>
                  </a:moveTo>
                  <a:cubicBezTo>
                    <a:pt x="37" y="0"/>
                    <a:pt x="1" y="101"/>
                    <a:pt x="75" y="131"/>
                  </a:cubicBezTo>
                  <a:cubicBezTo>
                    <a:pt x="479" y="356"/>
                    <a:pt x="801" y="694"/>
                    <a:pt x="1106" y="1065"/>
                  </a:cubicBezTo>
                  <a:cubicBezTo>
                    <a:pt x="1267" y="1226"/>
                    <a:pt x="1235" y="1451"/>
                    <a:pt x="1267" y="1724"/>
                  </a:cubicBezTo>
                  <a:cubicBezTo>
                    <a:pt x="1267" y="1773"/>
                    <a:pt x="1307" y="1797"/>
                    <a:pt x="1348" y="1797"/>
                  </a:cubicBezTo>
                  <a:cubicBezTo>
                    <a:pt x="1388" y="1797"/>
                    <a:pt x="1428" y="1773"/>
                    <a:pt x="1428" y="1724"/>
                  </a:cubicBezTo>
                  <a:cubicBezTo>
                    <a:pt x="1396" y="1499"/>
                    <a:pt x="1428" y="1258"/>
                    <a:pt x="1299" y="1080"/>
                  </a:cubicBezTo>
                  <a:cubicBezTo>
                    <a:pt x="994" y="646"/>
                    <a:pt x="591" y="243"/>
                    <a:pt x="124" y="2"/>
                  </a:cubicBezTo>
                  <a:cubicBezTo>
                    <a:pt x="119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3363375" y="2179575"/>
              <a:ext cx="62175" cy="37000"/>
            </a:xfrm>
            <a:custGeom>
              <a:avLst/>
              <a:gdLst/>
              <a:ahLst/>
              <a:cxnLst/>
              <a:rect l="l" t="t" r="r" b="b"/>
              <a:pathLst>
                <a:path w="2487" h="1480" extrusionOk="0">
                  <a:moveTo>
                    <a:pt x="130" y="1"/>
                  </a:moveTo>
                  <a:cubicBezTo>
                    <a:pt x="30" y="1"/>
                    <a:pt x="1" y="41"/>
                    <a:pt x="86" y="144"/>
                  </a:cubicBezTo>
                  <a:cubicBezTo>
                    <a:pt x="618" y="225"/>
                    <a:pt x="1149" y="466"/>
                    <a:pt x="1632" y="644"/>
                  </a:cubicBezTo>
                  <a:cubicBezTo>
                    <a:pt x="1810" y="724"/>
                    <a:pt x="2003" y="805"/>
                    <a:pt x="2115" y="966"/>
                  </a:cubicBezTo>
                  <a:cubicBezTo>
                    <a:pt x="2180" y="1046"/>
                    <a:pt x="2261" y="1256"/>
                    <a:pt x="2325" y="1400"/>
                  </a:cubicBezTo>
                  <a:cubicBezTo>
                    <a:pt x="2333" y="1450"/>
                    <a:pt x="2377" y="1479"/>
                    <a:pt x="2416" y="1479"/>
                  </a:cubicBezTo>
                  <a:cubicBezTo>
                    <a:pt x="2453" y="1479"/>
                    <a:pt x="2486" y="1455"/>
                    <a:pt x="2486" y="1400"/>
                  </a:cubicBezTo>
                  <a:cubicBezTo>
                    <a:pt x="2373" y="1110"/>
                    <a:pt x="2244" y="756"/>
                    <a:pt x="1939" y="627"/>
                  </a:cubicBezTo>
                  <a:cubicBezTo>
                    <a:pt x="1849" y="564"/>
                    <a:pt x="501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3525375" y="2123575"/>
              <a:ext cx="395825" cy="376400"/>
            </a:xfrm>
            <a:custGeom>
              <a:avLst/>
              <a:gdLst/>
              <a:ahLst/>
              <a:cxnLst/>
              <a:rect l="l" t="t" r="r" b="b"/>
              <a:pathLst>
                <a:path w="15833" h="15056" extrusionOk="0">
                  <a:moveTo>
                    <a:pt x="8054" y="0"/>
                  </a:moveTo>
                  <a:cubicBezTo>
                    <a:pt x="7880" y="9"/>
                    <a:pt x="7705" y="12"/>
                    <a:pt x="7530" y="12"/>
                  </a:cubicBezTo>
                  <a:cubicBezTo>
                    <a:pt x="7342" y="12"/>
                    <a:pt x="7154" y="9"/>
                    <a:pt x="6967" y="9"/>
                  </a:cubicBezTo>
                  <a:cubicBezTo>
                    <a:pt x="6392" y="9"/>
                    <a:pt x="5820" y="35"/>
                    <a:pt x="5267" y="242"/>
                  </a:cubicBezTo>
                  <a:cubicBezTo>
                    <a:pt x="4575" y="419"/>
                    <a:pt x="3963" y="773"/>
                    <a:pt x="3319" y="1112"/>
                  </a:cubicBezTo>
                  <a:cubicBezTo>
                    <a:pt x="2690" y="1418"/>
                    <a:pt x="2142" y="1853"/>
                    <a:pt x="1644" y="2352"/>
                  </a:cubicBezTo>
                  <a:cubicBezTo>
                    <a:pt x="1128" y="2835"/>
                    <a:pt x="693" y="3399"/>
                    <a:pt x="226" y="3930"/>
                  </a:cubicBezTo>
                  <a:cubicBezTo>
                    <a:pt x="162" y="4027"/>
                    <a:pt x="48" y="4108"/>
                    <a:pt x="1" y="4220"/>
                  </a:cubicBezTo>
                  <a:cubicBezTo>
                    <a:pt x="1" y="4263"/>
                    <a:pt x="36" y="4292"/>
                    <a:pt x="70" y="4292"/>
                  </a:cubicBezTo>
                  <a:cubicBezTo>
                    <a:pt x="86" y="4292"/>
                    <a:pt x="102" y="4285"/>
                    <a:pt x="113" y="4269"/>
                  </a:cubicBezTo>
                  <a:cubicBezTo>
                    <a:pt x="854" y="3399"/>
                    <a:pt x="1579" y="2497"/>
                    <a:pt x="2481" y="1789"/>
                  </a:cubicBezTo>
                  <a:cubicBezTo>
                    <a:pt x="2915" y="1467"/>
                    <a:pt x="3415" y="1241"/>
                    <a:pt x="3882" y="983"/>
                  </a:cubicBezTo>
                  <a:cubicBezTo>
                    <a:pt x="4543" y="612"/>
                    <a:pt x="5412" y="307"/>
                    <a:pt x="6072" y="193"/>
                  </a:cubicBezTo>
                  <a:cubicBezTo>
                    <a:pt x="6448" y="174"/>
                    <a:pt x="6981" y="160"/>
                    <a:pt x="7460" y="160"/>
                  </a:cubicBezTo>
                  <a:cubicBezTo>
                    <a:pt x="7762" y="160"/>
                    <a:pt x="8042" y="166"/>
                    <a:pt x="8247" y="178"/>
                  </a:cubicBezTo>
                  <a:cubicBezTo>
                    <a:pt x="8810" y="290"/>
                    <a:pt x="9326" y="419"/>
                    <a:pt x="9809" y="644"/>
                  </a:cubicBezTo>
                  <a:cubicBezTo>
                    <a:pt x="10277" y="790"/>
                    <a:pt x="10775" y="854"/>
                    <a:pt x="11258" y="999"/>
                  </a:cubicBezTo>
                  <a:cubicBezTo>
                    <a:pt x="11774" y="1241"/>
                    <a:pt x="12725" y="1740"/>
                    <a:pt x="13176" y="2062"/>
                  </a:cubicBezTo>
                  <a:cubicBezTo>
                    <a:pt x="13756" y="2562"/>
                    <a:pt x="14142" y="3077"/>
                    <a:pt x="14529" y="3754"/>
                  </a:cubicBezTo>
                  <a:cubicBezTo>
                    <a:pt x="14754" y="4172"/>
                    <a:pt x="14851" y="4639"/>
                    <a:pt x="15012" y="5154"/>
                  </a:cubicBezTo>
                  <a:cubicBezTo>
                    <a:pt x="15527" y="6556"/>
                    <a:pt x="15495" y="8006"/>
                    <a:pt x="15302" y="9503"/>
                  </a:cubicBezTo>
                  <a:cubicBezTo>
                    <a:pt x="15221" y="10147"/>
                    <a:pt x="15188" y="10679"/>
                    <a:pt x="14980" y="11307"/>
                  </a:cubicBezTo>
                  <a:cubicBezTo>
                    <a:pt x="14561" y="12531"/>
                    <a:pt x="13305" y="13368"/>
                    <a:pt x="12064" y="13948"/>
                  </a:cubicBezTo>
                  <a:cubicBezTo>
                    <a:pt x="11258" y="14335"/>
                    <a:pt x="10502" y="14641"/>
                    <a:pt x="9583" y="14770"/>
                  </a:cubicBezTo>
                  <a:cubicBezTo>
                    <a:pt x="9117" y="14835"/>
                    <a:pt x="8312" y="14835"/>
                    <a:pt x="7732" y="14835"/>
                  </a:cubicBezTo>
                  <a:cubicBezTo>
                    <a:pt x="7023" y="14818"/>
                    <a:pt x="6314" y="14674"/>
                    <a:pt x="5574" y="14464"/>
                  </a:cubicBezTo>
                  <a:cubicBezTo>
                    <a:pt x="4961" y="14190"/>
                    <a:pt x="4236" y="13723"/>
                    <a:pt x="3721" y="13160"/>
                  </a:cubicBezTo>
                  <a:cubicBezTo>
                    <a:pt x="3222" y="12563"/>
                    <a:pt x="2803" y="12048"/>
                    <a:pt x="2417" y="11339"/>
                  </a:cubicBezTo>
                  <a:cubicBezTo>
                    <a:pt x="2239" y="10952"/>
                    <a:pt x="2078" y="10373"/>
                    <a:pt x="1917" y="9874"/>
                  </a:cubicBezTo>
                  <a:cubicBezTo>
                    <a:pt x="1659" y="9036"/>
                    <a:pt x="1369" y="8328"/>
                    <a:pt x="1498" y="7474"/>
                  </a:cubicBezTo>
                  <a:cubicBezTo>
                    <a:pt x="1676" y="6234"/>
                    <a:pt x="2432" y="5010"/>
                    <a:pt x="3560" y="4220"/>
                  </a:cubicBezTo>
                  <a:cubicBezTo>
                    <a:pt x="3737" y="4108"/>
                    <a:pt x="4107" y="3737"/>
                    <a:pt x="4397" y="3593"/>
                  </a:cubicBezTo>
                  <a:cubicBezTo>
                    <a:pt x="4719" y="3431"/>
                    <a:pt x="5090" y="3318"/>
                    <a:pt x="5492" y="3206"/>
                  </a:cubicBezTo>
                  <a:cubicBezTo>
                    <a:pt x="5723" y="3146"/>
                    <a:pt x="6048" y="3127"/>
                    <a:pt x="6363" y="3127"/>
                  </a:cubicBezTo>
                  <a:cubicBezTo>
                    <a:pt x="6643" y="3127"/>
                    <a:pt x="6914" y="3142"/>
                    <a:pt x="7103" y="3157"/>
                  </a:cubicBezTo>
                  <a:cubicBezTo>
                    <a:pt x="7506" y="3221"/>
                    <a:pt x="7908" y="3367"/>
                    <a:pt x="8295" y="3496"/>
                  </a:cubicBezTo>
                  <a:cubicBezTo>
                    <a:pt x="9100" y="3754"/>
                    <a:pt x="9777" y="4252"/>
                    <a:pt x="10438" y="4832"/>
                  </a:cubicBezTo>
                  <a:cubicBezTo>
                    <a:pt x="11275" y="5412"/>
                    <a:pt x="12080" y="6202"/>
                    <a:pt x="12418" y="7119"/>
                  </a:cubicBezTo>
                  <a:cubicBezTo>
                    <a:pt x="12628" y="7892"/>
                    <a:pt x="12692" y="8730"/>
                    <a:pt x="12354" y="9391"/>
                  </a:cubicBezTo>
                  <a:cubicBezTo>
                    <a:pt x="12145" y="9825"/>
                    <a:pt x="11791" y="10115"/>
                    <a:pt x="11387" y="10454"/>
                  </a:cubicBezTo>
                  <a:cubicBezTo>
                    <a:pt x="10953" y="10824"/>
                    <a:pt x="10470" y="11195"/>
                    <a:pt x="9890" y="11339"/>
                  </a:cubicBezTo>
                  <a:cubicBezTo>
                    <a:pt x="9400" y="11456"/>
                    <a:pt x="8869" y="11534"/>
                    <a:pt x="8347" y="11534"/>
                  </a:cubicBezTo>
                  <a:cubicBezTo>
                    <a:pt x="7428" y="11534"/>
                    <a:pt x="6533" y="11291"/>
                    <a:pt x="5928" y="10583"/>
                  </a:cubicBezTo>
                  <a:cubicBezTo>
                    <a:pt x="5638" y="10244"/>
                    <a:pt x="5251" y="9632"/>
                    <a:pt x="5090" y="9213"/>
                  </a:cubicBezTo>
                  <a:cubicBezTo>
                    <a:pt x="4945" y="8747"/>
                    <a:pt x="4784" y="8263"/>
                    <a:pt x="4816" y="7845"/>
                  </a:cubicBezTo>
                  <a:cubicBezTo>
                    <a:pt x="4848" y="6990"/>
                    <a:pt x="5331" y="6153"/>
                    <a:pt x="6137" y="5927"/>
                  </a:cubicBezTo>
                  <a:cubicBezTo>
                    <a:pt x="6385" y="5871"/>
                    <a:pt x="6640" y="5841"/>
                    <a:pt x="6893" y="5841"/>
                  </a:cubicBezTo>
                  <a:cubicBezTo>
                    <a:pt x="7507" y="5841"/>
                    <a:pt x="8103" y="6021"/>
                    <a:pt x="8537" y="6443"/>
                  </a:cubicBezTo>
                  <a:cubicBezTo>
                    <a:pt x="9197" y="7119"/>
                    <a:pt x="10051" y="7973"/>
                    <a:pt x="9342" y="8521"/>
                  </a:cubicBezTo>
                  <a:cubicBezTo>
                    <a:pt x="9115" y="8669"/>
                    <a:pt x="8925" y="8737"/>
                    <a:pt x="8720" y="8737"/>
                  </a:cubicBezTo>
                  <a:cubicBezTo>
                    <a:pt x="8547" y="8737"/>
                    <a:pt x="8362" y="8689"/>
                    <a:pt x="8134" y="8601"/>
                  </a:cubicBezTo>
                  <a:cubicBezTo>
                    <a:pt x="8102" y="8585"/>
                    <a:pt x="7747" y="8279"/>
                    <a:pt x="7651" y="8214"/>
                  </a:cubicBezTo>
                  <a:cubicBezTo>
                    <a:pt x="7618" y="8199"/>
                    <a:pt x="7490" y="8086"/>
                    <a:pt x="7474" y="8086"/>
                  </a:cubicBezTo>
                  <a:cubicBezTo>
                    <a:pt x="7474" y="8070"/>
                    <a:pt x="7457" y="8070"/>
                    <a:pt x="7457" y="8053"/>
                  </a:cubicBezTo>
                  <a:lnTo>
                    <a:pt x="7442" y="8053"/>
                  </a:lnTo>
                  <a:cubicBezTo>
                    <a:pt x="7425" y="7957"/>
                    <a:pt x="7490" y="7796"/>
                    <a:pt x="7651" y="7667"/>
                  </a:cubicBezTo>
                  <a:cubicBezTo>
                    <a:pt x="7747" y="7619"/>
                    <a:pt x="7715" y="7458"/>
                    <a:pt x="7603" y="7458"/>
                  </a:cubicBezTo>
                  <a:cubicBezTo>
                    <a:pt x="7522" y="7458"/>
                    <a:pt x="7457" y="7538"/>
                    <a:pt x="7410" y="7602"/>
                  </a:cubicBezTo>
                  <a:cubicBezTo>
                    <a:pt x="7281" y="7748"/>
                    <a:pt x="7152" y="7973"/>
                    <a:pt x="7264" y="8167"/>
                  </a:cubicBezTo>
                  <a:cubicBezTo>
                    <a:pt x="7377" y="8311"/>
                    <a:pt x="7457" y="8328"/>
                    <a:pt x="7554" y="8440"/>
                  </a:cubicBezTo>
                  <a:cubicBezTo>
                    <a:pt x="7715" y="8537"/>
                    <a:pt x="7796" y="8650"/>
                    <a:pt x="7989" y="8779"/>
                  </a:cubicBezTo>
                  <a:cubicBezTo>
                    <a:pt x="8166" y="8859"/>
                    <a:pt x="8376" y="8908"/>
                    <a:pt x="8569" y="8940"/>
                  </a:cubicBezTo>
                  <a:cubicBezTo>
                    <a:pt x="8624" y="8953"/>
                    <a:pt x="8678" y="8958"/>
                    <a:pt x="8732" y="8958"/>
                  </a:cubicBezTo>
                  <a:cubicBezTo>
                    <a:pt x="8951" y="8958"/>
                    <a:pt x="9165" y="8865"/>
                    <a:pt x="9358" y="8762"/>
                  </a:cubicBezTo>
                  <a:cubicBezTo>
                    <a:pt x="9665" y="8601"/>
                    <a:pt x="9841" y="8263"/>
                    <a:pt x="9809" y="7909"/>
                  </a:cubicBezTo>
                  <a:cubicBezTo>
                    <a:pt x="9744" y="7426"/>
                    <a:pt x="9375" y="7039"/>
                    <a:pt x="9052" y="6685"/>
                  </a:cubicBezTo>
                  <a:cubicBezTo>
                    <a:pt x="8746" y="6346"/>
                    <a:pt x="8391" y="6008"/>
                    <a:pt x="7973" y="5815"/>
                  </a:cubicBezTo>
                  <a:cubicBezTo>
                    <a:pt x="7629" y="5686"/>
                    <a:pt x="7270" y="5621"/>
                    <a:pt x="6912" y="5621"/>
                  </a:cubicBezTo>
                  <a:cubicBezTo>
                    <a:pt x="6734" y="5621"/>
                    <a:pt x="6555" y="5637"/>
                    <a:pt x="6379" y="5670"/>
                  </a:cubicBezTo>
                  <a:cubicBezTo>
                    <a:pt x="6104" y="5719"/>
                    <a:pt x="5847" y="5766"/>
                    <a:pt x="5621" y="5927"/>
                  </a:cubicBezTo>
                  <a:cubicBezTo>
                    <a:pt x="4929" y="6363"/>
                    <a:pt x="4590" y="7168"/>
                    <a:pt x="4575" y="7973"/>
                  </a:cubicBezTo>
                  <a:cubicBezTo>
                    <a:pt x="4623" y="8553"/>
                    <a:pt x="4784" y="9133"/>
                    <a:pt x="5041" y="9648"/>
                  </a:cubicBezTo>
                  <a:cubicBezTo>
                    <a:pt x="5380" y="10261"/>
                    <a:pt x="5782" y="10888"/>
                    <a:pt x="6379" y="11275"/>
                  </a:cubicBezTo>
                  <a:cubicBezTo>
                    <a:pt x="6972" y="11631"/>
                    <a:pt x="7659" y="11763"/>
                    <a:pt x="8348" y="11763"/>
                  </a:cubicBezTo>
                  <a:cubicBezTo>
                    <a:pt x="8688" y="11763"/>
                    <a:pt x="9028" y="11731"/>
                    <a:pt x="9358" y="11678"/>
                  </a:cubicBezTo>
                  <a:cubicBezTo>
                    <a:pt x="9761" y="11613"/>
                    <a:pt x="10180" y="11517"/>
                    <a:pt x="10550" y="11324"/>
                  </a:cubicBezTo>
                  <a:cubicBezTo>
                    <a:pt x="11033" y="11066"/>
                    <a:pt x="11436" y="10695"/>
                    <a:pt x="11838" y="10340"/>
                  </a:cubicBezTo>
                  <a:cubicBezTo>
                    <a:pt x="12708" y="9681"/>
                    <a:pt x="12933" y="8665"/>
                    <a:pt x="12740" y="7619"/>
                  </a:cubicBezTo>
                  <a:cubicBezTo>
                    <a:pt x="12628" y="6685"/>
                    <a:pt x="12016" y="5944"/>
                    <a:pt x="11387" y="5315"/>
                  </a:cubicBezTo>
                  <a:cubicBezTo>
                    <a:pt x="11065" y="5025"/>
                    <a:pt x="10728" y="4832"/>
                    <a:pt x="10453" y="4574"/>
                  </a:cubicBezTo>
                  <a:cubicBezTo>
                    <a:pt x="9826" y="4027"/>
                    <a:pt x="9149" y="3560"/>
                    <a:pt x="8359" y="3303"/>
                  </a:cubicBezTo>
                  <a:cubicBezTo>
                    <a:pt x="7957" y="3174"/>
                    <a:pt x="7571" y="3028"/>
                    <a:pt x="7167" y="2948"/>
                  </a:cubicBezTo>
                  <a:cubicBezTo>
                    <a:pt x="6935" y="2927"/>
                    <a:pt x="6703" y="2915"/>
                    <a:pt x="6472" y="2915"/>
                  </a:cubicBezTo>
                  <a:cubicBezTo>
                    <a:pt x="6174" y="2915"/>
                    <a:pt x="5879" y="2935"/>
                    <a:pt x="5589" y="2981"/>
                  </a:cubicBezTo>
                  <a:cubicBezTo>
                    <a:pt x="5123" y="3077"/>
                    <a:pt x="4672" y="3221"/>
                    <a:pt x="4253" y="3431"/>
                  </a:cubicBezTo>
                  <a:cubicBezTo>
                    <a:pt x="3963" y="3625"/>
                    <a:pt x="3688" y="3850"/>
                    <a:pt x="3399" y="4076"/>
                  </a:cubicBezTo>
                  <a:cubicBezTo>
                    <a:pt x="2739" y="4574"/>
                    <a:pt x="2110" y="5186"/>
                    <a:pt x="1772" y="5976"/>
                  </a:cubicBezTo>
                  <a:cubicBezTo>
                    <a:pt x="1418" y="6668"/>
                    <a:pt x="1193" y="7441"/>
                    <a:pt x="1257" y="8231"/>
                  </a:cubicBezTo>
                  <a:cubicBezTo>
                    <a:pt x="1289" y="8682"/>
                    <a:pt x="1450" y="9116"/>
                    <a:pt x="1579" y="9535"/>
                  </a:cubicBezTo>
                  <a:cubicBezTo>
                    <a:pt x="1756" y="10147"/>
                    <a:pt x="1933" y="10744"/>
                    <a:pt x="2174" y="11324"/>
                  </a:cubicBezTo>
                  <a:cubicBezTo>
                    <a:pt x="2449" y="11919"/>
                    <a:pt x="2851" y="12419"/>
                    <a:pt x="3254" y="12934"/>
                  </a:cubicBezTo>
                  <a:cubicBezTo>
                    <a:pt x="3834" y="13707"/>
                    <a:pt x="4639" y="14287"/>
                    <a:pt x="5525" y="14674"/>
                  </a:cubicBezTo>
                  <a:cubicBezTo>
                    <a:pt x="6153" y="14867"/>
                    <a:pt x="6813" y="14979"/>
                    <a:pt x="7457" y="15043"/>
                  </a:cubicBezTo>
                  <a:cubicBezTo>
                    <a:pt x="7737" y="15049"/>
                    <a:pt x="8017" y="15055"/>
                    <a:pt x="8295" y="15055"/>
                  </a:cubicBezTo>
                  <a:cubicBezTo>
                    <a:pt x="8804" y="15055"/>
                    <a:pt x="9310" y="15036"/>
                    <a:pt x="9809" y="14964"/>
                  </a:cubicBezTo>
                  <a:cubicBezTo>
                    <a:pt x="11065" y="14706"/>
                    <a:pt x="12289" y="14190"/>
                    <a:pt x="13369" y="13482"/>
                  </a:cubicBezTo>
                  <a:cubicBezTo>
                    <a:pt x="14593" y="12660"/>
                    <a:pt x="15302" y="11758"/>
                    <a:pt x="15431" y="10228"/>
                  </a:cubicBezTo>
                  <a:cubicBezTo>
                    <a:pt x="15656" y="8521"/>
                    <a:pt x="15833" y="6717"/>
                    <a:pt x="15205" y="5074"/>
                  </a:cubicBezTo>
                  <a:cubicBezTo>
                    <a:pt x="15044" y="4494"/>
                    <a:pt x="14883" y="3898"/>
                    <a:pt x="14561" y="3399"/>
                  </a:cubicBezTo>
                  <a:cubicBezTo>
                    <a:pt x="14061" y="2609"/>
                    <a:pt x="13449" y="1869"/>
                    <a:pt x="12611" y="1482"/>
                  </a:cubicBezTo>
                  <a:cubicBezTo>
                    <a:pt x="11999" y="1192"/>
                    <a:pt x="11419" y="758"/>
                    <a:pt x="10728" y="693"/>
                  </a:cubicBezTo>
                  <a:cubicBezTo>
                    <a:pt x="10309" y="580"/>
                    <a:pt x="9793" y="483"/>
                    <a:pt x="9519" y="339"/>
                  </a:cubicBezTo>
                  <a:cubicBezTo>
                    <a:pt x="9052" y="178"/>
                    <a:pt x="8537" y="49"/>
                    <a:pt x="8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3485500" y="2085725"/>
              <a:ext cx="467925" cy="454225"/>
            </a:xfrm>
            <a:custGeom>
              <a:avLst/>
              <a:gdLst/>
              <a:ahLst/>
              <a:cxnLst/>
              <a:rect l="l" t="t" r="r" b="b"/>
              <a:pathLst>
                <a:path w="18717" h="18169" extrusionOk="0">
                  <a:moveTo>
                    <a:pt x="11002" y="0"/>
                  </a:moveTo>
                  <a:cubicBezTo>
                    <a:pt x="10534" y="0"/>
                    <a:pt x="10115" y="114"/>
                    <a:pt x="9584" y="161"/>
                  </a:cubicBezTo>
                  <a:cubicBezTo>
                    <a:pt x="8972" y="226"/>
                    <a:pt x="8376" y="404"/>
                    <a:pt x="7781" y="565"/>
                  </a:cubicBezTo>
                  <a:cubicBezTo>
                    <a:pt x="7394" y="677"/>
                    <a:pt x="6975" y="693"/>
                    <a:pt x="6589" y="855"/>
                  </a:cubicBezTo>
                  <a:cubicBezTo>
                    <a:pt x="6057" y="1080"/>
                    <a:pt x="5590" y="1338"/>
                    <a:pt x="5107" y="1531"/>
                  </a:cubicBezTo>
                  <a:cubicBezTo>
                    <a:pt x="4753" y="1692"/>
                    <a:pt x="4366" y="1772"/>
                    <a:pt x="4044" y="1982"/>
                  </a:cubicBezTo>
                  <a:cubicBezTo>
                    <a:pt x="3528" y="2287"/>
                    <a:pt x="3110" y="2723"/>
                    <a:pt x="2659" y="3142"/>
                  </a:cubicBezTo>
                  <a:cubicBezTo>
                    <a:pt x="2094" y="3672"/>
                    <a:pt x="1547" y="4252"/>
                    <a:pt x="1192" y="4945"/>
                  </a:cubicBezTo>
                  <a:cubicBezTo>
                    <a:pt x="1016" y="5283"/>
                    <a:pt x="951" y="5670"/>
                    <a:pt x="806" y="6024"/>
                  </a:cubicBezTo>
                  <a:cubicBezTo>
                    <a:pt x="677" y="6378"/>
                    <a:pt x="533" y="6668"/>
                    <a:pt x="372" y="7055"/>
                  </a:cubicBezTo>
                  <a:cubicBezTo>
                    <a:pt x="211" y="7458"/>
                    <a:pt x="194" y="8053"/>
                    <a:pt x="33" y="8360"/>
                  </a:cubicBezTo>
                  <a:cubicBezTo>
                    <a:pt x="1" y="8424"/>
                    <a:pt x="33" y="8504"/>
                    <a:pt x="97" y="8521"/>
                  </a:cubicBezTo>
                  <a:cubicBezTo>
                    <a:pt x="104" y="8522"/>
                    <a:pt x="111" y="8523"/>
                    <a:pt x="117" y="8523"/>
                  </a:cubicBezTo>
                  <a:cubicBezTo>
                    <a:pt x="184" y="8523"/>
                    <a:pt x="213" y="8451"/>
                    <a:pt x="243" y="8392"/>
                  </a:cubicBezTo>
                  <a:cubicBezTo>
                    <a:pt x="323" y="8231"/>
                    <a:pt x="355" y="8053"/>
                    <a:pt x="387" y="7877"/>
                  </a:cubicBezTo>
                  <a:cubicBezTo>
                    <a:pt x="468" y="7312"/>
                    <a:pt x="629" y="6910"/>
                    <a:pt x="887" y="6411"/>
                  </a:cubicBezTo>
                  <a:cubicBezTo>
                    <a:pt x="1064" y="6024"/>
                    <a:pt x="1177" y="5476"/>
                    <a:pt x="1306" y="5171"/>
                  </a:cubicBezTo>
                  <a:cubicBezTo>
                    <a:pt x="1740" y="4252"/>
                    <a:pt x="2498" y="3593"/>
                    <a:pt x="3239" y="2867"/>
                  </a:cubicBezTo>
                  <a:cubicBezTo>
                    <a:pt x="3576" y="2530"/>
                    <a:pt x="3898" y="2304"/>
                    <a:pt x="4349" y="2046"/>
                  </a:cubicBezTo>
                  <a:cubicBezTo>
                    <a:pt x="4639" y="1933"/>
                    <a:pt x="5155" y="1740"/>
                    <a:pt x="5541" y="1579"/>
                  </a:cubicBezTo>
                  <a:cubicBezTo>
                    <a:pt x="5992" y="1370"/>
                    <a:pt x="6443" y="1112"/>
                    <a:pt x="6846" y="983"/>
                  </a:cubicBezTo>
                  <a:cubicBezTo>
                    <a:pt x="7281" y="870"/>
                    <a:pt x="7732" y="806"/>
                    <a:pt x="8150" y="677"/>
                  </a:cubicBezTo>
                  <a:cubicBezTo>
                    <a:pt x="9101" y="387"/>
                    <a:pt x="10083" y="307"/>
                    <a:pt x="10970" y="210"/>
                  </a:cubicBezTo>
                  <a:cubicBezTo>
                    <a:pt x="11565" y="275"/>
                    <a:pt x="12580" y="677"/>
                    <a:pt x="13111" y="902"/>
                  </a:cubicBezTo>
                  <a:cubicBezTo>
                    <a:pt x="13933" y="1289"/>
                    <a:pt x="14754" y="1660"/>
                    <a:pt x="15334" y="2287"/>
                  </a:cubicBezTo>
                  <a:cubicBezTo>
                    <a:pt x="15866" y="2867"/>
                    <a:pt x="16203" y="3528"/>
                    <a:pt x="16687" y="4205"/>
                  </a:cubicBezTo>
                  <a:cubicBezTo>
                    <a:pt x="17170" y="4913"/>
                    <a:pt x="17670" y="5751"/>
                    <a:pt x="17960" y="6475"/>
                  </a:cubicBezTo>
                  <a:cubicBezTo>
                    <a:pt x="18185" y="7104"/>
                    <a:pt x="18282" y="7780"/>
                    <a:pt x="18394" y="8457"/>
                  </a:cubicBezTo>
                  <a:cubicBezTo>
                    <a:pt x="18555" y="9133"/>
                    <a:pt x="18491" y="9842"/>
                    <a:pt x="18411" y="10583"/>
                  </a:cubicBezTo>
                  <a:cubicBezTo>
                    <a:pt x="18314" y="11275"/>
                    <a:pt x="18265" y="11887"/>
                    <a:pt x="17992" y="12548"/>
                  </a:cubicBezTo>
                  <a:cubicBezTo>
                    <a:pt x="17863" y="12950"/>
                    <a:pt x="17638" y="13321"/>
                    <a:pt x="17460" y="13772"/>
                  </a:cubicBezTo>
                  <a:cubicBezTo>
                    <a:pt x="17299" y="14206"/>
                    <a:pt x="17251" y="14513"/>
                    <a:pt x="16897" y="14802"/>
                  </a:cubicBezTo>
                  <a:cubicBezTo>
                    <a:pt x="16622" y="15043"/>
                    <a:pt x="16381" y="15318"/>
                    <a:pt x="16107" y="15559"/>
                  </a:cubicBezTo>
                  <a:cubicBezTo>
                    <a:pt x="15946" y="15688"/>
                    <a:pt x="15656" y="15881"/>
                    <a:pt x="15430" y="16042"/>
                  </a:cubicBezTo>
                  <a:cubicBezTo>
                    <a:pt x="15044" y="16381"/>
                    <a:pt x="14754" y="16606"/>
                    <a:pt x="14271" y="16735"/>
                  </a:cubicBezTo>
                  <a:cubicBezTo>
                    <a:pt x="13837" y="16993"/>
                    <a:pt x="13465" y="17137"/>
                    <a:pt x="12982" y="17283"/>
                  </a:cubicBezTo>
                  <a:cubicBezTo>
                    <a:pt x="12402" y="17492"/>
                    <a:pt x="11904" y="17702"/>
                    <a:pt x="11339" y="17717"/>
                  </a:cubicBezTo>
                  <a:cubicBezTo>
                    <a:pt x="10970" y="17782"/>
                    <a:pt x="10744" y="17830"/>
                    <a:pt x="10373" y="17846"/>
                  </a:cubicBezTo>
                  <a:cubicBezTo>
                    <a:pt x="10067" y="17923"/>
                    <a:pt x="9831" y="17969"/>
                    <a:pt x="9538" y="17969"/>
                  </a:cubicBezTo>
                  <a:cubicBezTo>
                    <a:pt x="9462" y="17969"/>
                    <a:pt x="9381" y="17966"/>
                    <a:pt x="9295" y="17959"/>
                  </a:cubicBezTo>
                  <a:cubicBezTo>
                    <a:pt x="8666" y="17910"/>
                    <a:pt x="8118" y="17814"/>
                    <a:pt x="7458" y="17637"/>
                  </a:cubicBezTo>
                  <a:cubicBezTo>
                    <a:pt x="6926" y="17556"/>
                    <a:pt x="6218" y="17363"/>
                    <a:pt x="5799" y="17186"/>
                  </a:cubicBezTo>
                  <a:cubicBezTo>
                    <a:pt x="5251" y="16961"/>
                    <a:pt x="4753" y="16622"/>
                    <a:pt x="4366" y="16252"/>
                  </a:cubicBezTo>
                  <a:cubicBezTo>
                    <a:pt x="3915" y="15769"/>
                    <a:pt x="3480" y="15269"/>
                    <a:pt x="3029" y="14770"/>
                  </a:cubicBezTo>
                  <a:cubicBezTo>
                    <a:pt x="2755" y="14416"/>
                    <a:pt x="2498" y="14158"/>
                    <a:pt x="2304" y="13755"/>
                  </a:cubicBezTo>
                  <a:cubicBezTo>
                    <a:pt x="2111" y="13401"/>
                    <a:pt x="2014" y="12950"/>
                    <a:pt x="1933" y="12499"/>
                  </a:cubicBezTo>
                  <a:cubicBezTo>
                    <a:pt x="1676" y="11242"/>
                    <a:pt x="1482" y="10035"/>
                    <a:pt x="1338" y="8811"/>
                  </a:cubicBezTo>
                  <a:cubicBezTo>
                    <a:pt x="1306" y="8472"/>
                    <a:pt x="1274" y="8150"/>
                    <a:pt x="1225" y="7828"/>
                  </a:cubicBezTo>
                  <a:cubicBezTo>
                    <a:pt x="1218" y="7793"/>
                    <a:pt x="1187" y="7777"/>
                    <a:pt x="1154" y="7777"/>
                  </a:cubicBezTo>
                  <a:cubicBezTo>
                    <a:pt x="1110" y="7777"/>
                    <a:pt x="1064" y="7805"/>
                    <a:pt x="1064" y="7860"/>
                  </a:cubicBezTo>
                  <a:cubicBezTo>
                    <a:pt x="1209" y="9230"/>
                    <a:pt x="1386" y="10598"/>
                    <a:pt x="1643" y="11968"/>
                  </a:cubicBezTo>
                  <a:cubicBezTo>
                    <a:pt x="1804" y="12692"/>
                    <a:pt x="1886" y="13482"/>
                    <a:pt x="2304" y="14109"/>
                  </a:cubicBezTo>
                  <a:cubicBezTo>
                    <a:pt x="2674" y="14674"/>
                    <a:pt x="3142" y="15157"/>
                    <a:pt x="3576" y="15655"/>
                  </a:cubicBezTo>
                  <a:cubicBezTo>
                    <a:pt x="4205" y="16429"/>
                    <a:pt x="4929" y="17073"/>
                    <a:pt x="5863" y="17412"/>
                  </a:cubicBezTo>
                  <a:cubicBezTo>
                    <a:pt x="6395" y="17620"/>
                    <a:pt x="6958" y="17734"/>
                    <a:pt x="7506" y="17846"/>
                  </a:cubicBezTo>
                  <a:cubicBezTo>
                    <a:pt x="8167" y="18024"/>
                    <a:pt x="8844" y="18136"/>
                    <a:pt x="9535" y="18168"/>
                  </a:cubicBezTo>
                  <a:cubicBezTo>
                    <a:pt x="9825" y="18168"/>
                    <a:pt x="10115" y="18104"/>
                    <a:pt x="10405" y="18039"/>
                  </a:cubicBezTo>
                  <a:cubicBezTo>
                    <a:pt x="10551" y="18007"/>
                    <a:pt x="10856" y="18024"/>
                    <a:pt x="11082" y="17959"/>
                  </a:cubicBezTo>
                  <a:cubicBezTo>
                    <a:pt x="11372" y="17878"/>
                    <a:pt x="11597" y="17895"/>
                    <a:pt x="11936" y="17830"/>
                  </a:cubicBezTo>
                  <a:cubicBezTo>
                    <a:pt x="12306" y="17749"/>
                    <a:pt x="12660" y="17588"/>
                    <a:pt x="13031" y="17459"/>
                  </a:cubicBezTo>
                  <a:cubicBezTo>
                    <a:pt x="13337" y="17363"/>
                    <a:pt x="13659" y="17266"/>
                    <a:pt x="13965" y="17122"/>
                  </a:cubicBezTo>
                  <a:cubicBezTo>
                    <a:pt x="14174" y="16993"/>
                    <a:pt x="14287" y="16912"/>
                    <a:pt x="14496" y="16847"/>
                  </a:cubicBezTo>
                  <a:cubicBezTo>
                    <a:pt x="15044" y="16703"/>
                    <a:pt x="15366" y="16300"/>
                    <a:pt x="15801" y="16010"/>
                  </a:cubicBezTo>
                  <a:cubicBezTo>
                    <a:pt x="16203" y="15769"/>
                    <a:pt x="16526" y="15415"/>
                    <a:pt x="16864" y="15076"/>
                  </a:cubicBezTo>
                  <a:cubicBezTo>
                    <a:pt x="17026" y="14931"/>
                    <a:pt x="17202" y="14802"/>
                    <a:pt x="17315" y="14625"/>
                  </a:cubicBezTo>
                  <a:cubicBezTo>
                    <a:pt x="17460" y="14384"/>
                    <a:pt x="17556" y="14126"/>
                    <a:pt x="17638" y="13868"/>
                  </a:cubicBezTo>
                  <a:cubicBezTo>
                    <a:pt x="17863" y="13321"/>
                    <a:pt x="18217" y="12644"/>
                    <a:pt x="18394" y="11983"/>
                  </a:cubicBezTo>
                  <a:cubicBezTo>
                    <a:pt x="18572" y="11066"/>
                    <a:pt x="18684" y="10196"/>
                    <a:pt x="18716" y="9230"/>
                  </a:cubicBezTo>
                  <a:cubicBezTo>
                    <a:pt x="18587" y="8328"/>
                    <a:pt x="18475" y="7441"/>
                    <a:pt x="18217" y="6572"/>
                  </a:cubicBezTo>
                  <a:cubicBezTo>
                    <a:pt x="17960" y="5831"/>
                    <a:pt x="17556" y="5154"/>
                    <a:pt x="17138" y="4510"/>
                  </a:cubicBezTo>
                  <a:cubicBezTo>
                    <a:pt x="16542" y="3689"/>
                    <a:pt x="16107" y="2787"/>
                    <a:pt x="15415" y="2062"/>
                  </a:cubicBezTo>
                  <a:cubicBezTo>
                    <a:pt x="14947" y="1579"/>
                    <a:pt x="14335" y="1289"/>
                    <a:pt x="13772" y="967"/>
                  </a:cubicBezTo>
                  <a:cubicBezTo>
                    <a:pt x="12886" y="548"/>
                    <a:pt x="11968" y="161"/>
                    <a:pt x="110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010600"/>
            <a:ext cx="6576000" cy="16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rPr dirty="0"/>
              <a:t>xx%</a:t>
            </a:r>
          </a:p>
        </p:txBody>
      </p:sp>
      <p:sp>
        <p:nvSpPr>
          <p:cNvPr id="292" name="Google Shape;292;p11"/>
          <p:cNvSpPr txBox="1">
            <a:spLocks noGrp="1"/>
          </p:cNvSpPr>
          <p:nvPr>
            <p:ph type="subTitle" idx="1"/>
          </p:nvPr>
        </p:nvSpPr>
        <p:spPr>
          <a:xfrm>
            <a:off x="1284000" y="258020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3" name="Google Shape;293;p11"/>
          <p:cNvSpPr/>
          <p:nvPr/>
        </p:nvSpPr>
        <p:spPr>
          <a:xfrm flipH="1">
            <a:off x="5" y="3847347"/>
            <a:ext cx="9258295" cy="129613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1"/>
          <p:cNvSpPr/>
          <p:nvPr/>
        </p:nvSpPr>
        <p:spPr>
          <a:xfrm>
            <a:off x="-14" y="4353151"/>
            <a:ext cx="9857189" cy="790298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" name="Google Shape;295;p11"/>
          <p:cNvGrpSpPr/>
          <p:nvPr/>
        </p:nvGrpSpPr>
        <p:grpSpPr>
          <a:xfrm flipH="1">
            <a:off x="4886800" y="4542892"/>
            <a:ext cx="2156564" cy="841813"/>
            <a:chOff x="-76300" y="4828453"/>
            <a:chExt cx="1400275" cy="546596"/>
          </a:xfrm>
        </p:grpSpPr>
        <p:sp>
          <p:nvSpPr>
            <p:cNvPr id="296" name="Google Shape;296;p11"/>
            <p:cNvSpPr/>
            <p:nvPr/>
          </p:nvSpPr>
          <p:spPr>
            <a:xfrm rot="10800000">
              <a:off x="-76300" y="4828453"/>
              <a:ext cx="1400275" cy="546596"/>
            </a:xfrm>
            <a:custGeom>
              <a:avLst/>
              <a:gdLst/>
              <a:ahLst/>
              <a:cxnLst/>
              <a:rect l="l" t="t" r="r" b="b"/>
              <a:pathLst>
                <a:path w="98750" h="38547" extrusionOk="0">
                  <a:moveTo>
                    <a:pt x="88052" y="0"/>
                  </a:moveTo>
                  <a:cubicBezTo>
                    <a:pt x="85890" y="0"/>
                    <a:pt x="83815" y="594"/>
                    <a:pt x="82164" y="1312"/>
                  </a:cubicBezTo>
                  <a:cubicBezTo>
                    <a:pt x="81466" y="1520"/>
                    <a:pt x="80210" y="2125"/>
                    <a:pt x="79326" y="2451"/>
                  </a:cubicBezTo>
                  <a:cubicBezTo>
                    <a:pt x="78744" y="2708"/>
                    <a:pt x="78256" y="3126"/>
                    <a:pt x="77674" y="3359"/>
                  </a:cubicBezTo>
                  <a:cubicBezTo>
                    <a:pt x="76464" y="4033"/>
                    <a:pt x="75325" y="4824"/>
                    <a:pt x="74138" y="5568"/>
                  </a:cubicBezTo>
                  <a:cubicBezTo>
                    <a:pt x="73114" y="6126"/>
                    <a:pt x="72068" y="6685"/>
                    <a:pt x="71021" y="7221"/>
                  </a:cubicBezTo>
                  <a:cubicBezTo>
                    <a:pt x="70114" y="7639"/>
                    <a:pt x="69463" y="7825"/>
                    <a:pt x="68322" y="8151"/>
                  </a:cubicBezTo>
                  <a:cubicBezTo>
                    <a:pt x="67369" y="8384"/>
                    <a:pt x="66508" y="8663"/>
                    <a:pt x="65834" y="8685"/>
                  </a:cubicBezTo>
                  <a:cubicBezTo>
                    <a:pt x="65478" y="8719"/>
                    <a:pt x="65110" y="8735"/>
                    <a:pt x="64734" y="8735"/>
                  </a:cubicBezTo>
                  <a:cubicBezTo>
                    <a:pt x="62526" y="8735"/>
                    <a:pt x="60056" y="8196"/>
                    <a:pt x="58366" y="7639"/>
                  </a:cubicBezTo>
                  <a:cubicBezTo>
                    <a:pt x="55900" y="6523"/>
                    <a:pt x="53644" y="5034"/>
                    <a:pt x="51085" y="4126"/>
                  </a:cubicBezTo>
                  <a:cubicBezTo>
                    <a:pt x="49457" y="3638"/>
                    <a:pt x="47643" y="3102"/>
                    <a:pt x="45968" y="2847"/>
                  </a:cubicBezTo>
                  <a:cubicBezTo>
                    <a:pt x="45345" y="2763"/>
                    <a:pt x="44715" y="2724"/>
                    <a:pt x="44084" y="2724"/>
                  </a:cubicBezTo>
                  <a:cubicBezTo>
                    <a:pt x="42782" y="2724"/>
                    <a:pt x="41475" y="2891"/>
                    <a:pt x="40221" y="3173"/>
                  </a:cubicBezTo>
                  <a:cubicBezTo>
                    <a:pt x="39268" y="3452"/>
                    <a:pt x="38220" y="3474"/>
                    <a:pt x="37314" y="3917"/>
                  </a:cubicBezTo>
                  <a:cubicBezTo>
                    <a:pt x="36638" y="4290"/>
                    <a:pt x="36313" y="4638"/>
                    <a:pt x="35941" y="4870"/>
                  </a:cubicBezTo>
                  <a:cubicBezTo>
                    <a:pt x="35546" y="5267"/>
                    <a:pt x="35453" y="5335"/>
                    <a:pt x="35220" y="5382"/>
                  </a:cubicBezTo>
                  <a:cubicBezTo>
                    <a:pt x="34405" y="5778"/>
                    <a:pt x="34150" y="5964"/>
                    <a:pt x="33149" y="6197"/>
                  </a:cubicBezTo>
                  <a:cubicBezTo>
                    <a:pt x="31952" y="6522"/>
                    <a:pt x="31144" y="6722"/>
                    <a:pt x="30030" y="6722"/>
                  </a:cubicBezTo>
                  <a:cubicBezTo>
                    <a:pt x="29867" y="6722"/>
                    <a:pt x="29698" y="6718"/>
                    <a:pt x="29520" y="6709"/>
                  </a:cubicBezTo>
                  <a:cubicBezTo>
                    <a:pt x="27287" y="6685"/>
                    <a:pt x="25472" y="6499"/>
                    <a:pt x="23636" y="5592"/>
                  </a:cubicBezTo>
                  <a:cubicBezTo>
                    <a:pt x="21704" y="4801"/>
                    <a:pt x="19750" y="3731"/>
                    <a:pt x="17563" y="2684"/>
                  </a:cubicBezTo>
                  <a:cubicBezTo>
                    <a:pt x="16517" y="2196"/>
                    <a:pt x="15354" y="2010"/>
                    <a:pt x="14238" y="1753"/>
                  </a:cubicBezTo>
                  <a:cubicBezTo>
                    <a:pt x="12957" y="1452"/>
                    <a:pt x="11654" y="1265"/>
                    <a:pt x="10329" y="1219"/>
                  </a:cubicBezTo>
                  <a:cubicBezTo>
                    <a:pt x="9712" y="1121"/>
                    <a:pt x="9095" y="1084"/>
                    <a:pt x="8479" y="1084"/>
                  </a:cubicBezTo>
                  <a:cubicBezTo>
                    <a:pt x="7769" y="1084"/>
                    <a:pt x="7060" y="1133"/>
                    <a:pt x="6351" y="1195"/>
                  </a:cubicBezTo>
                  <a:cubicBezTo>
                    <a:pt x="4303" y="1405"/>
                    <a:pt x="2281" y="1846"/>
                    <a:pt x="256" y="2265"/>
                  </a:cubicBezTo>
                  <a:cubicBezTo>
                    <a:pt x="187" y="2404"/>
                    <a:pt x="140" y="2522"/>
                    <a:pt x="116" y="2637"/>
                  </a:cubicBezTo>
                  <a:cubicBezTo>
                    <a:pt x="1" y="2987"/>
                    <a:pt x="94" y="3288"/>
                    <a:pt x="187" y="3614"/>
                  </a:cubicBezTo>
                  <a:cubicBezTo>
                    <a:pt x="652" y="5196"/>
                    <a:pt x="1419" y="6383"/>
                    <a:pt x="1397" y="6406"/>
                  </a:cubicBezTo>
                  <a:cubicBezTo>
                    <a:pt x="2024" y="7569"/>
                    <a:pt x="2536" y="8778"/>
                    <a:pt x="3233" y="9919"/>
                  </a:cubicBezTo>
                  <a:cubicBezTo>
                    <a:pt x="3419" y="10384"/>
                    <a:pt x="3537" y="10500"/>
                    <a:pt x="3745" y="11129"/>
                  </a:cubicBezTo>
                  <a:cubicBezTo>
                    <a:pt x="4071" y="11756"/>
                    <a:pt x="4443" y="12385"/>
                    <a:pt x="4769" y="13036"/>
                  </a:cubicBezTo>
                  <a:cubicBezTo>
                    <a:pt x="5234" y="13943"/>
                    <a:pt x="5305" y="14315"/>
                    <a:pt x="5770" y="15223"/>
                  </a:cubicBezTo>
                  <a:cubicBezTo>
                    <a:pt x="6235" y="16083"/>
                    <a:pt x="6816" y="16851"/>
                    <a:pt x="7374" y="17642"/>
                  </a:cubicBezTo>
                  <a:cubicBezTo>
                    <a:pt x="7746" y="18154"/>
                    <a:pt x="7979" y="18712"/>
                    <a:pt x="8351" y="19224"/>
                  </a:cubicBezTo>
                  <a:cubicBezTo>
                    <a:pt x="8909" y="19991"/>
                    <a:pt x="10097" y="21573"/>
                    <a:pt x="10422" y="21923"/>
                  </a:cubicBezTo>
                  <a:cubicBezTo>
                    <a:pt x="11260" y="22993"/>
                    <a:pt x="12004" y="24156"/>
                    <a:pt x="13050" y="25062"/>
                  </a:cubicBezTo>
                  <a:cubicBezTo>
                    <a:pt x="15144" y="26529"/>
                    <a:pt x="17330" y="27971"/>
                    <a:pt x="19727" y="28948"/>
                  </a:cubicBezTo>
                  <a:cubicBezTo>
                    <a:pt x="21868" y="29808"/>
                    <a:pt x="24147" y="30319"/>
                    <a:pt x="26288" y="31157"/>
                  </a:cubicBezTo>
                  <a:cubicBezTo>
                    <a:pt x="27380" y="31483"/>
                    <a:pt x="28428" y="31879"/>
                    <a:pt x="29730" y="32320"/>
                  </a:cubicBezTo>
                  <a:cubicBezTo>
                    <a:pt x="30962" y="32716"/>
                    <a:pt x="31800" y="32902"/>
                    <a:pt x="32755" y="33344"/>
                  </a:cubicBezTo>
                  <a:cubicBezTo>
                    <a:pt x="34731" y="34112"/>
                    <a:pt x="36825" y="34553"/>
                    <a:pt x="38849" y="35182"/>
                  </a:cubicBezTo>
                  <a:cubicBezTo>
                    <a:pt x="39663" y="35461"/>
                    <a:pt x="40524" y="35577"/>
                    <a:pt x="41384" y="35740"/>
                  </a:cubicBezTo>
                  <a:cubicBezTo>
                    <a:pt x="43781" y="36252"/>
                    <a:pt x="46200" y="36647"/>
                    <a:pt x="48620" y="37019"/>
                  </a:cubicBezTo>
                  <a:cubicBezTo>
                    <a:pt x="52388" y="37763"/>
                    <a:pt x="56250" y="37974"/>
                    <a:pt x="60087" y="38160"/>
                  </a:cubicBezTo>
                  <a:cubicBezTo>
                    <a:pt x="62925" y="38322"/>
                    <a:pt x="65763" y="38346"/>
                    <a:pt x="68579" y="38532"/>
                  </a:cubicBezTo>
                  <a:cubicBezTo>
                    <a:pt x="68866" y="38542"/>
                    <a:pt x="69152" y="38547"/>
                    <a:pt x="69439" y="38547"/>
                  </a:cubicBezTo>
                  <a:cubicBezTo>
                    <a:pt x="71053" y="38547"/>
                    <a:pt x="72653" y="38401"/>
                    <a:pt x="74255" y="38322"/>
                  </a:cubicBezTo>
                  <a:cubicBezTo>
                    <a:pt x="76349" y="38275"/>
                    <a:pt x="78465" y="38275"/>
                    <a:pt x="80558" y="38043"/>
                  </a:cubicBezTo>
                  <a:cubicBezTo>
                    <a:pt x="82187" y="37834"/>
                    <a:pt x="83793" y="37438"/>
                    <a:pt x="85421" y="37112"/>
                  </a:cubicBezTo>
                  <a:cubicBezTo>
                    <a:pt x="86839" y="36857"/>
                    <a:pt x="88188" y="36299"/>
                    <a:pt x="89538" y="35787"/>
                  </a:cubicBezTo>
                  <a:cubicBezTo>
                    <a:pt x="90957" y="35251"/>
                    <a:pt x="92329" y="34646"/>
                    <a:pt x="93470" y="33716"/>
                  </a:cubicBezTo>
                  <a:cubicBezTo>
                    <a:pt x="95098" y="32344"/>
                    <a:pt x="96191" y="30483"/>
                    <a:pt x="97192" y="28669"/>
                  </a:cubicBezTo>
                  <a:cubicBezTo>
                    <a:pt x="97843" y="27481"/>
                    <a:pt x="98355" y="25202"/>
                    <a:pt x="98355" y="24364"/>
                  </a:cubicBezTo>
                  <a:cubicBezTo>
                    <a:pt x="98750" y="22109"/>
                    <a:pt x="98448" y="19851"/>
                    <a:pt x="98308" y="17944"/>
                  </a:cubicBezTo>
                  <a:cubicBezTo>
                    <a:pt x="98377" y="17224"/>
                    <a:pt x="98495" y="16758"/>
                    <a:pt x="98517" y="15828"/>
                  </a:cubicBezTo>
                  <a:cubicBezTo>
                    <a:pt x="98377" y="14711"/>
                    <a:pt x="98541" y="13595"/>
                    <a:pt x="98588" y="12478"/>
                  </a:cubicBezTo>
                  <a:cubicBezTo>
                    <a:pt x="98588" y="10453"/>
                    <a:pt x="98308" y="9104"/>
                    <a:pt x="98308" y="7196"/>
                  </a:cubicBezTo>
                  <a:cubicBezTo>
                    <a:pt x="98308" y="6616"/>
                    <a:pt x="98076" y="5661"/>
                    <a:pt x="98076" y="5499"/>
                  </a:cubicBezTo>
                  <a:cubicBezTo>
                    <a:pt x="98098" y="4383"/>
                    <a:pt x="97983" y="3149"/>
                    <a:pt x="97261" y="2218"/>
                  </a:cubicBezTo>
                  <a:cubicBezTo>
                    <a:pt x="96051" y="1148"/>
                    <a:pt x="94330" y="683"/>
                    <a:pt x="92725" y="428"/>
                  </a:cubicBezTo>
                  <a:cubicBezTo>
                    <a:pt x="91330" y="218"/>
                    <a:pt x="89934" y="9"/>
                    <a:pt x="88514" y="9"/>
                  </a:cubicBezTo>
                  <a:cubicBezTo>
                    <a:pt x="88360" y="3"/>
                    <a:pt x="88206" y="0"/>
                    <a:pt x="880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7" name="Google Shape;297;p11"/>
            <p:cNvGrpSpPr/>
            <p:nvPr/>
          </p:nvGrpSpPr>
          <p:grpSpPr>
            <a:xfrm rot="10800000">
              <a:off x="37954" y="4901398"/>
              <a:ext cx="1012503" cy="364619"/>
              <a:chOff x="5155250" y="3647725"/>
              <a:chExt cx="2120425" cy="763600"/>
            </a:xfrm>
          </p:grpSpPr>
          <p:sp>
            <p:nvSpPr>
              <p:cNvPr id="298" name="Google Shape;298;p11"/>
              <p:cNvSpPr/>
              <p:nvPr/>
            </p:nvSpPr>
            <p:spPr>
              <a:xfrm>
                <a:off x="5155250" y="3760550"/>
                <a:ext cx="396675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15867" h="4374" extrusionOk="0">
                    <a:moveTo>
                      <a:pt x="4629" y="1"/>
                    </a:moveTo>
                    <a:cubicBezTo>
                      <a:pt x="3792" y="1"/>
                      <a:pt x="2932" y="209"/>
                      <a:pt x="2117" y="419"/>
                    </a:cubicBezTo>
                    <a:cubicBezTo>
                      <a:pt x="1536" y="605"/>
                      <a:pt x="954" y="814"/>
                      <a:pt x="396" y="1071"/>
                    </a:cubicBezTo>
                    <a:cubicBezTo>
                      <a:pt x="234" y="1139"/>
                      <a:pt x="1" y="1210"/>
                      <a:pt x="48" y="1419"/>
                    </a:cubicBezTo>
                    <a:cubicBezTo>
                      <a:pt x="48" y="1536"/>
                      <a:pt x="163" y="1629"/>
                      <a:pt x="280" y="1629"/>
                    </a:cubicBezTo>
                    <a:cubicBezTo>
                      <a:pt x="327" y="1629"/>
                      <a:pt x="373" y="1605"/>
                      <a:pt x="396" y="1605"/>
                    </a:cubicBezTo>
                    <a:cubicBezTo>
                      <a:pt x="1629" y="1071"/>
                      <a:pt x="3118" y="488"/>
                      <a:pt x="4607" y="488"/>
                    </a:cubicBezTo>
                    <a:cubicBezTo>
                      <a:pt x="4840" y="488"/>
                      <a:pt x="5048" y="512"/>
                      <a:pt x="5281" y="535"/>
                    </a:cubicBezTo>
                    <a:cubicBezTo>
                      <a:pt x="6165" y="674"/>
                      <a:pt x="6887" y="1232"/>
                      <a:pt x="7607" y="1768"/>
                    </a:cubicBezTo>
                    <a:cubicBezTo>
                      <a:pt x="8212" y="2187"/>
                      <a:pt x="9142" y="3373"/>
                      <a:pt x="10026" y="3884"/>
                    </a:cubicBezTo>
                    <a:cubicBezTo>
                      <a:pt x="10398" y="4095"/>
                      <a:pt x="10841" y="4117"/>
                      <a:pt x="11260" y="4188"/>
                    </a:cubicBezTo>
                    <a:cubicBezTo>
                      <a:pt x="11701" y="4257"/>
                      <a:pt x="12144" y="4374"/>
                      <a:pt x="12609" y="4374"/>
                    </a:cubicBezTo>
                    <a:lnTo>
                      <a:pt x="12632" y="4374"/>
                    </a:lnTo>
                    <a:cubicBezTo>
                      <a:pt x="13702" y="4374"/>
                      <a:pt x="14632" y="4048"/>
                      <a:pt x="15447" y="3698"/>
                    </a:cubicBezTo>
                    <a:cubicBezTo>
                      <a:pt x="15540" y="3629"/>
                      <a:pt x="15680" y="3629"/>
                      <a:pt x="15749" y="3512"/>
                    </a:cubicBezTo>
                    <a:cubicBezTo>
                      <a:pt x="15866" y="3373"/>
                      <a:pt x="15773" y="3140"/>
                      <a:pt x="15587" y="3093"/>
                    </a:cubicBezTo>
                    <a:cubicBezTo>
                      <a:pt x="15587" y="3071"/>
                      <a:pt x="15563" y="3071"/>
                      <a:pt x="15540" y="3071"/>
                    </a:cubicBezTo>
                    <a:cubicBezTo>
                      <a:pt x="15377" y="3071"/>
                      <a:pt x="15261" y="3187"/>
                      <a:pt x="15122" y="3233"/>
                    </a:cubicBezTo>
                    <a:cubicBezTo>
                      <a:pt x="14982" y="3280"/>
                      <a:pt x="14424" y="3512"/>
                      <a:pt x="14167" y="3583"/>
                    </a:cubicBezTo>
                    <a:cubicBezTo>
                      <a:pt x="13633" y="3723"/>
                      <a:pt x="13190" y="3791"/>
                      <a:pt x="12749" y="3791"/>
                    </a:cubicBezTo>
                    <a:cubicBezTo>
                      <a:pt x="12284" y="3791"/>
                      <a:pt x="11794" y="3723"/>
                      <a:pt x="11189" y="3605"/>
                    </a:cubicBezTo>
                    <a:cubicBezTo>
                      <a:pt x="10143" y="3512"/>
                      <a:pt x="9678" y="2954"/>
                      <a:pt x="8934" y="2210"/>
                    </a:cubicBezTo>
                    <a:cubicBezTo>
                      <a:pt x="7979" y="1326"/>
                      <a:pt x="6909" y="419"/>
                      <a:pt x="5631" y="94"/>
                    </a:cubicBezTo>
                    <a:cubicBezTo>
                      <a:pt x="5305" y="23"/>
                      <a:pt x="4955" y="1"/>
                      <a:pt x="46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1"/>
              <p:cNvSpPr/>
              <p:nvPr/>
            </p:nvSpPr>
            <p:spPr>
              <a:xfrm>
                <a:off x="5278550" y="3821025"/>
                <a:ext cx="1160225" cy="204150"/>
              </a:xfrm>
              <a:custGeom>
                <a:avLst/>
                <a:gdLst/>
                <a:ahLst/>
                <a:cxnLst/>
                <a:rect l="l" t="t" r="r" b="b"/>
                <a:pathLst>
                  <a:path w="46409" h="8166" extrusionOk="0">
                    <a:moveTo>
                      <a:pt x="26263" y="1"/>
                    </a:moveTo>
                    <a:cubicBezTo>
                      <a:pt x="24914" y="1"/>
                      <a:pt x="23565" y="280"/>
                      <a:pt x="22286" y="721"/>
                    </a:cubicBezTo>
                    <a:cubicBezTo>
                      <a:pt x="20844" y="1186"/>
                      <a:pt x="19448" y="1745"/>
                      <a:pt x="18192" y="2606"/>
                    </a:cubicBezTo>
                    <a:cubicBezTo>
                      <a:pt x="16564" y="3723"/>
                      <a:pt x="15354" y="5351"/>
                      <a:pt x="13679" y="6444"/>
                    </a:cubicBezTo>
                    <a:cubicBezTo>
                      <a:pt x="13050" y="6980"/>
                      <a:pt x="12259" y="7119"/>
                      <a:pt x="11492" y="7352"/>
                    </a:cubicBezTo>
                    <a:cubicBezTo>
                      <a:pt x="10794" y="7538"/>
                      <a:pt x="10097" y="7631"/>
                      <a:pt x="9375" y="7631"/>
                    </a:cubicBezTo>
                    <a:cubicBezTo>
                      <a:pt x="8211" y="7631"/>
                      <a:pt x="7048" y="7374"/>
                      <a:pt x="5932" y="6793"/>
                    </a:cubicBezTo>
                    <a:cubicBezTo>
                      <a:pt x="4607" y="5978"/>
                      <a:pt x="2954" y="5932"/>
                      <a:pt x="1443" y="5816"/>
                    </a:cubicBezTo>
                    <a:cubicBezTo>
                      <a:pt x="1071" y="5816"/>
                      <a:pt x="699" y="5792"/>
                      <a:pt x="326" y="5792"/>
                    </a:cubicBezTo>
                    <a:cubicBezTo>
                      <a:pt x="256" y="5792"/>
                      <a:pt x="187" y="5816"/>
                      <a:pt x="140" y="5863"/>
                    </a:cubicBezTo>
                    <a:cubicBezTo>
                      <a:pt x="1" y="6003"/>
                      <a:pt x="94" y="6282"/>
                      <a:pt x="326" y="6282"/>
                    </a:cubicBezTo>
                    <a:cubicBezTo>
                      <a:pt x="1815" y="6328"/>
                      <a:pt x="3326" y="6375"/>
                      <a:pt x="4769" y="6816"/>
                    </a:cubicBezTo>
                    <a:cubicBezTo>
                      <a:pt x="5537" y="7095"/>
                      <a:pt x="6211" y="7584"/>
                      <a:pt x="7026" y="7793"/>
                    </a:cubicBezTo>
                    <a:cubicBezTo>
                      <a:pt x="7793" y="8050"/>
                      <a:pt x="8608" y="8165"/>
                      <a:pt x="9399" y="8165"/>
                    </a:cubicBezTo>
                    <a:cubicBezTo>
                      <a:pt x="10097" y="8165"/>
                      <a:pt x="10794" y="8072"/>
                      <a:pt x="11468" y="7910"/>
                    </a:cubicBezTo>
                    <a:cubicBezTo>
                      <a:pt x="12120" y="7700"/>
                      <a:pt x="12842" y="7607"/>
                      <a:pt x="13446" y="7259"/>
                    </a:cubicBezTo>
                    <a:cubicBezTo>
                      <a:pt x="15237" y="6211"/>
                      <a:pt x="16796" y="4328"/>
                      <a:pt x="18285" y="3258"/>
                    </a:cubicBezTo>
                    <a:cubicBezTo>
                      <a:pt x="19657" y="2256"/>
                      <a:pt x="20913" y="1791"/>
                      <a:pt x="22519" y="1304"/>
                    </a:cubicBezTo>
                    <a:cubicBezTo>
                      <a:pt x="23822" y="838"/>
                      <a:pt x="24914" y="652"/>
                      <a:pt x="26241" y="652"/>
                    </a:cubicBezTo>
                    <a:lnTo>
                      <a:pt x="26892" y="652"/>
                    </a:lnTo>
                    <a:cubicBezTo>
                      <a:pt x="27799" y="699"/>
                      <a:pt x="28776" y="1093"/>
                      <a:pt x="29706" y="1536"/>
                    </a:cubicBezTo>
                    <a:cubicBezTo>
                      <a:pt x="30475" y="1862"/>
                      <a:pt x="31241" y="2256"/>
                      <a:pt x="31917" y="2746"/>
                    </a:cubicBezTo>
                    <a:cubicBezTo>
                      <a:pt x="32103" y="3025"/>
                      <a:pt x="33009" y="4024"/>
                      <a:pt x="33707" y="4467"/>
                    </a:cubicBezTo>
                    <a:cubicBezTo>
                      <a:pt x="34615" y="5048"/>
                      <a:pt x="35592" y="5537"/>
                      <a:pt x="36638" y="5839"/>
                    </a:cubicBezTo>
                    <a:cubicBezTo>
                      <a:pt x="37383" y="6003"/>
                      <a:pt x="38151" y="6096"/>
                      <a:pt x="38896" y="6096"/>
                    </a:cubicBezTo>
                    <a:cubicBezTo>
                      <a:pt x="39895" y="6096"/>
                      <a:pt x="40919" y="5932"/>
                      <a:pt x="41920" y="5630"/>
                    </a:cubicBezTo>
                    <a:cubicBezTo>
                      <a:pt x="43223" y="5351"/>
                      <a:pt x="44455" y="4793"/>
                      <a:pt x="45711" y="4328"/>
                    </a:cubicBezTo>
                    <a:lnTo>
                      <a:pt x="46200" y="4117"/>
                    </a:lnTo>
                    <a:cubicBezTo>
                      <a:pt x="46316" y="4095"/>
                      <a:pt x="46409" y="3978"/>
                      <a:pt x="46409" y="3862"/>
                    </a:cubicBezTo>
                    <a:cubicBezTo>
                      <a:pt x="46409" y="3630"/>
                      <a:pt x="46293" y="3537"/>
                      <a:pt x="46154" y="3537"/>
                    </a:cubicBezTo>
                    <a:cubicBezTo>
                      <a:pt x="45968" y="3537"/>
                      <a:pt x="45735" y="3676"/>
                      <a:pt x="45595" y="3723"/>
                    </a:cubicBezTo>
                    <a:cubicBezTo>
                      <a:pt x="44851" y="4024"/>
                      <a:pt x="44106" y="4281"/>
                      <a:pt x="43384" y="4583"/>
                    </a:cubicBezTo>
                    <a:cubicBezTo>
                      <a:pt x="42013" y="5001"/>
                      <a:pt x="40478" y="5444"/>
                      <a:pt x="39290" y="5513"/>
                    </a:cubicBezTo>
                    <a:cubicBezTo>
                      <a:pt x="38523" y="5467"/>
                      <a:pt x="37569" y="5420"/>
                      <a:pt x="37081" y="5327"/>
                    </a:cubicBezTo>
                    <a:cubicBezTo>
                      <a:pt x="36197" y="5141"/>
                      <a:pt x="35754" y="4862"/>
                      <a:pt x="34941" y="4490"/>
                    </a:cubicBezTo>
                    <a:cubicBezTo>
                      <a:pt x="34011" y="4048"/>
                      <a:pt x="33545" y="3606"/>
                      <a:pt x="32801" y="2861"/>
                    </a:cubicBezTo>
                    <a:cubicBezTo>
                      <a:pt x="32708" y="2746"/>
                      <a:pt x="32382" y="2281"/>
                      <a:pt x="32032" y="2070"/>
                    </a:cubicBezTo>
                    <a:cubicBezTo>
                      <a:pt x="31405" y="1629"/>
                      <a:pt x="30730" y="1304"/>
                      <a:pt x="30009" y="1000"/>
                    </a:cubicBezTo>
                    <a:cubicBezTo>
                      <a:pt x="29172" y="581"/>
                      <a:pt x="28288" y="209"/>
                      <a:pt x="27357" y="70"/>
                    </a:cubicBezTo>
                    <a:cubicBezTo>
                      <a:pt x="26985" y="23"/>
                      <a:pt x="26635" y="1"/>
                      <a:pt x="262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1"/>
              <p:cNvSpPr/>
              <p:nvPr/>
            </p:nvSpPr>
            <p:spPr>
              <a:xfrm>
                <a:off x="5861850" y="3700075"/>
                <a:ext cx="420500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16820" h="3699" extrusionOk="0">
                    <a:moveTo>
                      <a:pt x="5676" y="0"/>
                    </a:moveTo>
                    <a:cubicBezTo>
                      <a:pt x="4956" y="0"/>
                      <a:pt x="4212" y="93"/>
                      <a:pt x="3514" y="233"/>
                    </a:cubicBezTo>
                    <a:cubicBezTo>
                      <a:pt x="2512" y="465"/>
                      <a:pt x="1489" y="698"/>
                      <a:pt x="536" y="1070"/>
                    </a:cubicBezTo>
                    <a:cubicBezTo>
                      <a:pt x="396" y="1139"/>
                      <a:pt x="210" y="1139"/>
                      <a:pt x="117" y="1303"/>
                    </a:cubicBezTo>
                    <a:cubicBezTo>
                      <a:pt x="0" y="1465"/>
                      <a:pt x="164" y="1697"/>
                      <a:pt x="350" y="1697"/>
                    </a:cubicBezTo>
                    <a:cubicBezTo>
                      <a:pt x="372" y="1697"/>
                      <a:pt x="396" y="1675"/>
                      <a:pt x="419" y="1675"/>
                    </a:cubicBezTo>
                    <a:cubicBezTo>
                      <a:pt x="1722" y="1163"/>
                      <a:pt x="3421" y="745"/>
                      <a:pt x="4584" y="605"/>
                    </a:cubicBezTo>
                    <a:cubicBezTo>
                      <a:pt x="4956" y="559"/>
                      <a:pt x="5328" y="534"/>
                      <a:pt x="5676" y="534"/>
                    </a:cubicBezTo>
                    <a:cubicBezTo>
                      <a:pt x="6700" y="534"/>
                      <a:pt x="7608" y="745"/>
                      <a:pt x="8514" y="1465"/>
                    </a:cubicBezTo>
                    <a:cubicBezTo>
                      <a:pt x="9863" y="2652"/>
                      <a:pt x="11423" y="3397"/>
                      <a:pt x="13260" y="3629"/>
                    </a:cubicBezTo>
                    <a:cubicBezTo>
                      <a:pt x="13610" y="3676"/>
                      <a:pt x="13982" y="3698"/>
                      <a:pt x="14376" y="3698"/>
                    </a:cubicBezTo>
                    <a:cubicBezTo>
                      <a:pt x="15214" y="3698"/>
                      <a:pt x="16075" y="3605"/>
                      <a:pt x="16634" y="3443"/>
                    </a:cubicBezTo>
                    <a:cubicBezTo>
                      <a:pt x="16820" y="3303"/>
                      <a:pt x="16749" y="3000"/>
                      <a:pt x="16541" y="2931"/>
                    </a:cubicBezTo>
                    <a:cubicBezTo>
                      <a:pt x="16098" y="2931"/>
                      <a:pt x="15586" y="3071"/>
                      <a:pt x="15378" y="3071"/>
                    </a:cubicBezTo>
                    <a:cubicBezTo>
                      <a:pt x="15005" y="3117"/>
                      <a:pt x="14656" y="3140"/>
                      <a:pt x="14307" y="3140"/>
                    </a:cubicBezTo>
                    <a:cubicBezTo>
                      <a:pt x="12608" y="3140"/>
                      <a:pt x="11144" y="2674"/>
                      <a:pt x="9770" y="1768"/>
                    </a:cubicBezTo>
                    <a:cubicBezTo>
                      <a:pt x="9026" y="1186"/>
                      <a:pt x="7956" y="233"/>
                      <a:pt x="6724" y="69"/>
                    </a:cubicBezTo>
                    <a:cubicBezTo>
                      <a:pt x="6374" y="23"/>
                      <a:pt x="6026" y="0"/>
                      <a:pt x="56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1"/>
              <p:cNvSpPr/>
              <p:nvPr/>
            </p:nvSpPr>
            <p:spPr>
              <a:xfrm>
                <a:off x="6582975" y="3647725"/>
                <a:ext cx="617100" cy="209400"/>
              </a:xfrm>
              <a:custGeom>
                <a:avLst/>
                <a:gdLst/>
                <a:ahLst/>
                <a:cxnLst/>
                <a:rect l="l" t="t" r="r" b="b"/>
                <a:pathLst>
                  <a:path w="24684" h="8376" extrusionOk="0">
                    <a:moveTo>
                      <a:pt x="21681" y="1"/>
                    </a:moveTo>
                    <a:cubicBezTo>
                      <a:pt x="20775" y="1"/>
                      <a:pt x="19867" y="116"/>
                      <a:pt x="19007" y="395"/>
                    </a:cubicBezTo>
                    <a:cubicBezTo>
                      <a:pt x="16889" y="1046"/>
                      <a:pt x="14959" y="2163"/>
                      <a:pt x="13191" y="3443"/>
                    </a:cubicBezTo>
                    <a:cubicBezTo>
                      <a:pt x="12401" y="3931"/>
                      <a:pt x="11585" y="4420"/>
                      <a:pt x="10912" y="5048"/>
                    </a:cubicBezTo>
                    <a:cubicBezTo>
                      <a:pt x="8725" y="7026"/>
                      <a:pt x="6678" y="7839"/>
                      <a:pt x="4305" y="7839"/>
                    </a:cubicBezTo>
                    <a:cubicBezTo>
                      <a:pt x="3537" y="7839"/>
                      <a:pt x="2723" y="7746"/>
                      <a:pt x="1862" y="7584"/>
                    </a:cubicBezTo>
                    <a:cubicBezTo>
                      <a:pt x="1467" y="7513"/>
                      <a:pt x="1071" y="7445"/>
                      <a:pt x="676" y="7352"/>
                    </a:cubicBezTo>
                    <a:cubicBezTo>
                      <a:pt x="559" y="7327"/>
                      <a:pt x="444" y="7258"/>
                      <a:pt x="326" y="7258"/>
                    </a:cubicBezTo>
                    <a:cubicBezTo>
                      <a:pt x="280" y="7258"/>
                      <a:pt x="233" y="7281"/>
                      <a:pt x="187" y="7305"/>
                    </a:cubicBezTo>
                    <a:cubicBezTo>
                      <a:pt x="1" y="7420"/>
                      <a:pt x="25" y="7770"/>
                      <a:pt x="258" y="7817"/>
                    </a:cubicBezTo>
                    <a:cubicBezTo>
                      <a:pt x="1722" y="8189"/>
                      <a:pt x="3025" y="8375"/>
                      <a:pt x="4259" y="8375"/>
                    </a:cubicBezTo>
                    <a:cubicBezTo>
                      <a:pt x="6793" y="8375"/>
                      <a:pt x="8980" y="7513"/>
                      <a:pt x="11284" y="5397"/>
                    </a:cubicBezTo>
                    <a:cubicBezTo>
                      <a:pt x="11911" y="4839"/>
                      <a:pt x="12516" y="4467"/>
                      <a:pt x="13331" y="3978"/>
                    </a:cubicBezTo>
                    <a:cubicBezTo>
                      <a:pt x="15028" y="2768"/>
                      <a:pt x="16820" y="1698"/>
                      <a:pt x="18797" y="1024"/>
                    </a:cubicBezTo>
                    <a:cubicBezTo>
                      <a:pt x="19774" y="698"/>
                      <a:pt x="20682" y="535"/>
                      <a:pt x="21659" y="535"/>
                    </a:cubicBezTo>
                    <a:cubicBezTo>
                      <a:pt x="22100" y="535"/>
                      <a:pt x="22543" y="559"/>
                      <a:pt x="23008" y="628"/>
                    </a:cubicBezTo>
                    <a:cubicBezTo>
                      <a:pt x="23334" y="652"/>
                      <a:pt x="23682" y="698"/>
                      <a:pt x="24008" y="698"/>
                    </a:cubicBezTo>
                    <a:cubicBezTo>
                      <a:pt x="24147" y="698"/>
                      <a:pt x="24264" y="698"/>
                      <a:pt x="24404" y="674"/>
                    </a:cubicBezTo>
                    <a:cubicBezTo>
                      <a:pt x="24544" y="674"/>
                      <a:pt x="24683" y="535"/>
                      <a:pt x="24659" y="395"/>
                    </a:cubicBezTo>
                    <a:cubicBezTo>
                      <a:pt x="24637" y="162"/>
                      <a:pt x="24497" y="116"/>
                      <a:pt x="24287" y="116"/>
                    </a:cubicBezTo>
                    <a:cubicBezTo>
                      <a:pt x="24218" y="116"/>
                      <a:pt x="24125" y="140"/>
                      <a:pt x="24054" y="140"/>
                    </a:cubicBezTo>
                    <a:cubicBezTo>
                      <a:pt x="23961" y="140"/>
                      <a:pt x="23892" y="162"/>
                      <a:pt x="23822" y="162"/>
                    </a:cubicBezTo>
                    <a:cubicBezTo>
                      <a:pt x="23753" y="162"/>
                      <a:pt x="23706" y="140"/>
                      <a:pt x="23660" y="140"/>
                    </a:cubicBezTo>
                    <a:cubicBezTo>
                      <a:pt x="23008" y="69"/>
                      <a:pt x="22333" y="1"/>
                      <a:pt x="2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1"/>
              <p:cNvSpPr/>
              <p:nvPr/>
            </p:nvSpPr>
            <p:spPr>
              <a:xfrm>
                <a:off x="6557400" y="3946050"/>
                <a:ext cx="405950" cy="66325"/>
              </a:xfrm>
              <a:custGeom>
                <a:avLst/>
                <a:gdLst/>
                <a:ahLst/>
                <a:cxnLst/>
                <a:rect l="l" t="t" r="r" b="b"/>
                <a:pathLst>
                  <a:path w="16238" h="2653" extrusionOk="0">
                    <a:moveTo>
                      <a:pt x="4630" y="0"/>
                    </a:moveTo>
                    <a:cubicBezTo>
                      <a:pt x="3769" y="0"/>
                      <a:pt x="2955" y="279"/>
                      <a:pt x="2233" y="769"/>
                    </a:cubicBezTo>
                    <a:cubicBezTo>
                      <a:pt x="1560" y="1163"/>
                      <a:pt x="908" y="1560"/>
                      <a:pt x="326" y="2047"/>
                    </a:cubicBezTo>
                    <a:cubicBezTo>
                      <a:pt x="186" y="2140"/>
                      <a:pt x="0" y="2280"/>
                      <a:pt x="93" y="2490"/>
                    </a:cubicBezTo>
                    <a:cubicBezTo>
                      <a:pt x="140" y="2583"/>
                      <a:pt x="257" y="2652"/>
                      <a:pt x="350" y="2652"/>
                    </a:cubicBezTo>
                    <a:cubicBezTo>
                      <a:pt x="419" y="2652"/>
                      <a:pt x="490" y="2630"/>
                      <a:pt x="536" y="2583"/>
                    </a:cubicBezTo>
                    <a:cubicBezTo>
                      <a:pt x="1210" y="2001"/>
                      <a:pt x="1978" y="1560"/>
                      <a:pt x="2769" y="1095"/>
                    </a:cubicBezTo>
                    <a:cubicBezTo>
                      <a:pt x="3188" y="815"/>
                      <a:pt x="3839" y="583"/>
                      <a:pt x="4141" y="583"/>
                    </a:cubicBezTo>
                    <a:cubicBezTo>
                      <a:pt x="4420" y="559"/>
                      <a:pt x="4677" y="536"/>
                      <a:pt x="4932" y="536"/>
                    </a:cubicBezTo>
                    <a:cubicBezTo>
                      <a:pt x="5955" y="536"/>
                      <a:pt x="6817" y="698"/>
                      <a:pt x="7841" y="955"/>
                    </a:cubicBezTo>
                    <a:cubicBezTo>
                      <a:pt x="9376" y="1163"/>
                      <a:pt x="10840" y="1653"/>
                      <a:pt x="12353" y="2025"/>
                    </a:cubicBezTo>
                    <a:cubicBezTo>
                      <a:pt x="12608" y="2047"/>
                      <a:pt x="12865" y="2047"/>
                      <a:pt x="13120" y="2047"/>
                    </a:cubicBezTo>
                    <a:cubicBezTo>
                      <a:pt x="13610" y="2047"/>
                      <a:pt x="14097" y="2001"/>
                      <a:pt x="14587" y="1954"/>
                    </a:cubicBezTo>
                    <a:cubicBezTo>
                      <a:pt x="15074" y="1908"/>
                      <a:pt x="15586" y="1979"/>
                      <a:pt x="16051" y="1768"/>
                    </a:cubicBezTo>
                    <a:cubicBezTo>
                      <a:pt x="16237" y="1653"/>
                      <a:pt x="16169" y="1327"/>
                      <a:pt x="15936" y="1257"/>
                    </a:cubicBezTo>
                    <a:lnTo>
                      <a:pt x="15889" y="1257"/>
                    </a:lnTo>
                    <a:cubicBezTo>
                      <a:pt x="15796" y="1257"/>
                      <a:pt x="15633" y="1303"/>
                      <a:pt x="15540" y="1303"/>
                    </a:cubicBezTo>
                    <a:cubicBezTo>
                      <a:pt x="14795" y="1374"/>
                      <a:pt x="13679" y="1467"/>
                      <a:pt x="12934" y="1467"/>
                    </a:cubicBezTo>
                    <a:cubicBezTo>
                      <a:pt x="12726" y="1467"/>
                      <a:pt x="12562" y="1467"/>
                      <a:pt x="12422" y="1443"/>
                    </a:cubicBezTo>
                    <a:cubicBezTo>
                      <a:pt x="11213" y="1163"/>
                      <a:pt x="10003" y="745"/>
                      <a:pt x="8771" y="559"/>
                    </a:cubicBezTo>
                    <a:cubicBezTo>
                      <a:pt x="7608" y="373"/>
                      <a:pt x="6445" y="0"/>
                      <a:pt x="52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1"/>
              <p:cNvSpPr/>
              <p:nvPr/>
            </p:nvSpPr>
            <p:spPr>
              <a:xfrm>
                <a:off x="6933675" y="3766925"/>
                <a:ext cx="32510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13004" h="3723" extrusionOk="0">
                    <a:moveTo>
                      <a:pt x="12609" y="0"/>
                    </a:moveTo>
                    <a:cubicBezTo>
                      <a:pt x="12352" y="0"/>
                      <a:pt x="12097" y="187"/>
                      <a:pt x="11865" y="211"/>
                    </a:cubicBezTo>
                    <a:lnTo>
                      <a:pt x="9353" y="769"/>
                    </a:lnTo>
                    <a:cubicBezTo>
                      <a:pt x="8351" y="1071"/>
                      <a:pt x="7840" y="1095"/>
                      <a:pt x="7026" y="1234"/>
                    </a:cubicBezTo>
                    <a:cubicBezTo>
                      <a:pt x="5234" y="1700"/>
                      <a:pt x="3444" y="2187"/>
                      <a:pt x="1676" y="2723"/>
                    </a:cubicBezTo>
                    <a:cubicBezTo>
                      <a:pt x="1164" y="2885"/>
                      <a:pt x="628" y="2956"/>
                      <a:pt x="163" y="3164"/>
                    </a:cubicBezTo>
                    <a:cubicBezTo>
                      <a:pt x="94" y="3211"/>
                      <a:pt x="47" y="3281"/>
                      <a:pt x="47" y="3374"/>
                    </a:cubicBezTo>
                    <a:cubicBezTo>
                      <a:pt x="1" y="3561"/>
                      <a:pt x="187" y="3722"/>
                      <a:pt x="349" y="3722"/>
                    </a:cubicBezTo>
                    <a:cubicBezTo>
                      <a:pt x="373" y="3722"/>
                      <a:pt x="395" y="3722"/>
                      <a:pt x="442" y="3700"/>
                    </a:cubicBezTo>
                    <a:cubicBezTo>
                      <a:pt x="2653" y="3095"/>
                      <a:pt x="4840" y="2420"/>
                      <a:pt x="7095" y="1861"/>
                    </a:cubicBezTo>
                    <a:cubicBezTo>
                      <a:pt x="8329" y="1700"/>
                      <a:pt x="10352" y="1210"/>
                      <a:pt x="12073" y="816"/>
                    </a:cubicBezTo>
                    <a:cubicBezTo>
                      <a:pt x="12306" y="723"/>
                      <a:pt x="12585" y="698"/>
                      <a:pt x="12818" y="559"/>
                    </a:cubicBezTo>
                    <a:cubicBezTo>
                      <a:pt x="13004" y="443"/>
                      <a:pt x="12981" y="140"/>
                      <a:pt x="12795" y="47"/>
                    </a:cubicBezTo>
                    <a:cubicBezTo>
                      <a:pt x="12725" y="25"/>
                      <a:pt x="12678" y="0"/>
                      <a:pt x="126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1"/>
              <p:cNvSpPr/>
              <p:nvPr/>
            </p:nvSpPr>
            <p:spPr>
              <a:xfrm>
                <a:off x="5692025" y="4047850"/>
                <a:ext cx="3896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15587" h="3419" extrusionOk="0">
                    <a:moveTo>
                      <a:pt x="7003" y="0"/>
                    </a:moveTo>
                    <a:cubicBezTo>
                      <a:pt x="5630" y="0"/>
                      <a:pt x="4305" y="255"/>
                      <a:pt x="3095" y="977"/>
                    </a:cubicBezTo>
                    <a:cubicBezTo>
                      <a:pt x="2072" y="1536"/>
                      <a:pt x="1095" y="2233"/>
                      <a:pt x="164" y="2978"/>
                    </a:cubicBezTo>
                    <a:cubicBezTo>
                      <a:pt x="0" y="3140"/>
                      <a:pt x="187" y="3419"/>
                      <a:pt x="397" y="3419"/>
                    </a:cubicBezTo>
                    <a:cubicBezTo>
                      <a:pt x="419" y="3419"/>
                      <a:pt x="466" y="3397"/>
                      <a:pt x="512" y="3372"/>
                    </a:cubicBezTo>
                    <a:cubicBezTo>
                      <a:pt x="2792" y="1629"/>
                      <a:pt x="4606" y="534"/>
                      <a:pt x="6957" y="534"/>
                    </a:cubicBezTo>
                    <a:cubicBezTo>
                      <a:pt x="7398" y="534"/>
                      <a:pt x="7863" y="581"/>
                      <a:pt x="8353" y="652"/>
                    </a:cubicBezTo>
                    <a:cubicBezTo>
                      <a:pt x="8957" y="745"/>
                      <a:pt x="9585" y="813"/>
                      <a:pt x="10189" y="953"/>
                    </a:cubicBezTo>
                    <a:cubicBezTo>
                      <a:pt x="11399" y="1279"/>
                      <a:pt x="12562" y="1815"/>
                      <a:pt x="13772" y="2047"/>
                    </a:cubicBezTo>
                    <a:cubicBezTo>
                      <a:pt x="14191" y="2116"/>
                      <a:pt x="14609" y="2209"/>
                      <a:pt x="15006" y="2349"/>
                    </a:cubicBezTo>
                    <a:lnTo>
                      <a:pt x="15075" y="2349"/>
                    </a:lnTo>
                    <a:cubicBezTo>
                      <a:pt x="15145" y="2349"/>
                      <a:pt x="15192" y="2349"/>
                      <a:pt x="15238" y="2302"/>
                    </a:cubicBezTo>
                    <a:cubicBezTo>
                      <a:pt x="15586" y="2023"/>
                      <a:pt x="15285" y="1722"/>
                      <a:pt x="14935" y="1675"/>
                    </a:cubicBezTo>
                    <a:cubicBezTo>
                      <a:pt x="13400" y="1372"/>
                      <a:pt x="11911" y="884"/>
                      <a:pt x="10422" y="395"/>
                    </a:cubicBezTo>
                    <a:cubicBezTo>
                      <a:pt x="9305" y="186"/>
                      <a:pt x="8142" y="0"/>
                      <a:pt x="70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1"/>
              <p:cNvSpPr/>
              <p:nvPr/>
            </p:nvSpPr>
            <p:spPr>
              <a:xfrm>
                <a:off x="6160775" y="4052500"/>
                <a:ext cx="317000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12680" h="1605" extrusionOk="0">
                    <a:moveTo>
                      <a:pt x="419" y="0"/>
                    </a:moveTo>
                    <a:cubicBezTo>
                      <a:pt x="24" y="0"/>
                      <a:pt x="0" y="627"/>
                      <a:pt x="419" y="627"/>
                    </a:cubicBezTo>
                    <a:cubicBezTo>
                      <a:pt x="2350" y="652"/>
                      <a:pt x="4258" y="674"/>
                      <a:pt x="5955" y="931"/>
                    </a:cubicBezTo>
                    <a:cubicBezTo>
                      <a:pt x="7561" y="1256"/>
                      <a:pt x="9166" y="1604"/>
                      <a:pt x="10818" y="1604"/>
                    </a:cubicBezTo>
                    <a:cubicBezTo>
                      <a:pt x="11283" y="1604"/>
                      <a:pt x="11749" y="1582"/>
                      <a:pt x="12214" y="1511"/>
                    </a:cubicBezTo>
                    <a:cubicBezTo>
                      <a:pt x="12679" y="1511"/>
                      <a:pt x="12655" y="860"/>
                      <a:pt x="12236" y="860"/>
                    </a:cubicBezTo>
                    <a:lnTo>
                      <a:pt x="12143" y="860"/>
                    </a:lnTo>
                    <a:cubicBezTo>
                      <a:pt x="11795" y="907"/>
                      <a:pt x="11190" y="953"/>
                      <a:pt x="10561" y="953"/>
                    </a:cubicBezTo>
                    <a:cubicBezTo>
                      <a:pt x="10049" y="953"/>
                      <a:pt x="9515" y="931"/>
                      <a:pt x="9097" y="860"/>
                    </a:cubicBezTo>
                    <a:cubicBezTo>
                      <a:pt x="8282" y="767"/>
                      <a:pt x="6514" y="348"/>
                      <a:pt x="5375" y="209"/>
                    </a:cubicBezTo>
                    <a:cubicBezTo>
                      <a:pt x="3722" y="23"/>
                      <a:pt x="2071" y="23"/>
                      <a:pt x="4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1"/>
              <p:cNvSpPr/>
              <p:nvPr/>
            </p:nvSpPr>
            <p:spPr>
              <a:xfrm>
                <a:off x="6058400" y="4214175"/>
                <a:ext cx="5089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20357" h="2070" extrusionOk="0">
                    <a:moveTo>
                      <a:pt x="7352" y="0"/>
                    </a:moveTo>
                    <a:cubicBezTo>
                      <a:pt x="5398" y="0"/>
                      <a:pt x="3468" y="466"/>
                      <a:pt x="1607" y="1024"/>
                    </a:cubicBezTo>
                    <a:cubicBezTo>
                      <a:pt x="1188" y="1163"/>
                      <a:pt x="745" y="1325"/>
                      <a:pt x="304" y="1489"/>
                    </a:cubicBezTo>
                    <a:cubicBezTo>
                      <a:pt x="233" y="1511"/>
                      <a:pt x="165" y="1558"/>
                      <a:pt x="140" y="1629"/>
                    </a:cubicBezTo>
                    <a:cubicBezTo>
                      <a:pt x="1" y="1815"/>
                      <a:pt x="165" y="2070"/>
                      <a:pt x="397" y="2070"/>
                    </a:cubicBezTo>
                    <a:lnTo>
                      <a:pt x="466" y="2070"/>
                    </a:lnTo>
                    <a:cubicBezTo>
                      <a:pt x="2863" y="1186"/>
                      <a:pt x="5212" y="605"/>
                      <a:pt x="7584" y="605"/>
                    </a:cubicBezTo>
                    <a:lnTo>
                      <a:pt x="7631" y="605"/>
                    </a:lnTo>
                    <a:cubicBezTo>
                      <a:pt x="8748" y="627"/>
                      <a:pt x="9563" y="907"/>
                      <a:pt x="10772" y="931"/>
                    </a:cubicBezTo>
                    <a:cubicBezTo>
                      <a:pt x="11517" y="1000"/>
                      <a:pt x="12609" y="1325"/>
                      <a:pt x="13610" y="1443"/>
                    </a:cubicBezTo>
                    <a:cubicBezTo>
                      <a:pt x="14610" y="1582"/>
                      <a:pt x="15611" y="1651"/>
                      <a:pt x="16610" y="1651"/>
                    </a:cubicBezTo>
                    <a:cubicBezTo>
                      <a:pt x="17332" y="1651"/>
                      <a:pt x="18053" y="1604"/>
                      <a:pt x="18775" y="1511"/>
                    </a:cubicBezTo>
                    <a:cubicBezTo>
                      <a:pt x="19169" y="1443"/>
                      <a:pt x="19566" y="1372"/>
                      <a:pt x="19960" y="1325"/>
                    </a:cubicBezTo>
                    <a:cubicBezTo>
                      <a:pt x="20053" y="1303"/>
                      <a:pt x="20146" y="1232"/>
                      <a:pt x="20193" y="1163"/>
                    </a:cubicBezTo>
                    <a:cubicBezTo>
                      <a:pt x="20357" y="745"/>
                      <a:pt x="20053" y="605"/>
                      <a:pt x="19798" y="605"/>
                    </a:cubicBezTo>
                    <a:cubicBezTo>
                      <a:pt x="19727" y="605"/>
                      <a:pt x="19659" y="627"/>
                      <a:pt x="19612" y="652"/>
                    </a:cubicBezTo>
                    <a:cubicBezTo>
                      <a:pt x="18589" y="838"/>
                      <a:pt x="17472" y="931"/>
                      <a:pt x="16331" y="931"/>
                    </a:cubicBezTo>
                    <a:cubicBezTo>
                      <a:pt x="15146" y="931"/>
                      <a:pt x="13983" y="838"/>
                      <a:pt x="12935" y="652"/>
                    </a:cubicBezTo>
                    <a:cubicBezTo>
                      <a:pt x="12330" y="559"/>
                      <a:pt x="11725" y="395"/>
                      <a:pt x="11145" y="302"/>
                    </a:cubicBezTo>
                    <a:cubicBezTo>
                      <a:pt x="10236" y="279"/>
                      <a:pt x="9771" y="233"/>
                      <a:pt x="8865" y="93"/>
                    </a:cubicBezTo>
                    <a:cubicBezTo>
                      <a:pt x="8353" y="23"/>
                      <a:pt x="7864" y="0"/>
                      <a:pt x="7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1"/>
              <p:cNvSpPr/>
              <p:nvPr/>
            </p:nvSpPr>
            <p:spPr>
              <a:xfrm>
                <a:off x="6709200" y="4073425"/>
                <a:ext cx="510650" cy="83175"/>
              </a:xfrm>
              <a:custGeom>
                <a:avLst/>
                <a:gdLst/>
                <a:ahLst/>
                <a:cxnLst/>
                <a:rect l="l" t="t" r="r" b="b"/>
                <a:pathLst>
                  <a:path w="20426" h="3327" extrusionOk="0">
                    <a:moveTo>
                      <a:pt x="20075" y="1"/>
                    </a:moveTo>
                    <a:cubicBezTo>
                      <a:pt x="19774" y="1"/>
                      <a:pt x="19495" y="233"/>
                      <a:pt x="19215" y="326"/>
                    </a:cubicBezTo>
                    <a:cubicBezTo>
                      <a:pt x="17959" y="978"/>
                      <a:pt x="16470" y="1350"/>
                      <a:pt x="14911" y="1791"/>
                    </a:cubicBezTo>
                    <a:cubicBezTo>
                      <a:pt x="13980" y="2048"/>
                      <a:pt x="12817" y="2489"/>
                      <a:pt x="12119" y="2535"/>
                    </a:cubicBezTo>
                    <a:cubicBezTo>
                      <a:pt x="11282" y="2606"/>
                      <a:pt x="10469" y="2722"/>
                      <a:pt x="9631" y="2722"/>
                    </a:cubicBezTo>
                    <a:cubicBezTo>
                      <a:pt x="9306" y="2722"/>
                      <a:pt x="8956" y="2699"/>
                      <a:pt x="8608" y="2653"/>
                    </a:cubicBezTo>
                    <a:cubicBezTo>
                      <a:pt x="6629" y="2374"/>
                      <a:pt x="4095" y="2141"/>
                      <a:pt x="1744" y="2141"/>
                    </a:cubicBezTo>
                    <a:cubicBezTo>
                      <a:pt x="1303" y="2141"/>
                      <a:pt x="860" y="2141"/>
                      <a:pt x="419" y="2163"/>
                    </a:cubicBezTo>
                    <a:cubicBezTo>
                      <a:pt x="1" y="2163"/>
                      <a:pt x="1" y="2792"/>
                      <a:pt x="419" y="2792"/>
                    </a:cubicBezTo>
                    <a:cubicBezTo>
                      <a:pt x="885" y="2768"/>
                      <a:pt x="1350" y="2768"/>
                      <a:pt x="1791" y="2768"/>
                    </a:cubicBezTo>
                    <a:cubicBezTo>
                      <a:pt x="3350" y="2768"/>
                      <a:pt x="4908" y="2861"/>
                      <a:pt x="6468" y="3001"/>
                    </a:cubicBezTo>
                    <a:cubicBezTo>
                      <a:pt x="7513" y="3094"/>
                      <a:pt x="8630" y="3326"/>
                      <a:pt x="9817" y="3326"/>
                    </a:cubicBezTo>
                    <a:cubicBezTo>
                      <a:pt x="10119" y="3326"/>
                      <a:pt x="10422" y="3304"/>
                      <a:pt x="10724" y="3280"/>
                    </a:cubicBezTo>
                    <a:cubicBezTo>
                      <a:pt x="11399" y="3187"/>
                      <a:pt x="12097" y="3187"/>
                      <a:pt x="12795" y="3047"/>
                    </a:cubicBezTo>
                    <a:cubicBezTo>
                      <a:pt x="13655" y="2861"/>
                      <a:pt x="14492" y="2513"/>
                      <a:pt x="15354" y="2280"/>
                    </a:cubicBezTo>
                    <a:cubicBezTo>
                      <a:pt x="17051" y="1838"/>
                      <a:pt x="18750" y="1350"/>
                      <a:pt x="20286" y="466"/>
                    </a:cubicBezTo>
                    <a:cubicBezTo>
                      <a:pt x="20425" y="326"/>
                      <a:pt x="20332" y="47"/>
                      <a:pt x="201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7066850" y="3939075"/>
                <a:ext cx="200675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8027" h="1815" extrusionOk="0">
                    <a:moveTo>
                      <a:pt x="7677" y="0"/>
                    </a:moveTo>
                    <a:cubicBezTo>
                      <a:pt x="7491" y="0"/>
                      <a:pt x="7282" y="71"/>
                      <a:pt x="7118" y="117"/>
                    </a:cubicBezTo>
                    <a:cubicBezTo>
                      <a:pt x="5700" y="605"/>
                      <a:pt x="4491" y="884"/>
                      <a:pt x="3164" y="977"/>
                    </a:cubicBezTo>
                    <a:cubicBezTo>
                      <a:pt x="2258" y="1048"/>
                      <a:pt x="1374" y="1070"/>
                      <a:pt x="465" y="1117"/>
                    </a:cubicBezTo>
                    <a:cubicBezTo>
                      <a:pt x="372" y="1117"/>
                      <a:pt x="279" y="1141"/>
                      <a:pt x="210" y="1210"/>
                    </a:cubicBezTo>
                    <a:cubicBezTo>
                      <a:pt x="0" y="1420"/>
                      <a:pt x="164" y="1815"/>
                      <a:pt x="443" y="1815"/>
                    </a:cubicBezTo>
                    <a:lnTo>
                      <a:pt x="465" y="1815"/>
                    </a:lnTo>
                    <a:cubicBezTo>
                      <a:pt x="2047" y="1746"/>
                      <a:pt x="3629" y="1722"/>
                      <a:pt x="5189" y="1420"/>
                    </a:cubicBezTo>
                    <a:cubicBezTo>
                      <a:pt x="6048" y="1256"/>
                      <a:pt x="6864" y="908"/>
                      <a:pt x="7723" y="698"/>
                    </a:cubicBezTo>
                    <a:cubicBezTo>
                      <a:pt x="7863" y="652"/>
                      <a:pt x="8002" y="536"/>
                      <a:pt x="8027" y="372"/>
                    </a:cubicBezTo>
                    <a:cubicBezTo>
                      <a:pt x="8027" y="71"/>
                      <a:pt x="7863" y="0"/>
                      <a:pt x="76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5400075" y="4175175"/>
                <a:ext cx="168675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792" extrusionOk="0">
                    <a:moveTo>
                      <a:pt x="3350" y="1"/>
                    </a:moveTo>
                    <a:cubicBezTo>
                      <a:pt x="2398" y="1"/>
                      <a:pt x="1467" y="47"/>
                      <a:pt x="537" y="118"/>
                    </a:cubicBezTo>
                    <a:cubicBezTo>
                      <a:pt x="397" y="140"/>
                      <a:pt x="257" y="118"/>
                      <a:pt x="164" y="211"/>
                    </a:cubicBezTo>
                    <a:cubicBezTo>
                      <a:pt x="1" y="373"/>
                      <a:pt x="118" y="699"/>
                      <a:pt x="350" y="699"/>
                    </a:cubicBezTo>
                    <a:lnTo>
                      <a:pt x="373" y="699"/>
                    </a:lnTo>
                    <a:cubicBezTo>
                      <a:pt x="1303" y="606"/>
                      <a:pt x="2258" y="559"/>
                      <a:pt x="3211" y="559"/>
                    </a:cubicBezTo>
                    <a:cubicBezTo>
                      <a:pt x="4327" y="559"/>
                      <a:pt x="5444" y="630"/>
                      <a:pt x="6421" y="792"/>
                    </a:cubicBezTo>
                    <a:cubicBezTo>
                      <a:pt x="6700" y="769"/>
                      <a:pt x="6747" y="326"/>
                      <a:pt x="6445" y="258"/>
                    </a:cubicBezTo>
                    <a:cubicBezTo>
                      <a:pt x="5422" y="71"/>
                      <a:pt x="4398" y="1"/>
                      <a:pt x="33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5724600" y="4225200"/>
                <a:ext cx="193700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7748" h="2467" extrusionOk="0">
                    <a:moveTo>
                      <a:pt x="7282" y="0"/>
                    </a:moveTo>
                    <a:cubicBezTo>
                      <a:pt x="7258" y="0"/>
                      <a:pt x="7212" y="25"/>
                      <a:pt x="7165" y="25"/>
                    </a:cubicBezTo>
                    <a:cubicBezTo>
                      <a:pt x="6653" y="140"/>
                      <a:pt x="5862" y="140"/>
                      <a:pt x="5096" y="326"/>
                    </a:cubicBezTo>
                    <a:cubicBezTo>
                      <a:pt x="3955" y="559"/>
                      <a:pt x="2838" y="884"/>
                      <a:pt x="1722" y="1188"/>
                    </a:cubicBezTo>
                    <a:cubicBezTo>
                      <a:pt x="1187" y="1350"/>
                      <a:pt x="698" y="1560"/>
                      <a:pt x="210" y="1839"/>
                    </a:cubicBezTo>
                    <a:cubicBezTo>
                      <a:pt x="93" y="1886"/>
                      <a:pt x="0" y="2047"/>
                      <a:pt x="47" y="2165"/>
                    </a:cubicBezTo>
                    <a:cubicBezTo>
                      <a:pt x="47" y="2351"/>
                      <a:pt x="210" y="2466"/>
                      <a:pt x="372" y="2466"/>
                    </a:cubicBezTo>
                    <a:cubicBezTo>
                      <a:pt x="443" y="2466"/>
                      <a:pt x="490" y="2444"/>
                      <a:pt x="536" y="2420"/>
                    </a:cubicBezTo>
                    <a:cubicBezTo>
                      <a:pt x="1467" y="1886"/>
                      <a:pt x="2606" y="1675"/>
                      <a:pt x="3815" y="1350"/>
                    </a:cubicBezTo>
                    <a:cubicBezTo>
                      <a:pt x="5118" y="955"/>
                      <a:pt x="6002" y="884"/>
                      <a:pt x="7258" y="698"/>
                    </a:cubicBezTo>
                    <a:cubicBezTo>
                      <a:pt x="7747" y="676"/>
                      <a:pt x="7723" y="0"/>
                      <a:pt x="72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6107250" y="4359550"/>
                <a:ext cx="609525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4381" h="2071" extrusionOk="0">
                    <a:moveTo>
                      <a:pt x="6911" y="1"/>
                    </a:moveTo>
                    <a:cubicBezTo>
                      <a:pt x="6678" y="1"/>
                      <a:pt x="6421" y="23"/>
                      <a:pt x="6166" y="47"/>
                    </a:cubicBezTo>
                    <a:cubicBezTo>
                      <a:pt x="4188" y="209"/>
                      <a:pt x="2258" y="675"/>
                      <a:pt x="327" y="1118"/>
                    </a:cubicBezTo>
                    <a:cubicBezTo>
                      <a:pt x="1" y="1211"/>
                      <a:pt x="94" y="1698"/>
                      <a:pt x="397" y="1698"/>
                    </a:cubicBezTo>
                    <a:lnTo>
                      <a:pt x="490" y="1698"/>
                    </a:lnTo>
                    <a:cubicBezTo>
                      <a:pt x="2630" y="1211"/>
                      <a:pt x="4910" y="628"/>
                      <a:pt x="6911" y="628"/>
                    </a:cubicBezTo>
                    <a:cubicBezTo>
                      <a:pt x="7236" y="628"/>
                      <a:pt x="7562" y="652"/>
                      <a:pt x="7888" y="675"/>
                    </a:cubicBezTo>
                    <a:cubicBezTo>
                      <a:pt x="9051" y="907"/>
                      <a:pt x="10097" y="1490"/>
                      <a:pt x="11284" y="1583"/>
                    </a:cubicBezTo>
                    <a:cubicBezTo>
                      <a:pt x="12330" y="1722"/>
                      <a:pt x="13354" y="1931"/>
                      <a:pt x="14401" y="2001"/>
                    </a:cubicBezTo>
                    <a:cubicBezTo>
                      <a:pt x="14517" y="2024"/>
                      <a:pt x="14634" y="2024"/>
                      <a:pt x="14727" y="2024"/>
                    </a:cubicBezTo>
                    <a:cubicBezTo>
                      <a:pt x="15099" y="2024"/>
                      <a:pt x="15447" y="2001"/>
                      <a:pt x="15819" y="2001"/>
                    </a:cubicBezTo>
                    <a:cubicBezTo>
                      <a:pt x="16169" y="1977"/>
                      <a:pt x="16517" y="1977"/>
                      <a:pt x="16890" y="1977"/>
                    </a:cubicBezTo>
                    <a:lnTo>
                      <a:pt x="17239" y="1977"/>
                    </a:lnTo>
                    <a:cubicBezTo>
                      <a:pt x="18170" y="1977"/>
                      <a:pt x="19076" y="2070"/>
                      <a:pt x="20007" y="2070"/>
                    </a:cubicBezTo>
                    <a:lnTo>
                      <a:pt x="20357" y="2070"/>
                    </a:lnTo>
                    <a:cubicBezTo>
                      <a:pt x="21520" y="1931"/>
                      <a:pt x="22311" y="1884"/>
                      <a:pt x="23520" y="1652"/>
                    </a:cubicBezTo>
                    <a:cubicBezTo>
                      <a:pt x="23729" y="1583"/>
                      <a:pt x="23986" y="1559"/>
                      <a:pt x="24194" y="1443"/>
                    </a:cubicBezTo>
                    <a:cubicBezTo>
                      <a:pt x="24380" y="1326"/>
                      <a:pt x="24358" y="1024"/>
                      <a:pt x="24172" y="931"/>
                    </a:cubicBezTo>
                    <a:cubicBezTo>
                      <a:pt x="24125" y="907"/>
                      <a:pt x="24054" y="885"/>
                      <a:pt x="24008" y="885"/>
                    </a:cubicBezTo>
                    <a:cubicBezTo>
                      <a:pt x="23961" y="885"/>
                      <a:pt x="23892" y="907"/>
                      <a:pt x="23846" y="931"/>
                    </a:cubicBezTo>
                    <a:cubicBezTo>
                      <a:pt x="23427" y="1024"/>
                      <a:pt x="23031" y="1140"/>
                      <a:pt x="22612" y="1186"/>
                    </a:cubicBezTo>
                    <a:cubicBezTo>
                      <a:pt x="22007" y="1211"/>
                      <a:pt x="20868" y="1443"/>
                      <a:pt x="20077" y="1443"/>
                    </a:cubicBezTo>
                    <a:cubicBezTo>
                      <a:pt x="19076" y="1443"/>
                      <a:pt x="18077" y="1350"/>
                      <a:pt x="17076" y="1350"/>
                    </a:cubicBezTo>
                    <a:lnTo>
                      <a:pt x="16867" y="1350"/>
                    </a:lnTo>
                    <a:cubicBezTo>
                      <a:pt x="16495" y="1350"/>
                      <a:pt x="16145" y="1350"/>
                      <a:pt x="15773" y="1372"/>
                    </a:cubicBezTo>
                    <a:cubicBezTo>
                      <a:pt x="15425" y="1397"/>
                      <a:pt x="15075" y="1397"/>
                      <a:pt x="14703" y="1397"/>
                    </a:cubicBezTo>
                    <a:lnTo>
                      <a:pt x="14331" y="1397"/>
                    </a:lnTo>
                    <a:cubicBezTo>
                      <a:pt x="13261" y="1257"/>
                      <a:pt x="11679" y="1047"/>
                      <a:pt x="10354" y="792"/>
                    </a:cubicBezTo>
                    <a:cubicBezTo>
                      <a:pt x="9213" y="395"/>
                      <a:pt x="8096" y="1"/>
                      <a:pt x="69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6816775" y="4215900"/>
                <a:ext cx="458900" cy="125075"/>
              </a:xfrm>
              <a:custGeom>
                <a:avLst/>
                <a:gdLst/>
                <a:ahLst/>
                <a:cxnLst/>
                <a:rect l="l" t="t" r="r" b="b"/>
                <a:pathLst>
                  <a:path w="18356" h="5003" extrusionOk="0">
                    <a:moveTo>
                      <a:pt x="17912" y="0"/>
                    </a:moveTo>
                    <a:cubicBezTo>
                      <a:pt x="17751" y="0"/>
                      <a:pt x="17611" y="117"/>
                      <a:pt x="17471" y="186"/>
                    </a:cubicBezTo>
                    <a:cubicBezTo>
                      <a:pt x="14354" y="2466"/>
                      <a:pt x="10143" y="4048"/>
                      <a:pt x="6281" y="4327"/>
                    </a:cubicBezTo>
                    <a:cubicBezTo>
                      <a:pt x="5211" y="4374"/>
                      <a:pt x="4141" y="4420"/>
                      <a:pt x="3049" y="4420"/>
                    </a:cubicBezTo>
                    <a:cubicBezTo>
                      <a:pt x="2583" y="4420"/>
                      <a:pt x="2140" y="4398"/>
                      <a:pt x="1675" y="4398"/>
                    </a:cubicBezTo>
                    <a:cubicBezTo>
                      <a:pt x="1256" y="4374"/>
                      <a:pt x="815" y="4351"/>
                      <a:pt x="372" y="4327"/>
                    </a:cubicBezTo>
                    <a:cubicBezTo>
                      <a:pt x="304" y="4327"/>
                      <a:pt x="233" y="4374"/>
                      <a:pt x="164" y="4420"/>
                    </a:cubicBezTo>
                    <a:cubicBezTo>
                      <a:pt x="0" y="4584"/>
                      <a:pt x="117" y="4932"/>
                      <a:pt x="372" y="4932"/>
                    </a:cubicBezTo>
                    <a:cubicBezTo>
                      <a:pt x="1443" y="4978"/>
                      <a:pt x="2513" y="5003"/>
                      <a:pt x="3583" y="5003"/>
                    </a:cubicBezTo>
                    <a:cubicBezTo>
                      <a:pt x="5397" y="5003"/>
                      <a:pt x="7189" y="4909"/>
                      <a:pt x="8980" y="4560"/>
                    </a:cubicBezTo>
                    <a:cubicBezTo>
                      <a:pt x="11585" y="3979"/>
                      <a:pt x="13772" y="3117"/>
                      <a:pt x="16051" y="1885"/>
                    </a:cubicBezTo>
                    <a:cubicBezTo>
                      <a:pt x="16842" y="1442"/>
                      <a:pt x="17168" y="1048"/>
                      <a:pt x="17959" y="676"/>
                    </a:cubicBezTo>
                    <a:cubicBezTo>
                      <a:pt x="18309" y="583"/>
                      <a:pt x="18355" y="117"/>
                      <a:pt x="18005" y="24"/>
                    </a:cubicBezTo>
                    <a:cubicBezTo>
                      <a:pt x="17983" y="0"/>
                      <a:pt x="17937" y="0"/>
                      <a:pt x="179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3" name="Google Shape;313;p11"/>
          <p:cNvSpPr/>
          <p:nvPr/>
        </p:nvSpPr>
        <p:spPr>
          <a:xfrm rot="-826046" flipH="1">
            <a:off x="4226581" y="4835267"/>
            <a:ext cx="469469" cy="160003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1"/>
          <p:cNvSpPr/>
          <p:nvPr/>
        </p:nvSpPr>
        <p:spPr>
          <a:xfrm rot="-826044" flipH="1">
            <a:off x="3403000" y="4719497"/>
            <a:ext cx="723957" cy="246735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1"/>
          <p:cNvSpPr/>
          <p:nvPr/>
        </p:nvSpPr>
        <p:spPr>
          <a:xfrm rot="7831882" flipH="1">
            <a:off x="8398820" y="2658343"/>
            <a:ext cx="602460" cy="205339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6379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76794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319" name="Google Shape;319;p13"/>
          <p:cNvSpPr txBox="1">
            <a:spLocks noGrp="1"/>
          </p:cNvSpPr>
          <p:nvPr>
            <p:ph type="title" idx="2"/>
          </p:nvPr>
        </p:nvSpPr>
        <p:spPr>
          <a:xfrm>
            <a:off x="1022625" y="2927875"/>
            <a:ext cx="216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320" name="Google Shape;320;p13"/>
          <p:cNvSpPr txBox="1">
            <a:spLocks noGrp="1"/>
          </p:cNvSpPr>
          <p:nvPr>
            <p:ph type="subTitle" idx="1"/>
          </p:nvPr>
        </p:nvSpPr>
        <p:spPr>
          <a:xfrm>
            <a:off x="983775" y="3464300"/>
            <a:ext cx="2247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13"/>
          <p:cNvSpPr txBox="1">
            <a:spLocks noGrp="1"/>
          </p:cNvSpPr>
          <p:nvPr>
            <p:ph type="title" idx="3"/>
          </p:nvPr>
        </p:nvSpPr>
        <p:spPr>
          <a:xfrm>
            <a:off x="3487047" y="2927875"/>
            <a:ext cx="216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322" name="Google Shape;322;p13"/>
          <p:cNvSpPr txBox="1">
            <a:spLocks noGrp="1"/>
          </p:cNvSpPr>
          <p:nvPr>
            <p:ph type="subTitle" idx="4"/>
          </p:nvPr>
        </p:nvSpPr>
        <p:spPr>
          <a:xfrm>
            <a:off x="3448201" y="3464300"/>
            <a:ext cx="2247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13"/>
          <p:cNvSpPr txBox="1">
            <a:spLocks noGrp="1"/>
          </p:cNvSpPr>
          <p:nvPr>
            <p:ph type="title" idx="5"/>
          </p:nvPr>
        </p:nvSpPr>
        <p:spPr>
          <a:xfrm>
            <a:off x="5951485" y="2927875"/>
            <a:ext cx="216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324" name="Google Shape;324;p13"/>
          <p:cNvSpPr txBox="1">
            <a:spLocks noGrp="1"/>
          </p:cNvSpPr>
          <p:nvPr>
            <p:ph type="subTitle" idx="6"/>
          </p:nvPr>
        </p:nvSpPr>
        <p:spPr>
          <a:xfrm>
            <a:off x="5912635" y="3464300"/>
            <a:ext cx="2247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3"/>
          <p:cNvSpPr txBox="1">
            <a:spLocks noGrp="1"/>
          </p:cNvSpPr>
          <p:nvPr>
            <p:ph type="title" idx="7" hasCustomPrompt="1"/>
          </p:nvPr>
        </p:nvSpPr>
        <p:spPr>
          <a:xfrm>
            <a:off x="2122875" y="1656550"/>
            <a:ext cx="731400" cy="74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326" name="Google Shape;326;p13"/>
          <p:cNvSpPr txBox="1">
            <a:spLocks noGrp="1"/>
          </p:cNvSpPr>
          <p:nvPr>
            <p:ph type="title" idx="8" hasCustomPrompt="1"/>
          </p:nvPr>
        </p:nvSpPr>
        <p:spPr>
          <a:xfrm>
            <a:off x="4587305" y="1656550"/>
            <a:ext cx="731400" cy="74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327" name="Google Shape;327;p13"/>
          <p:cNvSpPr txBox="1">
            <a:spLocks noGrp="1"/>
          </p:cNvSpPr>
          <p:nvPr>
            <p:ph type="title" idx="9" hasCustomPrompt="1"/>
          </p:nvPr>
        </p:nvSpPr>
        <p:spPr>
          <a:xfrm>
            <a:off x="7051736" y="1656550"/>
            <a:ext cx="731400" cy="74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328" name="Google Shape;328;p13"/>
          <p:cNvSpPr/>
          <p:nvPr/>
        </p:nvSpPr>
        <p:spPr>
          <a:xfrm>
            <a:off x="3905538" y="4289609"/>
            <a:ext cx="721082" cy="239975"/>
          </a:xfrm>
          <a:custGeom>
            <a:avLst/>
            <a:gdLst/>
            <a:ahLst/>
            <a:cxnLst/>
            <a:rect l="l" t="t" r="r" b="b"/>
            <a:pathLst>
              <a:path w="18053" h="6008" extrusionOk="0">
                <a:moveTo>
                  <a:pt x="10788" y="1"/>
                </a:moveTo>
                <a:cubicBezTo>
                  <a:pt x="10387" y="1"/>
                  <a:pt x="10029" y="216"/>
                  <a:pt x="9699" y="388"/>
                </a:cubicBezTo>
                <a:cubicBezTo>
                  <a:pt x="8782" y="875"/>
                  <a:pt x="8037" y="1620"/>
                  <a:pt x="7221" y="2251"/>
                </a:cubicBezTo>
                <a:cubicBezTo>
                  <a:pt x="6714" y="2710"/>
                  <a:pt x="6003" y="3240"/>
                  <a:pt x="5637" y="3240"/>
                </a:cubicBezTo>
                <a:cubicBezTo>
                  <a:pt x="5570" y="3240"/>
                  <a:pt x="5514" y="3222"/>
                  <a:pt x="5474" y="3181"/>
                </a:cubicBezTo>
                <a:cubicBezTo>
                  <a:pt x="5459" y="3168"/>
                  <a:pt x="5445" y="3139"/>
                  <a:pt x="5445" y="3124"/>
                </a:cubicBezTo>
                <a:cubicBezTo>
                  <a:pt x="5373" y="2952"/>
                  <a:pt x="5373" y="3024"/>
                  <a:pt x="5373" y="2809"/>
                </a:cubicBezTo>
                <a:cubicBezTo>
                  <a:pt x="5416" y="2608"/>
                  <a:pt x="5573" y="1964"/>
                  <a:pt x="5459" y="1577"/>
                </a:cubicBezTo>
                <a:cubicBezTo>
                  <a:pt x="5376" y="1081"/>
                  <a:pt x="5003" y="741"/>
                  <a:pt x="4570" y="741"/>
                </a:cubicBezTo>
                <a:cubicBezTo>
                  <a:pt x="4403" y="741"/>
                  <a:pt x="4226" y="792"/>
                  <a:pt x="4055" y="904"/>
                </a:cubicBezTo>
                <a:cubicBezTo>
                  <a:pt x="3726" y="1090"/>
                  <a:pt x="3510" y="1405"/>
                  <a:pt x="3267" y="1691"/>
                </a:cubicBezTo>
                <a:cubicBezTo>
                  <a:pt x="2937" y="2079"/>
                  <a:pt x="2421" y="2766"/>
                  <a:pt x="2236" y="3038"/>
                </a:cubicBezTo>
                <a:cubicBezTo>
                  <a:pt x="1663" y="3769"/>
                  <a:pt x="1103" y="4528"/>
                  <a:pt x="444" y="5202"/>
                </a:cubicBezTo>
                <a:cubicBezTo>
                  <a:pt x="387" y="5202"/>
                  <a:pt x="316" y="5231"/>
                  <a:pt x="272" y="5273"/>
                </a:cubicBezTo>
                <a:cubicBezTo>
                  <a:pt x="173" y="5416"/>
                  <a:pt x="1" y="5531"/>
                  <a:pt x="1" y="5703"/>
                </a:cubicBezTo>
                <a:cubicBezTo>
                  <a:pt x="1" y="5881"/>
                  <a:pt x="147" y="5980"/>
                  <a:pt x="300" y="5980"/>
                </a:cubicBezTo>
                <a:cubicBezTo>
                  <a:pt x="320" y="5980"/>
                  <a:pt x="339" y="5979"/>
                  <a:pt x="358" y="5976"/>
                </a:cubicBezTo>
                <a:cubicBezTo>
                  <a:pt x="380" y="5982"/>
                  <a:pt x="423" y="5986"/>
                  <a:pt x="468" y="5986"/>
                </a:cubicBezTo>
                <a:cubicBezTo>
                  <a:pt x="512" y="5986"/>
                  <a:pt x="559" y="5982"/>
                  <a:pt x="588" y="5976"/>
                </a:cubicBezTo>
                <a:cubicBezTo>
                  <a:pt x="636" y="5976"/>
                  <a:pt x="811" y="6007"/>
                  <a:pt x="990" y="6007"/>
                </a:cubicBezTo>
                <a:cubicBezTo>
                  <a:pt x="1080" y="6007"/>
                  <a:pt x="1170" y="5999"/>
                  <a:pt x="1247" y="5976"/>
                </a:cubicBezTo>
                <a:cubicBezTo>
                  <a:pt x="1491" y="5961"/>
                  <a:pt x="1791" y="5918"/>
                  <a:pt x="2192" y="5890"/>
                </a:cubicBezTo>
                <a:cubicBezTo>
                  <a:pt x="2551" y="5875"/>
                  <a:pt x="2923" y="5832"/>
                  <a:pt x="3281" y="5832"/>
                </a:cubicBezTo>
                <a:cubicBezTo>
                  <a:pt x="3783" y="5775"/>
                  <a:pt x="4270" y="5660"/>
                  <a:pt x="4771" y="5574"/>
                </a:cubicBezTo>
                <a:cubicBezTo>
                  <a:pt x="5445" y="5546"/>
                  <a:pt x="6906" y="5374"/>
                  <a:pt x="7837" y="5231"/>
                </a:cubicBezTo>
                <a:cubicBezTo>
                  <a:pt x="8811" y="5087"/>
                  <a:pt x="9772" y="4872"/>
                  <a:pt x="10731" y="4686"/>
                </a:cubicBezTo>
                <a:cubicBezTo>
                  <a:pt x="11447" y="4499"/>
                  <a:pt x="12035" y="4356"/>
                  <a:pt x="12622" y="4314"/>
                </a:cubicBezTo>
                <a:cubicBezTo>
                  <a:pt x="13424" y="4256"/>
                  <a:pt x="14213" y="4228"/>
                  <a:pt x="15015" y="4228"/>
                </a:cubicBezTo>
                <a:cubicBezTo>
                  <a:pt x="15047" y="4227"/>
                  <a:pt x="15078" y="4227"/>
                  <a:pt x="15110" y="4227"/>
                </a:cubicBezTo>
                <a:cubicBezTo>
                  <a:pt x="15535" y="4227"/>
                  <a:pt x="15969" y="4284"/>
                  <a:pt x="16400" y="4284"/>
                </a:cubicBezTo>
                <a:cubicBezTo>
                  <a:pt x="16638" y="4284"/>
                  <a:pt x="16874" y="4266"/>
                  <a:pt x="17107" y="4213"/>
                </a:cubicBezTo>
                <a:cubicBezTo>
                  <a:pt x="17378" y="4113"/>
                  <a:pt x="17651" y="3955"/>
                  <a:pt x="17837" y="3741"/>
                </a:cubicBezTo>
                <a:cubicBezTo>
                  <a:pt x="17938" y="3611"/>
                  <a:pt x="18052" y="3454"/>
                  <a:pt x="18009" y="3282"/>
                </a:cubicBezTo>
                <a:cubicBezTo>
                  <a:pt x="17980" y="3139"/>
                  <a:pt x="17852" y="3053"/>
                  <a:pt x="17737" y="2981"/>
                </a:cubicBezTo>
                <a:cubicBezTo>
                  <a:pt x="17537" y="2866"/>
                  <a:pt x="17336" y="2780"/>
                  <a:pt x="17135" y="2709"/>
                </a:cubicBezTo>
                <a:cubicBezTo>
                  <a:pt x="16731" y="2594"/>
                  <a:pt x="16315" y="2582"/>
                  <a:pt x="15902" y="2582"/>
                </a:cubicBezTo>
                <a:cubicBezTo>
                  <a:pt x="15793" y="2582"/>
                  <a:pt x="15683" y="2582"/>
                  <a:pt x="15575" y="2582"/>
                </a:cubicBezTo>
                <a:cubicBezTo>
                  <a:pt x="15483" y="2582"/>
                  <a:pt x="15392" y="2582"/>
                  <a:pt x="15302" y="2580"/>
                </a:cubicBezTo>
                <a:cubicBezTo>
                  <a:pt x="15108" y="2586"/>
                  <a:pt x="14944" y="2597"/>
                  <a:pt x="14805" y="2597"/>
                </a:cubicBezTo>
                <a:cubicBezTo>
                  <a:pt x="14616" y="2597"/>
                  <a:pt x="14472" y="2576"/>
                  <a:pt x="14356" y="2494"/>
                </a:cubicBezTo>
                <a:lnTo>
                  <a:pt x="14356" y="2480"/>
                </a:lnTo>
                <a:cubicBezTo>
                  <a:pt x="14284" y="2251"/>
                  <a:pt x="14341" y="1749"/>
                  <a:pt x="14055" y="1462"/>
                </a:cubicBezTo>
                <a:cubicBezTo>
                  <a:pt x="13875" y="1327"/>
                  <a:pt x="13633" y="1280"/>
                  <a:pt x="13406" y="1280"/>
                </a:cubicBezTo>
                <a:cubicBezTo>
                  <a:pt x="13344" y="1280"/>
                  <a:pt x="13282" y="1284"/>
                  <a:pt x="13224" y="1290"/>
                </a:cubicBezTo>
                <a:cubicBezTo>
                  <a:pt x="12895" y="1305"/>
                  <a:pt x="12622" y="1506"/>
                  <a:pt x="12379" y="1691"/>
                </a:cubicBezTo>
                <a:cubicBezTo>
                  <a:pt x="12192" y="1806"/>
                  <a:pt x="12092" y="1878"/>
                  <a:pt x="11992" y="1907"/>
                </a:cubicBezTo>
                <a:cubicBezTo>
                  <a:pt x="11978" y="1863"/>
                  <a:pt x="11978" y="1749"/>
                  <a:pt x="11978" y="1720"/>
                </a:cubicBezTo>
                <a:cubicBezTo>
                  <a:pt x="12020" y="1334"/>
                  <a:pt x="12035" y="946"/>
                  <a:pt x="11848" y="602"/>
                </a:cubicBezTo>
                <a:cubicBezTo>
                  <a:pt x="11648" y="230"/>
                  <a:pt x="11189" y="16"/>
                  <a:pt x="107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3"/>
          <p:cNvSpPr/>
          <p:nvPr/>
        </p:nvSpPr>
        <p:spPr>
          <a:xfrm flipH="1"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3"/>
          <p:cNvSpPr/>
          <p:nvPr/>
        </p:nvSpPr>
        <p:spPr>
          <a:xfrm flipH="1">
            <a:off x="7" y="4510101"/>
            <a:ext cx="9144068" cy="633387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3"/>
          <p:cNvSpPr/>
          <p:nvPr/>
        </p:nvSpPr>
        <p:spPr>
          <a:xfrm>
            <a:off x="1504425" y="4510088"/>
            <a:ext cx="1206296" cy="570380"/>
          </a:xfrm>
          <a:custGeom>
            <a:avLst/>
            <a:gdLst/>
            <a:ahLst/>
            <a:cxnLst/>
            <a:rect l="l" t="t" r="r" b="b"/>
            <a:pathLst>
              <a:path w="67091" h="31723" extrusionOk="0">
                <a:moveTo>
                  <a:pt x="16943" y="0"/>
                </a:moveTo>
                <a:cubicBezTo>
                  <a:pt x="16806" y="0"/>
                  <a:pt x="16669" y="87"/>
                  <a:pt x="16610" y="221"/>
                </a:cubicBezTo>
                <a:cubicBezTo>
                  <a:pt x="16578" y="205"/>
                  <a:pt x="16534" y="188"/>
                  <a:pt x="16494" y="188"/>
                </a:cubicBezTo>
                <a:cubicBezTo>
                  <a:pt x="16478" y="188"/>
                  <a:pt x="16462" y="191"/>
                  <a:pt x="16448" y="198"/>
                </a:cubicBezTo>
                <a:cubicBezTo>
                  <a:pt x="16262" y="245"/>
                  <a:pt x="16216" y="546"/>
                  <a:pt x="16402" y="639"/>
                </a:cubicBezTo>
                <a:cubicBezTo>
                  <a:pt x="17355" y="1361"/>
                  <a:pt x="18542" y="2175"/>
                  <a:pt x="19123" y="2919"/>
                </a:cubicBezTo>
                <a:cubicBezTo>
                  <a:pt x="19891" y="4268"/>
                  <a:pt x="20332" y="5735"/>
                  <a:pt x="20379" y="7386"/>
                </a:cubicBezTo>
                <a:cubicBezTo>
                  <a:pt x="20518" y="8387"/>
                  <a:pt x="20472" y="9876"/>
                  <a:pt x="20356" y="10828"/>
                </a:cubicBezTo>
                <a:cubicBezTo>
                  <a:pt x="20263" y="12155"/>
                  <a:pt x="20124" y="13086"/>
                  <a:pt x="19566" y="14225"/>
                </a:cubicBezTo>
                <a:cubicBezTo>
                  <a:pt x="19193" y="15062"/>
                  <a:pt x="18937" y="15714"/>
                  <a:pt x="18402" y="16318"/>
                </a:cubicBezTo>
                <a:cubicBezTo>
                  <a:pt x="17984" y="16877"/>
                  <a:pt x="17472" y="17133"/>
                  <a:pt x="16867" y="17645"/>
                </a:cubicBezTo>
                <a:cubicBezTo>
                  <a:pt x="16378" y="18111"/>
                  <a:pt x="15168" y="18948"/>
                  <a:pt x="14215" y="19389"/>
                </a:cubicBezTo>
                <a:cubicBezTo>
                  <a:pt x="13750" y="19553"/>
                  <a:pt x="12633" y="20040"/>
                  <a:pt x="12028" y="20297"/>
                </a:cubicBezTo>
                <a:cubicBezTo>
                  <a:pt x="11446" y="20552"/>
                  <a:pt x="10841" y="20716"/>
                  <a:pt x="10283" y="21017"/>
                </a:cubicBezTo>
                <a:cubicBezTo>
                  <a:pt x="8980" y="21762"/>
                  <a:pt x="7631" y="22367"/>
                  <a:pt x="6306" y="23065"/>
                </a:cubicBezTo>
                <a:cubicBezTo>
                  <a:pt x="5677" y="23414"/>
                  <a:pt x="5096" y="23902"/>
                  <a:pt x="4467" y="24298"/>
                </a:cubicBezTo>
                <a:cubicBezTo>
                  <a:pt x="3096" y="25322"/>
                  <a:pt x="1839" y="26020"/>
                  <a:pt x="909" y="27531"/>
                </a:cubicBezTo>
                <a:cubicBezTo>
                  <a:pt x="559" y="28089"/>
                  <a:pt x="118" y="28787"/>
                  <a:pt x="1" y="29463"/>
                </a:cubicBezTo>
                <a:cubicBezTo>
                  <a:pt x="1" y="30347"/>
                  <a:pt x="745" y="31067"/>
                  <a:pt x="1560" y="31138"/>
                </a:cubicBezTo>
                <a:cubicBezTo>
                  <a:pt x="1633" y="31144"/>
                  <a:pt x="1706" y="31148"/>
                  <a:pt x="1778" y="31148"/>
                </a:cubicBezTo>
                <a:cubicBezTo>
                  <a:pt x="2692" y="31148"/>
                  <a:pt x="3537" y="30631"/>
                  <a:pt x="4421" y="30415"/>
                </a:cubicBezTo>
                <a:cubicBezTo>
                  <a:pt x="4793" y="30322"/>
                  <a:pt x="5258" y="30300"/>
                  <a:pt x="5794" y="30183"/>
                </a:cubicBezTo>
                <a:cubicBezTo>
                  <a:pt x="6514" y="29997"/>
                  <a:pt x="6539" y="30021"/>
                  <a:pt x="7236" y="29857"/>
                </a:cubicBezTo>
                <a:cubicBezTo>
                  <a:pt x="8306" y="29578"/>
                  <a:pt x="9399" y="29230"/>
                  <a:pt x="10469" y="28904"/>
                </a:cubicBezTo>
                <a:cubicBezTo>
                  <a:pt x="11424" y="28648"/>
                  <a:pt x="12423" y="28508"/>
                  <a:pt x="13400" y="28253"/>
                </a:cubicBezTo>
                <a:cubicBezTo>
                  <a:pt x="14517" y="27974"/>
                  <a:pt x="15239" y="27834"/>
                  <a:pt x="16285" y="27577"/>
                </a:cubicBezTo>
                <a:cubicBezTo>
                  <a:pt x="17937" y="27183"/>
                  <a:pt x="19473" y="26787"/>
                  <a:pt x="20984" y="26554"/>
                </a:cubicBezTo>
                <a:cubicBezTo>
                  <a:pt x="21755" y="26445"/>
                  <a:pt x="22233" y="26250"/>
                  <a:pt x="22874" y="26250"/>
                </a:cubicBezTo>
                <a:cubicBezTo>
                  <a:pt x="22910" y="26250"/>
                  <a:pt x="22947" y="26251"/>
                  <a:pt x="22984" y="26252"/>
                </a:cubicBezTo>
                <a:cubicBezTo>
                  <a:pt x="23704" y="26232"/>
                  <a:pt x="24406" y="26148"/>
                  <a:pt x="25119" y="26148"/>
                </a:cubicBezTo>
                <a:cubicBezTo>
                  <a:pt x="25260" y="26148"/>
                  <a:pt x="25401" y="26152"/>
                  <a:pt x="25543" y="26159"/>
                </a:cubicBezTo>
                <a:cubicBezTo>
                  <a:pt x="26706" y="26252"/>
                  <a:pt x="27894" y="26228"/>
                  <a:pt x="29057" y="26321"/>
                </a:cubicBezTo>
                <a:cubicBezTo>
                  <a:pt x="29730" y="26392"/>
                  <a:pt x="30800" y="26647"/>
                  <a:pt x="31684" y="26950"/>
                </a:cubicBezTo>
                <a:cubicBezTo>
                  <a:pt x="32196" y="27136"/>
                  <a:pt x="32918" y="27462"/>
                  <a:pt x="33663" y="27695"/>
                </a:cubicBezTo>
                <a:cubicBezTo>
                  <a:pt x="34197" y="27927"/>
                  <a:pt x="35431" y="28346"/>
                  <a:pt x="35663" y="28415"/>
                </a:cubicBezTo>
                <a:cubicBezTo>
                  <a:pt x="36733" y="28904"/>
                  <a:pt x="37407" y="29183"/>
                  <a:pt x="38548" y="29531"/>
                </a:cubicBezTo>
                <a:cubicBezTo>
                  <a:pt x="39361" y="29811"/>
                  <a:pt x="40223" y="29928"/>
                  <a:pt x="41060" y="30090"/>
                </a:cubicBezTo>
                <a:cubicBezTo>
                  <a:pt x="42106" y="30369"/>
                  <a:pt x="43130" y="30602"/>
                  <a:pt x="44200" y="30788"/>
                </a:cubicBezTo>
                <a:cubicBezTo>
                  <a:pt x="46805" y="31138"/>
                  <a:pt x="48830" y="31486"/>
                  <a:pt x="51621" y="31672"/>
                </a:cubicBezTo>
                <a:cubicBezTo>
                  <a:pt x="51992" y="31706"/>
                  <a:pt x="52363" y="31722"/>
                  <a:pt x="52735" y="31722"/>
                </a:cubicBezTo>
                <a:cubicBezTo>
                  <a:pt x="54114" y="31722"/>
                  <a:pt x="55499" y="31505"/>
                  <a:pt x="56855" y="31231"/>
                </a:cubicBezTo>
                <a:cubicBezTo>
                  <a:pt x="57391" y="31160"/>
                  <a:pt x="58622" y="31044"/>
                  <a:pt x="59019" y="30951"/>
                </a:cubicBezTo>
                <a:cubicBezTo>
                  <a:pt x="59717" y="30927"/>
                  <a:pt x="60415" y="30881"/>
                  <a:pt x="61088" y="30695"/>
                </a:cubicBezTo>
                <a:cubicBezTo>
                  <a:pt x="61764" y="30555"/>
                  <a:pt x="62462" y="30440"/>
                  <a:pt x="63067" y="30114"/>
                </a:cubicBezTo>
                <a:cubicBezTo>
                  <a:pt x="63951" y="29649"/>
                  <a:pt x="64671" y="29090"/>
                  <a:pt x="65276" y="28625"/>
                </a:cubicBezTo>
                <a:cubicBezTo>
                  <a:pt x="65579" y="28322"/>
                  <a:pt x="65880" y="28043"/>
                  <a:pt x="66160" y="27717"/>
                </a:cubicBezTo>
                <a:cubicBezTo>
                  <a:pt x="66416" y="27369"/>
                  <a:pt x="66602" y="26926"/>
                  <a:pt x="66789" y="26532"/>
                </a:cubicBezTo>
                <a:cubicBezTo>
                  <a:pt x="66904" y="26252"/>
                  <a:pt x="67090" y="25996"/>
                  <a:pt x="67090" y="25694"/>
                </a:cubicBezTo>
                <a:cubicBezTo>
                  <a:pt x="67068" y="25251"/>
                  <a:pt x="66718" y="24903"/>
                  <a:pt x="66299" y="24903"/>
                </a:cubicBezTo>
                <a:cubicBezTo>
                  <a:pt x="65951" y="24903"/>
                  <a:pt x="65648" y="25112"/>
                  <a:pt x="65346" y="25275"/>
                </a:cubicBezTo>
                <a:cubicBezTo>
                  <a:pt x="64903" y="25508"/>
                  <a:pt x="64090" y="25809"/>
                  <a:pt x="63392" y="26066"/>
                </a:cubicBezTo>
                <a:cubicBezTo>
                  <a:pt x="62577" y="26368"/>
                  <a:pt x="61740" y="26671"/>
                  <a:pt x="60880" y="26811"/>
                </a:cubicBezTo>
                <a:cubicBezTo>
                  <a:pt x="60111" y="26857"/>
                  <a:pt x="58461" y="27043"/>
                  <a:pt x="57366" y="27090"/>
                </a:cubicBezTo>
                <a:cubicBezTo>
                  <a:pt x="56679" y="27115"/>
                  <a:pt x="55903" y="27160"/>
                  <a:pt x="55181" y="27160"/>
                </a:cubicBezTo>
                <a:cubicBezTo>
                  <a:pt x="54561" y="27160"/>
                  <a:pt x="53980" y="27127"/>
                  <a:pt x="53529" y="27019"/>
                </a:cubicBezTo>
                <a:cubicBezTo>
                  <a:pt x="52807" y="26880"/>
                  <a:pt x="51668" y="26764"/>
                  <a:pt x="50924" y="26600"/>
                </a:cubicBezTo>
                <a:cubicBezTo>
                  <a:pt x="49760" y="26299"/>
                  <a:pt x="48597" y="26020"/>
                  <a:pt x="47410" y="25763"/>
                </a:cubicBezTo>
                <a:cubicBezTo>
                  <a:pt x="46178" y="25508"/>
                  <a:pt x="44525" y="24903"/>
                  <a:pt x="43641" y="24531"/>
                </a:cubicBezTo>
                <a:cubicBezTo>
                  <a:pt x="42664" y="24088"/>
                  <a:pt x="41758" y="23461"/>
                  <a:pt x="40735" y="23111"/>
                </a:cubicBezTo>
                <a:cubicBezTo>
                  <a:pt x="39082" y="22413"/>
                  <a:pt x="37338" y="22112"/>
                  <a:pt x="35617" y="21576"/>
                </a:cubicBezTo>
                <a:cubicBezTo>
                  <a:pt x="35081" y="21436"/>
                  <a:pt x="34547" y="21250"/>
                  <a:pt x="34035" y="21064"/>
                </a:cubicBezTo>
                <a:cubicBezTo>
                  <a:pt x="33849" y="20831"/>
                  <a:pt x="33685" y="20599"/>
                  <a:pt x="33499" y="20204"/>
                </a:cubicBezTo>
                <a:cubicBezTo>
                  <a:pt x="33313" y="19739"/>
                  <a:pt x="33151" y="19041"/>
                  <a:pt x="32987" y="18343"/>
                </a:cubicBezTo>
                <a:cubicBezTo>
                  <a:pt x="32894" y="17528"/>
                  <a:pt x="32987" y="15853"/>
                  <a:pt x="32965" y="14690"/>
                </a:cubicBezTo>
                <a:cubicBezTo>
                  <a:pt x="33104" y="13458"/>
                  <a:pt x="33127" y="12202"/>
                  <a:pt x="33080" y="10946"/>
                </a:cubicBezTo>
                <a:cubicBezTo>
                  <a:pt x="33034" y="9550"/>
                  <a:pt x="33104" y="8130"/>
                  <a:pt x="32708" y="6758"/>
                </a:cubicBezTo>
                <a:cubicBezTo>
                  <a:pt x="32546" y="6061"/>
                  <a:pt x="32220" y="5432"/>
                  <a:pt x="31895" y="4804"/>
                </a:cubicBezTo>
                <a:cubicBezTo>
                  <a:pt x="31638" y="4361"/>
                  <a:pt x="31452" y="3874"/>
                  <a:pt x="31104" y="3524"/>
                </a:cubicBezTo>
                <a:cubicBezTo>
                  <a:pt x="30475" y="2873"/>
                  <a:pt x="29963" y="2733"/>
                  <a:pt x="29498" y="2128"/>
                </a:cubicBezTo>
                <a:cubicBezTo>
                  <a:pt x="29196" y="1756"/>
                  <a:pt x="28753" y="1594"/>
                  <a:pt x="28359" y="1384"/>
                </a:cubicBezTo>
                <a:cubicBezTo>
                  <a:pt x="28163" y="1276"/>
                  <a:pt x="27988" y="1126"/>
                  <a:pt x="27758" y="1126"/>
                </a:cubicBezTo>
                <a:cubicBezTo>
                  <a:pt x="27741" y="1126"/>
                  <a:pt x="27725" y="1127"/>
                  <a:pt x="27707" y="1129"/>
                </a:cubicBezTo>
                <a:lnTo>
                  <a:pt x="27683" y="1129"/>
                </a:lnTo>
                <a:cubicBezTo>
                  <a:pt x="27538" y="1087"/>
                  <a:pt x="27392" y="1008"/>
                  <a:pt x="27246" y="1008"/>
                </a:cubicBezTo>
                <a:cubicBezTo>
                  <a:pt x="27230" y="1008"/>
                  <a:pt x="27213" y="1009"/>
                  <a:pt x="27196" y="1012"/>
                </a:cubicBezTo>
                <a:cubicBezTo>
                  <a:pt x="27149" y="1012"/>
                  <a:pt x="27125" y="1012"/>
                  <a:pt x="27103" y="989"/>
                </a:cubicBezTo>
                <a:lnTo>
                  <a:pt x="27103" y="989"/>
                </a:lnTo>
                <a:lnTo>
                  <a:pt x="27125" y="1012"/>
                </a:lnTo>
                <a:cubicBezTo>
                  <a:pt x="27103" y="989"/>
                  <a:pt x="27103" y="989"/>
                  <a:pt x="27078" y="989"/>
                </a:cubicBezTo>
                <a:cubicBezTo>
                  <a:pt x="27032" y="965"/>
                  <a:pt x="27032" y="965"/>
                  <a:pt x="27056" y="965"/>
                </a:cubicBezTo>
                <a:cubicBezTo>
                  <a:pt x="26985" y="943"/>
                  <a:pt x="26939" y="896"/>
                  <a:pt x="26870" y="896"/>
                </a:cubicBezTo>
                <a:cubicBezTo>
                  <a:pt x="26851" y="893"/>
                  <a:pt x="26832" y="891"/>
                  <a:pt x="26813" y="891"/>
                </a:cubicBezTo>
                <a:cubicBezTo>
                  <a:pt x="26580" y="891"/>
                  <a:pt x="26386" y="1150"/>
                  <a:pt x="26451" y="1408"/>
                </a:cubicBezTo>
                <a:cubicBezTo>
                  <a:pt x="26498" y="1616"/>
                  <a:pt x="26730" y="1687"/>
                  <a:pt x="26892" y="1756"/>
                </a:cubicBezTo>
                <a:cubicBezTo>
                  <a:pt x="26985" y="1803"/>
                  <a:pt x="27103" y="1827"/>
                  <a:pt x="27196" y="1827"/>
                </a:cubicBezTo>
                <a:cubicBezTo>
                  <a:pt x="28080" y="2525"/>
                  <a:pt x="28939" y="3316"/>
                  <a:pt x="29801" y="4268"/>
                </a:cubicBezTo>
                <a:cubicBezTo>
                  <a:pt x="30382" y="4944"/>
                  <a:pt x="30707" y="5688"/>
                  <a:pt x="30894" y="6688"/>
                </a:cubicBezTo>
                <a:cubicBezTo>
                  <a:pt x="31057" y="7875"/>
                  <a:pt x="30987" y="9736"/>
                  <a:pt x="30871" y="11178"/>
                </a:cubicBezTo>
                <a:cubicBezTo>
                  <a:pt x="30871" y="11992"/>
                  <a:pt x="30754" y="12457"/>
                  <a:pt x="30754" y="13294"/>
                </a:cubicBezTo>
                <a:cubicBezTo>
                  <a:pt x="30707" y="13784"/>
                  <a:pt x="30521" y="14737"/>
                  <a:pt x="30475" y="15459"/>
                </a:cubicBezTo>
                <a:cubicBezTo>
                  <a:pt x="30406" y="16598"/>
                  <a:pt x="30313" y="17714"/>
                  <a:pt x="30242" y="18831"/>
                </a:cubicBezTo>
                <a:cubicBezTo>
                  <a:pt x="30242" y="19436"/>
                  <a:pt x="30266" y="19972"/>
                  <a:pt x="30335" y="20506"/>
                </a:cubicBezTo>
                <a:cubicBezTo>
                  <a:pt x="30034" y="20483"/>
                  <a:pt x="29730" y="20483"/>
                  <a:pt x="29382" y="20459"/>
                </a:cubicBezTo>
                <a:cubicBezTo>
                  <a:pt x="28773" y="20429"/>
                  <a:pt x="28174" y="20391"/>
                  <a:pt x="27572" y="20391"/>
                </a:cubicBezTo>
                <a:cubicBezTo>
                  <a:pt x="27231" y="20391"/>
                  <a:pt x="26889" y="20403"/>
                  <a:pt x="26544" y="20437"/>
                </a:cubicBezTo>
                <a:lnTo>
                  <a:pt x="24240" y="20366"/>
                </a:lnTo>
                <a:cubicBezTo>
                  <a:pt x="23381" y="20366"/>
                  <a:pt x="23170" y="20251"/>
                  <a:pt x="22124" y="20133"/>
                </a:cubicBezTo>
                <a:cubicBezTo>
                  <a:pt x="21961" y="20111"/>
                  <a:pt x="21659" y="20087"/>
                  <a:pt x="21588" y="20065"/>
                </a:cubicBezTo>
                <a:cubicBezTo>
                  <a:pt x="21402" y="20018"/>
                  <a:pt x="21240" y="19947"/>
                  <a:pt x="21054" y="19947"/>
                </a:cubicBezTo>
                <a:cubicBezTo>
                  <a:pt x="20891" y="19901"/>
                  <a:pt x="21030" y="19947"/>
                  <a:pt x="20775" y="19832"/>
                </a:cubicBezTo>
                <a:cubicBezTo>
                  <a:pt x="20589" y="19739"/>
                  <a:pt x="20379" y="19646"/>
                  <a:pt x="20193" y="19529"/>
                </a:cubicBezTo>
                <a:cubicBezTo>
                  <a:pt x="20193" y="19529"/>
                  <a:pt x="20170" y="19529"/>
                  <a:pt x="20170" y="19506"/>
                </a:cubicBezTo>
                <a:cubicBezTo>
                  <a:pt x="20170" y="19494"/>
                  <a:pt x="20169" y="19485"/>
                  <a:pt x="20167" y="19478"/>
                </a:cubicBezTo>
                <a:lnTo>
                  <a:pt x="20167" y="19478"/>
                </a:lnTo>
                <a:cubicBezTo>
                  <a:pt x="20168" y="19479"/>
                  <a:pt x="20169" y="19481"/>
                  <a:pt x="20170" y="19482"/>
                </a:cubicBezTo>
                <a:cubicBezTo>
                  <a:pt x="20007" y="19156"/>
                  <a:pt x="20193" y="18319"/>
                  <a:pt x="20450" y="17785"/>
                </a:cubicBezTo>
                <a:cubicBezTo>
                  <a:pt x="20751" y="17156"/>
                  <a:pt x="21356" y="16575"/>
                  <a:pt x="21706" y="15738"/>
                </a:cubicBezTo>
                <a:cubicBezTo>
                  <a:pt x="22497" y="14063"/>
                  <a:pt x="23241" y="12295"/>
                  <a:pt x="23288" y="10410"/>
                </a:cubicBezTo>
                <a:cubicBezTo>
                  <a:pt x="23170" y="8921"/>
                  <a:pt x="22729" y="7456"/>
                  <a:pt x="22240" y="6315"/>
                </a:cubicBezTo>
                <a:cubicBezTo>
                  <a:pt x="21775" y="5338"/>
                  <a:pt x="21194" y="4408"/>
                  <a:pt x="20775" y="3409"/>
                </a:cubicBezTo>
                <a:cubicBezTo>
                  <a:pt x="20518" y="2850"/>
                  <a:pt x="20193" y="2339"/>
                  <a:pt x="19845" y="1849"/>
                </a:cubicBezTo>
                <a:cubicBezTo>
                  <a:pt x="19612" y="1455"/>
                  <a:pt x="19402" y="1036"/>
                  <a:pt x="19100" y="710"/>
                </a:cubicBezTo>
                <a:cubicBezTo>
                  <a:pt x="18681" y="143"/>
                  <a:pt x="18014" y="31"/>
                  <a:pt x="17375" y="31"/>
                </a:cubicBezTo>
                <a:cubicBezTo>
                  <a:pt x="17306" y="31"/>
                  <a:pt x="17237" y="32"/>
                  <a:pt x="17169" y="35"/>
                </a:cubicBezTo>
                <a:lnTo>
                  <a:pt x="17146" y="35"/>
                </a:lnTo>
                <a:cubicBezTo>
                  <a:pt x="17100" y="35"/>
                  <a:pt x="17053" y="35"/>
                  <a:pt x="17029" y="12"/>
                </a:cubicBezTo>
                <a:cubicBezTo>
                  <a:pt x="17001" y="4"/>
                  <a:pt x="16972" y="0"/>
                  <a:pt x="169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13"/>
          <p:cNvGrpSpPr/>
          <p:nvPr/>
        </p:nvGrpSpPr>
        <p:grpSpPr>
          <a:xfrm>
            <a:off x="1229150" y="4436850"/>
            <a:ext cx="446225" cy="418075"/>
            <a:chOff x="234500" y="4006400"/>
            <a:chExt cx="446225" cy="418075"/>
          </a:xfrm>
        </p:grpSpPr>
        <p:sp>
          <p:nvSpPr>
            <p:cNvPr id="333" name="Google Shape;333;p13"/>
            <p:cNvSpPr/>
            <p:nvPr/>
          </p:nvSpPr>
          <p:spPr>
            <a:xfrm>
              <a:off x="234500" y="4072575"/>
              <a:ext cx="132175" cy="351900"/>
            </a:xfrm>
            <a:custGeom>
              <a:avLst/>
              <a:gdLst/>
              <a:ahLst/>
              <a:cxnLst/>
              <a:rect l="l" t="t" r="r" b="b"/>
              <a:pathLst>
                <a:path w="5287" h="14076" extrusionOk="0">
                  <a:moveTo>
                    <a:pt x="3173" y="0"/>
                  </a:moveTo>
                  <a:cubicBezTo>
                    <a:pt x="3112" y="0"/>
                    <a:pt x="3048" y="18"/>
                    <a:pt x="2983" y="57"/>
                  </a:cubicBezTo>
                  <a:cubicBezTo>
                    <a:pt x="1634" y="593"/>
                    <a:pt x="727" y="1779"/>
                    <a:pt x="2053" y="2919"/>
                  </a:cubicBezTo>
                  <a:cubicBezTo>
                    <a:pt x="2402" y="3245"/>
                    <a:pt x="3193" y="3478"/>
                    <a:pt x="3240" y="3593"/>
                  </a:cubicBezTo>
                  <a:cubicBezTo>
                    <a:pt x="3402" y="3779"/>
                    <a:pt x="3216" y="5128"/>
                    <a:pt x="2635" y="5664"/>
                  </a:cubicBezTo>
                  <a:cubicBezTo>
                    <a:pt x="2170" y="6130"/>
                    <a:pt x="1611" y="6502"/>
                    <a:pt x="1425" y="7175"/>
                  </a:cubicBezTo>
                  <a:cubicBezTo>
                    <a:pt x="1169" y="7827"/>
                    <a:pt x="1286" y="8618"/>
                    <a:pt x="1727" y="9176"/>
                  </a:cubicBezTo>
                  <a:cubicBezTo>
                    <a:pt x="1959" y="9455"/>
                    <a:pt x="2332" y="9595"/>
                    <a:pt x="2657" y="9734"/>
                  </a:cubicBezTo>
                  <a:cubicBezTo>
                    <a:pt x="2704" y="9758"/>
                    <a:pt x="2821" y="9805"/>
                    <a:pt x="2821" y="9805"/>
                  </a:cubicBezTo>
                  <a:cubicBezTo>
                    <a:pt x="3007" y="9898"/>
                    <a:pt x="3216" y="9967"/>
                    <a:pt x="3402" y="10060"/>
                  </a:cubicBezTo>
                  <a:lnTo>
                    <a:pt x="3402" y="10084"/>
                  </a:lnTo>
                  <a:lnTo>
                    <a:pt x="3402" y="10131"/>
                  </a:lnTo>
                  <a:lnTo>
                    <a:pt x="3402" y="10224"/>
                  </a:lnTo>
                  <a:cubicBezTo>
                    <a:pt x="3379" y="10317"/>
                    <a:pt x="3333" y="10572"/>
                    <a:pt x="3309" y="10642"/>
                  </a:cubicBezTo>
                  <a:cubicBezTo>
                    <a:pt x="3286" y="10875"/>
                    <a:pt x="2750" y="11294"/>
                    <a:pt x="2378" y="11874"/>
                  </a:cubicBezTo>
                  <a:cubicBezTo>
                    <a:pt x="2285" y="12014"/>
                    <a:pt x="2146" y="12131"/>
                    <a:pt x="2099" y="12293"/>
                  </a:cubicBezTo>
                  <a:cubicBezTo>
                    <a:pt x="1634" y="11899"/>
                    <a:pt x="1146" y="11456"/>
                    <a:pt x="703" y="11130"/>
                  </a:cubicBezTo>
                  <a:cubicBezTo>
                    <a:pt x="652" y="11104"/>
                    <a:pt x="600" y="11093"/>
                    <a:pt x="551" y="11093"/>
                  </a:cubicBezTo>
                  <a:cubicBezTo>
                    <a:pt x="241" y="11093"/>
                    <a:pt x="1" y="11541"/>
                    <a:pt x="262" y="11781"/>
                  </a:cubicBezTo>
                  <a:cubicBezTo>
                    <a:pt x="982" y="12410"/>
                    <a:pt x="2239" y="13434"/>
                    <a:pt x="2657" y="13829"/>
                  </a:cubicBezTo>
                  <a:cubicBezTo>
                    <a:pt x="2704" y="13899"/>
                    <a:pt x="2728" y="13922"/>
                    <a:pt x="2728" y="13922"/>
                  </a:cubicBezTo>
                  <a:cubicBezTo>
                    <a:pt x="2819" y="14014"/>
                    <a:pt x="2939" y="14076"/>
                    <a:pt x="3077" y="14076"/>
                  </a:cubicBezTo>
                  <a:cubicBezTo>
                    <a:pt x="3114" y="14076"/>
                    <a:pt x="3153" y="14071"/>
                    <a:pt x="3193" y="14061"/>
                  </a:cubicBezTo>
                  <a:cubicBezTo>
                    <a:pt x="3355" y="14015"/>
                    <a:pt x="3448" y="13899"/>
                    <a:pt x="3519" y="13735"/>
                  </a:cubicBezTo>
                  <a:cubicBezTo>
                    <a:pt x="3659" y="13503"/>
                    <a:pt x="3566" y="13620"/>
                    <a:pt x="3845" y="13341"/>
                  </a:cubicBezTo>
                  <a:cubicBezTo>
                    <a:pt x="4031" y="13108"/>
                    <a:pt x="4611" y="12922"/>
                    <a:pt x="5054" y="12526"/>
                  </a:cubicBezTo>
                  <a:cubicBezTo>
                    <a:pt x="5287" y="12247"/>
                    <a:pt x="5054" y="11781"/>
                    <a:pt x="4682" y="11781"/>
                  </a:cubicBezTo>
                  <a:cubicBezTo>
                    <a:pt x="4518" y="11781"/>
                    <a:pt x="4403" y="11874"/>
                    <a:pt x="4263" y="11968"/>
                  </a:cubicBezTo>
                  <a:cubicBezTo>
                    <a:pt x="3914" y="12131"/>
                    <a:pt x="3566" y="12317"/>
                    <a:pt x="3286" y="12572"/>
                  </a:cubicBezTo>
                  <a:cubicBezTo>
                    <a:pt x="3147" y="12690"/>
                    <a:pt x="3007" y="12805"/>
                    <a:pt x="2890" y="12969"/>
                  </a:cubicBezTo>
                  <a:cubicBezTo>
                    <a:pt x="2843" y="12922"/>
                    <a:pt x="2775" y="12876"/>
                    <a:pt x="2704" y="12805"/>
                  </a:cubicBezTo>
                  <a:cubicBezTo>
                    <a:pt x="2983" y="12619"/>
                    <a:pt x="3100" y="12271"/>
                    <a:pt x="3309" y="12038"/>
                  </a:cubicBezTo>
                  <a:cubicBezTo>
                    <a:pt x="3820" y="11502"/>
                    <a:pt x="4193" y="10968"/>
                    <a:pt x="4217" y="10200"/>
                  </a:cubicBezTo>
                  <a:cubicBezTo>
                    <a:pt x="4217" y="9945"/>
                    <a:pt x="4124" y="9665"/>
                    <a:pt x="3938" y="9479"/>
                  </a:cubicBezTo>
                  <a:cubicBezTo>
                    <a:pt x="3752" y="9316"/>
                    <a:pt x="3495" y="9247"/>
                    <a:pt x="3262" y="9129"/>
                  </a:cubicBezTo>
                  <a:cubicBezTo>
                    <a:pt x="2332" y="8688"/>
                    <a:pt x="2309" y="8804"/>
                    <a:pt x="2146" y="8059"/>
                  </a:cubicBezTo>
                  <a:cubicBezTo>
                    <a:pt x="2053" y="7851"/>
                    <a:pt x="2285" y="7153"/>
                    <a:pt x="2449" y="6967"/>
                  </a:cubicBezTo>
                  <a:cubicBezTo>
                    <a:pt x="2775" y="6641"/>
                    <a:pt x="3147" y="6362"/>
                    <a:pt x="3426" y="5990"/>
                  </a:cubicBezTo>
                  <a:cubicBezTo>
                    <a:pt x="3960" y="5199"/>
                    <a:pt x="4450" y="3779"/>
                    <a:pt x="3727" y="2966"/>
                  </a:cubicBezTo>
                  <a:cubicBezTo>
                    <a:pt x="3541" y="2802"/>
                    <a:pt x="3286" y="2733"/>
                    <a:pt x="3076" y="2616"/>
                  </a:cubicBezTo>
                  <a:cubicBezTo>
                    <a:pt x="2635" y="2430"/>
                    <a:pt x="2425" y="2221"/>
                    <a:pt x="2332" y="2128"/>
                  </a:cubicBezTo>
                  <a:cubicBezTo>
                    <a:pt x="2006" y="1546"/>
                    <a:pt x="2216" y="1291"/>
                    <a:pt x="3355" y="733"/>
                  </a:cubicBezTo>
                  <a:cubicBezTo>
                    <a:pt x="3730" y="516"/>
                    <a:pt x="3504" y="0"/>
                    <a:pt x="3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302700" y="4316525"/>
              <a:ext cx="2350" cy="1200"/>
            </a:xfrm>
            <a:custGeom>
              <a:avLst/>
              <a:gdLst/>
              <a:ahLst/>
              <a:cxnLst/>
              <a:rect l="l" t="t" r="r" b="b"/>
              <a:pathLst>
                <a:path w="94" h="48" extrusionOk="0">
                  <a:moveTo>
                    <a:pt x="0" y="0"/>
                  </a:moveTo>
                  <a:lnTo>
                    <a:pt x="0" y="0"/>
                  </a:lnTo>
                  <a:cubicBezTo>
                    <a:pt x="8" y="9"/>
                    <a:pt x="17" y="14"/>
                    <a:pt x="27" y="19"/>
                  </a:cubicBezTo>
                  <a:lnTo>
                    <a:pt x="27" y="19"/>
                  </a:lnTo>
                  <a:cubicBezTo>
                    <a:pt x="19" y="14"/>
                    <a:pt x="11" y="8"/>
                    <a:pt x="0" y="0"/>
                  </a:cubicBezTo>
                  <a:close/>
                  <a:moveTo>
                    <a:pt x="27" y="19"/>
                  </a:moveTo>
                  <a:lnTo>
                    <a:pt x="27" y="19"/>
                  </a:lnTo>
                  <a:cubicBezTo>
                    <a:pt x="69" y="47"/>
                    <a:pt x="73" y="47"/>
                    <a:pt x="93" y="47"/>
                  </a:cubicBezTo>
                  <a:cubicBezTo>
                    <a:pt x="64" y="32"/>
                    <a:pt x="44" y="26"/>
                    <a:pt x="27" y="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392800" y="4049725"/>
              <a:ext cx="137900" cy="317650"/>
            </a:xfrm>
            <a:custGeom>
              <a:avLst/>
              <a:gdLst/>
              <a:ahLst/>
              <a:cxnLst/>
              <a:rect l="l" t="t" r="r" b="b"/>
              <a:pathLst>
                <a:path w="5516" h="12706" extrusionOk="0">
                  <a:moveTo>
                    <a:pt x="2290" y="0"/>
                  </a:moveTo>
                  <a:cubicBezTo>
                    <a:pt x="2201" y="0"/>
                    <a:pt x="2109" y="33"/>
                    <a:pt x="2026" y="111"/>
                  </a:cubicBezTo>
                  <a:cubicBezTo>
                    <a:pt x="1024" y="995"/>
                    <a:pt x="1" y="2693"/>
                    <a:pt x="1467" y="3623"/>
                  </a:cubicBezTo>
                  <a:cubicBezTo>
                    <a:pt x="2119" y="3973"/>
                    <a:pt x="2094" y="3926"/>
                    <a:pt x="2398" y="4392"/>
                  </a:cubicBezTo>
                  <a:lnTo>
                    <a:pt x="2398" y="4414"/>
                  </a:lnTo>
                  <a:cubicBezTo>
                    <a:pt x="2420" y="4438"/>
                    <a:pt x="2420" y="4460"/>
                    <a:pt x="2420" y="4485"/>
                  </a:cubicBezTo>
                  <a:cubicBezTo>
                    <a:pt x="2420" y="4507"/>
                    <a:pt x="2420" y="4507"/>
                    <a:pt x="2444" y="4531"/>
                  </a:cubicBezTo>
                  <a:cubicBezTo>
                    <a:pt x="2444" y="4578"/>
                    <a:pt x="2444" y="4671"/>
                    <a:pt x="2420" y="4740"/>
                  </a:cubicBezTo>
                  <a:cubicBezTo>
                    <a:pt x="2258" y="5322"/>
                    <a:pt x="2212" y="5624"/>
                    <a:pt x="1955" y="5973"/>
                  </a:cubicBezTo>
                  <a:cubicBezTo>
                    <a:pt x="1746" y="6299"/>
                    <a:pt x="1490" y="6601"/>
                    <a:pt x="1350" y="6973"/>
                  </a:cubicBezTo>
                  <a:cubicBezTo>
                    <a:pt x="1257" y="7345"/>
                    <a:pt x="1257" y="7810"/>
                    <a:pt x="1467" y="8160"/>
                  </a:cubicBezTo>
                  <a:cubicBezTo>
                    <a:pt x="1815" y="8741"/>
                    <a:pt x="2932" y="8927"/>
                    <a:pt x="3235" y="9044"/>
                  </a:cubicBezTo>
                  <a:cubicBezTo>
                    <a:pt x="3258" y="9091"/>
                    <a:pt x="3282" y="9113"/>
                    <a:pt x="3211" y="9485"/>
                  </a:cubicBezTo>
                  <a:cubicBezTo>
                    <a:pt x="3096" y="9928"/>
                    <a:pt x="3096" y="9928"/>
                    <a:pt x="2770" y="10393"/>
                  </a:cubicBezTo>
                  <a:cubicBezTo>
                    <a:pt x="2677" y="10533"/>
                    <a:pt x="2584" y="10672"/>
                    <a:pt x="2560" y="10834"/>
                  </a:cubicBezTo>
                  <a:cubicBezTo>
                    <a:pt x="2188" y="10555"/>
                    <a:pt x="1793" y="10300"/>
                    <a:pt x="1421" y="10021"/>
                  </a:cubicBezTo>
                  <a:cubicBezTo>
                    <a:pt x="1353" y="9987"/>
                    <a:pt x="1260" y="9965"/>
                    <a:pt x="1179" y="9965"/>
                  </a:cubicBezTo>
                  <a:cubicBezTo>
                    <a:pt x="1149" y="9965"/>
                    <a:pt x="1120" y="9968"/>
                    <a:pt x="1095" y="9975"/>
                  </a:cubicBezTo>
                  <a:cubicBezTo>
                    <a:pt x="723" y="10068"/>
                    <a:pt x="652" y="10602"/>
                    <a:pt x="978" y="10788"/>
                  </a:cubicBezTo>
                  <a:cubicBezTo>
                    <a:pt x="1793" y="11346"/>
                    <a:pt x="2420" y="11765"/>
                    <a:pt x="2956" y="12277"/>
                  </a:cubicBezTo>
                  <a:cubicBezTo>
                    <a:pt x="2978" y="12323"/>
                    <a:pt x="3072" y="12394"/>
                    <a:pt x="3118" y="12440"/>
                  </a:cubicBezTo>
                  <a:cubicBezTo>
                    <a:pt x="3220" y="12600"/>
                    <a:pt x="3404" y="12705"/>
                    <a:pt x="3578" y="12705"/>
                  </a:cubicBezTo>
                  <a:cubicBezTo>
                    <a:pt x="3683" y="12705"/>
                    <a:pt x="3784" y="12667"/>
                    <a:pt x="3862" y="12580"/>
                  </a:cubicBezTo>
                  <a:cubicBezTo>
                    <a:pt x="4166" y="12115"/>
                    <a:pt x="4259" y="12115"/>
                    <a:pt x="4793" y="11672"/>
                  </a:cubicBezTo>
                  <a:cubicBezTo>
                    <a:pt x="4864" y="11625"/>
                    <a:pt x="5165" y="11417"/>
                    <a:pt x="5236" y="11346"/>
                  </a:cubicBezTo>
                  <a:cubicBezTo>
                    <a:pt x="5468" y="11184"/>
                    <a:pt x="5515" y="10788"/>
                    <a:pt x="5258" y="10626"/>
                  </a:cubicBezTo>
                  <a:cubicBezTo>
                    <a:pt x="5184" y="10559"/>
                    <a:pt x="5100" y="10531"/>
                    <a:pt x="5016" y="10531"/>
                  </a:cubicBezTo>
                  <a:cubicBezTo>
                    <a:pt x="4865" y="10531"/>
                    <a:pt x="4712" y="10622"/>
                    <a:pt x="4607" y="10741"/>
                  </a:cubicBezTo>
                  <a:cubicBezTo>
                    <a:pt x="4445" y="10834"/>
                    <a:pt x="4281" y="10952"/>
                    <a:pt x="4142" y="11067"/>
                  </a:cubicBezTo>
                  <a:cubicBezTo>
                    <a:pt x="3933" y="11253"/>
                    <a:pt x="3701" y="11417"/>
                    <a:pt x="3514" y="11603"/>
                  </a:cubicBezTo>
                  <a:cubicBezTo>
                    <a:pt x="3397" y="11510"/>
                    <a:pt x="3282" y="11393"/>
                    <a:pt x="3142" y="11300"/>
                  </a:cubicBezTo>
                  <a:cubicBezTo>
                    <a:pt x="3165" y="11300"/>
                    <a:pt x="3189" y="11300"/>
                    <a:pt x="3189" y="11277"/>
                  </a:cubicBezTo>
                  <a:cubicBezTo>
                    <a:pt x="3397" y="11184"/>
                    <a:pt x="3421" y="10927"/>
                    <a:pt x="3561" y="10766"/>
                  </a:cubicBezTo>
                  <a:cubicBezTo>
                    <a:pt x="3980" y="10183"/>
                    <a:pt x="4259" y="9346"/>
                    <a:pt x="3955" y="8648"/>
                  </a:cubicBezTo>
                  <a:cubicBezTo>
                    <a:pt x="3794" y="8322"/>
                    <a:pt x="3421" y="8229"/>
                    <a:pt x="3096" y="8160"/>
                  </a:cubicBezTo>
                  <a:cubicBezTo>
                    <a:pt x="2653" y="8067"/>
                    <a:pt x="2374" y="7903"/>
                    <a:pt x="2258" y="7810"/>
                  </a:cubicBezTo>
                  <a:lnTo>
                    <a:pt x="2165" y="7717"/>
                  </a:lnTo>
                  <a:lnTo>
                    <a:pt x="2165" y="7695"/>
                  </a:lnTo>
                  <a:cubicBezTo>
                    <a:pt x="2141" y="7648"/>
                    <a:pt x="2141" y="7624"/>
                    <a:pt x="2119" y="7578"/>
                  </a:cubicBezTo>
                  <a:lnTo>
                    <a:pt x="2119" y="7298"/>
                  </a:lnTo>
                  <a:cubicBezTo>
                    <a:pt x="2165" y="7159"/>
                    <a:pt x="2141" y="7230"/>
                    <a:pt x="2305" y="6950"/>
                  </a:cubicBezTo>
                  <a:cubicBezTo>
                    <a:pt x="2653" y="6439"/>
                    <a:pt x="3025" y="5903"/>
                    <a:pt x="3118" y="5276"/>
                  </a:cubicBezTo>
                  <a:cubicBezTo>
                    <a:pt x="3258" y="4926"/>
                    <a:pt x="3304" y="4531"/>
                    <a:pt x="3189" y="4159"/>
                  </a:cubicBezTo>
                  <a:cubicBezTo>
                    <a:pt x="3025" y="3833"/>
                    <a:pt x="2792" y="3508"/>
                    <a:pt x="2513" y="3275"/>
                  </a:cubicBezTo>
                  <a:cubicBezTo>
                    <a:pt x="2026" y="2972"/>
                    <a:pt x="1700" y="2856"/>
                    <a:pt x="1653" y="2717"/>
                  </a:cubicBezTo>
                  <a:cubicBezTo>
                    <a:pt x="1304" y="2112"/>
                    <a:pt x="1746" y="1507"/>
                    <a:pt x="2584" y="670"/>
                  </a:cubicBezTo>
                  <a:cubicBezTo>
                    <a:pt x="2873" y="398"/>
                    <a:pt x="2601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548675" y="4006400"/>
              <a:ext cx="132050" cy="327900"/>
            </a:xfrm>
            <a:custGeom>
              <a:avLst/>
              <a:gdLst/>
              <a:ahLst/>
              <a:cxnLst/>
              <a:rect l="l" t="t" r="r" b="b"/>
              <a:pathLst>
                <a:path w="5282" h="13116" extrusionOk="0">
                  <a:moveTo>
                    <a:pt x="5118" y="11285"/>
                  </a:moveTo>
                  <a:cubicBezTo>
                    <a:pt x="5119" y="11285"/>
                    <a:pt x="5100" y="11301"/>
                    <a:pt x="5044" y="11344"/>
                  </a:cubicBezTo>
                  <a:lnTo>
                    <a:pt x="5044" y="11344"/>
                  </a:lnTo>
                  <a:cubicBezTo>
                    <a:pt x="5080" y="11312"/>
                    <a:pt x="5116" y="11285"/>
                    <a:pt x="5118" y="11285"/>
                  </a:cubicBezTo>
                  <a:close/>
                  <a:moveTo>
                    <a:pt x="2205" y="0"/>
                  </a:moveTo>
                  <a:cubicBezTo>
                    <a:pt x="2114" y="0"/>
                    <a:pt x="2018" y="36"/>
                    <a:pt x="1932" y="123"/>
                  </a:cubicBezTo>
                  <a:cubicBezTo>
                    <a:pt x="955" y="960"/>
                    <a:pt x="0" y="2077"/>
                    <a:pt x="47" y="3448"/>
                  </a:cubicBezTo>
                  <a:cubicBezTo>
                    <a:pt x="47" y="3798"/>
                    <a:pt x="117" y="4146"/>
                    <a:pt x="372" y="4379"/>
                  </a:cubicBezTo>
                  <a:cubicBezTo>
                    <a:pt x="1048" y="5008"/>
                    <a:pt x="1815" y="5101"/>
                    <a:pt x="2233" y="5682"/>
                  </a:cubicBezTo>
                  <a:cubicBezTo>
                    <a:pt x="2351" y="5914"/>
                    <a:pt x="2513" y="5961"/>
                    <a:pt x="2118" y="6543"/>
                  </a:cubicBezTo>
                  <a:cubicBezTo>
                    <a:pt x="2047" y="6612"/>
                    <a:pt x="1908" y="6776"/>
                    <a:pt x="1839" y="6822"/>
                  </a:cubicBezTo>
                  <a:cubicBezTo>
                    <a:pt x="1839" y="6845"/>
                    <a:pt x="1815" y="6845"/>
                    <a:pt x="1815" y="6845"/>
                  </a:cubicBezTo>
                  <a:cubicBezTo>
                    <a:pt x="1163" y="7195"/>
                    <a:pt x="583" y="8032"/>
                    <a:pt x="908" y="8777"/>
                  </a:cubicBezTo>
                  <a:cubicBezTo>
                    <a:pt x="1163" y="9661"/>
                    <a:pt x="2513" y="9707"/>
                    <a:pt x="2723" y="9822"/>
                  </a:cubicBezTo>
                  <a:lnTo>
                    <a:pt x="2745" y="9847"/>
                  </a:lnTo>
                  <a:cubicBezTo>
                    <a:pt x="2769" y="9869"/>
                    <a:pt x="2792" y="9915"/>
                    <a:pt x="2816" y="9962"/>
                  </a:cubicBezTo>
                  <a:lnTo>
                    <a:pt x="2816" y="9986"/>
                  </a:lnTo>
                  <a:cubicBezTo>
                    <a:pt x="2838" y="10055"/>
                    <a:pt x="2862" y="10102"/>
                    <a:pt x="2769" y="10451"/>
                  </a:cubicBezTo>
                  <a:lnTo>
                    <a:pt x="2745" y="10474"/>
                  </a:lnTo>
                  <a:lnTo>
                    <a:pt x="2676" y="10613"/>
                  </a:lnTo>
                  <a:cubicBezTo>
                    <a:pt x="2537" y="10799"/>
                    <a:pt x="2326" y="10917"/>
                    <a:pt x="2140" y="11079"/>
                  </a:cubicBezTo>
                  <a:cubicBezTo>
                    <a:pt x="1861" y="10870"/>
                    <a:pt x="1560" y="10684"/>
                    <a:pt x="1303" y="10451"/>
                  </a:cubicBezTo>
                  <a:cubicBezTo>
                    <a:pt x="1107" y="10334"/>
                    <a:pt x="929" y="10151"/>
                    <a:pt x="697" y="10151"/>
                  </a:cubicBezTo>
                  <a:cubicBezTo>
                    <a:pt x="653" y="10151"/>
                    <a:pt x="607" y="10157"/>
                    <a:pt x="559" y="10172"/>
                  </a:cubicBezTo>
                  <a:cubicBezTo>
                    <a:pt x="186" y="10265"/>
                    <a:pt x="93" y="10846"/>
                    <a:pt x="465" y="11032"/>
                  </a:cubicBezTo>
                  <a:cubicBezTo>
                    <a:pt x="1141" y="11497"/>
                    <a:pt x="1932" y="12080"/>
                    <a:pt x="2094" y="12312"/>
                  </a:cubicBezTo>
                  <a:cubicBezTo>
                    <a:pt x="2202" y="12461"/>
                    <a:pt x="2269" y="12631"/>
                    <a:pt x="2387" y="12784"/>
                  </a:cubicBezTo>
                  <a:lnTo>
                    <a:pt x="2387" y="12784"/>
                  </a:lnTo>
                  <a:cubicBezTo>
                    <a:pt x="2370" y="12764"/>
                    <a:pt x="2361" y="12754"/>
                    <a:pt x="2359" y="12754"/>
                  </a:cubicBezTo>
                  <a:cubicBezTo>
                    <a:pt x="2355" y="12754"/>
                    <a:pt x="2380" y="12793"/>
                    <a:pt x="2420" y="12847"/>
                  </a:cubicBezTo>
                  <a:cubicBezTo>
                    <a:pt x="2594" y="13038"/>
                    <a:pt x="2752" y="13116"/>
                    <a:pt x="2902" y="13116"/>
                  </a:cubicBezTo>
                  <a:cubicBezTo>
                    <a:pt x="3153" y="13116"/>
                    <a:pt x="3382" y="12900"/>
                    <a:pt x="3629" y="12638"/>
                  </a:cubicBezTo>
                  <a:cubicBezTo>
                    <a:pt x="3908" y="12359"/>
                    <a:pt x="4234" y="12080"/>
                    <a:pt x="4560" y="11823"/>
                  </a:cubicBezTo>
                  <a:cubicBezTo>
                    <a:pt x="4630" y="11754"/>
                    <a:pt x="4723" y="11683"/>
                    <a:pt x="4746" y="11637"/>
                  </a:cubicBezTo>
                  <a:cubicBezTo>
                    <a:pt x="4858" y="11548"/>
                    <a:pt x="4925" y="11439"/>
                    <a:pt x="5033" y="11328"/>
                  </a:cubicBezTo>
                  <a:lnTo>
                    <a:pt x="5033" y="11328"/>
                  </a:lnTo>
                  <a:cubicBezTo>
                    <a:pt x="5016" y="11346"/>
                    <a:pt x="5003" y="11363"/>
                    <a:pt x="5003" y="11382"/>
                  </a:cubicBezTo>
                  <a:cubicBezTo>
                    <a:pt x="5012" y="11372"/>
                    <a:pt x="5022" y="11363"/>
                    <a:pt x="5033" y="11353"/>
                  </a:cubicBezTo>
                  <a:lnTo>
                    <a:pt x="5033" y="11353"/>
                  </a:lnTo>
                  <a:cubicBezTo>
                    <a:pt x="5192" y="11258"/>
                    <a:pt x="5281" y="11053"/>
                    <a:pt x="5258" y="10870"/>
                  </a:cubicBezTo>
                  <a:cubicBezTo>
                    <a:pt x="5242" y="10633"/>
                    <a:pt x="5013" y="10482"/>
                    <a:pt x="4787" y="10482"/>
                  </a:cubicBezTo>
                  <a:cubicBezTo>
                    <a:pt x="4679" y="10482"/>
                    <a:pt x="4573" y="10516"/>
                    <a:pt x="4491" y="10591"/>
                  </a:cubicBezTo>
                  <a:cubicBezTo>
                    <a:pt x="4094" y="10917"/>
                    <a:pt x="4234" y="10917"/>
                    <a:pt x="3886" y="11172"/>
                  </a:cubicBezTo>
                  <a:cubicBezTo>
                    <a:pt x="3583" y="11451"/>
                    <a:pt x="3304" y="11754"/>
                    <a:pt x="3024" y="12033"/>
                  </a:cubicBezTo>
                  <a:cubicBezTo>
                    <a:pt x="2955" y="11916"/>
                    <a:pt x="2909" y="11823"/>
                    <a:pt x="2862" y="11801"/>
                  </a:cubicBezTo>
                  <a:lnTo>
                    <a:pt x="2862" y="11776"/>
                  </a:lnTo>
                  <a:cubicBezTo>
                    <a:pt x="2931" y="11708"/>
                    <a:pt x="3002" y="11637"/>
                    <a:pt x="3071" y="11590"/>
                  </a:cubicBezTo>
                  <a:cubicBezTo>
                    <a:pt x="3769" y="11056"/>
                    <a:pt x="4072" y="9915"/>
                    <a:pt x="3443" y="9218"/>
                  </a:cubicBezTo>
                  <a:cubicBezTo>
                    <a:pt x="2955" y="8730"/>
                    <a:pt x="2490" y="8892"/>
                    <a:pt x="2072" y="8730"/>
                  </a:cubicBezTo>
                  <a:cubicBezTo>
                    <a:pt x="2025" y="8706"/>
                    <a:pt x="1908" y="8637"/>
                    <a:pt x="1839" y="8590"/>
                  </a:cubicBezTo>
                  <a:cubicBezTo>
                    <a:pt x="1675" y="8334"/>
                    <a:pt x="1699" y="8334"/>
                    <a:pt x="1746" y="8194"/>
                  </a:cubicBezTo>
                  <a:lnTo>
                    <a:pt x="1768" y="8172"/>
                  </a:lnTo>
                  <a:cubicBezTo>
                    <a:pt x="1954" y="7846"/>
                    <a:pt x="1861" y="7939"/>
                    <a:pt x="2094" y="7729"/>
                  </a:cubicBezTo>
                  <a:cubicBezTo>
                    <a:pt x="2490" y="7496"/>
                    <a:pt x="2838" y="7148"/>
                    <a:pt x="3049" y="6705"/>
                  </a:cubicBezTo>
                  <a:cubicBezTo>
                    <a:pt x="3979" y="4937"/>
                    <a:pt x="1234" y="4217"/>
                    <a:pt x="884" y="3774"/>
                  </a:cubicBezTo>
                  <a:cubicBezTo>
                    <a:pt x="583" y="3054"/>
                    <a:pt x="1256" y="1612"/>
                    <a:pt x="2490" y="681"/>
                  </a:cubicBezTo>
                  <a:cubicBezTo>
                    <a:pt x="2757" y="395"/>
                    <a:pt x="2505" y="0"/>
                    <a:pt x="22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" name="Google Shape;337;p13"/>
          <p:cNvSpPr/>
          <p:nvPr/>
        </p:nvSpPr>
        <p:spPr>
          <a:xfrm>
            <a:off x="8430900" y="4393867"/>
            <a:ext cx="873569" cy="239979"/>
          </a:xfrm>
          <a:custGeom>
            <a:avLst/>
            <a:gdLst/>
            <a:ahLst/>
            <a:cxnLst/>
            <a:rect l="l" t="t" r="r" b="b"/>
            <a:pathLst>
              <a:path w="14528" h="3991" extrusionOk="0">
                <a:moveTo>
                  <a:pt x="8099" y="1"/>
                </a:moveTo>
                <a:cubicBezTo>
                  <a:pt x="7943" y="1"/>
                  <a:pt x="7782" y="46"/>
                  <a:pt x="7637" y="108"/>
                </a:cubicBezTo>
                <a:cubicBezTo>
                  <a:pt x="7236" y="266"/>
                  <a:pt x="6992" y="652"/>
                  <a:pt x="6734" y="982"/>
                </a:cubicBezTo>
                <a:cubicBezTo>
                  <a:pt x="6548" y="1225"/>
                  <a:pt x="6348" y="1455"/>
                  <a:pt x="6161" y="1699"/>
                </a:cubicBezTo>
                <a:cubicBezTo>
                  <a:pt x="6075" y="1842"/>
                  <a:pt x="5960" y="1999"/>
                  <a:pt x="5861" y="2142"/>
                </a:cubicBezTo>
                <a:cubicBezTo>
                  <a:pt x="5832" y="1598"/>
                  <a:pt x="5660" y="1011"/>
                  <a:pt x="5173" y="710"/>
                </a:cubicBezTo>
                <a:cubicBezTo>
                  <a:pt x="5068" y="645"/>
                  <a:pt x="4964" y="617"/>
                  <a:pt x="4861" y="617"/>
                </a:cubicBezTo>
                <a:cubicBezTo>
                  <a:pt x="4489" y="617"/>
                  <a:pt x="4145" y="981"/>
                  <a:pt x="3897" y="1240"/>
                </a:cubicBezTo>
                <a:cubicBezTo>
                  <a:pt x="3554" y="1598"/>
                  <a:pt x="3225" y="1957"/>
                  <a:pt x="2895" y="2300"/>
                </a:cubicBezTo>
                <a:cubicBezTo>
                  <a:pt x="2766" y="2444"/>
                  <a:pt x="2522" y="2687"/>
                  <a:pt x="2394" y="2830"/>
                </a:cubicBezTo>
                <a:cubicBezTo>
                  <a:pt x="2336" y="2715"/>
                  <a:pt x="2308" y="2601"/>
                  <a:pt x="2236" y="2515"/>
                </a:cubicBezTo>
                <a:cubicBezTo>
                  <a:pt x="2107" y="2343"/>
                  <a:pt x="1907" y="2243"/>
                  <a:pt x="1691" y="2186"/>
                </a:cubicBezTo>
                <a:cubicBezTo>
                  <a:pt x="1662" y="2182"/>
                  <a:pt x="1634" y="2180"/>
                  <a:pt x="1607" y="2180"/>
                </a:cubicBezTo>
                <a:cubicBezTo>
                  <a:pt x="1142" y="2180"/>
                  <a:pt x="860" y="2734"/>
                  <a:pt x="602" y="3059"/>
                </a:cubicBezTo>
                <a:cubicBezTo>
                  <a:pt x="402" y="3361"/>
                  <a:pt x="201" y="3676"/>
                  <a:pt x="1" y="3991"/>
                </a:cubicBezTo>
                <a:lnTo>
                  <a:pt x="12579" y="3991"/>
                </a:lnTo>
                <a:cubicBezTo>
                  <a:pt x="12652" y="3962"/>
                  <a:pt x="12723" y="3919"/>
                  <a:pt x="12795" y="3890"/>
                </a:cubicBezTo>
                <a:cubicBezTo>
                  <a:pt x="13167" y="3718"/>
                  <a:pt x="13439" y="3403"/>
                  <a:pt x="13712" y="3116"/>
                </a:cubicBezTo>
                <a:cubicBezTo>
                  <a:pt x="13970" y="2816"/>
                  <a:pt x="14213" y="2515"/>
                  <a:pt x="14327" y="2129"/>
                </a:cubicBezTo>
                <a:cubicBezTo>
                  <a:pt x="14528" y="1712"/>
                  <a:pt x="14356" y="1455"/>
                  <a:pt x="13897" y="1397"/>
                </a:cubicBezTo>
                <a:cubicBezTo>
                  <a:pt x="13854" y="1394"/>
                  <a:pt x="13811" y="1393"/>
                  <a:pt x="13768" y="1393"/>
                </a:cubicBezTo>
                <a:cubicBezTo>
                  <a:pt x="13019" y="1393"/>
                  <a:pt x="12361" y="1853"/>
                  <a:pt x="11792" y="2300"/>
                </a:cubicBezTo>
                <a:cubicBezTo>
                  <a:pt x="11634" y="2415"/>
                  <a:pt x="11477" y="2572"/>
                  <a:pt x="11362" y="2673"/>
                </a:cubicBezTo>
                <a:cubicBezTo>
                  <a:pt x="11347" y="2415"/>
                  <a:pt x="11362" y="2214"/>
                  <a:pt x="11233" y="1913"/>
                </a:cubicBezTo>
                <a:cubicBezTo>
                  <a:pt x="11190" y="1785"/>
                  <a:pt x="11104" y="1655"/>
                  <a:pt x="10975" y="1598"/>
                </a:cubicBezTo>
                <a:cubicBezTo>
                  <a:pt x="10893" y="1570"/>
                  <a:pt x="10811" y="1558"/>
                  <a:pt x="10729" y="1558"/>
                </a:cubicBezTo>
                <a:cubicBezTo>
                  <a:pt x="10478" y="1558"/>
                  <a:pt x="10228" y="1666"/>
                  <a:pt x="10001" y="1741"/>
                </a:cubicBezTo>
                <a:cubicBezTo>
                  <a:pt x="9643" y="1827"/>
                  <a:pt x="9256" y="2157"/>
                  <a:pt x="8998" y="2343"/>
                </a:cubicBezTo>
                <a:cubicBezTo>
                  <a:pt x="8998" y="2257"/>
                  <a:pt x="8998" y="2157"/>
                  <a:pt x="9013" y="2014"/>
                </a:cubicBezTo>
                <a:cubicBezTo>
                  <a:pt x="9099" y="1384"/>
                  <a:pt x="9055" y="624"/>
                  <a:pt x="8554" y="194"/>
                </a:cubicBezTo>
                <a:cubicBezTo>
                  <a:pt x="8428" y="53"/>
                  <a:pt x="8267" y="1"/>
                  <a:pt x="80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3"/>
          <p:cNvSpPr/>
          <p:nvPr/>
        </p:nvSpPr>
        <p:spPr>
          <a:xfrm>
            <a:off x="8264525" y="699843"/>
            <a:ext cx="1206321" cy="603024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9" name="Google Shape;339;p13"/>
          <p:cNvGrpSpPr/>
          <p:nvPr/>
        </p:nvGrpSpPr>
        <p:grpSpPr>
          <a:xfrm>
            <a:off x="-106700" y="2538214"/>
            <a:ext cx="873593" cy="1179799"/>
            <a:chOff x="-106700" y="2538214"/>
            <a:chExt cx="873593" cy="1179799"/>
          </a:xfrm>
        </p:grpSpPr>
        <p:sp>
          <p:nvSpPr>
            <p:cNvPr id="340" name="Google Shape;340;p13"/>
            <p:cNvSpPr/>
            <p:nvPr/>
          </p:nvSpPr>
          <p:spPr>
            <a:xfrm>
              <a:off x="-106700" y="2538214"/>
              <a:ext cx="873593" cy="436698"/>
            </a:xfrm>
            <a:custGeom>
              <a:avLst/>
              <a:gdLst/>
              <a:ahLst/>
              <a:cxnLst/>
              <a:rect l="l" t="t" r="r" b="b"/>
              <a:pathLst>
                <a:path w="30973" h="15483" extrusionOk="0">
                  <a:moveTo>
                    <a:pt x="9259" y="0"/>
                  </a:moveTo>
                  <a:cubicBezTo>
                    <a:pt x="9166" y="0"/>
                    <a:pt x="9075" y="7"/>
                    <a:pt x="8988" y="19"/>
                  </a:cubicBezTo>
                  <a:cubicBezTo>
                    <a:pt x="8537" y="100"/>
                    <a:pt x="8133" y="502"/>
                    <a:pt x="7779" y="856"/>
                  </a:cubicBezTo>
                  <a:cubicBezTo>
                    <a:pt x="7232" y="1421"/>
                    <a:pt x="6684" y="2016"/>
                    <a:pt x="6233" y="2742"/>
                  </a:cubicBezTo>
                  <a:cubicBezTo>
                    <a:pt x="5814" y="3418"/>
                    <a:pt x="5380" y="4045"/>
                    <a:pt x="4944" y="4706"/>
                  </a:cubicBezTo>
                  <a:cubicBezTo>
                    <a:pt x="4860" y="4580"/>
                    <a:pt x="4752" y="4490"/>
                    <a:pt x="4588" y="4490"/>
                  </a:cubicBezTo>
                  <a:cubicBezTo>
                    <a:pt x="4563" y="4490"/>
                    <a:pt x="4537" y="4492"/>
                    <a:pt x="4510" y="4496"/>
                  </a:cubicBezTo>
                  <a:cubicBezTo>
                    <a:pt x="3914" y="4642"/>
                    <a:pt x="3479" y="5302"/>
                    <a:pt x="2996" y="5785"/>
                  </a:cubicBezTo>
                  <a:cubicBezTo>
                    <a:pt x="2577" y="6365"/>
                    <a:pt x="2255" y="7041"/>
                    <a:pt x="1884" y="7686"/>
                  </a:cubicBezTo>
                  <a:cubicBezTo>
                    <a:pt x="1386" y="8555"/>
                    <a:pt x="935" y="9457"/>
                    <a:pt x="612" y="10473"/>
                  </a:cubicBezTo>
                  <a:cubicBezTo>
                    <a:pt x="338" y="11310"/>
                    <a:pt x="0" y="12260"/>
                    <a:pt x="274" y="13162"/>
                  </a:cubicBezTo>
                  <a:cubicBezTo>
                    <a:pt x="402" y="13662"/>
                    <a:pt x="757" y="13967"/>
                    <a:pt x="1079" y="14192"/>
                  </a:cubicBezTo>
                  <a:cubicBezTo>
                    <a:pt x="1530" y="14467"/>
                    <a:pt x="1998" y="14531"/>
                    <a:pt x="2400" y="14660"/>
                  </a:cubicBezTo>
                  <a:cubicBezTo>
                    <a:pt x="2585" y="14691"/>
                    <a:pt x="3185" y="14870"/>
                    <a:pt x="3447" y="14870"/>
                  </a:cubicBezTo>
                  <a:cubicBezTo>
                    <a:pt x="3459" y="14870"/>
                    <a:pt x="3469" y="14870"/>
                    <a:pt x="3479" y="14869"/>
                  </a:cubicBezTo>
                  <a:cubicBezTo>
                    <a:pt x="3763" y="14943"/>
                    <a:pt x="4010" y="14998"/>
                    <a:pt x="4350" y="14998"/>
                  </a:cubicBezTo>
                  <a:cubicBezTo>
                    <a:pt x="4453" y="14998"/>
                    <a:pt x="4564" y="14993"/>
                    <a:pt x="4687" y="14982"/>
                  </a:cubicBezTo>
                  <a:cubicBezTo>
                    <a:pt x="5992" y="14869"/>
                    <a:pt x="7313" y="14853"/>
                    <a:pt x="8617" y="14837"/>
                  </a:cubicBezTo>
                  <a:cubicBezTo>
                    <a:pt x="9330" y="14786"/>
                    <a:pt x="10101" y="14755"/>
                    <a:pt x="10885" y="14755"/>
                  </a:cubicBezTo>
                  <a:cubicBezTo>
                    <a:pt x="11341" y="14755"/>
                    <a:pt x="11801" y="14765"/>
                    <a:pt x="12257" y="14789"/>
                  </a:cubicBezTo>
                  <a:cubicBezTo>
                    <a:pt x="12869" y="14817"/>
                    <a:pt x="13480" y="15009"/>
                    <a:pt x="14092" y="15009"/>
                  </a:cubicBezTo>
                  <a:cubicBezTo>
                    <a:pt x="14173" y="15009"/>
                    <a:pt x="14254" y="15005"/>
                    <a:pt x="14335" y="14998"/>
                  </a:cubicBezTo>
                  <a:cubicBezTo>
                    <a:pt x="14654" y="14935"/>
                    <a:pt x="15001" y="14911"/>
                    <a:pt x="15364" y="14911"/>
                  </a:cubicBezTo>
                  <a:cubicBezTo>
                    <a:pt x="16117" y="14911"/>
                    <a:pt x="16934" y="15014"/>
                    <a:pt x="17685" y="15079"/>
                  </a:cubicBezTo>
                  <a:cubicBezTo>
                    <a:pt x="17754" y="15077"/>
                    <a:pt x="17823" y="15076"/>
                    <a:pt x="17892" y="15076"/>
                  </a:cubicBezTo>
                  <a:cubicBezTo>
                    <a:pt x="19078" y="15076"/>
                    <a:pt x="20249" y="15327"/>
                    <a:pt x="21422" y="15449"/>
                  </a:cubicBezTo>
                  <a:cubicBezTo>
                    <a:pt x="21730" y="15472"/>
                    <a:pt x="22038" y="15482"/>
                    <a:pt x="22345" y="15482"/>
                  </a:cubicBezTo>
                  <a:cubicBezTo>
                    <a:pt x="22906" y="15482"/>
                    <a:pt x="23463" y="15447"/>
                    <a:pt x="24014" y="15384"/>
                  </a:cubicBezTo>
                  <a:cubicBezTo>
                    <a:pt x="24933" y="15320"/>
                    <a:pt x="25867" y="15240"/>
                    <a:pt x="26785" y="15159"/>
                  </a:cubicBezTo>
                  <a:cubicBezTo>
                    <a:pt x="27574" y="15127"/>
                    <a:pt x="28380" y="14901"/>
                    <a:pt x="29088" y="14338"/>
                  </a:cubicBezTo>
                  <a:cubicBezTo>
                    <a:pt x="29668" y="13919"/>
                    <a:pt x="30151" y="13290"/>
                    <a:pt x="30506" y="12534"/>
                  </a:cubicBezTo>
                  <a:cubicBezTo>
                    <a:pt x="30747" y="12051"/>
                    <a:pt x="30972" y="11454"/>
                    <a:pt x="30925" y="10859"/>
                  </a:cubicBezTo>
                  <a:cubicBezTo>
                    <a:pt x="30689" y="9945"/>
                    <a:pt x="29940" y="9544"/>
                    <a:pt x="29271" y="9544"/>
                  </a:cubicBezTo>
                  <a:cubicBezTo>
                    <a:pt x="29209" y="9544"/>
                    <a:pt x="29148" y="9547"/>
                    <a:pt x="29088" y="9554"/>
                  </a:cubicBezTo>
                  <a:cubicBezTo>
                    <a:pt x="28331" y="9618"/>
                    <a:pt x="27590" y="9876"/>
                    <a:pt x="26881" y="10247"/>
                  </a:cubicBezTo>
                  <a:cubicBezTo>
                    <a:pt x="26447" y="10488"/>
                    <a:pt x="26011" y="10875"/>
                    <a:pt x="25642" y="11068"/>
                  </a:cubicBezTo>
                  <a:cubicBezTo>
                    <a:pt x="25818" y="10601"/>
                    <a:pt x="25996" y="10134"/>
                    <a:pt x="26173" y="9683"/>
                  </a:cubicBezTo>
                  <a:cubicBezTo>
                    <a:pt x="26447" y="8942"/>
                    <a:pt x="26623" y="8136"/>
                    <a:pt x="26785" y="7348"/>
                  </a:cubicBezTo>
                  <a:cubicBezTo>
                    <a:pt x="26881" y="6751"/>
                    <a:pt x="26995" y="6043"/>
                    <a:pt x="26769" y="5512"/>
                  </a:cubicBezTo>
                  <a:cubicBezTo>
                    <a:pt x="26469" y="5083"/>
                    <a:pt x="26080" y="4933"/>
                    <a:pt x="25668" y="4933"/>
                  </a:cubicBezTo>
                  <a:cubicBezTo>
                    <a:pt x="25152" y="4933"/>
                    <a:pt x="24600" y="5168"/>
                    <a:pt x="24143" y="5383"/>
                  </a:cubicBezTo>
                  <a:cubicBezTo>
                    <a:pt x="22936" y="5946"/>
                    <a:pt x="21905" y="6977"/>
                    <a:pt x="20842" y="7943"/>
                  </a:cubicBezTo>
                  <a:cubicBezTo>
                    <a:pt x="20971" y="7524"/>
                    <a:pt x="21067" y="7106"/>
                    <a:pt x="21100" y="6655"/>
                  </a:cubicBezTo>
                  <a:cubicBezTo>
                    <a:pt x="21276" y="5334"/>
                    <a:pt x="20778" y="4191"/>
                    <a:pt x="19827" y="3933"/>
                  </a:cubicBezTo>
                  <a:cubicBezTo>
                    <a:pt x="19722" y="3904"/>
                    <a:pt x="19616" y="3891"/>
                    <a:pt x="19508" y="3891"/>
                  </a:cubicBezTo>
                  <a:cubicBezTo>
                    <a:pt x="18791" y="3891"/>
                    <a:pt x="18034" y="4496"/>
                    <a:pt x="17460" y="5029"/>
                  </a:cubicBezTo>
                  <a:cubicBezTo>
                    <a:pt x="16865" y="5558"/>
                    <a:pt x="16255" y="6007"/>
                    <a:pt x="15677" y="6569"/>
                  </a:cubicBezTo>
                  <a:lnTo>
                    <a:pt x="15677" y="6569"/>
                  </a:lnTo>
                  <a:cubicBezTo>
                    <a:pt x="15640" y="6597"/>
                    <a:pt x="15532" y="6681"/>
                    <a:pt x="15510" y="6704"/>
                  </a:cubicBezTo>
                  <a:cubicBezTo>
                    <a:pt x="15495" y="6704"/>
                    <a:pt x="15478" y="6719"/>
                    <a:pt x="15462" y="6719"/>
                  </a:cubicBezTo>
                  <a:cubicBezTo>
                    <a:pt x="15510" y="6526"/>
                    <a:pt x="15591" y="5978"/>
                    <a:pt x="15671" y="5576"/>
                  </a:cubicBezTo>
                  <a:cubicBezTo>
                    <a:pt x="16039" y="3557"/>
                    <a:pt x="15655" y="2912"/>
                    <a:pt x="14982" y="2912"/>
                  </a:cubicBezTo>
                  <a:cubicBezTo>
                    <a:pt x="14210" y="2912"/>
                    <a:pt x="13059" y="3758"/>
                    <a:pt x="12224" y="4352"/>
                  </a:cubicBezTo>
                  <a:cubicBezTo>
                    <a:pt x="11533" y="5029"/>
                    <a:pt x="11000" y="5576"/>
                    <a:pt x="10324" y="6188"/>
                  </a:cubicBezTo>
                  <a:cubicBezTo>
                    <a:pt x="10051" y="6446"/>
                    <a:pt x="9600" y="6865"/>
                    <a:pt x="9454" y="6897"/>
                  </a:cubicBezTo>
                  <a:cubicBezTo>
                    <a:pt x="9503" y="6382"/>
                    <a:pt x="9761" y="5495"/>
                    <a:pt x="9873" y="5061"/>
                  </a:cubicBezTo>
                  <a:cubicBezTo>
                    <a:pt x="10276" y="3966"/>
                    <a:pt x="10872" y="2870"/>
                    <a:pt x="10921" y="1614"/>
                  </a:cubicBezTo>
                  <a:cubicBezTo>
                    <a:pt x="10921" y="424"/>
                    <a:pt x="10015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13"/>
            <p:cNvGrpSpPr/>
            <p:nvPr/>
          </p:nvGrpSpPr>
          <p:grpSpPr>
            <a:xfrm flipH="1">
              <a:off x="326304" y="3139000"/>
              <a:ext cx="172100" cy="325300"/>
              <a:chOff x="1469275" y="2250325"/>
              <a:chExt cx="172100" cy="325300"/>
            </a:xfrm>
          </p:grpSpPr>
          <p:sp>
            <p:nvSpPr>
              <p:cNvPr id="342" name="Google Shape;342;p13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flipH="1">
              <a:off x="250104" y="3369338"/>
              <a:ext cx="172100" cy="325300"/>
              <a:chOff x="1469275" y="2250325"/>
              <a:chExt cx="172100" cy="325300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7" name="Google Shape;347;p13"/>
            <p:cNvSpPr/>
            <p:nvPr/>
          </p:nvSpPr>
          <p:spPr>
            <a:xfrm flipH="1">
              <a:off x="547904" y="3579838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480704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grpSp>
        <p:nvGrpSpPr>
          <p:cNvPr id="350" name="Google Shape;350;p14"/>
          <p:cNvGrpSpPr/>
          <p:nvPr/>
        </p:nvGrpSpPr>
        <p:grpSpPr>
          <a:xfrm flipH="1">
            <a:off x="7474516" y="4143280"/>
            <a:ext cx="800693" cy="584443"/>
            <a:chOff x="2979700" y="-2028575"/>
            <a:chExt cx="1981424" cy="1446284"/>
          </a:xfrm>
        </p:grpSpPr>
        <p:sp>
          <p:nvSpPr>
            <p:cNvPr id="351" name="Google Shape;351;p14"/>
            <p:cNvSpPr/>
            <p:nvPr/>
          </p:nvSpPr>
          <p:spPr>
            <a:xfrm>
              <a:off x="2987866" y="-2028575"/>
              <a:ext cx="1973258" cy="1442867"/>
            </a:xfrm>
            <a:custGeom>
              <a:avLst/>
              <a:gdLst/>
              <a:ahLst/>
              <a:cxnLst/>
              <a:rect l="l" t="t" r="r" b="b"/>
              <a:pathLst>
                <a:path w="25373" h="18553" extrusionOk="0">
                  <a:moveTo>
                    <a:pt x="10182" y="0"/>
                  </a:moveTo>
                  <a:cubicBezTo>
                    <a:pt x="9775" y="0"/>
                    <a:pt x="9329" y="131"/>
                    <a:pt x="8854" y="430"/>
                  </a:cubicBezTo>
                  <a:cubicBezTo>
                    <a:pt x="7651" y="1218"/>
                    <a:pt x="7278" y="2665"/>
                    <a:pt x="6992" y="3410"/>
                  </a:cubicBezTo>
                  <a:cubicBezTo>
                    <a:pt x="6232" y="5530"/>
                    <a:pt x="5831" y="7465"/>
                    <a:pt x="5430" y="9356"/>
                  </a:cubicBezTo>
                  <a:cubicBezTo>
                    <a:pt x="5114" y="8854"/>
                    <a:pt x="4786" y="8309"/>
                    <a:pt x="4556" y="7880"/>
                  </a:cubicBezTo>
                  <a:cubicBezTo>
                    <a:pt x="4184" y="7236"/>
                    <a:pt x="3840" y="6504"/>
                    <a:pt x="3181" y="6032"/>
                  </a:cubicBezTo>
                  <a:cubicBezTo>
                    <a:pt x="2838" y="5813"/>
                    <a:pt x="2391" y="5659"/>
                    <a:pt x="1977" y="5659"/>
                  </a:cubicBezTo>
                  <a:cubicBezTo>
                    <a:pt x="1958" y="5659"/>
                    <a:pt x="1939" y="5659"/>
                    <a:pt x="1920" y="5660"/>
                  </a:cubicBezTo>
                  <a:cubicBezTo>
                    <a:pt x="1748" y="5660"/>
                    <a:pt x="1590" y="5688"/>
                    <a:pt x="1433" y="5746"/>
                  </a:cubicBezTo>
                  <a:cubicBezTo>
                    <a:pt x="172" y="6447"/>
                    <a:pt x="58" y="8066"/>
                    <a:pt x="0" y="9312"/>
                  </a:cubicBezTo>
                  <a:cubicBezTo>
                    <a:pt x="144" y="11203"/>
                    <a:pt x="402" y="13109"/>
                    <a:pt x="1003" y="14943"/>
                  </a:cubicBezTo>
                  <a:cubicBezTo>
                    <a:pt x="1662" y="16734"/>
                    <a:pt x="3567" y="18210"/>
                    <a:pt x="5688" y="18353"/>
                  </a:cubicBezTo>
                  <a:cubicBezTo>
                    <a:pt x="6483" y="18463"/>
                    <a:pt x="7279" y="18486"/>
                    <a:pt x="8065" y="18486"/>
                  </a:cubicBezTo>
                  <a:cubicBezTo>
                    <a:pt x="8634" y="18486"/>
                    <a:pt x="9198" y="18474"/>
                    <a:pt x="9753" y="18474"/>
                  </a:cubicBezTo>
                  <a:cubicBezTo>
                    <a:pt x="10323" y="18474"/>
                    <a:pt x="10885" y="18487"/>
                    <a:pt x="11433" y="18539"/>
                  </a:cubicBezTo>
                  <a:cubicBezTo>
                    <a:pt x="11615" y="18549"/>
                    <a:pt x="11796" y="18553"/>
                    <a:pt x="11977" y="18553"/>
                  </a:cubicBezTo>
                  <a:cubicBezTo>
                    <a:pt x="12593" y="18553"/>
                    <a:pt x="13205" y="18507"/>
                    <a:pt x="13825" y="18496"/>
                  </a:cubicBezTo>
                  <a:cubicBezTo>
                    <a:pt x="14010" y="18505"/>
                    <a:pt x="14196" y="18510"/>
                    <a:pt x="14383" y="18510"/>
                  </a:cubicBezTo>
                  <a:cubicBezTo>
                    <a:pt x="14789" y="18510"/>
                    <a:pt x="15195" y="18488"/>
                    <a:pt x="15588" y="18439"/>
                  </a:cubicBezTo>
                  <a:cubicBezTo>
                    <a:pt x="15766" y="18455"/>
                    <a:pt x="15945" y="18464"/>
                    <a:pt x="16122" y="18464"/>
                  </a:cubicBezTo>
                  <a:cubicBezTo>
                    <a:pt x="17024" y="18464"/>
                    <a:pt x="17894" y="18249"/>
                    <a:pt x="18625" y="17794"/>
                  </a:cubicBezTo>
                  <a:cubicBezTo>
                    <a:pt x="19169" y="17379"/>
                    <a:pt x="19685" y="16920"/>
                    <a:pt x="20215" y="16491"/>
                  </a:cubicBezTo>
                  <a:cubicBezTo>
                    <a:pt x="21061" y="15860"/>
                    <a:pt x="21892" y="15215"/>
                    <a:pt x="22694" y="14571"/>
                  </a:cubicBezTo>
                  <a:cubicBezTo>
                    <a:pt x="23395" y="13998"/>
                    <a:pt x="24155" y="13425"/>
                    <a:pt x="24499" y="12607"/>
                  </a:cubicBezTo>
                  <a:cubicBezTo>
                    <a:pt x="24871" y="11633"/>
                    <a:pt x="25372" y="10617"/>
                    <a:pt x="25200" y="9528"/>
                  </a:cubicBezTo>
                  <a:cubicBezTo>
                    <a:pt x="25091" y="8745"/>
                    <a:pt x="24429" y="7976"/>
                    <a:pt x="23480" y="7976"/>
                  </a:cubicBezTo>
                  <a:cubicBezTo>
                    <a:pt x="23438" y="7976"/>
                    <a:pt x="23396" y="7977"/>
                    <a:pt x="23353" y="7981"/>
                  </a:cubicBezTo>
                  <a:cubicBezTo>
                    <a:pt x="22522" y="7981"/>
                    <a:pt x="22650" y="8066"/>
                    <a:pt x="22249" y="8109"/>
                  </a:cubicBezTo>
                  <a:cubicBezTo>
                    <a:pt x="21991" y="8152"/>
                    <a:pt x="21748" y="8195"/>
                    <a:pt x="21504" y="8267"/>
                  </a:cubicBezTo>
                  <a:cubicBezTo>
                    <a:pt x="21160" y="8296"/>
                    <a:pt x="20803" y="8382"/>
                    <a:pt x="20488" y="8510"/>
                  </a:cubicBezTo>
                  <a:cubicBezTo>
                    <a:pt x="20157" y="8640"/>
                    <a:pt x="19842" y="8797"/>
                    <a:pt x="19542" y="8969"/>
                  </a:cubicBezTo>
                  <a:cubicBezTo>
                    <a:pt x="19657" y="8395"/>
                    <a:pt x="19699" y="7809"/>
                    <a:pt x="19657" y="7207"/>
                  </a:cubicBezTo>
                  <a:cubicBezTo>
                    <a:pt x="19542" y="6246"/>
                    <a:pt x="18797" y="5631"/>
                    <a:pt x="17708" y="5516"/>
                  </a:cubicBezTo>
                  <a:cubicBezTo>
                    <a:pt x="17522" y="5507"/>
                    <a:pt x="17336" y="5501"/>
                    <a:pt x="17151" y="5501"/>
                  </a:cubicBezTo>
                  <a:cubicBezTo>
                    <a:pt x="16737" y="5501"/>
                    <a:pt x="16328" y="5532"/>
                    <a:pt x="15932" y="5631"/>
                  </a:cubicBezTo>
                  <a:cubicBezTo>
                    <a:pt x="15502" y="5746"/>
                    <a:pt x="15143" y="5989"/>
                    <a:pt x="14786" y="6204"/>
                  </a:cubicBezTo>
                  <a:cubicBezTo>
                    <a:pt x="14083" y="6605"/>
                    <a:pt x="13496" y="7135"/>
                    <a:pt x="12994" y="7708"/>
                  </a:cubicBezTo>
                  <a:cubicBezTo>
                    <a:pt x="12994" y="7236"/>
                    <a:pt x="12994" y="6734"/>
                    <a:pt x="13009" y="6189"/>
                  </a:cubicBezTo>
                  <a:cubicBezTo>
                    <a:pt x="13051" y="5387"/>
                    <a:pt x="12808" y="2779"/>
                    <a:pt x="12465" y="2193"/>
                  </a:cubicBezTo>
                  <a:cubicBezTo>
                    <a:pt x="12129" y="985"/>
                    <a:pt x="11300" y="0"/>
                    <a:pt x="10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2979700" y="-1572847"/>
              <a:ext cx="568654" cy="980524"/>
            </a:xfrm>
            <a:custGeom>
              <a:avLst/>
              <a:gdLst/>
              <a:ahLst/>
              <a:cxnLst/>
              <a:rect l="l" t="t" r="r" b="b"/>
              <a:pathLst>
                <a:path w="7312" h="12608" extrusionOk="0">
                  <a:moveTo>
                    <a:pt x="1830" y="0"/>
                  </a:moveTo>
                  <a:cubicBezTo>
                    <a:pt x="1742" y="0"/>
                    <a:pt x="1652" y="97"/>
                    <a:pt x="1681" y="215"/>
                  </a:cubicBezTo>
                  <a:cubicBezTo>
                    <a:pt x="1997" y="2206"/>
                    <a:pt x="2440" y="4184"/>
                    <a:pt x="3099" y="6060"/>
                  </a:cubicBezTo>
                  <a:cubicBezTo>
                    <a:pt x="3042" y="6031"/>
                    <a:pt x="2985" y="5989"/>
                    <a:pt x="2927" y="5960"/>
                  </a:cubicBezTo>
                  <a:cubicBezTo>
                    <a:pt x="2727" y="5831"/>
                    <a:pt x="2497" y="5716"/>
                    <a:pt x="2369" y="5588"/>
                  </a:cubicBezTo>
                  <a:cubicBezTo>
                    <a:pt x="1666" y="5000"/>
                    <a:pt x="965" y="4398"/>
                    <a:pt x="234" y="3882"/>
                  </a:cubicBezTo>
                  <a:cubicBezTo>
                    <a:pt x="223" y="3879"/>
                    <a:pt x="213" y="3878"/>
                    <a:pt x="203" y="3878"/>
                  </a:cubicBezTo>
                  <a:cubicBezTo>
                    <a:pt x="66" y="3878"/>
                    <a:pt x="1" y="4132"/>
                    <a:pt x="134" y="4212"/>
                  </a:cubicBezTo>
                  <a:cubicBezTo>
                    <a:pt x="850" y="4770"/>
                    <a:pt x="1666" y="5401"/>
                    <a:pt x="2297" y="5974"/>
                  </a:cubicBezTo>
                  <a:cubicBezTo>
                    <a:pt x="2669" y="6189"/>
                    <a:pt x="2985" y="6404"/>
                    <a:pt x="3315" y="6633"/>
                  </a:cubicBezTo>
                  <a:cubicBezTo>
                    <a:pt x="4274" y="8911"/>
                    <a:pt x="5363" y="10745"/>
                    <a:pt x="6925" y="12449"/>
                  </a:cubicBezTo>
                  <a:cubicBezTo>
                    <a:pt x="6996" y="12507"/>
                    <a:pt x="7040" y="12608"/>
                    <a:pt x="7139" y="12608"/>
                  </a:cubicBezTo>
                  <a:cubicBezTo>
                    <a:pt x="7240" y="12608"/>
                    <a:pt x="7311" y="12493"/>
                    <a:pt x="7283" y="12378"/>
                  </a:cubicBezTo>
                  <a:cubicBezTo>
                    <a:pt x="7197" y="12192"/>
                    <a:pt x="7011" y="12106"/>
                    <a:pt x="6910" y="11934"/>
                  </a:cubicBezTo>
                  <a:cubicBezTo>
                    <a:pt x="5636" y="10516"/>
                    <a:pt x="4575" y="8782"/>
                    <a:pt x="3744" y="6877"/>
                  </a:cubicBezTo>
                  <a:cubicBezTo>
                    <a:pt x="3844" y="6848"/>
                    <a:pt x="3888" y="6705"/>
                    <a:pt x="3859" y="6633"/>
                  </a:cubicBezTo>
                  <a:cubicBezTo>
                    <a:pt x="3901" y="5573"/>
                    <a:pt x="4174" y="4355"/>
                    <a:pt x="4331" y="3194"/>
                  </a:cubicBezTo>
                  <a:cubicBezTo>
                    <a:pt x="4375" y="2579"/>
                    <a:pt x="4461" y="1991"/>
                    <a:pt x="4446" y="1676"/>
                  </a:cubicBezTo>
                  <a:lnTo>
                    <a:pt x="4446" y="1662"/>
                  </a:lnTo>
                  <a:lnTo>
                    <a:pt x="4446" y="1647"/>
                  </a:lnTo>
                  <a:cubicBezTo>
                    <a:pt x="4474" y="1619"/>
                    <a:pt x="4461" y="1547"/>
                    <a:pt x="4432" y="1490"/>
                  </a:cubicBezTo>
                  <a:cubicBezTo>
                    <a:pt x="4432" y="1418"/>
                    <a:pt x="4389" y="1347"/>
                    <a:pt x="4317" y="1318"/>
                  </a:cubicBezTo>
                  <a:cubicBezTo>
                    <a:pt x="4305" y="1315"/>
                    <a:pt x="4294" y="1314"/>
                    <a:pt x="4282" y="1314"/>
                  </a:cubicBezTo>
                  <a:cubicBezTo>
                    <a:pt x="4183" y="1314"/>
                    <a:pt x="4104" y="1418"/>
                    <a:pt x="4117" y="1533"/>
                  </a:cubicBezTo>
                  <a:cubicBezTo>
                    <a:pt x="4117" y="1561"/>
                    <a:pt x="4117" y="1590"/>
                    <a:pt x="4131" y="1619"/>
                  </a:cubicBezTo>
                  <a:cubicBezTo>
                    <a:pt x="4117" y="1676"/>
                    <a:pt x="4131" y="1733"/>
                    <a:pt x="4131" y="1805"/>
                  </a:cubicBezTo>
                  <a:cubicBezTo>
                    <a:pt x="4117" y="1863"/>
                    <a:pt x="4031" y="3023"/>
                    <a:pt x="4031" y="3080"/>
                  </a:cubicBezTo>
                  <a:cubicBezTo>
                    <a:pt x="3888" y="4197"/>
                    <a:pt x="3658" y="5301"/>
                    <a:pt x="3586" y="6432"/>
                  </a:cubicBezTo>
                  <a:cubicBezTo>
                    <a:pt x="3572" y="6419"/>
                    <a:pt x="3572" y="6419"/>
                    <a:pt x="3558" y="6419"/>
                  </a:cubicBezTo>
                  <a:cubicBezTo>
                    <a:pt x="3401" y="6002"/>
                    <a:pt x="3242" y="5601"/>
                    <a:pt x="3099" y="5186"/>
                  </a:cubicBezTo>
                  <a:cubicBezTo>
                    <a:pt x="2799" y="4025"/>
                    <a:pt x="2455" y="2866"/>
                    <a:pt x="2226" y="1676"/>
                  </a:cubicBezTo>
                  <a:cubicBezTo>
                    <a:pt x="2125" y="1146"/>
                    <a:pt x="2054" y="587"/>
                    <a:pt x="1939" y="71"/>
                  </a:cubicBezTo>
                  <a:cubicBezTo>
                    <a:pt x="1912" y="21"/>
                    <a:pt x="1872" y="0"/>
                    <a:pt x="1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3522995" y="-1991168"/>
              <a:ext cx="467709" cy="1403593"/>
            </a:xfrm>
            <a:custGeom>
              <a:avLst/>
              <a:gdLst/>
              <a:ahLst/>
              <a:cxnLst/>
              <a:rect l="l" t="t" r="r" b="b"/>
              <a:pathLst>
                <a:path w="6014" h="18048" extrusionOk="0">
                  <a:moveTo>
                    <a:pt x="3631" y="1"/>
                  </a:moveTo>
                  <a:cubicBezTo>
                    <a:pt x="3554" y="1"/>
                    <a:pt x="3477" y="58"/>
                    <a:pt x="3477" y="178"/>
                  </a:cubicBezTo>
                  <a:cubicBezTo>
                    <a:pt x="3521" y="2743"/>
                    <a:pt x="3263" y="5278"/>
                    <a:pt x="3133" y="7815"/>
                  </a:cubicBezTo>
                  <a:cubicBezTo>
                    <a:pt x="3105" y="7872"/>
                    <a:pt x="3091" y="7929"/>
                    <a:pt x="3062" y="7972"/>
                  </a:cubicBezTo>
                  <a:cubicBezTo>
                    <a:pt x="2789" y="7571"/>
                    <a:pt x="2460" y="6940"/>
                    <a:pt x="2216" y="6353"/>
                  </a:cubicBezTo>
                  <a:cubicBezTo>
                    <a:pt x="1859" y="5809"/>
                    <a:pt x="1486" y="5106"/>
                    <a:pt x="1127" y="4405"/>
                  </a:cubicBezTo>
                  <a:cubicBezTo>
                    <a:pt x="827" y="3832"/>
                    <a:pt x="583" y="3202"/>
                    <a:pt x="297" y="2628"/>
                  </a:cubicBezTo>
                  <a:cubicBezTo>
                    <a:pt x="268" y="2600"/>
                    <a:pt x="236" y="2587"/>
                    <a:pt x="205" y="2587"/>
                  </a:cubicBezTo>
                  <a:cubicBezTo>
                    <a:pt x="98" y="2587"/>
                    <a:pt x="1" y="2738"/>
                    <a:pt x="67" y="2871"/>
                  </a:cubicBezTo>
                  <a:cubicBezTo>
                    <a:pt x="598" y="4104"/>
                    <a:pt x="1286" y="5522"/>
                    <a:pt x="1945" y="6510"/>
                  </a:cubicBezTo>
                  <a:cubicBezTo>
                    <a:pt x="2231" y="7213"/>
                    <a:pt x="2632" y="7914"/>
                    <a:pt x="2961" y="8402"/>
                  </a:cubicBezTo>
                  <a:cubicBezTo>
                    <a:pt x="3019" y="8459"/>
                    <a:pt x="3062" y="8459"/>
                    <a:pt x="3105" y="8459"/>
                  </a:cubicBezTo>
                  <a:cubicBezTo>
                    <a:pt x="3091" y="8917"/>
                    <a:pt x="3062" y="9362"/>
                    <a:pt x="3062" y="9820"/>
                  </a:cubicBezTo>
                  <a:cubicBezTo>
                    <a:pt x="3076" y="11181"/>
                    <a:pt x="3148" y="12528"/>
                    <a:pt x="3091" y="13874"/>
                  </a:cubicBezTo>
                  <a:cubicBezTo>
                    <a:pt x="3047" y="14476"/>
                    <a:pt x="3047" y="15064"/>
                    <a:pt x="3005" y="15651"/>
                  </a:cubicBezTo>
                  <a:cubicBezTo>
                    <a:pt x="2990" y="16239"/>
                    <a:pt x="2933" y="16841"/>
                    <a:pt x="2961" y="17127"/>
                  </a:cubicBezTo>
                  <a:cubicBezTo>
                    <a:pt x="2961" y="17098"/>
                    <a:pt x="2961" y="17087"/>
                    <a:pt x="2962" y="17087"/>
                  </a:cubicBezTo>
                  <a:cubicBezTo>
                    <a:pt x="2963" y="17087"/>
                    <a:pt x="2966" y="17153"/>
                    <a:pt x="2976" y="17184"/>
                  </a:cubicBezTo>
                  <a:cubicBezTo>
                    <a:pt x="2976" y="17328"/>
                    <a:pt x="2976" y="17255"/>
                    <a:pt x="2961" y="17399"/>
                  </a:cubicBezTo>
                  <a:cubicBezTo>
                    <a:pt x="2976" y="17657"/>
                    <a:pt x="2976" y="17771"/>
                    <a:pt x="2976" y="17886"/>
                  </a:cubicBezTo>
                  <a:cubicBezTo>
                    <a:pt x="2989" y="17996"/>
                    <a:pt x="3063" y="18047"/>
                    <a:pt x="3137" y="18047"/>
                  </a:cubicBezTo>
                  <a:cubicBezTo>
                    <a:pt x="3228" y="18047"/>
                    <a:pt x="3321" y="17970"/>
                    <a:pt x="3305" y="17828"/>
                  </a:cubicBezTo>
                  <a:cubicBezTo>
                    <a:pt x="3305" y="17586"/>
                    <a:pt x="3276" y="17485"/>
                    <a:pt x="3291" y="17385"/>
                  </a:cubicBezTo>
                  <a:cubicBezTo>
                    <a:pt x="3320" y="17141"/>
                    <a:pt x="3291" y="17055"/>
                    <a:pt x="3276" y="16912"/>
                  </a:cubicBezTo>
                  <a:lnTo>
                    <a:pt x="3276" y="16898"/>
                  </a:lnTo>
                  <a:cubicBezTo>
                    <a:pt x="3334" y="16181"/>
                    <a:pt x="3349" y="15192"/>
                    <a:pt x="3391" y="14348"/>
                  </a:cubicBezTo>
                  <a:cubicBezTo>
                    <a:pt x="3492" y="12972"/>
                    <a:pt x="3435" y="11582"/>
                    <a:pt x="3391" y="10207"/>
                  </a:cubicBezTo>
                  <a:cubicBezTo>
                    <a:pt x="3406" y="9419"/>
                    <a:pt x="3420" y="8646"/>
                    <a:pt x="3448" y="7857"/>
                  </a:cubicBezTo>
                  <a:cubicBezTo>
                    <a:pt x="3463" y="7828"/>
                    <a:pt x="3477" y="7800"/>
                    <a:pt x="3506" y="7786"/>
                  </a:cubicBezTo>
                  <a:cubicBezTo>
                    <a:pt x="4107" y="6625"/>
                    <a:pt x="4766" y="5364"/>
                    <a:pt x="5196" y="4204"/>
                  </a:cubicBezTo>
                  <a:cubicBezTo>
                    <a:pt x="5368" y="3889"/>
                    <a:pt x="5511" y="3574"/>
                    <a:pt x="5655" y="3259"/>
                  </a:cubicBezTo>
                  <a:cubicBezTo>
                    <a:pt x="5698" y="3116"/>
                    <a:pt x="5727" y="3058"/>
                    <a:pt x="5827" y="2929"/>
                  </a:cubicBezTo>
                  <a:cubicBezTo>
                    <a:pt x="5841" y="2900"/>
                    <a:pt x="5855" y="2886"/>
                    <a:pt x="5855" y="2858"/>
                  </a:cubicBezTo>
                  <a:cubicBezTo>
                    <a:pt x="5985" y="2772"/>
                    <a:pt x="6013" y="2528"/>
                    <a:pt x="5855" y="2470"/>
                  </a:cubicBezTo>
                  <a:cubicBezTo>
                    <a:pt x="5846" y="2468"/>
                    <a:pt x="5836" y="2467"/>
                    <a:pt x="5826" y="2467"/>
                  </a:cubicBezTo>
                  <a:cubicBezTo>
                    <a:pt x="5775" y="2467"/>
                    <a:pt x="5720" y="2495"/>
                    <a:pt x="5683" y="2543"/>
                  </a:cubicBezTo>
                  <a:cubicBezTo>
                    <a:pt x="5597" y="2585"/>
                    <a:pt x="5626" y="2642"/>
                    <a:pt x="5569" y="2714"/>
                  </a:cubicBezTo>
                  <a:cubicBezTo>
                    <a:pt x="5569" y="2728"/>
                    <a:pt x="5569" y="2728"/>
                    <a:pt x="5555" y="2743"/>
                  </a:cubicBezTo>
                  <a:cubicBezTo>
                    <a:pt x="5498" y="2814"/>
                    <a:pt x="5440" y="2915"/>
                    <a:pt x="5412" y="3015"/>
                  </a:cubicBezTo>
                  <a:cubicBezTo>
                    <a:pt x="5240" y="3488"/>
                    <a:pt x="4953" y="3889"/>
                    <a:pt x="4781" y="4348"/>
                  </a:cubicBezTo>
                  <a:cubicBezTo>
                    <a:pt x="4480" y="5236"/>
                    <a:pt x="3950" y="6181"/>
                    <a:pt x="3492" y="7083"/>
                  </a:cubicBezTo>
                  <a:cubicBezTo>
                    <a:pt x="3521" y="6525"/>
                    <a:pt x="3549" y="5966"/>
                    <a:pt x="3607" y="5393"/>
                  </a:cubicBezTo>
                  <a:cubicBezTo>
                    <a:pt x="3764" y="3674"/>
                    <a:pt x="3778" y="1926"/>
                    <a:pt x="3792" y="178"/>
                  </a:cubicBezTo>
                  <a:cubicBezTo>
                    <a:pt x="3792" y="62"/>
                    <a:pt x="3711" y="1"/>
                    <a:pt x="3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4"/>
            <p:cNvSpPr/>
            <p:nvPr/>
          </p:nvSpPr>
          <p:spPr>
            <a:xfrm>
              <a:off x="4038992" y="-1566314"/>
              <a:ext cx="503172" cy="984024"/>
            </a:xfrm>
            <a:custGeom>
              <a:avLst/>
              <a:gdLst/>
              <a:ahLst/>
              <a:cxnLst/>
              <a:rect l="l" t="t" r="r" b="b"/>
              <a:pathLst>
                <a:path w="6470" h="12653" extrusionOk="0">
                  <a:moveTo>
                    <a:pt x="4960" y="1"/>
                  </a:moveTo>
                  <a:cubicBezTo>
                    <a:pt x="4880" y="1"/>
                    <a:pt x="4799" y="52"/>
                    <a:pt x="4779" y="159"/>
                  </a:cubicBezTo>
                  <a:cubicBezTo>
                    <a:pt x="4135" y="1878"/>
                    <a:pt x="3304" y="3956"/>
                    <a:pt x="2530" y="5861"/>
                  </a:cubicBezTo>
                  <a:cubicBezTo>
                    <a:pt x="2286" y="4744"/>
                    <a:pt x="2028" y="3196"/>
                    <a:pt x="1828" y="1936"/>
                  </a:cubicBezTo>
                  <a:cubicBezTo>
                    <a:pt x="1728" y="1391"/>
                    <a:pt x="1642" y="862"/>
                    <a:pt x="1585" y="317"/>
                  </a:cubicBezTo>
                  <a:cubicBezTo>
                    <a:pt x="1570" y="260"/>
                    <a:pt x="1541" y="216"/>
                    <a:pt x="1499" y="188"/>
                  </a:cubicBezTo>
                  <a:cubicBezTo>
                    <a:pt x="1472" y="170"/>
                    <a:pt x="1444" y="162"/>
                    <a:pt x="1416" y="162"/>
                  </a:cubicBezTo>
                  <a:cubicBezTo>
                    <a:pt x="1308" y="162"/>
                    <a:pt x="1209" y="281"/>
                    <a:pt x="1255" y="417"/>
                  </a:cubicBezTo>
                  <a:cubicBezTo>
                    <a:pt x="1527" y="2438"/>
                    <a:pt x="1871" y="4457"/>
                    <a:pt x="2315" y="6434"/>
                  </a:cubicBezTo>
                  <a:cubicBezTo>
                    <a:pt x="2286" y="6478"/>
                    <a:pt x="2272" y="6520"/>
                    <a:pt x="2257" y="6564"/>
                  </a:cubicBezTo>
                  <a:cubicBezTo>
                    <a:pt x="1671" y="8512"/>
                    <a:pt x="796" y="10518"/>
                    <a:pt x="95" y="12280"/>
                  </a:cubicBezTo>
                  <a:cubicBezTo>
                    <a:pt x="0" y="12502"/>
                    <a:pt x="121" y="12653"/>
                    <a:pt x="252" y="12653"/>
                  </a:cubicBezTo>
                  <a:cubicBezTo>
                    <a:pt x="340" y="12653"/>
                    <a:pt x="433" y="12584"/>
                    <a:pt x="467" y="12423"/>
                  </a:cubicBezTo>
                  <a:cubicBezTo>
                    <a:pt x="911" y="11263"/>
                    <a:pt x="1484" y="9901"/>
                    <a:pt x="1986" y="8583"/>
                  </a:cubicBezTo>
                  <a:cubicBezTo>
                    <a:pt x="2186" y="7953"/>
                    <a:pt x="2387" y="7351"/>
                    <a:pt x="2616" y="6764"/>
                  </a:cubicBezTo>
                  <a:cubicBezTo>
                    <a:pt x="2773" y="6692"/>
                    <a:pt x="2960" y="6392"/>
                    <a:pt x="3132" y="6191"/>
                  </a:cubicBezTo>
                  <a:cubicBezTo>
                    <a:pt x="3633" y="5618"/>
                    <a:pt x="4192" y="5102"/>
                    <a:pt x="4651" y="4472"/>
                  </a:cubicBezTo>
                  <a:cubicBezTo>
                    <a:pt x="4966" y="4128"/>
                    <a:pt x="5252" y="3712"/>
                    <a:pt x="5539" y="3512"/>
                  </a:cubicBezTo>
                  <a:cubicBezTo>
                    <a:pt x="5782" y="3368"/>
                    <a:pt x="5725" y="3297"/>
                    <a:pt x="5883" y="3154"/>
                  </a:cubicBezTo>
                  <a:cubicBezTo>
                    <a:pt x="5868" y="3154"/>
                    <a:pt x="5982" y="3125"/>
                    <a:pt x="6055" y="3053"/>
                  </a:cubicBezTo>
                  <a:cubicBezTo>
                    <a:pt x="6083" y="3039"/>
                    <a:pt x="6112" y="3011"/>
                    <a:pt x="6126" y="2996"/>
                  </a:cubicBezTo>
                  <a:cubicBezTo>
                    <a:pt x="6154" y="2996"/>
                    <a:pt x="6169" y="2982"/>
                    <a:pt x="6169" y="2982"/>
                  </a:cubicBezTo>
                  <a:cubicBezTo>
                    <a:pt x="6170" y="2982"/>
                    <a:pt x="6170" y="2982"/>
                    <a:pt x="6171" y="2981"/>
                  </a:cubicBezTo>
                  <a:lnTo>
                    <a:pt x="6171" y="2981"/>
                  </a:lnTo>
                  <a:cubicBezTo>
                    <a:pt x="6208" y="2978"/>
                    <a:pt x="6246" y="2964"/>
                    <a:pt x="6284" y="2939"/>
                  </a:cubicBezTo>
                  <a:cubicBezTo>
                    <a:pt x="6370" y="2896"/>
                    <a:pt x="6470" y="2782"/>
                    <a:pt x="6398" y="2652"/>
                  </a:cubicBezTo>
                  <a:cubicBezTo>
                    <a:pt x="6371" y="2597"/>
                    <a:pt x="6330" y="2575"/>
                    <a:pt x="6286" y="2575"/>
                  </a:cubicBezTo>
                  <a:cubicBezTo>
                    <a:pt x="6238" y="2575"/>
                    <a:pt x="6185" y="2601"/>
                    <a:pt x="6141" y="2638"/>
                  </a:cubicBezTo>
                  <a:cubicBezTo>
                    <a:pt x="6126" y="2638"/>
                    <a:pt x="6097" y="2652"/>
                    <a:pt x="6083" y="2652"/>
                  </a:cubicBezTo>
                  <a:cubicBezTo>
                    <a:pt x="6063" y="2663"/>
                    <a:pt x="6049" y="2666"/>
                    <a:pt x="6038" y="2672"/>
                  </a:cubicBezTo>
                  <a:lnTo>
                    <a:pt x="6038" y="2672"/>
                  </a:lnTo>
                  <a:cubicBezTo>
                    <a:pt x="6040" y="2669"/>
                    <a:pt x="6037" y="2667"/>
                    <a:pt x="6026" y="2667"/>
                  </a:cubicBezTo>
                  <a:cubicBezTo>
                    <a:pt x="5982" y="2681"/>
                    <a:pt x="5925" y="2753"/>
                    <a:pt x="5925" y="2753"/>
                  </a:cubicBezTo>
                  <a:cubicBezTo>
                    <a:pt x="5854" y="2795"/>
                    <a:pt x="5854" y="2782"/>
                    <a:pt x="5739" y="2853"/>
                  </a:cubicBezTo>
                  <a:cubicBezTo>
                    <a:pt x="5610" y="2939"/>
                    <a:pt x="5539" y="3110"/>
                    <a:pt x="5453" y="3154"/>
                  </a:cubicBezTo>
                  <a:cubicBezTo>
                    <a:pt x="4607" y="3784"/>
                    <a:pt x="3992" y="4816"/>
                    <a:pt x="3218" y="5561"/>
                  </a:cubicBezTo>
                  <a:cubicBezTo>
                    <a:pt x="3132" y="5632"/>
                    <a:pt x="3060" y="5718"/>
                    <a:pt x="2989" y="5804"/>
                  </a:cubicBezTo>
                  <a:cubicBezTo>
                    <a:pt x="3247" y="5116"/>
                    <a:pt x="3533" y="4429"/>
                    <a:pt x="3833" y="3698"/>
                  </a:cubicBezTo>
                  <a:cubicBezTo>
                    <a:pt x="4249" y="2524"/>
                    <a:pt x="4794" y="1391"/>
                    <a:pt x="5151" y="188"/>
                  </a:cubicBezTo>
                  <a:cubicBezTo>
                    <a:pt x="5144" y="66"/>
                    <a:pt x="5052" y="1"/>
                    <a:pt x="4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4"/>
            <p:cNvSpPr/>
            <p:nvPr/>
          </p:nvSpPr>
          <p:spPr>
            <a:xfrm>
              <a:off x="4269111" y="-1396155"/>
              <a:ext cx="660656" cy="810052"/>
            </a:xfrm>
            <a:custGeom>
              <a:avLst/>
              <a:gdLst/>
              <a:ahLst/>
              <a:cxnLst/>
              <a:rect l="l" t="t" r="r" b="b"/>
              <a:pathLst>
                <a:path w="8495" h="10416" extrusionOk="0">
                  <a:moveTo>
                    <a:pt x="5107" y="0"/>
                  </a:moveTo>
                  <a:cubicBezTo>
                    <a:pt x="5027" y="0"/>
                    <a:pt x="4951" y="58"/>
                    <a:pt x="4958" y="177"/>
                  </a:cubicBezTo>
                  <a:cubicBezTo>
                    <a:pt x="4915" y="1281"/>
                    <a:pt x="4829" y="2298"/>
                    <a:pt x="4714" y="3230"/>
                  </a:cubicBezTo>
                  <a:cubicBezTo>
                    <a:pt x="4672" y="3430"/>
                    <a:pt x="4586" y="4017"/>
                    <a:pt x="4599" y="4089"/>
                  </a:cubicBezTo>
                  <a:cubicBezTo>
                    <a:pt x="4586" y="4175"/>
                    <a:pt x="4586" y="4246"/>
                    <a:pt x="4586" y="4290"/>
                  </a:cubicBezTo>
                  <a:cubicBezTo>
                    <a:pt x="3525" y="5622"/>
                    <a:pt x="2465" y="6968"/>
                    <a:pt x="1462" y="8359"/>
                  </a:cubicBezTo>
                  <a:cubicBezTo>
                    <a:pt x="1075" y="8846"/>
                    <a:pt x="674" y="9318"/>
                    <a:pt x="374" y="9690"/>
                  </a:cubicBezTo>
                  <a:cubicBezTo>
                    <a:pt x="288" y="9820"/>
                    <a:pt x="288" y="9805"/>
                    <a:pt x="187" y="9992"/>
                  </a:cubicBezTo>
                  <a:lnTo>
                    <a:pt x="173" y="9992"/>
                  </a:lnTo>
                  <a:lnTo>
                    <a:pt x="173" y="10006"/>
                  </a:lnTo>
                  <a:cubicBezTo>
                    <a:pt x="0" y="10178"/>
                    <a:pt x="136" y="10415"/>
                    <a:pt x="300" y="10415"/>
                  </a:cubicBezTo>
                  <a:cubicBezTo>
                    <a:pt x="381" y="10415"/>
                    <a:pt x="469" y="10358"/>
                    <a:pt x="531" y="10206"/>
                  </a:cubicBezTo>
                  <a:cubicBezTo>
                    <a:pt x="674" y="9963"/>
                    <a:pt x="975" y="9619"/>
                    <a:pt x="1348" y="9132"/>
                  </a:cubicBezTo>
                  <a:cubicBezTo>
                    <a:pt x="1791" y="8559"/>
                    <a:pt x="2221" y="7957"/>
                    <a:pt x="2666" y="7384"/>
                  </a:cubicBezTo>
                  <a:cubicBezTo>
                    <a:pt x="3411" y="6324"/>
                    <a:pt x="4242" y="5335"/>
                    <a:pt x="5073" y="4347"/>
                  </a:cubicBezTo>
                  <a:cubicBezTo>
                    <a:pt x="5086" y="4332"/>
                    <a:pt x="5115" y="4318"/>
                    <a:pt x="5144" y="4304"/>
                  </a:cubicBezTo>
                  <a:cubicBezTo>
                    <a:pt x="5370" y="4176"/>
                    <a:pt x="5569" y="4156"/>
                    <a:pt x="5792" y="4156"/>
                  </a:cubicBezTo>
                  <a:cubicBezTo>
                    <a:pt x="5894" y="4156"/>
                    <a:pt x="6001" y="4160"/>
                    <a:pt x="6118" y="4160"/>
                  </a:cubicBezTo>
                  <a:cubicBezTo>
                    <a:pt x="6404" y="4126"/>
                    <a:pt x="6585" y="4107"/>
                    <a:pt x="6808" y="4107"/>
                  </a:cubicBezTo>
                  <a:cubicBezTo>
                    <a:pt x="6953" y="4107"/>
                    <a:pt x="7115" y="4115"/>
                    <a:pt x="7336" y="4132"/>
                  </a:cubicBezTo>
                  <a:cubicBezTo>
                    <a:pt x="7551" y="4089"/>
                    <a:pt x="7766" y="4118"/>
                    <a:pt x="7967" y="4089"/>
                  </a:cubicBezTo>
                  <a:cubicBezTo>
                    <a:pt x="7980" y="4089"/>
                    <a:pt x="7995" y="4103"/>
                    <a:pt x="8024" y="4103"/>
                  </a:cubicBezTo>
                  <a:lnTo>
                    <a:pt x="8152" y="4103"/>
                  </a:lnTo>
                  <a:cubicBezTo>
                    <a:pt x="8131" y="4110"/>
                    <a:pt x="8128" y="4114"/>
                    <a:pt x="8133" y="4114"/>
                  </a:cubicBezTo>
                  <a:cubicBezTo>
                    <a:pt x="8139" y="4114"/>
                    <a:pt x="8153" y="4110"/>
                    <a:pt x="8167" y="4103"/>
                  </a:cubicBezTo>
                  <a:lnTo>
                    <a:pt x="8181" y="4103"/>
                  </a:lnTo>
                  <a:cubicBezTo>
                    <a:pt x="8209" y="4120"/>
                    <a:pt x="8238" y="4127"/>
                    <a:pt x="8267" y="4127"/>
                  </a:cubicBezTo>
                  <a:cubicBezTo>
                    <a:pt x="8386" y="4127"/>
                    <a:pt x="8494" y="3996"/>
                    <a:pt x="8425" y="3845"/>
                  </a:cubicBezTo>
                  <a:cubicBezTo>
                    <a:pt x="8401" y="3749"/>
                    <a:pt x="8194" y="3713"/>
                    <a:pt x="8129" y="3713"/>
                  </a:cubicBezTo>
                  <a:cubicBezTo>
                    <a:pt x="8117" y="3713"/>
                    <a:pt x="8110" y="3714"/>
                    <a:pt x="8110" y="3717"/>
                  </a:cubicBezTo>
                  <a:cubicBezTo>
                    <a:pt x="8047" y="3692"/>
                    <a:pt x="7985" y="3686"/>
                    <a:pt x="7923" y="3686"/>
                  </a:cubicBezTo>
                  <a:cubicBezTo>
                    <a:pt x="7864" y="3686"/>
                    <a:pt x="7806" y="3691"/>
                    <a:pt x="7747" y="3691"/>
                  </a:cubicBezTo>
                  <a:cubicBezTo>
                    <a:pt x="7725" y="3691"/>
                    <a:pt x="7703" y="3690"/>
                    <a:pt x="7680" y="3688"/>
                  </a:cubicBezTo>
                  <a:cubicBezTo>
                    <a:pt x="7547" y="3701"/>
                    <a:pt x="7393" y="3703"/>
                    <a:pt x="7235" y="3703"/>
                  </a:cubicBezTo>
                  <a:cubicBezTo>
                    <a:pt x="7128" y="3703"/>
                    <a:pt x="7019" y="3702"/>
                    <a:pt x="6913" y="3702"/>
                  </a:cubicBezTo>
                  <a:cubicBezTo>
                    <a:pt x="6652" y="3702"/>
                    <a:pt x="6412" y="3709"/>
                    <a:pt x="6276" y="3759"/>
                  </a:cubicBezTo>
                  <a:cubicBezTo>
                    <a:pt x="6154" y="3773"/>
                    <a:pt x="6029" y="3773"/>
                    <a:pt x="5901" y="3773"/>
                  </a:cubicBezTo>
                  <a:cubicBezTo>
                    <a:pt x="5774" y="3773"/>
                    <a:pt x="5645" y="3773"/>
                    <a:pt x="5516" y="3788"/>
                  </a:cubicBezTo>
                  <a:cubicBezTo>
                    <a:pt x="5560" y="3745"/>
                    <a:pt x="5602" y="3688"/>
                    <a:pt x="5631" y="3645"/>
                  </a:cubicBezTo>
                  <a:cubicBezTo>
                    <a:pt x="6391" y="2670"/>
                    <a:pt x="7164" y="1711"/>
                    <a:pt x="7938" y="751"/>
                  </a:cubicBezTo>
                  <a:cubicBezTo>
                    <a:pt x="8071" y="595"/>
                    <a:pt x="7947" y="371"/>
                    <a:pt x="7804" y="371"/>
                  </a:cubicBezTo>
                  <a:cubicBezTo>
                    <a:pt x="7762" y="371"/>
                    <a:pt x="7719" y="390"/>
                    <a:pt x="7680" y="435"/>
                  </a:cubicBezTo>
                  <a:cubicBezTo>
                    <a:pt x="6777" y="1596"/>
                    <a:pt x="5846" y="2728"/>
                    <a:pt x="4929" y="3874"/>
                  </a:cubicBezTo>
                  <a:cubicBezTo>
                    <a:pt x="4943" y="3717"/>
                    <a:pt x="4972" y="3573"/>
                    <a:pt x="5015" y="3329"/>
                  </a:cubicBezTo>
                  <a:cubicBezTo>
                    <a:pt x="5130" y="2412"/>
                    <a:pt x="5230" y="1266"/>
                    <a:pt x="5273" y="177"/>
                  </a:cubicBezTo>
                  <a:cubicBezTo>
                    <a:pt x="5273" y="61"/>
                    <a:pt x="5188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14"/>
          <p:cNvSpPr/>
          <p:nvPr/>
        </p:nvSpPr>
        <p:spPr>
          <a:xfrm>
            <a:off x="0" y="4333872"/>
            <a:ext cx="9144036" cy="809626"/>
          </a:xfrm>
          <a:custGeom>
            <a:avLst/>
            <a:gdLst/>
            <a:ahLst/>
            <a:cxnLst/>
            <a:rect l="l" t="t" r="r" b="b"/>
            <a:pathLst>
              <a:path w="61576" h="6620" extrusionOk="0">
                <a:moveTo>
                  <a:pt x="23997" y="1"/>
                </a:moveTo>
                <a:cubicBezTo>
                  <a:pt x="23320" y="13"/>
                  <a:pt x="22634" y="107"/>
                  <a:pt x="21953" y="107"/>
                </a:cubicBezTo>
                <a:cubicBezTo>
                  <a:pt x="21784" y="107"/>
                  <a:pt x="21615" y="101"/>
                  <a:pt x="21447" y="87"/>
                </a:cubicBezTo>
                <a:cubicBezTo>
                  <a:pt x="19026" y="115"/>
                  <a:pt x="16862" y="373"/>
                  <a:pt x="14642" y="688"/>
                </a:cubicBezTo>
                <a:cubicBezTo>
                  <a:pt x="12851" y="1089"/>
                  <a:pt x="11074" y="1563"/>
                  <a:pt x="9326" y="2164"/>
                </a:cubicBezTo>
                <a:cubicBezTo>
                  <a:pt x="7607" y="2608"/>
                  <a:pt x="6203" y="3282"/>
                  <a:pt x="4671" y="3783"/>
                </a:cubicBezTo>
                <a:cubicBezTo>
                  <a:pt x="3510" y="4285"/>
                  <a:pt x="1748" y="5173"/>
                  <a:pt x="0" y="6620"/>
                </a:cubicBezTo>
                <a:lnTo>
                  <a:pt x="61576" y="6620"/>
                </a:lnTo>
                <a:cubicBezTo>
                  <a:pt x="60258" y="5645"/>
                  <a:pt x="58739" y="4958"/>
                  <a:pt x="57234" y="4313"/>
                </a:cubicBezTo>
                <a:cubicBezTo>
                  <a:pt x="56547" y="4056"/>
                  <a:pt x="55859" y="3754"/>
                  <a:pt x="55158" y="3525"/>
                </a:cubicBezTo>
                <a:cubicBezTo>
                  <a:pt x="54455" y="3339"/>
                  <a:pt x="53754" y="3196"/>
                  <a:pt x="53066" y="2981"/>
                </a:cubicBezTo>
                <a:cubicBezTo>
                  <a:pt x="52120" y="2766"/>
                  <a:pt x="51146" y="2751"/>
                  <a:pt x="50172" y="2665"/>
                </a:cubicBezTo>
                <a:cubicBezTo>
                  <a:pt x="49156" y="2557"/>
                  <a:pt x="48139" y="2497"/>
                  <a:pt x="47123" y="2497"/>
                </a:cubicBezTo>
                <a:cubicBezTo>
                  <a:pt x="45990" y="2497"/>
                  <a:pt x="44858" y="2571"/>
                  <a:pt x="43725" y="2738"/>
                </a:cubicBezTo>
                <a:cubicBezTo>
                  <a:pt x="43605" y="2758"/>
                  <a:pt x="43410" y="2767"/>
                  <a:pt x="43162" y="2767"/>
                </a:cubicBezTo>
                <a:cubicBezTo>
                  <a:pt x="41661" y="2767"/>
                  <a:pt x="38220" y="2434"/>
                  <a:pt x="37765" y="2250"/>
                </a:cubicBezTo>
                <a:cubicBezTo>
                  <a:pt x="37106" y="1964"/>
                  <a:pt x="36390" y="1806"/>
                  <a:pt x="35716" y="1577"/>
                </a:cubicBezTo>
                <a:cubicBezTo>
                  <a:pt x="34585" y="1204"/>
                  <a:pt x="33410" y="1047"/>
                  <a:pt x="32235" y="846"/>
                </a:cubicBezTo>
                <a:cubicBezTo>
                  <a:pt x="31074" y="602"/>
                  <a:pt x="29914" y="388"/>
                  <a:pt x="28753" y="216"/>
                </a:cubicBezTo>
                <a:cubicBezTo>
                  <a:pt x="27177" y="1"/>
                  <a:pt x="25588" y="44"/>
                  <a:pt x="239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4"/>
          <p:cNvSpPr/>
          <p:nvPr/>
        </p:nvSpPr>
        <p:spPr>
          <a:xfrm>
            <a:off x="2282102" y="4259713"/>
            <a:ext cx="1104703" cy="281173"/>
          </a:xfrm>
          <a:custGeom>
            <a:avLst/>
            <a:gdLst/>
            <a:ahLst/>
            <a:cxnLst/>
            <a:rect l="l" t="t" r="r" b="b"/>
            <a:pathLst>
              <a:path w="22937" h="5838" extrusionOk="0">
                <a:moveTo>
                  <a:pt x="12989" y="0"/>
                </a:moveTo>
                <a:cubicBezTo>
                  <a:pt x="12585" y="0"/>
                  <a:pt x="12181" y="33"/>
                  <a:pt x="11777" y="94"/>
                </a:cubicBezTo>
                <a:cubicBezTo>
                  <a:pt x="10803" y="180"/>
                  <a:pt x="9714" y="108"/>
                  <a:pt x="8639" y="480"/>
                </a:cubicBezTo>
                <a:cubicBezTo>
                  <a:pt x="8367" y="581"/>
                  <a:pt x="8138" y="738"/>
                  <a:pt x="7909" y="896"/>
                </a:cubicBezTo>
                <a:cubicBezTo>
                  <a:pt x="7607" y="1082"/>
                  <a:pt x="7321" y="1326"/>
                  <a:pt x="7164" y="1655"/>
                </a:cubicBezTo>
                <a:cubicBezTo>
                  <a:pt x="7049" y="1928"/>
                  <a:pt x="6948" y="2357"/>
                  <a:pt x="6877" y="2429"/>
                </a:cubicBezTo>
                <a:lnTo>
                  <a:pt x="6849" y="2429"/>
                </a:lnTo>
                <a:cubicBezTo>
                  <a:pt x="6920" y="2429"/>
                  <a:pt x="6677" y="2415"/>
                  <a:pt x="6633" y="2386"/>
                </a:cubicBezTo>
                <a:cubicBezTo>
                  <a:pt x="6375" y="2329"/>
                  <a:pt x="6132" y="2285"/>
                  <a:pt x="5888" y="2285"/>
                </a:cubicBezTo>
                <a:cubicBezTo>
                  <a:pt x="5799" y="2282"/>
                  <a:pt x="5713" y="2280"/>
                  <a:pt x="5627" y="2280"/>
                </a:cubicBezTo>
                <a:cubicBezTo>
                  <a:pt x="5024" y="2280"/>
                  <a:pt x="4503" y="2380"/>
                  <a:pt x="4026" y="2744"/>
                </a:cubicBezTo>
                <a:cubicBezTo>
                  <a:pt x="3697" y="2988"/>
                  <a:pt x="3596" y="3202"/>
                  <a:pt x="3296" y="3460"/>
                </a:cubicBezTo>
                <a:cubicBezTo>
                  <a:pt x="3038" y="3747"/>
                  <a:pt x="2894" y="3718"/>
                  <a:pt x="2436" y="3775"/>
                </a:cubicBezTo>
                <a:cubicBezTo>
                  <a:pt x="1834" y="3861"/>
                  <a:pt x="1218" y="3890"/>
                  <a:pt x="673" y="4176"/>
                </a:cubicBezTo>
                <a:cubicBezTo>
                  <a:pt x="415" y="4306"/>
                  <a:pt x="186" y="4520"/>
                  <a:pt x="58" y="4778"/>
                </a:cubicBezTo>
                <a:cubicBezTo>
                  <a:pt x="0" y="4979"/>
                  <a:pt x="71" y="5208"/>
                  <a:pt x="230" y="5337"/>
                </a:cubicBezTo>
                <a:cubicBezTo>
                  <a:pt x="573" y="5595"/>
                  <a:pt x="988" y="5666"/>
                  <a:pt x="1404" y="5681"/>
                </a:cubicBezTo>
                <a:cubicBezTo>
                  <a:pt x="1673" y="5713"/>
                  <a:pt x="1889" y="5722"/>
                  <a:pt x="2099" y="5722"/>
                </a:cubicBezTo>
                <a:cubicBezTo>
                  <a:pt x="2269" y="5722"/>
                  <a:pt x="2435" y="5716"/>
                  <a:pt x="2622" y="5710"/>
                </a:cubicBezTo>
                <a:cubicBezTo>
                  <a:pt x="3403" y="5688"/>
                  <a:pt x="4184" y="5674"/>
                  <a:pt x="4982" y="5674"/>
                </a:cubicBezTo>
                <a:cubicBezTo>
                  <a:pt x="5781" y="5674"/>
                  <a:pt x="6598" y="5688"/>
                  <a:pt x="7450" y="5724"/>
                </a:cubicBezTo>
                <a:cubicBezTo>
                  <a:pt x="7649" y="5717"/>
                  <a:pt x="7847" y="5714"/>
                  <a:pt x="8047" y="5714"/>
                </a:cubicBezTo>
                <a:cubicBezTo>
                  <a:pt x="8655" y="5714"/>
                  <a:pt x="9275" y="5739"/>
                  <a:pt x="9943" y="5739"/>
                </a:cubicBezTo>
                <a:cubicBezTo>
                  <a:pt x="10477" y="5739"/>
                  <a:pt x="11012" y="5757"/>
                  <a:pt x="11539" y="5757"/>
                </a:cubicBezTo>
                <a:cubicBezTo>
                  <a:pt x="11676" y="5757"/>
                  <a:pt x="11813" y="5755"/>
                  <a:pt x="11949" y="5752"/>
                </a:cubicBezTo>
                <a:cubicBezTo>
                  <a:pt x="12069" y="5741"/>
                  <a:pt x="12191" y="5737"/>
                  <a:pt x="12315" y="5737"/>
                </a:cubicBezTo>
                <a:cubicBezTo>
                  <a:pt x="12666" y="5737"/>
                  <a:pt x="13037" y="5771"/>
                  <a:pt x="13439" y="5781"/>
                </a:cubicBezTo>
                <a:cubicBezTo>
                  <a:pt x="13567" y="5782"/>
                  <a:pt x="13694" y="5783"/>
                  <a:pt x="13820" y="5783"/>
                </a:cubicBezTo>
                <a:cubicBezTo>
                  <a:pt x="14532" y="5783"/>
                  <a:pt x="15212" y="5763"/>
                  <a:pt x="15911" y="5763"/>
                </a:cubicBezTo>
                <a:cubicBezTo>
                  <a:pt x="16346" y="5763"/>
                  <a:pt x="16789" y="5771"/>
                  <a:pt x="17250" y="5796"/>
                </a:cubicBezTo>
                <a:cubicBezTo>
                  <a:pt x="17707" y="5805"/>
                  <a:pt x="18159" y="5837"/>
                  <a:pt x="18612" y="5837"/>
                </a:cubicBezTo>
                <a:cubicBezTo>
                  <a:pt x="18869" y="5837"/>
                  <a:pt x="19125" y="5827"/>
                  <a:pt x="19384" y="5796"/>
                </a:cubicBezTo>
                <a:cubicBezTo>
                  <a:pt x="19407" y="5795"/>
                  <a:pt x="19432" y="5794"/>
                  <a:pt x="19459" y="5794"/>
                </a:cubicBezTo>
                <a:cubicBezTo>
                  <a:pt x="19655" y="5794"/>
                  <a:pt x="19916" y="5824"/>
                  <a:pt x="20167" y="5824"/>
                </a:cubicBezTo>
                <a:cubicBezTo>
                  <a:pt x="20289" y="5824"/>
                  <a:pt x="20408" y="5817"/>
                  <a:pt x="20516" y="5796"/>
                </a:cubicBezTo>
                <a:cubicBezTo>
                  <a:pt x="20640" y="5773"/>
                  <a:pt x="20758" y="5767"/>
                  <a:pt x="20873" y="5767"/>
                </a:cubicBezTo>
                <a:cubicBezTo>
                  <a:pt x="21049" y="5767"/>
                  <a:pt x="21218" y="5783"/>
                  <a:pt x="21392" y="5783"/>
                </a:cubicBezTo>
                <a:cubicBezTo>
                  <a:pt x="21614" y="5783"/>
                  <a:pt x="21844" y="5757"/>
                  <a:pt x="22106" y="5638"/>
                </a:cubicBezTo>
                <a:cubicBezTo>
                  <a:pt x="22937" y="5223"/>
                  <a:pt x="22551" y="4449"/>
                  <a:pt x="21949" y="3976"/>
                </a:cubicBezTo>
                <a:cubicBezTo>
                  <a:pt x="21433" y="3590"/>
                  <a:pt x="20788" y="3475"/>
                  <a:pt x="20186" y="3303"/>
                </a:cubicBezTo>
                <a:cubicBezTo>
                  <a:pt x="19756" y="3217"/>
                  <a:pt x="19155" y="3030"/>
                  <a:pt x="18839" y="2959"/>
                </a:cubicBezTo>
                <a:cubicBezTo>
                  <a:pt x="18782" y="2959"/>
                  <a:pt x="18667" y="2902"/>
                  <a:pt x="18553" y="2845"/>
                </a:cubicBezTo>
                <a:cubicBezTo>
                  <a:pt x="18610" y="2801"/>
                  <a:pt x="18654" y="2759"/>
                  <a:pt x="18682" y="2744"/>
                </a:cubicBezTo>
                <a:cubicBezTo>
                  <a:pt x="19055" y="2457"/>
                  <a:pt x="18797" y="2014"/>
                  <a:pt x="18581" y="1698"/>
                </a:cubicBezTo>
                <a:cubicBezTo>
                  <a:pt x="18295" y="1311"/>
                  <a:pt x="17851" y="1039"/>
                  <a:pt x="17393" y="939"/>
                </a:cubicBezTo>
                <a:cubicBezTo>
                  <a:pt x="17276" y="922"/>
                  <a:pt x="17165" y="915"/>
                  <a:pt x="17055" y="915"/>
                </a:cubicBezTo>
                <a:cubicBezTo>
                  <a:pt x="16976" y="915"/>
                  <a:pt x="16898" y="919"/>
                  <a:pt x="16820" y="925"/>
                </a:cubicBezTo>
                <a:cubicBezTo>
                  <a:pt x="15932" y="552"/>
                  <a:pt x="15000" y="266"/>
                  <a:pt x="14054" y="79"/>
                </a:cubicBezTo>
                <a:cubicBezTo>
                  <a:pt x="13699" y="25"/>
                  <a:pt x="13344" y="0"/>
                  <a:pt x="129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4"/>
          <p:cNvSpPr/>
          <p:nvPr/>
        </p:nvSpPr>
        <p:spPr>
          <a:xfrm>
            <a:off x="0" y="4782050"/>
            <a:ext cx="9144036" cy="361452"/>
          </a:xfrm>
          <a:custGeom>
            <a:avLst/>
            <a:gdLst/>
            <a:ahLst/>
            <a:cxnLst/>
            <a:rect l="l" t="t" r="r" b="b"/>
            <a:pathLst>
              <a:path w="61576" h="6620" extrusionOk="0">
                <a:moveTo>
                  <a:pt x="23997" y="1"/>
                </a:moveTo>
                <a:cubicBezTo>
                  <a:pt x="23320" y="13"/>
                  <a:pt x="22634" y="107"/>
                  <a:pt x="21953" y="107"/>
                </a:cubicBezTo>
                <a:cubicBezTo>
                  <a:pt x="21784" y="107"/>
                  <a:pt x="21615" y="101"/>
                  <a:pt x="21447" y="87"/>
                </a:cubicBezTo>
                <a:cubicBezTo>
                  <a:pt x="19026" y="115"/>
                  <a:pt x="16862" y="373"/>
                  <a:pt x="14642" y="688"/>
                </a:cubicBezTo>
                <a:cubicBezTo>
                  <a:pt x="12851" y="1089"/>
                  <a:pt x="11074" y="1563"/>
                  <a:pt x="9326" y="2164"/>
                </a:cubicBezTo>
                <a:cubicBezTo>
                  <a:pt x="7607" y="2608"/>
                  <a:pt x="6203" y="3282"/>
                  <a:pt x="4671" y="3783"/>
                </a:cubicBezTo>
                <a:cubicBezTo>
                  <a:pt x="3510" y="4285"/>
                  <a:pt x="1748" y="5173"/>
                  <a:pt x="0" y="6620"/>
                </a:cubicBezTo>
                <a:lnTo>
                  <a:pt x="61576" y="6620"/>
                </a:lnTo>
                <a:cubicBezTo>
                  <a:pt x="60258" y="5645"/>
                  <a:pt x="58739" y="4958"/>
                  <a:pt x="57234" y="4313"/>
                </a:cubicBezTo>
                <a:cubicBezTo>
                  <a:pt x="56547" y="4056"/>
                  <a:pt x="55859" y="3754"/>
                  <a:pt x="55158" y="3525"/>
                </a:cubicBezTo>
                <a:cubicBezTo>
                  <a:pt x="54455" y="3339"/>
                  <a:pt x="53754" y="3196"/>
                  <a:pt x="53066" y="2981"/>
                </a:cubicBezTo>
                <a:cubicBezTo>
                  <a:pt x="52120" y="2766"/>
                  <a:pt x="51146" y="2751"/>
                  <a:pt x="50172" y="2665"/>
                </a:cubicBezTo>
                <a:cubicBezTo>
                  <a:pt x="49156" y="2557"/>
                  <a:pt x="48139" y="2497"/>
                  <a:pt x="47123" y="2497"/>
                </a:cubicBezTo>
                <a:cubicBezTo>
                  <a:pt x="45990" y="2497"/>
                  <a:pt x="44858" y="2571"/>
                  <a:pt x="43725" y="2738"/>
                </a:cubicBezTo>
                <a:cubicBezTo>
                  <a:pt x="43605" y="2758"/>
                  <a:pt x="43410" y="2767"/>
                  <a:pt x="43162" y="2767"/>
                </a:cubicBezTo>
                <a:cubicBezTo>
                  <a:pt x="41661" y="2767"/>
                  <a:pt x="38220" y="2434"/>
                  <a:pt x="37765" y="2250"/>
                </a:cubicBezTo>
                <a:cubicBezTo>
                  <a:pt x="37106" y="1964"/>
                  <a:pt x="36390" y="1806"/>
                  <a:pt x="35716" y="1577"/>
                </a:cubicBezTo>
                <a:cubicBezTo>
                  <a:pt x="34585" y="1204"/>
                  <a:pt x="33410" y="1047"/>
                  <a:pt x="32235" y="846"/>
                </a:cubicBezTo>
                <a:cubicBezTo>
                  <a:pt x="31074" y="602"/>
                  <a:pt x="29914" y="388"/>
                  <a:pt x="28753" y="216"/>
                </a:cubicBezTo>
                <a:cubicBezTo>
                  <a:pt x="27177" y="1"/>
                  <a:pt x="25588" y="44"/>
                  <a:pt x="2399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9" name="Google Shape;359;p14"/>
          <p:cNvGrpSpPr/>
          <p:nvPr/>
        </p:nvGrpSpPr>
        <p:grpSpPr>
          <a:xfrm>
            <a:off x="-248961" y="1012360"/>
            <a:ext cx="839778" cy="931015"/>
            <a:chOff x="4806902" y="1833106"/>
            <a:chExt cx="797965" cy="884659"/>
          </a:xfrm>
        </p:grpSpPr>
        <p:grpSp>
          <p:nvGrpSpPr>
            <p:cNvPr id="360" name="Google Shape;360;p14"/>
            <p:cNvGrpSpPr/>
            <p:nvPr/>
          </p:nvGrpSpPr>
          <p:grpSpPr>
            <a:xfrm flipH="1">
              <a:off x="4806902" y="1833106"/>
              <a:ext cx="797965" cy="884659"/>
              <a:chOff x="2075621" y="1664744"/>
              <a:chExt cx="1088035" cy="1206244"/>
            </a:xfrm>
          </p:grpSpPr>
          <p:sp>
            <p:nvSpPr>
              <p:cNvPr id="361" name="Google Shape;361;p14"/>
              <p:cNvSpPr/>
              <p:nvPr/>
            </p:nvSpPr>
            <p:spPr>
              <a:xfrm>
                <a:off x="2075621" y="1664744"/>
                <a:ext cx="1088035" cy="519605"/>
              </a:xfrm>
              <a:custGeom>
                <a:avLst/>
                <a:gdLst/>
                <a:ahLst/>
                <a:cxnLst/>
                <a:rect l="l" t="t" r="r" b="b"/>
                <a:pathLst>
                  <a:path w="58773" h="28064" extrusionOk="0">
                    <a:moveTo>
                      <a:pt x="36719" y="0"/>
                    </a:moveTo>
                    <a:cubicBezTo>
                      <a:pt x="36552" y="0"/>
                      <a:pt x="36383" y="6"/>
                      <a:pt x="36215" y="18"/>
                    </a:cubicBezTo>
                    <a:cubicBezTo>
                      <a:pt x="35423" y="202"/>
                      <a:pt x="34683" y="493"/>
                      <a:pt x="33996" y="889"/>
                    </a:cubicBezTo>
                    <a:cubicBezTo>
                      <a:pt x="32649" y="1682"/>
                      <a:pt x="31381" y="2580"/>
                      <a:pt x="30193" y="3583"/>
                    </a:cubicBezTo>
                    <a:cubicBezTo>
                      <a:pt x="29083" y="4561"/>
                      <a:pt x="27974" y="5934"/>
                      <a:pt x="27181" y="6727"/>
                    </a:cubicBezTo>
                    <a:cubicBezTo>
                      <a:pt x="27128" y="6780"/>
                      <a:pt x="27076" y="6832"/>
                      <a:pt x="27023" y="6885"/>
                    </a:cubicBezTo>
                    <a:cubicBezTo>
                      <a:pt x="27023" y="6753"/>
                      <a:pt x="27049" y="6621"/>
                      <a:pt x="27076" y="6489"/>
                    </a:cubicBezTo>
                    <a:cubicBezTo>
                      <a:pt x="27208" y="5274"/>
                      <a:pt x="27657" y="4033"/>
                      <a:pt x="27393" y="2844"/>
                    </a:cubicBezTo>
                    <a:cubicBezTo>
                      <a:pt x="27077" y="1448"/>
                      <a:pt x="25899" y="130"/>
                      <a:pt x="24479" y="130"/>
                    </a:cubicBezTo>
                    <a:cubicBezTo>
                      <a:pt x="24233" y="130"/>
                      <a:pt x="23979" y="169"/>
                      <a:pt x="23721" y="255"/>
                    </a:cubicBezTo>
                    <a:cubicBezTo>
                      <a:pt x="22453" y="546"/>
                      <a:pt x="21423" y="1365"/>
                      <a:pt x="20419" y="2131"/>
                    </a:cubicBezTo>
                    <a:cubicBezTo>
                      <a:pt x="18570" y="3478"/>
                      <a:pt x="17197" y="5353"/>
                      <a:pt x="15929" y="7255"/>
                    </a:cubicBezTo>
                    <a:cubicBezTo>
                      <a:pt x="15929" y="7044"/>
                      <a:pt x="15929" y="6832"/>
                      <a:pt x="15955" y="6674"/>
                    </a:cubicBezTo>
                    <a:cubicBezTo>
                      <a:pt x="16087" y="5353"/>
                      <a:pt x="16404" y="3689"/>
                      <a:pt x="15216" y="2765"/>
                    </a:cubicBezTo>
                    <a:cubicBezTo>
                      <a:pt x="14833" y="2518"/>
                      <a:pt x="14398" y="2427"/>
                      <a:pt x="13952" y="2427"/>
                    </a:cubicBezTo>
                    <a:cubicBezTo>
                      <a:pt x="13443" y="2427"/>
                      <a:pt x="12920" y="2545"/>
                      <a:pt x="12442" y="2685"/>
                    </a:cubicBezTo>
                    <a:cubicBezTo>
                      <a:pt x="11782" y="2870"/>
                      <a:pt x="11174" y="3161"/>
                      <a:pt x="10593" y="3531"/>
                    </a:cubicBezTo>
                    <a:cubicBezTo>
                      <a:pt x="9246" y="4878"/>
                      <a:pt x="8771" y="6859"/>
                      <a:pt x="8031" y="8576"/>
                    </a:cubicBezTo>
                    <a:cubicBezTo>
                      <a:pt x="7820" y="9157"/>
                      <a:pt x="7714" y="9764"/>
                      <a:pt x="7740" y="10372"/>
                    </a:cubicBezTo>
                    <a:cubicBezTo>
                      <a:pt x="7714" y="10346"/>
                      <a:pt x="7661" y="10293"/>
                      <a:pt x="7635" y="10266"/>
                    </a:cubicBezTo>
                    <a:cubicBezTo>
                      <a:pt x="7137" y="9848"/>
                      <a:pt x="6534" y="9475"/>
                      <a:pt x="5905" y="9475"/>
                    </a:cubicBezTo>
                    <a:cubicBezTo>
                      <a:pt x="5700" y="9475"/>
                      <a:pt x="5492" y="9515"/>
                      <a:pt x="5284" y="9606"/>
                    </a:cubicBezTo>
                    <a:cubicBezTo>
                      <a:pt x="3091" y="10451"/>
                      <a:pt x="3329" y="12511"/>
                      <a:pt x="4439" y="14070"/>
                    </a:cubicBezTo>
                    <a:cubicBezTo>
                      <a:pt x="3831" y="14176"/>
                      <a:pt x="3276" y="14387"/>
                      <a:pt x="2748" y="14704"/>
                    </a:cubicBezTo>
                    <a:cubicBezTo>
                      <a:pt x="1691" y="15338"/>
                      <a:pt x="529" y="16104"/>
                      <a:pt x="159" y="17372"/>
                    </a:cubicBezTo>
                    <a:cubicBezTo>
                      <a:pt x="1" y="18164"/>
                      <a:pt x="265" y="18983"/>
                      <a:pt x="820" y="19538"/>
                    </a:cubicBezTo>
                    <a:cubicBezTo>
                      <a:pt x="1639" y="20357"/>
                      <a:pt x="2801" y="20647"/>
                      <a:pt x="3831" y="21096"/>
                    </a:cubicBezTo>
                    <a:cubicBezTo>
                      <a:pt x="5231" y="21836"/>
                      <a:pt x="6842" y="21730"/>
                      <a:pt x="8374" y="21836"/>
                    </a:cubicBezTo>
                    <a:cubicBezTo>
                      <a:pt x="8456" y="21839"/>
                      <a:pt x="8538" y="21840"/>
                      <a:pt x="8621" y="21840"/>
                    </a:cubicBezTo>
                    <a:cubicBezTo>
                      <a:pt x="10047" y="21840"/>
                      <a:pt x="11697" y="21432"/>
                      <a:pt x="12970" y="21307"/>
                    </a:cubicBezTo>
                    <a:lnTo>
                      <a:pt x="12970" y="21307"/>
                    </a:lnTo>
                    <a:cubicBezTo>
                      <a:pt x="12838" y="21466"/>
                      <a:pt x="12706" y="21624"/>
                      <a:pt x="12627" y="21809"/>
                    </a:cubicBezTo>
                    <a:cubicBezTo>
                      <a:pt x="11755" y="23315"/>
                      <a:pt x="11438" y="24979"/>
                      <a:pt x="13102" y="26088"/>
                    </a:cubicBezTo>
                    <a:cubicBezTo>
                      <a:pt x="13747" y="26428"/>
                      <a:pt x="14454" y="26539"/>
                      <a:pt x="15174" y="26539"/>
                    </a:cubicBezTo>
                    <a:cubicBezTo>
                      <a:pt x="16079" y="26539"/>
                      <a:pt x="17005" y="26364"/>
                      <a:pt x="17857" y="26247"/>
                    </a:cubicBezTo>
                    <a:cubicBezTo>
                      <a:pt x="19891" y="25930"/>
                      <a:pt x="21872" y="25454"/>
                      <a:pt x="23800" y="24821"/>
                    </a:cubicBezTo>
                    <a:cubicBezTo>
                      <a:pt x="24302" y="24688"/>
                      <a:pt x="24804" y="24530"/>
                      <a:pt x="25174" y="24424"/>
                    </a:cubicBezTo>
                    <a:cubicBezTo>
                      <a:pt x="25174" y="24504"/>
                      <a:pt x="25174" y="24583"/>
                      <a:pt x="25174" y="24662"/>
                    </a:cubicBezTo>
                    <a:cubicBezTo>
                      <a:pt x="24848" y="27315"/>
                      <a:pt x="26445" y="28064"/>
                      <a:pt x="28380" y="28064"/>
                    </a:cubicBezTo>
                    <a:cubicBezTo>
                      <a:pt x="29740" y="28064"/>
                      <a:pt x="31267" y="27694"/>
                      <a:pt x="32411" y="27356"/>
                    </a:cubicBezTo>
                    <a:cubicBezTo>
                      <a:pt x="33653" y="26960"/>
                      <a:pt x="34868" y="26405"/>
                      <a:pt x="36083" y="25930"/>
                    </a:cubicBezTo>
                    <a:cubicBezTo>
                      <a:pt x="36611" y="25666"/>
                      <a:pt x="37245" y="25534"/>
                      <a:pt x="37747" y="25217"/>
                    </a:cubicBezTo>
                    <a:lnTo>
                      <a:pt x="37747" y="25217"/>
                    </a:lnTo>
                    <a:cubicBezTo>
                      <a:pt x="37721" y="25666"/>
                      <a:pt x="37800" y="26115"/>
                      <a:pt x="37932" y="26537"/>
                    </a:cubicBezTo>
                    <a:cubicBezTo>
                      <a:pt x="38407" y="27436"/>
                      <a:pt x="39411" y="27858"/>
                      <a:pt x="40362" y="27937"/>
                    </a:cubicBezTo>
                    <a:cubicBezTo>
                      <a:pt x="40464" y="27946"/>
                      <a:pt x="40566" y="27950"/>
                      <a:pt x="40667" y="27950"/>
                    </a:cubicBezTo>
                    <a:cubicBezTo>
                      <a:pt x="41511" y="27950"/>
                      <a:pt x="42334" y="27677"/>
                      <a:pt x="43136" y="27488"/>
                    </a:cubicBezTo>
                    <a:cubicBezTo>
                      <a:pt x="44932" y="27013"/>
                      <a:pt x="46543" y="25983"/>
                      <a:pt x="47705" y="24556"/>
                    </a:cubicBezTo>
                    <a:cubicBezTo>
                      <a:pt x="47758" y="24504"/>
                      <a:pt x="47811" y="24451"/>
                      <a:pt x="47837" y="24398"/>
                    </a:cubicBezTo>
                    <a:cubicBezTo>
                      <a:pt x="48416" y="25403"/>
                      <a:pt x="49512" y="25881"/>
                      <a:pt x="50614" y="25881"/>
                    </a:cubicBezTo>
                    <a:cubicBezTo>
                      <a:pt x="51220" y="25881"/>
                      <a:pt x="51829" y="25736"/>
                      <a:pt x="52354" y="25454"/>
                    </a:cubicBezTo>
                    <a:cubicBezTo>
                      <a:pt x="53648" y="24768"/>
                      <a:pt x="54837" y="23870"/>
                      <a:pt x="55867" y="22813"/>
                    </a:cubicBezTo>
                    <a:cubicBezTo>
                      <a:pt x="56792" y="21941"/>
                      <a:pt x="57663" y="20938"/>
                      <a:pt x="58060" y="19723"/>
                    </a:cubicBezTo>
                    <a:cubicBezTo>
                      <a:pt x="58720" y="17847"/>
                      <a:pt x="58773" y="15549"/>
                      <a:pt x="57029" y="14281"/>
                    </a:cubicBezTo>
                    <a:cubicBezTo>
                      <a:pt x="56350" y="13735"/>
                      <a:pt x="55543" y="13545"/>
                      <a:pt x="54713" y="13545"/>
                    </a:cubicBezTo>
                    <a:cubicBezTo>
                      <a:pt x="53898" y="13545"/>
                      <a:pt x="53061" y="13728"/>
                      <a:pt x="52301" y="13938"/>
                    </a:cubicBezTo>
                    <a:lnTo>
                      <a:pt x="52222" y="13964"/>
                    </a:lnTo>
                    <a:cubicBezTo>
                      <a:pt x="52328" y="13885"/>
                      <a:pt x="52407" y="13779"/>
                      <a:pt x="52486" y="13674"/>
                    </a:cubicBezTo>
                    <a:cubicBezTo>
                      <a:pt x="55648" y="9937"/>
                      <a:pt x="56147" y="4030"/>
                      <a:pt x="50022" y="4030"/>
                    </a:cubicBezTo>
                    <a:cubicBezTo>
                      <a:pt x="49955" y="4030"/>
                      <a:pt x="49887" y="4031"/>
                      <a:pt x="49818" y="4033"/>
                    </a:cubicBezTo>
                    <a:cubicBezTo>
                      <a:pt x="47573" y="4112"/>
                      <a:pt x="45513" y="5010"/>
                      <a:pt x="43611" y="6172"/>
                    </a:cubicBezTo>
                    <a:cubicBezTo>
                      <a:pt x="42290" y="6912"/>
                      <a:pt x="41022" y="7757"/>
                      <a:pt x="39834" y="8681"/>
                    </a:cubicBezTo>
                    <a:cubicBezTo>
                      <a:pt x="39939" y="8417"/>
                      <a:pt x="40045" y="8153"/>
                      <a:pt x="40151" y="7915"/>
                    </a:cubicBezTo>
                    <a:cubicBezTo>
                      <a:pt x="40705" y="6489"/>
                      <a:pt x="41260" y="5010"/>
                      <a:pt x="41049" y="3451"/>
                    </a:cubicBezTo>
                    <a:cubicBezTo>
                      <a:pt x="40902" y="975"/>
                      <a:pt x="38888" y="0"/>
                      <a:pt x="367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4"/>
              <p:cNvSpPr/>
              <p:nvPr/>
            </p:nvSpPr>
            <p:spPr>
              <a:xfrm>
                <a:off x="2350700" y="2330763"/>
                <a:ext cx="89700" cy="172500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6900" extrusionOk="0">
                    <a:moveTo>
                      <a:pt x="2431" y="1296"/>
                    </a:moveTo>
                    <a:lnTo>
                      <a:pt x="2431" y="2062"/>
                    </a:lnTo>
                    <a:cubicBezTo>
                      <a:pt x="2484" y="2484"/>
                      <a:pt x="2510" y="2933"/>
                      <a:pt x="2484" y="3356"/>
                    </a:cubicBezTo>
                    <a:cubicBezTo>
                      <a:pt x="2431" y="3567"/>
                      <a:pt x="2114" y="5205"/>
                      <a:pt x="1850" y="5496"/>
                    </a:cubicBezTo>
                    <a:cubicBezTo>
                      <a:pt x="1586" y="5892"/>
                      <a:pt x="1612" y="5865"/>
                      <a:pt x="1322" y="6077"/>
                    </a:cubicBezTo>
                    <a:lnTo>
                      <a:pt x="1163" y="6077"/>
                    </a:lnTo>
                    <a:cubicBezTo>
                      <a:pt x="1110" y="6050"/>
                      <a:pt x="1084" y="6024"/>
                      <a:pt x="1057" y="5997"/>
                    </a:cubicBezTo>
                    <a:cubicBezTo>
                      <a:pt x="1031" y="5945"/>
                      <a:pt x="1005" y="5865"/>
                      <a:pt x="952" y="5813"/>
                    </a:cubicBezTo>
                    <a:cubicBezTo>
                      <a:pt x="952" y="5786"/>
                      <a:pt x="925" y="5786"/>
                      <a:pt x="925" y="5760"/>
                    </a:cubicBezTo>
                    <a:lnTo>
                      <a:pt x="925" y="5760"/>
                    </a:lnTo>
                    <a:cubicBezTo>
                      <a:pt x="925" y="5760"/>
                      <a:pt x="952" y="5786"/>
                      <a:pt x="952" y="5786"/>
                    </a:cubicBezTo>
                    <a:cubicBezTo>
                      <a:pt x="925" y="5760"/>
                      <a:pt x="925" y="5733"/>
                      <a:pt x="925" y="5707"/>
                    </a:cubicBezTo>
                    <a:cubicBezTo>
                      <a:pt x="925" y="5680"/>
                      <a:pt x="925" y="5654"/>
                      <a:pt x="899" y="5628"/>
                    </a:cubicBezTo>
                    <a:cubicBezTo>
                      <a:pt x="899" y="5337"/>
                      <a:pt x="899" y="5046"/>
                      <a:pt x="925" y="4756"/>
                    </a:cubicBezTo>
                    <a:cubicBezTo>
                      <a:pt x="1057" y="3726"/>
                      <a:pt x="1718" y="2511"/>
                      <a:pt x="2431" y="1296"/>
                    </a:cubicBezTo>
                    <a:close/>
                    <a:moveTo>
                      <a:pt x="2773" y="1"/>
                    </a:moveTo>
                    <a:cubicBezTo>
                      <a:pt x="2765" y="1"/>
                      <a:pt x="2757" y="1"/>
                      <a:pt x="2748" y="1"/>
                    </a:cubicBezTo>
                    <a:cubicBezTo>
                      <a:pt x="2642" y="1"/>
                      <a:pt x="2563" y="54"/>
                      <a:pt x="2484" y="107"/>
                    </a:cubicBezTo>
                    <a:cubicBezTo>
                      <a:pt x="2352" y="107"/>
                      <a:pt x="2246" y="186"/>
                      <a:pt x="2167" y="292"/>
                    </a:cubicBezTo>
                    <a:cubicBezTo>
                      <a:pt x="1163" y="1930"/>
                      <a:pt x="1" y="3726"/>
                      <a:pt x="107" y="5680"/>
                    </a:cubicBezTo>
                    <a:cubicBezTo>
                      <a:pt x="169" y="6306"/>
                      <a:pt x="644" y="6900"/>
                      <a:pt x="1244" y="6900"/>
                    </a:cubicBezTo>
                    <a:cubicBezTo>
                      <a:pt x="1404" y="6900"/>
                      <a:pt x="1572" y="6858"/>
                      <a:pt x="1744" y="6763"/>
                    </a:cubicBezTo>
                    <a:cubicBezTo>
                      <a:pt x="2854" y="6103"/>
                      <a:pt x="3065" y="4782"/>
                      <a:pt x="3329" y="3673"/>
                    </a:cubicBezTo>
                    <a:cubicBezTo>
                      <a:pt x="3488" y="2828"/>
                      <a:pt x="3329" y="2564"/>
                      <a:pt x="3356" y="1798"/>
                    </a:cubicBezTo>
                    <a:cubicBezTo>
                      <a:pt x="3303" y="1275"/>
                      <a:pt x="3587" y="1"/>
                      <a:pt x="2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4"/>
              <p:cNvSpPr/>
              <p:nvPr/>
            </p:nvSpPr>
            <p:spPr>
              <a:xfrm>
                <a:off x="2524746" y="2345805"/>
                <a:ext cx="91150" cy="2062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8251" extrusionOk="0">
                    <a:moveTo>
                      <a:pt x="2695" y="1586"/>
                    </a:moveTo>
                    <a:cubicBezTo>
                      <a:pt x="2721" y="1744"/>
                      <a:pt x="2747" y="1903"/>
                      <a:pt x="2774" y="2088"/>
                    </a:cubicBezTo>
                    <a:lnTo>
                      <a:pt x="2774" y="2141"/>
                    </a:lnTo>
                    <a:cubicBezTo>
                      <a:pt x="2800" y="2669"/>
                      <a:pt x="2747" y="3171"/>
                      <a:pt x="2747" y="3673"/>
                    </a:cubicBezTo>
                    <a:cubicBezTo>
                      <a:pt x="2853" y="4782"/>
                      <a:pt x="2879" y="5865"/>
                      <a:pt x="2483" y="6499"/>
                    </a:cubicBezTo>
                    <a:cubicBezTo>
                      <a:pt x="2047" y="7177"/>
                      <a:pt x="1720" y="7549"/>
                      <a:pt x="1429" y="7549"/>
                    </a:cubicBezTo>
                    <a:cubicBezTo>
                      <a:pt x="1244" y="7549"/>
                      <a:pt x="1073" y="7398"/>
                      <a:pt x="898" y="7080"/>
                    </a:cubicBezTo>
                    <a:cubicBezTo>
                      <a:pt x="423" y="6103"/>
                      <a:pt x="1427" y="4307"/>
                      <a:pt x="2113" y="2854"/>
                    </a:cubicBezTo>
                    <a:cubicBezTo>
                      <a:pt x="2272" y="2431"/>
                      <a:pt x="2483" y="2008"/>
                      <a:pt x="2695" y="1586"/>
                    </a:cubicBezTo>
                    <a:close/>
                    <a:moveTo>
                      <a:pt x="3064" y="1"/>
                    </a:moveTo>
                    <a:cubicBezTo>
                      <a:pt x="2985" y="1"/>
                      <a:pt x="2932" y="27"/>
                      <a:pt x="2853" y="54"/>
                    </a:cubicBezTo>
                    <a:cubicBezTo>
                      <a:pt x="2831" y="49"/>
                      <a:pt x="2809" y="47"/>
                      <a:pt x="2787" y="47"/>
                    </a:cubicBezTo>
                    <a:cubicBezTo>
                      <a:pt x="2679" y="47"/>
                      <a:pt x="2580" y="102"/>
                      <a:pt x="2536" y="212"/>
                    </a:cubicBezTo>
                    <a:cubicBezTo>
                      <a:pt x="1955" y="1454"/>
                      <a:pt x="1400" y="2722"/>
                      <a:pt x="793" y="3963"/>
                    </a:cubicBezTo>
                    <a:cubicBezTo>
                      <a:pt x="396" y="4835"/>
                      <a:pt x="0" y="5733"/>
                      <a:pt x="53" y="6684"/>
                    </a:cubicBezTo>
                    <a:cubicBezTo>
                      <a:pt x="99" y="7417"/>
                      <a:pt x="662" y="8251"/>
                      <a:pt x="1449" y="8251"/>
                    </a:cubicBezTo>
                    <a:cubicBezTo>
                      <a:pt x="1569" y="8251"/>
                      <a:pt x="1694" y="8231"/>
                      <a:pt x="1823" y="8189"/>
                    </a:cubicBezTo>
                    <a:cubicBezTo>
                      <a:pt x="2193" y="8004"/>
                      <a:pt x="2510" y="7740"/>
                      <a:pt x="2721" y="7423"/>
                    </a:cubicBezTo>
                    <a:cubicBezTo>
                      <a:pt x="3038" y="7054"/>
                      <a:pt x="3276" y="6605"/>
                      <a:pt x="3408" y="6156"/>
                    </a:cubicBezTo>
                    <a:cubicBezTo>
                      <a:pt x="3645" y="5257"/>
                      <a:pt x="3540" y="4307"/>
                      <a:pt x="3540" y="3408"/>
                    </a:cubicBezTo>
                    <a:cubicBezTo>
                      <a:pt x="3619" y="2748"/>
                      <a:pt x="3593" y="2088"/>
                      <a:pt x="3487" y="1454"/>
                    </a:cubicBezTo>
                    <a:lnTo>
                      <a:pt x="3461" y="1454"/>
                    </a:lnTo>
                    <a:cubicBezTo>
                      <a:pt x="3408" y="1190"/>
                      <a:pt x="3408" y="952"/>
                      <a:pt x="3461" y="688"/>
                    </a:cubicBezTo>
                    <a:cubicBezTo>
                      <a:pt x="3461" y="424"/>
                      <a:pt x="3381" y="27"/>
                      <a:pt x="30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4"/>
              <p:cNvSpPr/>
              <p:nvPr/>
            </p:nvSpPr>
            <p:spPr>
              <a:xfrm>
                <a:off x="2824175" y="2303863"/>
                <a:ext cx="77300" cy="159200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6368" extrusionOk="0">
                    <a:moveTo>
                      <a:pt x="1718" y="1447"/>
                    </a:moveTo>
                    <a:cubicBezTo>
                      <a:pt x="1929" y="2108"/>
                      <a:pt x="2167" y="2768"/>
                      <a:pt x="2325" y="3428"/>
                    </a:cubicBezTo>
                    <a:cubicBezTo>
                      <a:pt x="2352" y="3983"/>
                      <a:pt x="2246" y="4511"/>
                      <a:pt x="2035" y="5013"/>
                    </a:cubicBezTo>
                    <a:cubicBezTo>
                      <a:pt x="1910" y="5163"/>
                      <a:pt x="1737" y="5480"/>
                      <a:pt x="1742" y="5490"/>
                    </a:cubicBezTo>
                    <a:lnTo>
                      <a:pt x="1742" y="5490"/>
                    </a:lnTo>
                    <a:cubicBezTo>
                      <a:pt x="1691" y="5516"/>
                      <a:pt x="1665" y="5542"/>
                      <a:pt x="1639" y="5568"/>
                    </a:cubicBezTo>
                    <a:cubicBezTo>
                      <a:pt x="1612" y="5594"/>
                      <a:pt x="1559" y="5621"/>
                      <a:pt x="1507" y="5647"/>
                    </a:cubicBezTo>
                    <a:lnTo>
                      <a:pt x="1375" y="5700"/>
                    </a:lnTo>
                    <a:cubicBezTo>
                      <a:pt x="1283" y="5736"/>
                      <a:pt x="1212" y="5756"/>
                      <a:pt x="1153" y="5756"/>
                    </a:cubicBezTo>
                    <a:cubicBezTo>
                      <a:pt x="958" y="5756"/>
                      <a:pt x="909" y="5536"/>
                      <a:pt x="767" y="4987"/>
                    </a:cubicBezTo>
                    <a:cubicBezTo>
                      <a:pt x="714" y="4273"/>
                      <a:pt x="1269" y="2741"/>
                      <a:pt x="1718" y="1447"/>
                    </a:cubicBezTo>
                    <a:close/>
                    <a:moveTo>
                      <a:pt x="1856" y="0"/>
                    </a:moveTo>
                    <a:cubicBezTo>
                      <a:pt x="1742" y="0"/>
                      <a:pt x="1637" y="49"/>
                      <a:pt x="1559" y="126"/>
                    </a:cubicBezTo>
                    <a:cubicBezTo>
                      <a:pt x="1507" y="179"/>
                      <a:pt x="1427" y="232"/>
                      <a:pt x="1401" y="311"/>
                    </a:cubicBezTo>
                    <a:cubicBezTo>
                      <a:pt x="1005" y="1447"/>
                      <a:pt x="609" y="2583"/>
                      <a:pt x="292" y="3745"/>
                    </a:cubicBezTo>
                    <a:cubicBezTo>
                      <a:pt x="159" y="4273"/>
                      <a:pt x="1" y="4802"/>
                      <a:pt x="186" y="5330"/>
                    </a:cubicBezTo>
                    <a:cubicBezTo>
                      <a:pt x="328" y="6003"/>
                      <a:pt x="695" y="6367"/>
                      <a:pt x="1200" y="6367"/>
                    </a:cubicBezTo>
                    <a:cubicBezTo>
                      <a:pt x="1448" y="6367"/>
                      <a:pt x="1730" y="6279"/>
                      <a:pt x="2035" y="6096"/>
                    </a:cubicBezTo>
                    <a:cubicBezTo>
                      <a:pt x="2299" y="5858"/>
                      <a:pt x="2510" y="5594"/>
                      <a:pt x="2695" y="5277"/>
                    </a:cubicBezTo>
                    <a:cubicBezTo>
                      <a:pt x="2959" y="4696"/>
                      <a:pt x="3091" y="4089"/>
                      <a:pt x="3091" y="3455"/>
                    </a:cubicBezTo>
                    <a:cubicBezTo>
                      <a:pt x="2959" y="2741"/>
                      <a:pt x="2774" y="2028"/>
                      <a:pt x="2537" y="1342"/>
                    </a:cubicBezTo>
                    <a:cubicBezTo>
                      <a:pt x="2458" y="1104"/>
                      <a:pt x="2378" y="840"/>
                      <a:pt x="2325" y="602"/>
                    </a:cubicBezTo>
                    <a:cubicBezTo>
                      <a:pt x="2325" y="364"/>
                      <a:pt x="2246" y="74"/>
                      <a:pt x="1982" y="21"/>
                    </a:cubicBezTo>
                    <a:cubicBezTo>
                      <a:pt x="1940" y="7"/>
                      <a:pt x="1897" y="0"/>
                      <a:pt x="18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4"/>
              <p:cNvSpPr/>
              <p:nvPr/>
            </p:nvSpPr>
            <p:spPr>
              <a:xfrm>
                <a:off x="2499950" y="2713513"/>
                <a:ext cx="78600" cy="1574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6299" extrusionOk="0">
                    <a:moveTo>
                      <a:pt x="2114" y="1227"/>
                    </a:moveTo>
                    <a:cubicBezTo>
                      <a:pt x="2140" y="1412"/>
                      <a:pt x="2167" y="1623"/>
                      <a:pt x="2219" y="1887"/>
                    </a:cubicBezTo>
                    <a:cubicBezTo>
                      <a:pt x="2272" y="2336"/>
                      <a:pt x="2351" y="3578"/>
                      <a:pt x="2114" y="4212"/>
                    </a:cubicBezTo>
                    <a:lnTo>
                      <a:pt x="2087" y="4212"/>
                    </a:lnTo>
                    <a:cubicBezTo>
                      <a:pt x="1902" y="4978"/>
                      <a:pt x="1929" y="5136"/>
                      <a:pt x="1427" y="5559"/>
                    </a:cubicBezTo>
                    <a:lnTo>
                      <a:pt x="1374" y="5585"/>
                    </a:lnTo>
                    <a:lnTo>
                      <a:pt x="1295" y="5611"/>
                    </a:lnTo>
                    <a:lnTo>
                      <a:pt x="1242" y="5585"/>
                    </a:lnTo>
                    <a:cubicBezTo>
                      <a:pt x="1163" y="5559"/>
                      <a:pt x="1110" y="5532"/>
                      <a:pt x="1057" y="5506"/>
                    </a:cubicBezTo>
                    <a:cubicBezTo>
                      <a:pt x="978" y="5347"/>
                      <a:pt x="925" y="5189"/>
                      <a:pt x="951" y="5030"/>
                    </a:cubicBezTo>
                    <a:cubicBezTo>
                      <a:pt x="899" y="4476"/>
                      <a:pt x="1031" y="4185"/>
                      <a:pt x="1216" y="3551"/>
                    </a:cubicBezTo>
                    <a:cubicBezTo>
                      <a:pt x="1480" y="2759"/>
                      <a:pt x="1770" y="1993"/>
                      <a:pt x="2114" y="1227"/>
                    </a:cubicBezTo>
                    <a:close/>
                    <a:moveTo>
                      <a:pt x="2277" y="1"/>
                    </a:moveTo>
                    <a:cubicBezTo>
                      <a:pt x="2215" y="1"/>
                      <a:pt x="2151" y="19"/>
                      <a:pt x="2114" y="38"/>
                    </a:cubicBezTo>
                    <a:cubicBezTo>
                      <a:pt x="1982" y="38"/>
                      <a:pt x="1850" y="91"/>
                      <a:pt x="1770" y="223"/>
                    </a:cubicBezTo>
                    <a:cubicBezTo>
                      <a:pt x="1057" y="1729"/>
                      <a:pt x="1" y="3921"/>
                      <a:pt x="212" y="5268"/>
                    </a:cubicBezTo>
                    <a:cubicBezTo>
                      <a:pt x="238" y="5849"/>
                      <a:pt x="714" y="6298"/>
                      <a:pt x="1295" y="6298"/>
                    </a:cubicBezTo>
                    <a:cubicBezTo>
                      <a:pt x="1929" y="6272"/>
                      <a:pt x="2351" y="5717"/>
                      <a:pt x="2589" y="5189"/>
                    </a:cubicBezTo>
                    <a:cubicBezTo>
                      <a:pt x="3012" y="4027"/>
                      <a:pt x="3144" y="2785"/>
                      <a:pt x="2959" y="1570"/>
                    </a:cubicBezTo>
                    <a:lnTo>
                      <a:pt x="2933" y="1570"/>
                    </a:lnTo>
                    <a:cubicBezTo>
                      <a:pt x="2906" y="1147"/>
                      <a:pt x="2800" y="725"/>
                      <a:pt x="2668" y="302"/>
                    </a:cubicBezTo>
                    <a:cubicBezTo>
                      <a:pt x="2642" y="144"/>
                      <a:pt x="2510" y="38"/>
                      <a:pt x="2351" y="12"/>
                    </a:cubicBezTo>
                    <a:cubicBezTo>
                      <a:pt x="2328" y="4"/>
                      <a:pt x="2303" y="1"/>
                      <a:pt x="2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4"/>
              <p:cNvSpPr/>
              <p:nvPr/>
            </p:nvSpPr>
            <p:spPr>
              <a:xfrm>
                <a:off x="2368550" y="2563788"/>
                <a:ext cx="73325" cy="138000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5520" extrusionOk="0">
                    <a:moveTo>
                      <a:pt x="2113" y="1589"/>
                    </a:moveTo>
                    <a:lnTo>
                      <a:pt x="2113" y="1589"/>
                    </a:lnTo>
                    <a:cubicBezTo>
                      <a:pt x="2060" y="1986"/>
                      <a:pt x="1902" y="2620"/>
                      <a:pt x="1823" y="3016"/>
                    </a:cubicBezTo>
                    <a:cubicBezTo>
                      <a:pt x="1667" y="4031"/>
                      <a:pt x="1177" y="4892"/>
                      <a:pt x="860" y="4892"/>
                    </a:cubicBezTo>
                    <a:cubicBezTo>
                      <a:pt x="855" y="4892"/>
                      <a:pt x="850" y="4892"/>
                      <a:pt x="845" y="4891"/>
                    </a:cubicBezTo>
                    <a:lnTo>
                      <a:pt x="845" y="4865"/>
                    </a:lnTo>
                    <a:lnTo>
                      <a:pt x="819" y="4865"/>
                    </a:lnTo>
                    <a:lnTo>
                      <a:pt x="766" y="4838"/>
                    </a:lnTo>
                    <a:cubicBezTo>
                      <a:pt x="687" y="4733"/>
                      <a:pt x="845" y="3993"/>
                      <a:pt x="1030" y="3465"/>
                    </a:cubicBezTo>
                    <a:cubicBezTo>
                      <a:pt x="1347" y="2831"/>
                      <a:pt x="1717" y="2197"/>
                      <a:pt x="2113" y="1589"/>
                    </a:cubicBezTo>
                    <a:close/>
                    <a:moveTo>
                      <a:pt x="2529" y="0"/>
                    </a:moveTo>
                    <a:cubicBezTo>
                      <a:pt x="2410" y="0"/>
                      <a:pt x="2292" y="54"/>
                      <a:pt x="2219" y="163"/>
                    </a:cubicBezTo>
                    <a:cubicBezTo>
                      <a:pt x="2192" y="216"/>
                      <a:pt x="2166" y="295"/>
                      <a:pt x="2166" y="348"/>
                    </a:cubicBezTo>
                    <a:cubicBezTo>
                      <a:pt x="2087" y="374"/>
                      <a:pt x="2008" y="427"/>
                      <a:pt x="1955" y="506"/>
                    </a:cubicBezTo>
                    <a:cubicBezTo>
                      <a:pt x="1189" y="1748"/>
                      <a:pt x="238" y="2963"/>
                      <a:pt x="53" y="4442"/>
                    </a:cubicBezTo>
                    <a:cubicBezTo>
                      <a:pt x="0" y="4680"/>
                      <a:pt x="27" y="4970"/>
                      <a:pt x="159" y="5182"/>
                    </a:cubicBezTo>
                    <a:cubicBezTo>
                      <a:pt x="338" y="5406"/>
                      <a:pt x="601" y="5520"/>
                      <a:pt x="867" y="5520"/>
                    </a:cubicBezTo>
                    <a:cubicBezTo>
                      <a:pt x="1073" y="5520"/>
                      <a:pt x="1280" y="5452"/>
                      <a:pt x="1453" y="5314"/>
                    </a:cubicBezTo>
                    <a:cubicBezTo>
                      <a:pt x="2562" y="4389"/>
                      <a:pt x="2483" y="2778"/>
                      <a:pt x="2879" y="1510"/>
                    </a:cubicBezTo>
                    <a:cubicBezTo>
                      <a:pt x="2932" y="1061"/>
                      <a:pt x="2932" y="639"/>
                      <a:pt x="2879" y="216"/>
                    </a:cubicBezTo>
                    <a:cubicBezTo>
                      <a:pt x="2808" y="73"/>
                      <a:pt x="2668" y="0"/>
                      <a:pt x="25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4"/>
              <p:cNvSpPr/>
              <p:nvPr/>
            </p:nvSpPr>
            <p:spPr>
              <a:xfrm>
                <a:off x="2698800" y="2534338"/>
                <a:ext cx="77950" cy="134300"/>
              </a:xfrm>
              <a:custGeom>
                <a:avLst/>
                <a:gdLst/>
                <a:ahLst/>
                <a:cxnLst/>
                <a:rect l="l" t="t" r="r" b="b"/>
                <a:pathLst>
                  <a:path w="3118" h="5372" extrusionOk="0">
                    <a:moveTo>
                      <a:pt x="2031" y="3666"/>
                    </a:moveTo>
                    <a:lnTo>
                      <a:pt x="2031" y="3666"/>
                    </a:lnTo>
                    <a:cubicBezTo>
                      <a:pt x="2008" y="3667"/>
                      <a:pt x="2008" y="3693"/>
                      <a:pt x="2008" y="3718"/>
                    </a:cubicBezTo>
                    <a:cubicBezTo>
                      <a:pt x="2016" y="3701"/>
                      <a:pt x="2024" y="3683"/>
                      <a:pt x="2031" y="3666"/>
                    </a:cubicBezTo>
                    <a:close/>
                    <a:moveTo>
                      <a:pt x="2140" y="892"/>
                    </a:moveTo>
                    <a:cubicBezTo>
                      <a:pt x="2298" y="1341"/>
                      <a:pt x="2457" y="1843"/>
                      <a:pt x="2483" y="1896"/>
                    </a:cubicBezTo>
                    <a:cubicBezTo>
                      <a:pt x="2432" y="2511"/>
                      <a:pt x="2281" y="3101"/>
                      <a:pt x="2031" y="3666"/>
                    </a:cubicBezTo>
                    <a:lnTo>
                      <a:pt x="2031" y="3666"/>
                    </a:lnTo>
                    <a:cubicBezTo>
                      <a:pt x="2032" y="3666"/>
                      <a:pt x="2033" y="3666"/>
                      <a:pt x="2034" y="3666"/>
                    </a:cubicBezTo>
                    <a:cubicBezTo>
                      <a:pt x="1823" y="4141"/>
                      <a:pt x="1638" y="4590"/>
                      <a:pt x="1294" y="4749"/>
                    </a:cubicBezTo>
                    <a:cubicBezTo>
                      <a:pt x="1217" y="4778"/>
                      <a:pt x="1139" y="4789"/>
                      <a:pt x="1069" y="4789"/>
                    </a:cubicBezTo>
                    <a:cubicBezTo>
                      <a:pt x="949" y="4789"/>
                      <a:pt x="852" y="4756"/>
                      <a:pt x="819" y="4722"/>
                    </a:cubicBezTo>
                    <a:cubicBezTo>
                      <a:pt x="634" y="4247"/>
                      <a:pt x="661" y="4167"/>
                      <a:pt x="819" y="3560"/>
                    </a:cubicBezTo>
                    <a:cubicBezTo>
                      <a:pt x="1162" y="2609"/>
                      <a:pt x="1611" y="1711"/>
                      <a:pt x="2140" y="892"/>
                    </a:cubicBezTo>
                    <a:close/>
                    <a:moveTo>
                      <a:pt x="2313" y="1"/>
                    </a:moveTo>
                    <a:cubicBezTo>
                      <a:pt x="2252" y="1"/>
                      <a:pt x="2192" y="16"/>
                      <a:pt x="2140" y="47"/>
                    </a:cubicBezTo>
                    <a:cubicBezTo>
                      <a:pt x="2117" y="42"/>
                      <a:pt x="2094" y="40"/>
                      <a:pt x="2072" y="40"/>
                    </a:cubicBezTo>
                    <a:cubicBezTo>
                      <a:pt x="1964" y="40"/>
                      <a:pt x="1862" y="91"/>
                      <a:pt x="1796" y="179"/>
                    </a:cubicBezTo>
                    <a:cubicBezTo>
                      <a:pt x="1083" y="1473"/>
                      <a:pt x="0" y="2900"/>
                      <a:pt x="53" y="4405"/>
                    </a:cubicBezTo>
                    <a:cubicBezTo>
                      <a:pt x="106" y="4696"/>
                      <a:pt x="238" y="4960"/>
                      <a:pt x="423" y="5171"/>
                    </a:cubicBezTo>
                    <a:cubicBezTo>
                      <a:pt x="616" y="5305"/>
                      <a:pt x="843" y="5372"/>
                      <a:pt x="1074" y="5372"/>
                    </a:cubicBezTo>
                    <a:cubicBezTo>
                      <a:pt x="1255" y="5372"/>
                      <a:pt x="1438" y="5331"/>
                      <a:pt x="1611" y="5250"/>
                    </a:cubicBezTo>
                    <a:cubicBezTo>
                      <a:pt x="2298" y="4881"/>
                      <a:pt x="2430" y="4194"/>
                      <a:pt x="2694" y="3666"/>
                    </a:cubicBezTo>
                    <a:cubicBezTo>
                      <a:pt x="2906" y="3111"/>
                      <a:pt x="3038" y="2530"/>
                      <a:pt x="3117" y="1949"/>
                    </a:cubicBezTo>
                    <a:cubicBezTo>
                      <a:pt x="3064" y="1711"/>
                      <a:pt x="3011" y="1473"/>
                      <a:pt x="2932" y="1235"/>
                    </a:cubicBezTo>
                    <a:lnTo>
                      <a:pt x="2906" y="1235"/>
                    </a:lnTo>
                    <a:cubicBezTo>
                      <a:pt x="2826" y="866"/>
                      <a:pt x="2694" y="469"/>
                      <a:pt x="2562" y="100"/>
                    </a:cubicBezTo>
                    <a:cubicBezTo>
                      <a:pt x="2498" y="36"/>
                      <a:pt x="2405" y="1"/>
                      <a:pt x="2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" name="Google Shape;368;p14"/>
            <p:cNvSpPr/>
            <p:nvPr/>
          </p:nvSpPr>
          <p:spPr>
            <a:xfrm flipH="1">
              <a:off x="5024281" y="2599323"/>
              <a:ext cx="53912" cy="108012"/>
            </a:xfrm>
            <a:custGeom>
              <a:avLst/>
              <a:gdLst/>
              <a:ahLst/>
              <a:cxnLst/>
              <a:rect l="l" t="t" r="r" b="b"/>
              <a:pathLst>
                <a:path w="3144" h="6299" extrusionOk="0">
                  <a:moveTo>
                    <a:pt x="2114" y="1227"/>
                  </a:moveTo>
                  <a:cubicBezTo>
                    <a:pt x="2140" y="1412"/>
                    <a:pt x="2167" y="1623"/>
                    <a:pt x="2219" y="1887"/>
                  </a:cubicBezTo>
                  <a:cubicBezTo>
                    <a:pt x="2272" y="2336"/>
                    <a:pt x="2351" y="3578"/>
                    <a:pt x="2114" y="4212"/>
                  </a:cubicBezTo>
                  <a:lnTo>
                    <a:pt x="2087" y="4212"/>
                  </a:lnTo>
                  <a:cubicBezTo>
                    <a:pt x="1902" y="4978"/>
                    <a:pt x="1929" y="5136"/>
                    <a:pt x="1427" y="5559"/>
                  </a:cubicBezTo>
                  <a:lnTo>
                    <a:pt x="1374" y="5585"/>
                  </a:lnTo>
                  <a:lnTo>
                    <a:pt x="1295" y="5611"/>
                  </a:lnTo>
                  <a:lnTo>
                    <a:pt x="1242" y="5585"/>
                  </a:lnTo>
                  <a:cubicBezTo>
                    <a:pt x="1163" y="5559"/>
                    <a:pt x="1110" y="5532"/>
                    <a:pt x="1057" y="5506"/>
                  </a:cubicBezTo>
                  <a:cubicBezTo>
                    <a:pt x="978" y="5347"/>
                    <a:pt x="925" y="5189"/>
                    <a:pt x="951" y="5030"/>
                  </a:cubicBezTo>
                  <a:cubicBezTo>
                    <a:pt x="899" y="4476"/>
                    <a:pt x="1031" y="4185"/>
                    <a:pt x="1216" y="3551"/>
                  </a:cubicBezTo>
                  <a:cubicBezTo>
                    <a:pt x="1480" y="2759"/>
                    <a:pt x="1770" y="1993"/>
                    <a:pt x="2114" y="1227"/>
                  </a:cubicBezTo>
                  <a:close/>
                  <a:moveTo>
                    <a:pt x="2277" y="1"/>
                  </a:moveTo>
                  <a:cubicBezTo>
                    <a:pt x="2215" y="1"/>
                    <a:pt x="2151" y="19"/>
                    <a:pt x="2114" y="38"/>
                  </a:cubicBezTo>
                  <a:cubicBezTo>
                    <a:pt x="1982" y="38"/>
                    <a:pt x="1850" y="91"/>
                    <a:pt x="1770" y="223"/>
                  </a:cubicBezTo>
                  <a:cubicBezTo>
                    <a:pt x="1057" y="1729"/>
                    <a:pt x="1" y="3921"/>
                    <a:pt x="212" y="5268"/>
                  </a:cubicBezTo>
                  <a:cubicBezTo>
                    <a:pt x="238" y="5849"/>
                    <a:pt x="714" y="6298"/>
                    <a:pt x="1295" y="6298"/>
                  </a:cubicBezTo>
                  <a:cubicBezTo>
                    <a:pt x="1929" y="6272"/>
                    <a:pt x="2351" y="5717"/>
                    <a:pt x="2589" y="5189"/>
                  </a:cubicBezTo>
                  <a:cubicBezTo>
                    <a:pt x="3012" y="4027"/>
                    <a:pt x="3144" y="2785"/>
                    <a:pt x="2959" y="1570"/>
                  </a:cubicBezTo>
                  <a:lnTo>
                    <a:pt x="2933" y="1570"/>
                  </a:lnTo>
                  <a:cubicBezTo>
                    <a:pt x="2906" y="1147"/>
                    <a:pt x="2800" y="725"/>
                    <a:pt x="2668" y="302"/>
                  </a:cubicBezTo>
                  <a:cubicBezTo>
                    <a:pt x="2642" y="144"/>
                    <a:pt x="2510" y="38"/>
                    <a:pt x="2351" y="12"/>
                  </a:cubicBezTo>
                  <a:cubicBezTo>
                    <a:pt x="2328" y="4"/>
                    <a:pt x="2303" y="1"/>
                    <a:pt x="2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 flipH="1">
              <a:off x="5438873" y="2593951"/>
              <a:ext cx="53466" cy="92116"/>
            </a:xfrm>
            <a:custGeom>
              <a:avLst/>
              <a:gdLst/>
              <a:ahLst/>
              <a:cxnLst/>
              <a:rect l="l" t="t" r="r" b="b"/>
              <a:pathLst>
                <a:path w="3118" h="5372" extrusionOk="0">
                  <a:moveTo>
                    <a:pt x="2031" y="3666"/>
                  </a:moveTo>
                  <a:lnTo>
                    <a:pt x="2031" y="3666"/>
                  </a:lnTo>
                  <a:cubicBezTo>
                    <a:pt x="2008" y="3667"/>
                    <a:pt x="2008" y="3693"/>
                    <a:pt x="2008" y="3718"/>
                  </a:cubicBezTo>
                  <a:cubicBezTo>
                    <a:pt x="2016" y="3701"/>
                    <a:pt x="2024" y="3683"/>
                    <a:pt x="2031" y="3666"/>
                  </a:cubicBezTo>
                  <a:close/>
                  <a:moveTo>
                    <a:pt x="2140" y="892"/>
                  </a:moveTo>
                  <a:cubicBezTo>
                    <a:pt x="2298" y="1341"/>
                    <a:pt x="2457" y="1843"/>
                    <a:pt x="2483" y="1896"/>
                  </a:cubicBezTo>
                  <a:cubicBezTo>
                    <a:pt x="2432" y="2511"/>
                    <a:pt x="2281" y="3101"/>
                    <a:pt x="2031" y="3666"/>
                  </a:cubicBezTo>
                  <a:lnTo>
                    <a:pt x="2031" y="3666"/>
                  </a:lnTo>
                  <a:cubicBezTo>
                    <a:pt x="2032" y="3666"/>
                    <a:pt x="2033" y="3666"/>
                    <a:pt x="2034" y="3666"/>
                  </a:cubicBezTo>
                  <a:cubicBezTo>
                    <a:pt x="1823" y="4141"/>
                    <a:pt x="1638" y="4590"/>
                    <a:pt x="1294" y="4749"/>
                  </a:cubicBezTo>
                  <a:cubicBezTo>
                    <a:pt x="1217" y="4778"/>
                    <a:pt x="1139" y="4789"/>
                    <a:pt x="1069" y="4789"/>
                  </a:cubicBezTo>
                  <a:cubicBezTo>
                    <a:pt x="949" y="4789"/>
                    <a:pt x="852" y="4756"/>
                    <a:pt x="819" y="4722"/>
                  </a:cubicBezTo>
                  <a:cubicBezTo>
                    <a:pt x="634" y="4247"/>
                    <a:pt x="661" y="4167"/>
                    <a:pt x="819" y="3560"/>
                  </a:cubicBezTo>
                  <a:cubicBezTo>
                    <a:pt x="1162" y="2609"/>
                    <a:pt x="1611" y="1711"/>
                    <a:pt x="2140" y="892"/>
                  </a:cubicBezTo>
                  <a:close/>
                  <a:moveTo>
                    <a:pt x="2313" y="1"/>
                  </a:moveTo>
                  <a:cubicBezTo>
                    <a:pt x="2252" y="1"/>
                    <a:pt x="2192" y="16"/>
                    <a:pt x="2140" y="47"/>
                  </a:cubicBezTo>
                  <a:cubicBezTo>
                    <a:pt x="2117" y="42"/>
                    <a:pt x="2094" y="40"/>
                    <a:pt x="2072" y="40"/>
                  </a:cubicBezTo>
                  <a:cubicBezTo>
                    <a:pt x="1964" y="40"/>
                    <a:pt x="1862" y="91"/>
                    <a:pt x="1796" y="179"/>
                  </a:cubicBezTo>
                  <a:cubicBezTo>
                    <a:pt x="1083" y="1473"/>
                    <a:pt x="0" y="2900"/>
                    <a:pt x="53" y="4405"/>
                  </a:cubicBezTo>
                  <a:cubicBezTo>
                    <a:pt x="106" y="4696"/>
                    <a:pt x="238" y="4960"/>
                    <a:pt x="423" y="5171"/>
                  </a:cubicBezTo>
                  <a:cubicBezTo>
                    <a:pt x="616" y="5305"/>
                    <a:pt x="843" y="5372"/>
                    <a:pt x="1074" y="5372"/>
                  </a:cubicBezTo>
                  <a:cubicBezTo>
                    <a:pt x="1255" y="5372"/>
                    <a:pt x="1438" y="5331"/>
                    <a:pt x="1611" y="5250"/>
                  </a:cubicBezTo>
                  <a:cubicBezTo>
                    <a:pt x="2298" y="4881"/>
                    <a:pt x="2430" y="4194"/>
                    <a:pt x="2694" y="3666"/>
                  </a:cubicBezTo>
                  <a:cubicBezTo>
                    <a:pt x="2906" y="3111"/>
                    <a:pt x="3038" y="2530"/>
                    <a:pt x="3117" y="1949"/>
                  </a:cubicBezTo>
                  <a:cubicBezTo>
                    <a:pt x="3064" y="1711"/>
                    <a:pt x="3011" y="1473"/>
                    <a:pt x="2932" y="1235"/>
                  </a:cubicBezTo>
                  <a:lnTo>
                    <a:pt x="2906" y="1235"/>
                  </a:lnTo>
                  <a:cubicBezTo>
                    <a:pt x="2826" y="866"/>
                    <a:pt x="2694" y="469"/>
                    <a:pt x="2562" y="100"/>
                  </a:cubicBezTo>
                  <a:cubicBezTo>
                    <a:pt x="2498" y="36"/>
                    <a:pt x="2405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14"/>
          <p:cNvSpPr/>
          <p:nvPr/>
        </p:nvSpPr>
        <p:spPr>
          <a:xfrm flipH="1">
            <a:off x="7850875" y="1876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86835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373" name="Google Shape;373;p15"/>
          <p:cNvSpPr/>
          <p:nvPr/>
        </p:nvSpPr>
        <p:spPr>
          <a:xfrm rot="10800000">
            <a:off x="-9698" y="4485291"/>
            <a:ext cx="9175248" cy="661662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5"/>
          <p:cNvSpPr/>
          <p:nvPr/>
        </p:nvSpPr>
        <p:spPr>
          <a:xfrm rot="10800000">
            <a:off x="-12908" y="4641335"/>
            <a:ext cx="9189558" cy="524340"/>
          </a:xfrm>
          <a:prstGeom prst="flowChartDocumen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5"/>
          <p:cNvSpPr/>
          <p:nvPr/>
        </p:nvSpPr>
        <p:spPr>
          <a:xfrm>
            <a:off x="8476325" y="9494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5"/>
          <p:cNvSpPr/>
          <p:nvPr/>
        </p:nvSpPr>
        <p:spPr>
          <a:xfrm>
            <a:off x="-648625" y="1528738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49013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379" name="Google Shape;379;p16"/>
          <p:cNvSpPr/>
          <p:nvPr/>
        </p:nvSpPr>
        <p:spPr>
          <a:xfrm>
            <a:off x="8476325" y="9494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6"/>
          <p:cNvSpPr/>
          <p:nvPr/>
        </p:nvSpPr>
        <p:spPr>
          <a:xfrm>
            <a:off x="-648625" y="1528738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6"/>
          <p:cNvSpPr/>
          <p:nvPr/>
        </p:nvSpPr>
        <p:spPr>
          <a:xfrm>
            <a:off x="0" y="3678098"/>
            <a:ext cx="9144068" cy="932063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6"/>
          <p:cNvSpPr/>
          <p:nvPr/>
        </p:nvSpPr>
        <p:spPr>
          <a:xfrm>
            <a:off x="0" y="3909301"/>
            <a:ext cx="9144068" cy="1234185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6"/>
          <p:cNvSpPr/>
          <p:nvPr/>
        </p:nvSpPr>
        <p:spPr>
          <a:xfrm rot="1345916">
            <a:off x="4132037" y="4687611"/>
            <a:ext cx="469438" cy="160011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4" name="Google Shape;384;p16"/>
          <p:cNvGrpSpPr/>
          <p:nvPr/>
        </p:nvGrpSpPr>
        <p:grpSpPr>
          <a:xfrm>
            <a:off x="1568250" y="4231013"/>
            <a:ext cx="2425425" cy="1203375"/>
            <a:chOff x="3587925" y="4231013"/>
            <a:chExt cx="2425425" cy="1203375"/>
          </a:xfrm>
        </p:grpSpPr>
        <p:sp>
          <p:nvSpPr>
            <p:cNvPr id="385" name="Google Shape;385;p16"/>
            <p:cNvSpPr/>
            <p:nvPr/>
          </p:nvSpPr>
          <p:spPr>
            <a:xfrm>
              <a:off x="3587925" y="4231013"/>
              <a:ext cx="2425425" cy="1203375"/>
            </a:xfrm>
            <a:custGeom>
              <a:avLst/>
              <a:gdLst/>
              <a:ahLst/>
              <a:cxnLst/>
              <a:rect l="l" t="t" r="r" b="b"/>
              <a:pathLst>
                <a:path w="97017" h="48135" extrusionOk="0">
                  <a:moveTo>
                    <a:pt x="52814" y="1"/>
                  </a:moveTo>
                  <a:cubicBezTo>
                    <a:pt x="49616" y="1"/>
                    <a:pt x="46743" y="621"/>
                    <a:pt x="43274" y="1109"/>
                  </a:cubicBezTo>
                  <a:cubicBezTo>
                    <a:pt x="41667" y="1487"/>
                    <a:pt x="40085" y="2078"/>
                    <a:pt x="38453" y="2409"/>
                  </a:cubicBezTo>
                  <a:cubicBezTo>
                    <a:pt x="37249" y="2716"/>
                    <a:pt x="36751" y="2598"/>
                    <a:pt x="35381" y="2952"/>
                  </a:cubicBezTo>
                  <a:cubicBezTo>
                    <a:pt x="34602" y="3118"/>
                    <a:pt x="33987" y="3118"/>
                    <a:pt x="32828" y="3213"/>
                  </a:cubicBezTo>
                  <a:cubicBezTo>
                    <a:pt x="31316" y="3472"/>
                    <a:pt x="30726" y="3544"/>
                    <a:pt x="29355" y="3780"/>
                  </a:cubicBezTo>
                  <a:cubicBezTo>
                    <a:pt x="28835" y="3827"/>
                    <a:pt x="25999" y="4158"/>
                    <a:pt x="25455" y="4228"/>
                  </a:cubicBezTo>
                  <a:cubicBezTo>
                    <a:pt x="23210" y="4253"/>
                    <a:pt x="20964" y="4228"/>
                    <a:pt x="18743" y="4559"/>
                  </a:cubicBezTo>
                  <a:cubicBezTo>
                    <a:pt x="16735" y="4748"/>
                    <a:pt x="14725" y="4962"/>
                    <a:pt x="12765" y="5410"/>
                  </a:cubicBezTo>
                  <a:cubicBezTo>
                    <a:pt x="10944" y="5860"/>
                    <a:pt x="9172" y="6497"/>
                    <a:pt x="7352" y="6922"/>
                  </a:cubicBezTo>
                  <a:cubicBezTo>
                    <a:pt x="6809" y="7089"/>
                    <a:pt x="6242" y="7136"/>
                    <a:pt x="5697" y="7278"/>
                  </a:cubicBezTo>
                  <a:cubicBezTo>
                    <a:pt x="4682" y="7703"/>
                    <a:pt x="4351" y="7703"/>
                    <a:pt x="3523" y="8176"/>
                  </a:cubicBezTo>
                  <a:cubicBezTo>
                    <a:pt x="2341" y="9097"/>
                    <a:pt x="1279" y="10256"/>
                    <a:pt x="687" y="11626"/>
                  </a:cubicBezTo>
                  <a:cubicBezTo>
                    <a:pt x="1" y="12736"/>
                    <a:pt x="72" y="14084"/>
                    <a:pt x="475" y="15289"/>
                  </a:cubicBezTo>
                  <a:cubicBezTo>
                    <a:pt x="759" y="16117"/>
                    <a:pt x="971" y="17015"/>
                    <a:pt x="1515" y="17771"/>
                  </a:cubicBezTo>
                  <a:cubicBezTo>
                    <a:pt x="2933" y="19662"/>
                    <a:pt x="4824" y="21150"/>
                    <a:pt x="6737" y="22520"/>
                  </a:cubicBezTo>
                  <a:cubicBezTo>
                    <a:pt x="8817" y="24247"/>
                    <a:pt x="12103" y="26160"/>
                    <a:pt x="15103" y="27413"/>
                  </a:cubicBezTo>
                  <a:cubicBezTo>
                    <a:pt x="18554" y="28926"/>
                    <a:pt x="22335" y="29327"/>
                    <a:pt x="26022" y="29919"/>
                  </a:cubicBezTo>
                  <a:cubicBezTo>
                    <a:pt x="26850" y="30060"/>
                    <a:pt x="27701" y="30083"/>
                    <a:pt x="28504" y="30367"/>
                  </a:cubicBezTo>
                  <a:cubicBezTo>
                    <a:pt x="28480" y="30367"/>
                    <a:pt x="28480" y="30391"/>
                    <a:pt x="28480" y="30391"/>
                  </a:cubicBezTo>
                  <a:cubicBezTo>
                    <a:pt x="28457" y="30461"/>
                    <a:pt x="28432" y="30508"/>
                    <a:pt x="28410" y="30556"/>
                  </a:cubicBezTo>
                  <a:cubicBezTo>
                    <a:pt x="27984" y="31147"/>
                    <a:pt x="27275" y="31715"/>
                    <a:pt x="26400" y="31926"/>
                  </a:cubicBezTo>
                  <a:cubicBezTo>
                    <a:pt x="24770" y="32376"/>
                    <a:pt x="23116" y="32824"/>
                    <a:pt x="21532" y="33464"/>
                  </a:cubicBezTo>
                  <a:cubicBezTo>
                    <a:pt x="20044" y="33959"/>
                    <a:pt x="18506" y="34432"/>
                    <a:pt x="17019" y="34976"/>
                  </a:cubicBezTo>
                  <a:cubicBezTo>
                    <a:pt x="15506" y="35638"/>
                    <a:pt x="14347" y="36110"/>
                    <a:pt x="12623" y="36678"/>
                  </a:cubicBezTo>
                  <a:cubicBezTo>
                    <a:pt x="12056" y="36842"/>
                    <a:pt x="11536" y="37103"/>
                    <a:pt x="10968" y="37220"/>
                  </a:cubicBezTo>
                  <a:cubicBezTo>
                    <a:pt x="10566" y="37315"/>
                    <a:pt x="10188" y="37481"/>
                    <a:pt x="9809" y="37670"/>
                  </a:cubicBezTo>
                  <a:cubicBezTo>
                    <a:pt x="9715" y="37718"/>
                    <a:pt x="9692" y="37765"/>
                    <a:pt x="9620" y="37835"/>
                  </a:cubicBezTo>
                  <a:cubicBezTo>
                    <a:pt x="9030" y="38780"/>
                    <a:pt x="10354" y="39253"/>
                    <a:pt x="10660" y="39561"/>
                  </a:cubicBezTo>
                  <a:cubicBezTo>
                    <a:pt x="11725" y="40554"/>
                    <a:pt x="13095" y="41522"/>
                    <a:pt x="14324" y="42467"/>
                  </a:cubicBezTo>
                  <a:cubicBezTo>
                    <a:pt x="15601" y="43223"/>
                    <a:pt x="15954" y="43579"/>
                    <a:pt x="17066" y="44499"/>
                  </a:cubicBezTo>
                  <a:cubicBezTo>
                    <a:pt x="17797" y="45138"/>
                    <a:pt x="18601" y="45681"/>
                    <a:pt x="19429" y="46154"/>
                  </a:cubicBezTo>
                  <a:cubicBezTo>
                    <a:pt x="19972" y="46462"/>
                    <a:pt x="20586" y="46651"/>
                    <a:pt x="21106" y="47005"/>
                  </a:cubicBezTo>
                  <a:cubicBezTo>
                    <a:pt x="21815" y="47407"/>
                    <a:pt x="21815" y="47502"/>
                    <a:pt x="22643" y="47927"/>
                  </a:cubicBezTo>
                  <a:cubicBezTo>
                    <a:pt x="22863" y="48045"/>
                    <a:pt x="23111" y="48135"/>
                    <a:pt x="23353" y="48135"/>
                  </a:cubicBezTo>
                  <a:cubicBezTo>
                    <a:pt x="23499" y="48135"/>
                    <a:pt x="23643" y="48102"/>
                    <a:pt x="23778" y="48022"/>
                  </a:cubicBezTo>
                  <a:cubicBezTo>
                    <a:pt x="24487" y="47572"/>
                    <a:pt x="25243" y="47265"/>
                    <a:pt x="25927" y="46815"/>
                  </a:cubicBezTo>
                  <a:cubicBezTo>
                    <a:pt x="26094" y="46721"/>
                    <a:pt x="26258" y="46626"/>
                    <a:pt x="26400" y="46556"/>
                  </a:cubicBezTo>
                  <a:cubicBezTo>
                    <a:pt x="28054" y="45800"/>
                    <a:pt x="29520" y="45138"/>
                    <a:pt x="31174" y="44452"/>
                  </a:cubicBezTo>
                  <a:cubicBezTo>
                    <a:pt x="31883" y="44121"/>
                    <a:pt x="32569" y="43720"/>
                    <a:pt x="33278" y="43390"/>
                  </a:cubicBezTo>
                  <a:lnTo>
                    <a:pt x="33278" y="43390"/>
                  </a:lnTo>
                  <a:cubicBezTo>
                    <a:pt x="33255" y="43403"/>
                    <a:pt x="33246" y="43409"/>
                    <a:pt x="33248" y="43409"/>
                  </a:cubicBezTo>
                  <a:cubicBezTo>
                    <a:pt x="33264" y="43409"/>
                    <a:pt x="33693" y="43200"/>
                    <a:pt x="33774" y="43200"/>
                  </a:cubicBezTo>
                  <a:cubicBezTo>
                    <a:pt x="34224" y="43081"/>
                    <a:pt x="35003" y="42703"/>
                    <a:pt x="35027" y="42703"/>
                  </a:cubicBezTo>
                  <a:cubicBezTo>
                    <a:pt x="36657" y="42113"/>
                    <a:pt x="38383" y="41782"/>
                    <a:pt x="40085" y="41499"/>
                  </a:cubicBezTo>
                  <a:cubicBezTo>
                    <a:pt x="41667" y="41215"/>
                    <a:pt x="43322" y="40907"/>
                    <a:pt x="44503" y="40765"/>
                  </a:cubicBezTo>
                  <a:cubicBezTo>
                    <a:pt x="49254" y="40364"/>
                    <a:pt x="54028" y="40175"/>
                    <a:pt x="58755" y="39725"/>
                  </a:cubicBezTo>
                  <a:cubicBezTo>
                    <a:pt x="62915" y="39489"/>
                    <a:pt x="67049" y="38899"/>
                    <a:pt x="71139" y="38096"/>
                  </a:cubicBezTo>
                  <a:cubicBezTo>
                    <a:pt x="72841" y="37740"/>
                    <a:pt x="74495" y="37173"/>
                    <a:pt x="76196" y="36772"/>
                  </a:cubicBezTo>
                  <a:cubicBezTo>
                    <a:pt x="77354" y="36441"/>
                    <a:pt x="78441" y="35850"/>
                    <a:pt x="79505" y="35307"/>
                  </a:cubicBezTo>
                  <a:cubicBezTo>
                    <a:pt x="84185" y="33155"/>
                    <a:pt x="88178" y="29847"/>
                    <a:pt x="91439" y="25924"/>
                  </a:cubicBezTo>
                  <a:cubicBezTo>
                    <a:pt x="92693" y="24411"/>
                    <a:pt x="93827" y="22709"/>
                    <a:pt x="94984" y="20654"/>
                  </a:cubicBezTo>
                  <a:cubicBezTo>
                    <a:pt x="95859" y="18739"/>
                    <a:pt x="96474" y="16684"/>
                    <a:pt x="96544" y="15077"/>
                  </a:cubicBezTo>
                  <a:cubicBezTo>
                    <a:pt x="96568" y="13162"/>
                    <a:pt x="96852" y="12831"/>
                    <a:pt x="96994" y="10987"/>
                  </a:cubicBezTo>
                  <a:cubicBezTo>
                    <a:pt x="97017" y="10278"/>
                    <a:pt x="96994" y="9547"/>
                    <a:pt x="96875" y="8838"/>
                  </a:cubicBezTo>
                  <a:cubicBezTo>
                    <a:pt x="96616" y="8057"/>
                    <a:pt x="96427" y="7231"/>
                    <a:pt x="96001" y="6522"/>
                  </a:cubicBezTo>
                  <a:cubicBezTo>
                    <a:pt x="94890" y="4773"/>
                    <a:pt x="93354" y="4370"/>
                    <a:pt x="91392" y="3449"/>
                  </a:cubicBezTo>
                  <a:cubicBezTo>
                    <a:pt x="90541" y="3094"/>
                    <a:pt x="89667" y="2787"/>
                    <a:pt x="88792" y="2504"/>
                  </a:cubicBezTo>
                  <a:cubicBezTo>
                    <a:pt x="87833" y="2317"/>
                    <a:pt x="86850" y="2222"/>
                    <a:pt x="85889" y="2150"/>
                  </a:cubicBezTo>
                  <a:lnTo>
                    <a:pt x="85889" y="2150"/>
                  </a:lnTo>
                  <a:cubicBezTo>
                    <a:pt x="85894" y="2151"/>
                    <a:pt x="85900" y="2152"/>
                    <a:pt x="85906" y="2153"/>
                  </a:cubicBezTo>
                  <a:lnTo>
                    <a:pt x="85906" y="2153"/>
                  </a:lnTo>
                  <a:cubicBezTo>
                    <a:pt x="85899" y="2152"/>
                    <a:pt x="85892" y="2151"/>
                    <a:pt x="85885" y="2150"/>
                  </a:cubicBezTo>
                  <a:lnTo>
                    <a:pt x="85885" y="2150"/>
                  </a:lnTo>
                  <a:cubicBezTo>
                    <a:pt x="85886" y="2150"/>
                    <a:pt x="85887" y="2150"/>
                    <a:pt x="85889" y="2150"/>
                  </a:cubicBezTo>
                  <a:lnTo>
                    <a:pt x="85889" y="2150"/>
                  </a:lnTo>
                  <a:cubicBezTo>
                    <a:pt x="85885" y="2150"/>
                    <a:pt x="85882" y="2150"/>
                    <a:pt x="85879" y="2149"/>
                  </a:cubicBezTo>
                  <a:lnTo>
                    <a:pt x="85879" y="2149"/>
                  </a:lnTo>
                  <a:cubicBezTo>
                    <a:pt x="85881" y="2150"/>
                    <a:pt x="85883" y="2150"/>
                    <a:pt x="85885" y="2150"/>
                  </a:cubicBezTo>
                  <a:lnTo>
                    <a:pt x="85885" y="2150"/>
                  </a:lnTo>
                  <a:cubicBezTo>
                    <a:pt x="85877" y="2150"/>
                    <a:pt x="85869" y="2149"/>
                    <a:pt x="85862" y="2148"/>
                  </a:cubicBezTo>
                  <a:cubicBezTo>
                    <a:pt x="85867" y="2148"/>
                    <a:pt x="85873" y="2149"/>
                    <a:pt x="85879" y="2149"/>
                  </a:cubicBezTo>
                  <a:lnTo>
                    <a:pt x="85879" y="2149"/>
                  </a:lnTo>
                  <a:cubicBezTo>
                    <a:pt x="84308" y="1935"/>
                    <a:pt x="83709" y="1903"/>
                    <a:pt x="81679" y="1653"/>
                  </a:cubicBezTo>
                  <a:cubicBezTo>
                    <a:pt x="80936" y="1601"/>
                    <a:pt x="80195" y="1587"/>
                    <a:pt x="79456" y="1587"/>
                  </a:cubicBezTo>
                  <a:cubicBezTo>
                    <a:pt x="78656" y="1587"/>
                    <a:pt x="77856" y="1603"/>
                    <a:pt x="77055" y="1603"/>
                  </a:cubicBezTo>
                  <a:cubicBezTo>
                    <a:pt x="76596" y="1603"/>
                    <a:pt x="76137" y="1598"/>
                    <a:pt x="75677" y="1581"/>
                  </a:cubicBezTo>
                  <a:cubicBezTo>
                    <a:pt x="73525" y="1464"/>
                    <a:pt x="72296" y="1275"/>
                    <a:pt x="70099" y="897"/>
                  </a:cubicBezTo>
                  <a:cubicBezTo>
                    <a:pt x="68681" y="730"/>
                    <a:pt x="67263" y="660"/>
                    <a:pt x="65845" y="541"/>
                  </a:cubicBezTo>
                  <a:cubicBezTo>
                    <a:pt x="64852" y="432"/>
                    <a:pt x="63861" y="280"/>
                    <a:pt x="62850" y="280"/>
                  </a:cubicBezTo>
                  <a:cubicBezTo>
                    <a:pt x="62777" y="280"/>
                    <a:pt x="62704" y="281"/>
                    <a:pt x="62631" y="282"/>
                  </a:cubicBezTo>
                  <a:cubicBezTo>
                    <a:pt x="61628" y="282"/>
                    <a:pt x="60627" y="222"/>
                    <a:pt x="59624" y="222"/>
                  </a:cubicBezTo>
                  <a:cubicBezTo>
                    <a:pt x="59374" y="222"/>
                    <a:pt x="59123" y="226"/>
                    <a:pt x="58872" y="235"/>
                  </a:cubicBezTo>
                  <a:cubicBezTo>
                    <a:pt x="58023" y="182"/>
                    <a:pt x="57173" y="105"/>
                    <a:pt x="56324" y="105"/>
                  </a:cubicBezTo>
                  <a:cubicBezTo>
                    <a:pt x="56015" y="105"/>
                    <a:pt x="55707" y="115"/>
                    <a:pt x="55399" y="141"/>
                  </a:cubicBezTo>
                  <a:cubicBezTo>
                    <a:pt x="54504" y="43"/>
                    <a:pt x="53648" y="1"/>
                    <a:pt x="52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16"/>
            <p:cNvGrpSpPr/>
            <p:nvPr/>
          </p:nvGrpSpPr>
          <p:grpSpPr>
            <a:xfrm>
              <a:off x="3703775" y="4288988"/>
              <a:ext cx="2210325" cy="1019075"/>
              <a:chOff x="3703775" y="4288988"/>
              <a:chExt cx="2210325" cy="1019075"/>
            </a:xfrm>
          </p:grpSpPr>
          <p:sp>
            <p:nvSpPr>
              <p:cNvPr id="387" name="Google Shape;387;p16"/>
              <p:cNvSpPr/>
              <p:nvPr/>
            </p:nvSpPr>
            <p:spPr>
              <a:xfrm>
                <a:off x="3803600" y="4400513"/>
                <a:ext cx="1939150" cy="617475"/>
              </a:xfrm>
              <a:custGeom>
                <a:avLst/>
                <a:gdLst/>
                <a:ahLst/>
                <a:cxnLst/>
                <a:rect l="l" t="t" r="r" b="b"/>
                <a:pathLst>
                  <a:path w="77566" h="24699" extrusionOk="0">
                    <a:moveTo>
                      <a:pt x="49394" y="1"/>
                    </a:moveTo>
                    <a:cubicBezTo>
                      <a:pt x="45401" y="167"/>
                      <a:pt x="41406" y="48"/>
                      <a:pt x="37413" y="356"/>
                    </a:cubicBezTo>
                    <a:cubicBezTo>
                      <a:pt x="30418" y="545"/>
                      <a:pt x="23067" y="829"/>
                      <a:pt x="16260" y="1608"/>
                    </a:cubicBezTo>
                    <a:cubicBezTo>
                      <a:pt x="14773" y="1844"/>
                      <a:pt x="13118" y="1938"/>
                      <a:pt x="11558" y="2341"/>
                    </a:cubicBezTo>
                    <a:cubicBezTo>
                      <a:pt x="10778" y="2506"/>
                      <a:pt x="10046" y="2884"/>
                      <a:pt x="9290" y="3145"/>
                    </a:cubicBezTo>
                    <a:cubicBezTo>
                      <a:pt x="8414" y="3428"/>
                      <a:pt x="7516" y="3665"/>
                      <a:pt x="6643" y="3971"/>
                    </a:cubicBezTo>
                    <a:cubicBezTo>
                      <a:pt x="4468" y="4799"/>
                      <a:pt x="2128" y="5294"/>
                      <a:pt x="568" y="7210"/>
                    </a:cubicBezTo>
                    <a:cubicBezTo>
                      <a:pt x="73" y="8060"/>
                      <a:pt x="1" y="9148"/>
                      <a:pt x="73" y="10116"/>
                    </a:cubicBezTo>
                    <a:cubicBezTo>
                      <a:pt x="237" y="10966"/>
                      <a:pt x="734" y="11723"/>
                      <a:pt x="1277" y="12384"/>
                    </a:cubicBezTo>
                    <a:cubicBezTo>
                      <a:pt x="2861" y="14300"/>
                      <a:pt x="5011" y="15623"/>
                      <a:pt x="7352" y="16474"/>
                    </a:cubicBezTo>
                    <a:cubicBezTo>
                      <a:pt x="8344" y="16922"/>
                      <a:pt x="9360" y="17253"/>
                      <a:pt x="10424" y="17514"/>
                    </a:cubicBezTo>
                    <a:cubicBezTo>
                      <a:pt x="12220" y="18056"/>
                      <a:pt x="14111" y="18412"/>
                      <a:pt x="15977" y="18648"/>
                    </a:cubicBezTo>
                    <a:cubicBezTo>
                      <a:pt x="16994" y="18743"/>
                      <a:pt x="17987" y="18885"/>
                      <a:pt x="19002" y="19049"/>
                    </a:cubicBezTo>
                    <a:cubicBezTo>
                      <a:pt x="19261" y="19071"/>
                      <a:pt x="19520" y="19171"/>
                      <a:pt x="19761" y="19171"/>
                    </a:cubicBezTo>
                    <a:cubicBezTo>
                      <a:pt x="19784" y="19171"/>
                      <a:pt x="19807" y="19170"/>
                      <a:pt x="19830" y="19168"/>
                    </a:cubicBezTo>
                    <a:cubicBezTo>
                      <a:pt x="19925" y="19121"/>
                      <a:pt x="19900" y="18979"/>
                      <a:pt x="19805" y="18954"/>
                    </a:cubicBezTo>
                    <a:cubicBezTo>
                      <a:pt x="18104" y="18648"/>
                      <a:pt x="16402" y="18459"/>
                      <a:pt x="14725" y="18245"/>
                    </a:cubicBezTo>
                    <a:cubicBezTo>
                      <a:pt x="13141" y="17986"/>
                      <a:pt x="11558" y="17631"/>
                      <a:pt x="10021" y="17158"/>
                    </a:cubicBezTo>
                    <a:cubicBezTo>
                      <a:pt x="8225" y="16686"/>
                      <a:pt x="6571" y="15929"/>
                      <a:pt x="4964" y="15103"/>
                    </a:cubicBezTo>
                    <a:cubicBezTo>
                      <a:pt x="3168" y="14063"/>
                      <a:pt x="1466" y="12621"/>
                      <a:pt x="568" y="10730"/>
                    </a:cubicBezTo>
                    <a:cubicBezTo>
                      <a:pt x="143" y="9668"/>
                      <a:pt x="309" y="8533"/>
                      <a:pt x="757" y="7446"/>
                    </a:cubicBezTo>
                    <a:cubicBezTo>
                      <a:pt x="1324" y="6665"/>
                      <a:pt x="2175" y="6123"/>
                      <a:pt x="3003" y="5650"/>
                    </a:cubicBezTo>
                    <a:cubicBezTo>
                      <a:pt x="4160" y="5177"/>
                      <a:pt x="5484" y="4705"/>
                      <a:pt x="6807" y="4232"/>
                    </a:cubicBezTo>
                    <a:cubicBezTo>
                      <a:pt x="7658" y="3924"/>
                      <a:pt x="8533" y="3712"/>
                      <a:pt x="9384" y="3428"/>
                    </a:cubicBezTo>
                    <a:cubicBezTo>
                      <a:pt x="10116" y="3167"/>
                      <a:pt x="10802" y="2814"/>
                      <a:pt x="11558" y="2647"/>
                    </a:cubicBezTo>
                    <a:cubicBezTo>
                      <a:pt x="13260" y="2199"/>
                      <a:pt x="14914" y="2128"/>
                      <a:pt x="16710" y="1844"/>
                    </a:cubicBezTo>
                    <a:cubicBezTo>
                      <a:pt x="23445" y="1112"/>
                      <a:pt x="30630" y="829"/>
                      <a:pt x="37555" y="640"/>
                    </a:cubicBezTo>
                    <a:cubicBezTo>
                      <a:pt x="40414" y="451"/>
                      <a:pt x="43297" y="403"/>
                      <a:pt x="46180" y="403"/>
                    </a:cubicBezTo>
                    <a:cubicBezTo>
                      <a:pt x="47224" y="403"/>
                      <a:pt x="48266" y="312"/>
                      <a:pt x="49296" y="312"/>
                    </a:cubicBezTo>
                    <a:cubicBezTo>
                      <a:pt x="49550" y="312"/>
                      <a:pt x="49804" y="318"/>
                      <a:pt x="50056" y="331"/>
                    </a:cubicBezTo>
                    <a:cubicBezTo>
                      <a:pt x="50427" y="369"/>
                      <a:pt x="50801" y="377"/>
                      <a:pt x="51176" y="377"/>
                    </a:cubicBezTo>
                    <a:cubicBezTo>
                      <a:pt x="51419" y="377"/>
                      <a:pt x="51662" y="374"/>
                      <a:pt x="51905" y="374"/>
                    </a:cubicBezTo>
                    <a:cubicBezTo>
                      <a:pt x="52220" y="374"/>
                      <a:pt x="52534" y="379"/>
                      <a:pt x="52845" y="403"/>
                    </a:cubicBezTo>
                    <a:cubicBezTo>
                      <a:pt x="54357" y="498"/>
                      <a:pt x="55847" y="734"/>
                      <a:pt x="57360" y="734"/>
                    </a:cubicBezTo>
                    <a:cubicBezTo>
                      <a:pt x="61236" y="970"/>
                      <a:pt x="64686" y="1301"/>
                      <a:pt x="68537" y="2294"/>
                    </a:cubicBezTo>
                    <a:cubicBezTo>
                      <a:pt x="70570" y="2742"/>
                      <a:pt x="72791" y="3404"/>
                      <a:pt x="74518" y="4279"/>
                    </a:cubicBezTo>
                    <a:cubicBezTo>
                      <a:pt x="75321" y="4869"/>
                      <a:pt x="76195" y="5272"/>
                      <a:pt x="76597" y="6028"/>
                    </a:cubicBezTo>
                    <a:cubicBezTo>
                      <a:pt x="76881" y="6476"/>
                      <a:pt x="76928" y="6949"/>
                      <a:pt x="77023" y="7541"/>
                    </a:cubicBezTo>
                    <a:cubicBezTo>
                      <a:pt x="77235" y="8414"/>
                      <a:pt x="77235" y="9100"/>
                      <a:pt x="77045" y="9998"/>
                    </a:cubicBezTo>
                    <a:cubicBezTo>
                      <a:pt x="76951" y="10613"/>
                      <a:pt x="76667" y="11155"/>
                      <a:pt x="76456" y="11747"/>
                    </a:cubicBezTo>
                    <a:cubicBezTo>
                      <a:pt x="76100" y="12573"/>
                      <a:pt x="75864" y="13235"/>
                      <a:pt x="75274" y="13827"/>
                    </a:cubicBezTo>
                    <a:cubicBezTo>
                      <a:pt x="73642" y="15693"/>
                      <a:pt x="71799" y="17064"/>
                      <a:pt x="69602" y="18223"/>
                    </a:cubicBezTo>
                    <a:cubicBezTo>
                      <a:pt x="67687" y="19285"/>
                      <a:pt x="65843" y="20255"/>
                      <a:pt x="63953" y="21034"/>
                    </a:cubicBezTo>
                    <a:cubicBezTo>
                      <a:pt x="63032" y="21484"/>
                      <a:pt x="62062" y="21743"/>
                      <a:pt x="60999" y="22027"/>
                    </a:cubicBezTo>
                    <a:cubicBezTo>
                      <a:pt x="60029" y="22358"/>
                      <a:pt x="59014" y="22477"/>
                      <a:pt x="58044" y="22736"/>
                    </a:cubicBezTo>
                    <a:cubicBezTo>
                      <a:pt x="56768" y="22878"/>
                      <a:pt x="55327" y="23114"/>
                      <a:pt x="53932" y="23539"/>
                    </a:cubicBezTo>
                    <a:cubicBezTo>
                      <a:pt x="52917" y="23728"/>
                      <a:pt x="51758" y="23823"/>
                      <a:pt x="50601" y="24012"/>
                    </a:cubicBezTo>
                    <a:cubicBezTo>
                      <a:pt x="49678" y="24107"/>
                      <a:pt x="48449" y="24154"/>
                      <a:pt x="47409" y="24201"/>
                    </a:cubicBezTo>
                    <a:cubicBezTo>
                      <a:pt x="46315" y="24253"/>
                      <a:pt x="45246" y="24342"/>
                      <a:pt x="44166" y="24342"/>
                    </a:cubicBezTo>
                    <a:cubicBezTo>
                      <a:pt x="43753" y="24342"/>
                      <a:pt x="43338" y="24329"/>
                      <a:pt x="42919" y="24296"/>
                    </a:cubicBezTo>
                    <a:cubicBezTo>
                      <a:pt x="42376" y="24296"/>
                      <a:pt x="41832" y="24367"/>
                      <a:pt x="41289" y="24390"/>
                    </a:cubicBezTo>
                    <a:cubicBezTo>
                      <a:pt x="40837" y="24357"/>
                      <a:pt x="40386" y="24323"/>
                      <a:pt x="39935" y="24323"/>
                    </a:cubicBezTo>
                    <a:cubicBezTo>
                      <a:pt x="39748" y="24323"/>
                      <a:pt x="39561" y="24329"/>
                      <a:pt x="39374" y="24343"/>
                    </a:cubicBezTo>
                    <a:cubicBezTo>
                      <a:pt x="39266" y="24344"/>
                      <a:pt x="39157" y="24345"/>
                      <a:pt x="39048" y="24345"/>
                    </a:cubicBezTo>
                    <a:cubicBezTo>
                      <a:pt x="37369" y="24345"/>
                      <a:pt x="35585" y="24178"/>
                      <a:pt x="34010" y="24178"/>
                    </a:cubicBezTo>
                    <a:cubicBezTo>
                      <a:pt x="34080" y="24178"/>
                      <a:pt x="33774" y="24154"/>
                      <a:pt x="33679" y="24154"/>
                    </a:cubicBezTo>
                    <a:cubicBezTo>
                      <a:pt x="33659" y="24150"/>
                      <a:pt x="33640" y="24148"/>
                      <a:pt x="33620" y="24148"/>
                    </a:cubicBezTo>
                    <a:cubicBezTo>
                      <a:pt x="33522" y="24148"/>
                      <a:pt x="33431" y="24194"/>
                      <a:pt x="33371" y="24273"/>
                    </a:cubicBezTo>
                    <a:cubicBezTo>
                      <a:pt x="33301" y="24343"/>
                      <a:pt x="33348" y="24485"/>
                      <a:pt x="33443" y="24509"/>
                    </a:cubicBezTo>
                    <a:cubicBezTo>
                      <a:pt x="33460" y="24513"/>
                      <a:pt x="33476" y="24515"/>
                      <a:pt x="33491" y="24515"/>
                    </a:cubicBezTo>
                    <a:cubicBezTo>
                      <a:pt x="33556" y="24515"/>
                      <a:pt x="33598" y="24480"/>
                      <a:pt x="33655" y="24462"/>
                    </a:cubicBezTo>
                    <a:cubicBezTo>
                      <a:pt x="34954" y="24482"/>
                      <a:pt x="37250" y="24658"/>
                      <a:pt x="39162" y="24658"/>
                    </a:cubicBezTo>
                    <a:cubicBezTo>
                      <a:pt x="39372" y="24658"/>
                      <a:pt x="39578" y="24656"/>
                      <a:pt x="39777" y="24651"/>
                    </a:cubicBezTo>
                    <a:cubicBezTo>
                      <a:pt x="39897" y="24640"/>
                      <a:pt x="40017" y="24635"/>
                      <a:pt x="40137" y="24635"/>
                    </a:cubicBezTo>
                    <a:cubicBezTo>
                      <a:pt x="40513" y="24635"/>
                      <a:pt x="40889" y="24680"/>
                      <a:pt x="41265" y="24698"/>
                    </a:cubicBezTo>
                    <a:cubicBezTo>
                      <a:pt x="41793" y="24698"/>
                      <a:pt x="42302" y="24623"/>
                      <a:pt x="42825" y="24623"/>
                    </a:cubicBezTo>
                    <a:cubicBezTo>
                      <a:pt x="42887" y="24623"/>
                      <a:pt x="42950" y="24624"/>
                      <a:pt x="43013" y="24626"/>
                    </a:cubicBezTo>
                    <a:cubicBezTo>
                      <a:pt x="43360" y="24649"/>
                      <a:pt x="43708" y="24658"/>
                      <a:pt x="44056" y="24658"/>
                    </a:cubicBezTo>
                    <a:cubicBezTo>
                      <a:pt x="45182" y="24658"/>
                      <a:pt x="46315" y="24563"/>
                      <a:pt x="47434" y="24509"/>
                    </a:cubicBezTo>
                    <a:cubicBezTo>
                      <a:pt x="48544" y="24462"/>
                      <a:pt x="49655" y="24437"/>
                      <a:pt x="50743" y="24296"/>
                    </a:cubicBezTo>
                    <a:cubicBezTo>
                      <a:pt x="51805" y="24131"/>
                      <a:pt x="52987" y="24037"/>
                      <a:pt x="54004" y="23823"/>
                    </a:cubicBezTo>
                    <a:cubicBezTo>
                      <a:pt x="54877" y="23634"/>
                      <a:pt x="55823" y="23328"/>
                      <a:pt x="56556" y="23256"/>
                    </a:cubicBezTo>
                    <a:cubicBezTo>
                      <a:pt x="57171" y="23114"/>
                      <a:pt x="57713" y="23161"/>
                      <a:pt x="58375" y="22972"/>
                    </a:cubicBezTo>
                    <a:cubicBezTo>
                      <a:pt x="59298" y="22760"/>
                      <a:pt x="60219" y="22641"/>
                      <a:pt x="61117" y="22310"/>
                    </a:cubicBezTo>
                    <a:cubicBezTo>
                      <a:pt x="62109" y="22074"/>
                      <a:pt x="63102" y="21790"/>
                      <a:pt x="64000" y="21342"/>
                    </a:cubicBezTo>
                    <a:cubicBezTo>
                      <a:pt x="65821" y="20609"/>
                      <a:pt x="67759" y="19616"/>
                      <a:pt x="69649" y="18576"/>
                    </a:cubicBezTo>
                    <a:cubicBezTo>
                      <a:pt x="71988" y="17347"/>
                      <a:pt x="74140" y="15765"/>
                      <a:pt x="75794" y="13708"/>
                    </a:cubicBezTo>
                    <a:cubicBezTo>
                      <a:pt x="76267" y="13165"/>
                      <a:pt x="76478" y="12479"/>
                      <a:pt x="76762" y="11842"/>
                    </a:cubicBezTo>
                    <a:cubicBezTo>
                      <a:pt x="76998" y="11227"/>
                      <a:pt x="77329" y="10636"/>
                      <a:pt x="77401" y="9974"/>
                    </a:cubicBezTo>
                    <a:cubicBezTo>
                      <a:pt x="77565" y="9148"/>
                      <a:pt x="77565" y="8319"/>
                      <a:pt x="77376" y="7493"/>
                    </a:cubicBezTo>
                    <a:cubicBezTo>
                      <a:pt x="77282" y="6926"/>
                      <a:pt x="77212" y="6359"/>
                      <a:pt x="76904" y="5862"/>
                    </a:cubicBezTo>
                    <a:cubicBezTo>
                      <a:pt x="76361" y="4941"/>
                      <a:pt x="75344" y="4444"/>
                      <a:pt x="74493" y="3854"/>
                    </a:cubicBezTo>
                    <a:cubicBezTo>
                      <a:pt x="72627" y="3003"/>
                      <a:pt x="70642" y="2411"/>
                      <a:pt x="68609" y="1963"/>
                    </a:cubicBezTo>
                    <a:cubicBezTo>
                      <a:pt x="64733" y="970"/>
                      <a:pt x="61094" y="592"/>
                      <a:pt x="57146" y="426"/>
                    </a:cubicBezTo>
                    <a:cubicBezTo>
                      <a:pt x="55706" y="403"/>
                      <a:pt x="54288" y="167"/>
                      <a:pt x="52845" y="72"/>
                    </a:cubicBezTo>
                    <a:cubicBezTo>
                      <a:pt x="51711" y="25"/>
                      <a:pt x="50553" y="72"/>
                      <a:pt x="4939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6"/>
              <p:cNvSpPr/>
              <p:nvPr/>
            </p:nvSpPr>
            <p:spPr>
              <a:xfrm>
                <a:off x="4082475" y="4524888"/>
                <a:ext cx="1322325" cy="306400"/>
              </a:xfrm>
              <a:custGeom>
                <a:avLst/>
                <a:gdLst/>
                <a:ahLst/>
                <a:cxnLst/>
                <a:rect l="l" t="t" r="r" b="b"/>
                <a:pathLst>
                  <a:path w="52893" h="12256" extrusionOk="0">
                    <a:moveTo>
                      <a:pt x="28671" y="1"/>
                    </a:moveTo>
                    <a:cubicBezTo>
                      <a:pt x="27852" y="1"/>
                      <a:pt x="27032" y="32"/>
                      <a:pt x="26211" y="108"/>
                    </a:cubicBezTo>
                    <a:cubicBezTo>
                      <a:pt x="24344" y="273"/>
                      <a:pt x="22477" y="332"/>
                      <a:pt x="20607" y="332"/>
                    </a:cubicBezTo>
                    <a:cubicBezTo>
                      <a:pt x="18737" y="332"/>
                      <a:pt x="16864" y="273"/>
                      <a:pt x="14984" y="202"/>
                    </a:cubicBezTo>
                    <a:cubicBezTo>
                      <a:pt x="14909" y="201"/>
                      <a:pt x="14834" y="200"/>
                      <a:pt x="14760" y="200"/>
                    </a:cubicBezTo>
                    <a:cubicBezTo>
                      <a:pt x="13441" y="200"/>
                      <a:pt x="12121" y="396"/>
                      <a:pt x="10802" y="486"/>
                    </a:cubicBezTo>
                    <a:cubicBezTo>
                      <a:pt x="9573" y="580"/>
                      <a:pt x="8344" y="533"/>
                      <a:pt x="7138" y="675"/>
                    </a:cubicBezTo>
                    <a:cubicBezTo>
                      <a:pt x="5461" y="839"/>
                      <a:pt x="3807" y="1643"/>
                      <a:pt x="2294" y="2329"/>
                    </a:cubicBezTo>
                    <a:cubicBezTo>
                      <a:pt x="1821" y="2730"/>
                      <a:pt x="1419" y="3275"/>
                      <a:pt x="1301" y="3889"/>
                    </a:cubicBezTo>
                    <a:cubicBezTo>
                      <a:pt x="1277" y="4456"/>
                      <a:pt x="1797" y="4882"/>
                      <a:pt x="2247" y="5165"/>
                    </a:cubicBezTo>
                    <a:cubicBezTo>
                      <a:pt x="3854" y="6133"/>
                      <a:pt x="5792" y="6322"/>
                      <a:pt x="7611" y="6653"/>
                    </a:cubicBezTo>
                    <a:cubicBezTo>
                      <a:pt x="10140" y="6984"/>
                      <a:pt x="12504" y="7268"/>
                      <a:pt x="15079" y="7529"/>
                    </a:cubicBezTo>
                    <a:cubicBezTo>
                      <a:pt x="17041" y="7718"/>
                      <a:pt x="19026" y="7623"/>
                      <a:pt x="20987" y="7788"/>
                    </a:cubicBezTo>
                    <a:cubicBezTo>
                      <a:pt x="22099" y="7859"/>
                      <a:pt x="23209" y="8024"/>
                      <a:pt x="24320" y="8071"/>
                    </a:cubicBezTo>
                    <a:cubicBezTo>
                      <a:pt x="25856" y="8071"/>
                      <a:pt x="27368" y="8024"/>
                      <a:pt x="28905" y="8001"/>
                    </a:cubicBezTo>
                    <a:cubicBezTo>
                      <a:pt x="32331" y="7835"/>
                      <a:pt x="35876" y="7835"/>
                      <a:pt x="39162" y="6700"/>
                    </a:cubicBezTo>
                    <a:cubicBezTo>
                      <a:pt x="41170" y="5613"/>
                      <a:pt x="37105" y="4598"/>
                      <a:pt x="36302" y="4479"/>
                    </a:cubicBezTo>
                    <a:cubicBezTo>
                      <a:pt x="33065" y="4053"/>
                      <a:pt x="29779" y="3723"/>
                      <a:pt x="26423" y="3581"/>
                    </a:cubicBezTo>
                    <a:cubicBezTo>
                      <a:pt x="25923" y="3538"/>
                      <a:pt x="25425" y="3525"/>
                      <a:pt x="24928" y="3525"/>
                    </a:cubicBezTo>
                    <a:cubicBezTo>
                      <a:pt x="24214" y="3525"/>
                      <a:pt x="23503" y="3551"/>
                      <a:pt x="22789" y="3551"/>
                    </a:cubicBezTo>
                    <a:cubicBezTo>
                      <a:pt x="22355" y="3551"/>
                      <a:pt x="21921" y="3542"/>
                      <a:pt x="21484" y="3511"/>
                    </a:cubicBezTo>
                    <a:cubicBezTo>
                      <a:pt x="21057" y="3537"/>
                      <a:pt x="20637" y="3555"/>
                      <a:pt x="20217" y="3555"/>
                    </a:cubicBezTo>
                    <a:cubicBezTo>
                      <a:pt x="19869" y="3555"/>
                      <a:pt x="19521" y="3543"/>
                      <a:pt x="19168" y="3511"/>
                    </a:cubicBezTo>
                    <a:cubicBezTo>
                      <a:pt x="19072" y="3504"/>
                      <a:pt x="18976" y="3501"/>
                      <a:pt x="18880" y="3501"/>
                    </a:cubicBezTo>
                    <a:cubicBezTo>
                      <a:pt x="18284" y="3501"/>
                      <a:pt x="17677" y="3612"/>
                      <a:pt x="17089" y="3653"/>
                    </a:cubicBezTo>
                    <a:cubicBezTo>
                      <a:pt x="16332" y="3794"/>
                      <a:pt x="15529" y="3605"/>
                      <a:pt x="14820" y="3959"/>
                    </a:cubicBezTo>
                    <a:cubicBezTo>
                      <a:pt x="14016" y="4314"/>
                      <a:pt x="14347" y="4573"/>
                      <a:pt x="15032" y="4740"/>
                    </a:cubicBezTo>
                    <a:cubicBezTo>
                      <a:pt x="15671" y="4882"/>
                      <a:pt x="16308" y="5046"/>
                      <a:pt x="16947" y="5046"/>
                    </a:cubicBezTo>
                    <a:cubicBezTo>
                      <a:pt x="17064" y="5046"/>
                      <a:pt x="17136" y="4929"/>
                      <a:pt x="17111" y="4834"/>
                    </a:cubicBezTo>
                    <a:cubicBezTo>
                      <a:pt x="17094" y="4727"/>
                      <a:pt x="16994" y="4714"/>
                      <a:pt x="16896" y="4714"/>
                    </a:cubicBezTo>
                    <a:cubicBezTo>
                      <a:pt x="16865" y="4714"/>
                      <a:pt x="16833" y="4715"/>
                      <a:pt x="16805" y="4715"/>
                    </a:cubicBezTo>
                    <a:cubicBezTo>
                      <a:pt x="16213" y="4693"/>
                      <a:pt x="15646" y="4551"/>
                      <a:pt x="14984" y="4384"/>
                    </a:cubicBezTo>
                    <a:cubicBezTo>
                      <a:pt x="14914" y="4362"/>
                      <a:pt x="14867" y="4337"/>
                      <a:pt x="14820" y="4337"/>
                    </a:cubicBezTo>
                    <a:cubicBezTo>
                      <a:pt x="15434" y="3959"/>
                      <a:pt x="16190" y="4125"/>
                      <a:pt x="17041" y="3984"/>
                    </a:cubicBezTo>
                    <a:cubicBezTo>
                      <a:pt x="17777" y="3885"/>
                      <a:pt x="18514" y="3832"/>
                      <a:pt x="19250" y="3832"/>
                    </a:cubicBezTo>
                    <a:cubicBezTo>
                      <a:pt x="19577" y="3832"/>
                      <a:pt x="19904" y="3843"/>
                      <a:pt x="20231" y="3864"/>
                    </a:cubicBezTo>
                    <a:cubicBezTo>
                      <a:pt x="20707" y="3851"/>
                      <a:pt x="21191" y="3828"/>
                      <a:pt x="21673" y="3828"/>
                    </a:cubicBezTo>
                    <a:cubicBezTo>
                      <a:pt x="21982" y="3828"/>
                      <a:pt x="22290" y="3837"/>
                      <a:pt x="22594" y="3864"/>
                    </a:cubicBezTo>
                    <a:cubicBezTo>
                      <a:pt x="23020" y="3853"/>
                      <a:pt x="23445" y="3848"/>
                      <a:pt x="23872" y="3848"/>
                    </a:cubicBezTo>
                    <a:cubicBezTo>
                      <a:pt x="26122" y="3848"/>
                      <a:pt x="28381" y="3993"/>
                      <a:pt x="30607" y="4173"/>
                    </a:cubicBezTo>
                    <a:cubicBezTo>
                      <a:pt x="31836" y="4243"/>
                      <a:pt x="32851" y="4362"/>
                      <a:pt x="34033" y="4551"/>
                    </a:cubicBezTo>
                    <a:cubicBezTo>
                      <a:pt x="35192" y="4693"/>
                      <a:pt x="36184" y="4715"/>
                      <a:pt x="37271" y="5023"/>
                    </a:cubicBezTo>
                    <a:cubicBezTo>
                      <a:pt x="38807" y="5519"/>
                      <a:pt x="40486" y="6133"/>
                      <a:pt x="38264" y="6630"/>
                    </a:cubicBezTo>
                    <a:cubicBezTo>
                      <a:pt x="35356" y="7387"/>
                      <a:pt x="32567" y="7529"/>
                      <a:pt x="29542" y="7623"/>
                    </a:cubicBezTo>
                    <a:cubicBezTo>
                      <a:pt x="27771" y="7693"/>
                      <a:pt x="25997" y="7718"/>
                      <a:pt x="24226" y="7718"/>
                    </a:cubicBezTo>
                    <a:cubicBezTo>
                      <a:pt x="22288" y="7576"/>
                      <a:pt x="20350" y="7362"/>
                      <a:pt x="18387" y="7339"/>
                    </a:cubicBezTo>
                    <a:cubicBezTo>
                      <a:pt x="18322" y="7340"/>
                      <a:pt x="18257" y="7340"/>
                      <a:pt x="18192" y="7340"/>
                    </a:cubicBezTo>
                    <a:cubicBezTo>
                      <a:pt x="15053" y="7340"/>
                      <a:pt x="12156" y="6813"/>
                      <a:pt x="9053" y="6489"/>
                    </a:cubicBezTo>
                    <a:cubicBezTo>
                      <a:pt x="6832" y="6133"/>
                      <a:pt x="4185" y="5991"/>
                      <a:pt x="2222" y="4715"/>
                    </a:cubicBezTo>
                    <a:cubicBezTo>
                      <a:pt x="1916" y="4551"/>
                      <a:pt x="1632" y="4053"/>
                      <a:pt x="1632" y="3984"/>
                    </a:cubicBezTo>
                    <a:cubicBezTo>
                      <a:pt x="1727" y="3416"/>
                      <a:pt x="2200" y="2825"/>
                      <a:pt x="2600" y="2566"/>
                    </a:cubicBezTo>
                    <a:cubicBezTo>
                      <a:pt x="4302" y="1785"/>
                      <a:pt x="6193" y="958"/>
                      <a:pt x="8083" y="934"/>
                    </a:cubicBezTo>
                    <a:cubicBezTo>
                      <a:pt x="10424" y="934"/>
                      <a:pt x="12715" y="580"/>
                      <a:pt x="15056" y="556"/>
                    </a:cubicBezTo>
                    <a:cubicBezTo>
                      <a:pt x="17419" y="628"/>
                      <a:pt x="19805" y="675"/>
                      <a:pt x="22169" y="698"/>
                    </a:cubicBezTo>
                    <a:cubicBezTo>
                      <a:pt x="24226" y="580"/>
                      <a:pt x="26306" y="439"/>
                      <a:pt x="28361" y="319"/>
                    </a:cubicBezTo>
                    <a:cubicBezTo>
                      <a:pt x="31386" y="344"/>
                      <a:pt x="34388" y="745"/>
                      <a:pt x="37413" y="934"/>
                    </a:cubicBezTo>
                    <a:cubicBezTo>
                      <a:pt x="39351" y="1006"/>
                      <a:pt x="41406" y="1053"/>
                      <a:pt x="43180" y="1359"/>
                    </a:cubicBezTo>
                    <a:cubicBezTo>
                      <a:pt x="44645" y="1596"/>
                      <a:pt x="46038" y="2116"/>
                      <a:pt x="47456" y="2541"/>
                    </a:cubicBezTo>
                    <a:cubicBezTo>
                      <a:pt x="49347" y="3250"/>
                      <a:pt x="52444" y="3675"/>
                      <a:pt x="52160" y="5591"/>
                    </a:cubicBezTo>
                    <a:cubicBezTo>
                      <a:pt x="51830" y="6347"/>
                      <a:pt x="50860" y="7339"/>
                      <a:pt x="50081" y="8118"/>
                    </a:cubicBezTo>
                    <a:cubicBezTo>
                      <a:pt x="49419" y="8686"/>
                      <a:pt x="48449" y="8994"/>
                      <a:pt x="47693" y="9325"/>
                    </a:cubicBezTo>
                    <a:cubicBezTo>
                      <a:pt x="46678" y="9750"/>
                      <a:pt x="45732" y="10317"/>
                      <a:pt x="44740" y="10790"/>
                    </a:cubicBezTo>
                    <a:cubicBezTo>
                      <a:pt x="44456" y="10979"/>
                      <a:pt x="43983" y="11026"/>
                      <a:pt x="43558" y="11143"/>
                    </a:cubicBezTo>
                    <a:cubicBezTo>
                      <a:pt x="42707" y="11380"/>
                      <a:pt x="41856" y="11546"/>
                      <a:pt x="40981" y="11663"/>
                    </a:cubicBezTo>
                    <a:cubicBezTo>
                      <a:pt x="39831" y="11825"/>
                      <a:pt x="38783" y="11986"/>
                      <a:pt x="37618" y="11986"/>
                    </a:cubicBezTo>
                    <a:cubicBezTo>
                      <a:pt x="37419" y="11986"/>
                      <a:pt x="37217" y="11982"/>
                      <a:pt x="37011" y="11972"/>
                    </a:cubicBezTo>
                    <a:cubicBezTo>
                      <a:pt x="32119" y="11877"/>
                      <a:pt x="27251" y="11380"/>
                      <a:pt x="22358" y="10932"/>
                    </a:cubicBezTo>
                    <a:cubicBezTo>
                      <a:pt x="17442" y="10459"/>
                      <a:pt x="12526" y="9939"/>
                      <a:pt x="7658" y="9088"/>
                    </a:cubicBezTo>
                    <a:cubicBezTo>
                      <a:pt x="5105" y="8710"/>
                      <a:pt x="2648" y="7929"/>
                      <a:pt x="190" y="7150"/>
                    </a:cubicBezTo>
                    <a:cubicBezTo>
                      <a:pt x="177" y="7146"/>
                      <a:pt x="164" y="7144"/>
                      <a:pt x="152" y="7144"/>
                    </a:cubicBezTo>
                    <a:cubicBezTo>
                      <a:pt x="95" y="7144"/>
                      <a:pt x="44" y="7186"/>
                      <a:pt x="25" y="7245"/>
                    </a:cubicBezTo>
                    <a:cubicBezTo>
                      <a:pt x="1" y="7315"/>
                      <a:pt x="48" y="7387"/>
                      <a:pt x="120" y="7409"/>
                    </a:cubicBezTo>
                    <a:cubicBezTo>
                      <a:pt x="1963" y="7929"/>
                      <a:pt x="3759" y="8638"/>
                      <a:pt x="5650" y="8969"/>
                    </a:cubicBezTo>
                    <a:cubicBezTo>
                      <a:pt x="10897" y="10009"/>
                      <a:pt x="16238" y="10601"/>
                      <a:pt x="21554" y="11121"/>
                    </a:cubicBezTo>
                    <a:cubicBezTo>
                      <a:pt x="27037" y="11641"/>
                      <a:pt x="32520" y="12231"/>
                      <a:pt x="38028" y="12255"/>
                    </a:cubicBezTo>
                    <a:cubicBezTo>
                      <a:pt x="40297" y="12136"/>
                      <a:pt x="42565" y="11783"/>
                      <a:pt x="44740" y="11143"/>
                    </a:cubicBezTo>
                    <a:cubicBezTo>
                      <a:pt x="45590" y="10718"/>
                      <a:pt x="46417" y="10270"/>
                      <a:pt x="47267" y="9867"/>
                    </a:cubicBezTo>
                    <a:cubicBezTo>
                      <a:pt x="47929" y="9561"/>
                      <a:pt x="48922" y="9253"/>
                      <a:pt x="49725" y="8827"/>
                    </a:cubicBezTo>
                    <a:cubicBezTo>
                      <a:pt x="50718" y="8260"/>
                      <a:pt x="51357" y="7292"/>
                      <a:pt x="52089" y="6464"/>
                    </a:cubicBezTo>
                    <a:cubicBezTo>
                      <a:pt x="52892" y="5638"/>
                      <a:pt x="52609" y="4526"/>
                      <a:pt x="51758" y="3842"/>
                    </a:cubicBezTo>
                    <a:cubicBezTo>
                      <a:pt x="51121" y="3344"/>
                      <a:pt x="50270" y="3133"/>
                      <a:pt x="49514" y="2825"/>
                    </a:cubicBezTo>
                    <a:cubicBezTo>
                      <a:pt x="47504" y="2210"/>
                      <a:pt x="45519" y="1454"/>
                      <a:pt x="43463" y="1053"/>
                    </a:cubicBezTo>
                    <a:cubicBezTo>
                      <a:pt x="41312" y="675"/>
                      <a:pt x="39115" y="675"/>
                      <a:pt x="36941" y="556"/>
                    </a:cubicBezTo>
                    <a:cubicBezTo>
                      <a:pt x="34187" y="356"/>
                      <a:pt x="31434" y="1"/>
                      <a:pt x="2867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6"/>
              <p:cNvSpPr/>
              <p:nvPr/>
            </p:nvSpPr>
            <p:spPr>
              <a:xfrm>
                <a:off x="3703775" y="4288988"/>
                <a:ext cx="2210325" cy="826575"/>
              </a:xfrm>
              <a:custGeom>
                <a:avLst/>
                <a:gdLst/>
                <a:ahLst/>
                <a:cxnLst/>
                <a:rect l="l" t="t" r="r" b="b"/>
                <a:pathLst>
                  <a:path w="88413" h="33063" extrusionOk="0">
                    <a:moveTo>
                      <a:pt x="58087" y="0"/>
                    </a:moveTo>
                    <a:cubicBezTo>
                      <a:pt x="56757" y="0"/>
                      <a:pt x="55421" y="181"/>
                      <a:pt x="54096" y="232"/>
                    </a:cubicBezTo>
                    <a:cubicBezTo>
                      <a:pt x="53003" y="252"/>
                      <a:pt x="51910" y="404"/>
                      <a:pt x="50817" y="404"/>
                    </a:cubicBezTo>
                    <a:cubicBezTo>
                      <a:pt x="50681" y="404"/>
                      <a:pt x="50545" y="402"/>
                      <a:pt x="50410" y="397"/>
                    </a:cubicBezTo>
                    <a:cubicBezTo>
                      <a:pt x="50156" y="378"/>
                      <a:pt x="49903" y="371"/>
                      <a:pt x="49651" y="371"/>
                    </a:cubicBezTo>
                    <a:cubicBezTo>
                      <a:pt x="48612" y="371"/>
                      <a:pt x="47585" y="500"/>
                      <a:pt x="46558" y="538"/>
                    </a:cubicBezTo>
                    <a:cubicBezTo>
                      <a:pt x="45329" y="563"/>
                      <a:pt x="44337" y="752"/>
                      <a:pt x="43108" y="869"/>
                    </a:cubicBezTo>
                    <a:cubicBezTo>
                      <a:pt x="42352" y="941"/>
                      <a:pt x="41429" y="964"/>
                      <a:pt x="40555" y="1153"/>
                    </a:cubicBezTo>
                    <a:cubicBezTo>
                      <a:pt x="38712" y="1295"/>
                      <a:pt x="36371" y="1720"/>
                      <a:pt x="34364" y="2076"/>
                    </a:cubicBezTo>
                    <a:cubicBezTo>
                      <a:pt x="33157" y="2382"/>
                      <a:pt x="31550" y="2287"/>
                      <a:pt x="30369" y="2454"/>
                    </a:cubicBezTo>
                    <a:cubicBezTo>
                      <a:pt x="27037" y="2785"/>
                      <a:pt x="23609" y="3233"/>
                      <a:pt x="20537" y="3635"/>
                    </a:cubicBezTo>
                    <a:cubicBezTo>
                      <a:pt x="18104" y="3730"/>
                      <a:pt x="15716" y="4178"/>
                      <a:pt x="13330" y="4556"/>
                    </a:cubicBezTo>
                    <a:cubicBezTo>
                      <a:pt x="12171" y="4770"/>
                      <a:pt x="11036" y="5029"/>
                      <a:pt x="9879" y="5171"/>
                    </a:cubicBezTo>
                    <a:cubicBezTo>
                      <a:pt x="9029" y="5312"/>
                      <a:pt x="8272" y="5690"/>
                      <a:pt x="7563" y="5951"/>
                    </a:cubicBezTo>
                    <a:cubicBezTo>
                      <a:pt x="6735" y="6330"/>
                      <a:pt x="5790" y="6282"/>
                      <a:pt x="4964" y="6589"/>
                    </a:cubicBezTo>
                    <a:cubicBezTo>
                      <a:pt x="3877" y="7086"/>
                      <a:pt x="2670" y="7534"/>
                      <a:pt x="1939" y="8479"/>
                    </a:cubicBezTo>
                    <a:cubicBezTo>
                      <a:pt x="1466" y="9166"/>
                      <a:pt x="969" y="9827"/>
                      <a:pt x="615" y="10559"/>
                    </a:cubicBezTo>
                    <a:cubicBezTo>
                      <a:pt x="354" y="11198"/>
                      <a:pt x="237" y="11907"/>
                      <a:pt x="48" y="12569"/>
                    </a:cubicBezTo>
                    <a:cubicBezTo>
                      <a:pt x="1" y="13489"/>
                      <a:pt x="568" y="14340"/>
                      <a:pt x="1135" y="15049"/>
                    </a:cubicBezTo>
                    <a:cubicBezTo>
                      <a:pt x="2150" y="16231"/>
                      <a:pt x="2884" y="17554"/>
                      <a:pt x="3946" y="18713"/>
                    </a:cubicBezTo>
                    <a:cubicBezTo>
                      <a:pt x="4466" y="19303"/>
                      <a:pt x="5200" y="19681"/>
                      <a:pt x="5837" y="20154"/>
                    </a:cubicBezTo>
                    <a:cubicBezTo>
                      <a:pt x="6618" y="20721"/>
                      <a:pt x="7422" y="21408"/>
                      <a:pt x="8414" y="21833"/>
                    </a:cubicBezTo>
                    <a:cubicBezTo>
                      <a:pt x="9429" y="22376"/>
                      <a:pt x="10399" y="22990"/>
                      <a:pt x="11415" y="23510"/>
                    </a:cubicBezTo>
                    <a:cubicBezTo>
                      <a:pt x="11982" y="23794"/>
                      <a:pt x="12621" y="23794"/>
                      <a:pt x="13188" y="24007"/>
                    </a:cubicBezTo>
                    <a:cubicBezTo>
                      <a:pt x="14912" y="24480"/>
                      <a:pt x="16661" y="24811"/>
                      <a:pt x="18435" y="25070"/>
                    </a:cubicBezTo>
                    <a:cubicBezTo>
                      <a:pt x="20064" y="25306"/>
                      <a:pt x="21577" y="25898"/>
                      <a:pt x="23184" y="26204"/>
                    </a:cubicBezTo>
                    <a:cubicBezTo>
                      <a:pt x="23533" y="26289"/>
                      <a:pt x="23881" y="26303"/>
                      <a:pt x="24231" y="26303"/>
                    </a:cubicBezTo>
                    <a:cubicBezTo>
                      <a:pt x="24404" y="26303"/>
                      <a:pt x="24577" y="26299"/>
                      <a:pt x="24751" y="26299"/>
                    </a:cubicBezTo>
                    <a:cubicBezTo>
                      <a:pt x="25014" y="26299"/>
                      <a:pt x="25280" y="26307"/>
                      <a:pt x="25547" y="26346"/>
                    </a:cubicBezTo>
                    <a:cubicBezTo>
                      <a:pt x="27510" y="26512"/>
                      <a:pt x="29495" y="26488"/>
                      <a:pt x="31480" y="26654"/>
                    </a:cubicBezTo>
                    <a:cubicBezTo>
                      <a:pt x="31633" y="26667"/>
                      <a:pt x="31794" y="26672"/>
                      <a:pt x="31959" y="26672"/>
                    </a:cubicBezTo>
                    <a:cubicBezTo>
                      <a:pt x="32591" y="26672"/>
                      <a:pt x="33281" y="26598"/>
                      <a:pt x="33819" y="26598"/>
                    </a:cubicBezTo>
                    <a:cubicBezTo>
                      <a:pt x="33919" y="26598"/>
                      <a:pt x="34014" y="26601"/>
                      <a:pt x="34103" y="26607"/>
                    </a:cubicBezTo>
                    <a:cubicBezTo>
                      <a:pt x="34120" y="26613"/>
                      <a:pt x="34137" y="26615"/>
                      <a:pt x="34153" y="26615"/>
                    </a:cubicBezTo>
                    <a:cubicBezTo>
                      <a:pt x="34275" y="26615"/>
                      <a:pt x="34375" y="26474"/>
                      <a:pt x="34292" y="26371"/>
                    </a:cubicBezTo>
                    <a:cubicBezTo>
                      <a:pt x="34190" y="26269"/>
                      <a:pt x="34053" y="26241"/>
                      <a:pt x="33905" y="26241"/>
                    </a:cubicBezTo>
                    <a:cubicBezTo>
                      <a:pt x="33734" y="26241"/>
                      <a:pt x="33548" y="26278"/>
                      <a:pt x="33388" y="26278"/>
                    </a:cubicBezTo>
                    <a:cubicBezTo>
                      <a:pt x="33366" y="26278"/>
                      <a:pt x="33344" y="26278"/>
                      <a:pt x="33324" y="26276"/>
                    </a:cubicBezTo>
                    <a:cubicBezTo>
                      <a:pt x="32875" y="26311"/>
                      <a:pt x="32431" y="26329"/>
                      <a:pt x="31991" y="26329"/>
                    </a:cubicBezTo>
                    <a:cubicBezTo>
                      <a:pt x="31551" y="26329"/>
                      <a:pt x="31113" y="26311"/>
                      <a:pt x="30677" y="26276"/>
                    </a:cubicBezTo>
                    <a:cubicBezTo>
                      <a:pt x="28951" y="26134"/>
                      <a:pt x="27249" y="26204"/>
                      <a:pt x="25547" y="26040"/>
                    </a:cubicBezTo>
                    <a:cubicBezTo>
                      <a:pt x="25272" y="26000"/>
                      <a:pt x="25002" y="25992"/>
                      <a:pt x="24738" y="25992"/>
                    </a:cubicBezTo>
                    <a:cubicBezTo>
                      <a:pt x="24561" y="25992"/>
                      <a:pt x="24387" y="25996"/>
                      <a:pt x="24217" y="25996"/>
                    </a:cubicBezTo>
                    <a:cubicBezTo>
                      <a:pt x="23880" y="25996"/>
                      <a:pt x="23559" y="25982"/>
                      <a:pt x="23256" y="25898"/>
                    </a:cubicBezTo>
                    <a:cubicBezTo>
                      <a:pt x="21671" y="25590"/>
                      <a:pt x="20184" y="25000"/>
                      <a:pt x="18599" y="24764"/>
                    </a:cubicBezTo>
                    <a:cubicBezTo>
                      <a:pt x="16780" y="24503"/>
                      <a:pt x="15007" y="24172"/>
                      <a:pt x="13258" y="23676"/>
                    </a:cubicBezTo>
                    <a:cubicBezTo>
                      <a:pt x="12596" y="23463"/>
                      <a:pt x="11912" y="23440"/>
                      <a:pt x="11415" y="23156"/>
                    </a:cubicBezTo>
                    <a:cubicBezTo>
                      <a:pt x="10517" y="22659"/>
                      <a:pt x="9643" y="22139"/>
                      <a:pt x="8768" y="21619"/>
                    </a:cubicBezTo>
                    <a:cubicBezTo>
                      <a:pt x="7941" y="21241"/>
                      <a:pt x="7138" y="20793"/>
                      <a:pt x="6546" y="20249"/>
                    </a:cubicBezTo>
                    <a:cubicBezTo>
                      <a:pt x="5837" y="19729"/>
                      <a:pt x="4986" y="19209"/>
                      <a:pt x="4419" y="18713"/>
                    </a:cubicBezTo>
                    <a:cubicBezTo>
                      <a:pt x="3474" y="17768"/>
                      <a:pt x="2931" y="16823"/>
                      <a:pt x="2080" y="15688"/>
                    </a:cubicBezTo>
                    <a:cubicBezTo>
                      <a:pt x="1277" y="14671"/>
                      <a:pt x="260" y="13537"/>
                      <a:pt x="426" y="12497"/>
                    </a:cubicBezTo>
                    <a:cubicBezTo>
                      <a:pt x="732" y="11410"/>
                      <a:pt x="874" y="10512"/>
                      <a:pt x="1583" y="9614"/>
                    </a:cubicBezTo>
                    <a:cubicBezTo>
                      <a:pt x="1986" y="9071"/>
                      <a:pt x="2175" y="8646"/>
                      <a:pt x="2670" y="8220"/>
                    </a:cubicBezTo>
                    <a:cubicBezTo>
                      <a:pt x="3120" y="7842"/>
                      <a:pt x="3946" y="7487"/>
                      <a:pt x="4586" y="7133"/>
                    </a:cubicBezTo>
                    <a:cubicBezTo>
                      <a:pt x="5295" y="6708"/>
                      <a:pt x="6382" y="6708"/>
                      <a:pt x="7280" y="6424"/>
                    </a:cubicBezTo>
                    <a:cubicBezTo>
                      <a:pt x="8200" y="6140"/>
                      <a:pt x="8815" y="5738"/>
                      <a:pt x="9760" y="5573"/>
                    </a:cubicBezTo>
                    <a:cubicBezTo>
                      <a:pt x="10919" y="5384"/>
                      <a:pt x="12101" y="5171"/>
                      <a:pt x="13258" y="4934"/>
                    </a:cubicBezTo>
                    <a:cubicBezTo>
                      <a:pt x="15788" y="4533"/>
                      <a:pt x="18057" y="4083"/>
                      <a:pt x="20584" y="3989"/>
                    </a:cubicBezTo>
                    <a:cubicBezTo>
                      <a:pt x="23776" y="3541"/>
                      <a:pt x="26965" y="3138"/>
                      <a:pt x="30346" y="2785"/>
                    </a:cubicBezTo>
                    <a:cubicBezTo>
                      <a:pt x="31622" y="2618"/>
                      <a:pt x="33229" y="2737"/>
                      <a:pt x="34623" y="2382"/>
                    </a:cubicBezTo>
                    <a:cubicBezTo>
                      <a:pt x="36727" y="2004"/>
                      <a:pt x="38665" y="1650"/>
                      <a:pt x="40720" y="1484"/>
                    </a:cubicBezTo>
                    <a:cubicBezTo>
                      <a:pt x="41690" y="1272"/>
                      <a:pt x="42541" y="1272"/>
                      <a:pt x="43414" y="1177"/>
                    </a:cubicBezTo>
                    <a:cubicBezTo>
                      <a:pt x="44643" y="1036"/>
                      <a:pt x="45660" y="869"/>
                      <a:pt x="46842" y="869"/>
                    </a:cubicBezTo>
                    <a:cubicBezTo>
                      <a:pt x="47816" y="816"/>
                      <a:pt x="48777" y="721"/>
                      <a:pt x="49744" y="721"/>
                    </a:cubicBezTo>
                    <a:cubicBezTo>
                      <a:pt x="50044" y="721"/>
                      <a:pt x="50344" y="730"/>
                      <a:pt x="50646" y="752"/>
                    </a:cubicBezTo>
                    <a:cubicBezTo>
                      <a:pt x="50719" y="754"/>
                      <a:pt x="50791" y="754"/>
                      <a:pt x="50864" y="754"/>
                    </a:cubicBezTo>
                    <a:cubicBezTo>
                      <a:pt x="51929" y="754"/>
                      <a:pt x="53013" y="607"/>
                      <a:pt x="54096" y="563"/>
                    </a:cubicBezTo>
                    <a:cubicBezTo>
                      <a:pt x="55366" y="510"/>
                      <a:pt x="56826" y="343"/>
                      <a:pt x="58139" y="343"/>
                    </a:cubicBezTo>
                    <a:cubicBezTo>
                      <a:pt x="58612" y="343"/>
                      <a:pt x="59066" y="365"/>
                      <a:pt x="59485" y="421"/>
                    </a:cubicBezTo>
                    <a:cubicBezTo>
                      <a:pt x="63196" y="775"/>
                      <a:pt x="66858" y="1295"/>
                      <a:pt x="70617" y="1981"/>
                    </a:cubicBezTo>
                    <a:cubicBezTo>
                      <a:pt x="72672" y="2287"/>
                      <a:pt x="74657" y="2974"/>
                      <a:pt x="76667" y="3494"/>
                    </a:cubicBezTo>
                    <a:cubicBezTo>
                      <a:pt x="79148" y="4036"/>
                      <a:pt x="81228" y="4722"/>
                      <a:pt x="83426" y="5974"/>
                    </a:cubicBezTo>
                    <a:cubicBezTo>
                      <a:pt x="85812" y="7534"/>
                      <a:pt x="88034" y="10442"/>
                      <a:pt x="87539" y="13253"/>
                    </a:cubicBezTo>
                    <a:cubicBezTo>
                      <a:pt x="87066" y="15758"/>
                      <a:pt x="85979" y="17957"/>
                      <a:pt x="84514" y="20060"/>
                    </a:cubicBezTo>
                    <a:cubicBezTo>
                      <a:pt x="83875" y="20910"/>
                      <a:pt x="83449" y="21761"/>
                      <a:pt x="82717" y="22470"/>
                    </a:cubicBezTo>
                    <a:cubicBezTo>
                      <a:pt x="82267" y="22896"/>
                      <a:pt x="81795" y="23321"/>
                      <a:pt x="81369" y="23771"/>
                    </a:cubicBezTo>
                    <a:cubicBezTo>
                      <a:pt x="80685" y="24219"/>
                      <a:pt x="79715" y="24905"/>
                      <a:pt x="78889" y="25353"/>
                    </a:cubicBezTo>
                    <a:cubicBezTo>
                      <a:pt x="77896" y="26040"/>
                      <a:pt x="76809" y="26560"/>
                      <a:pt x="75697" y="27032"/>
                    </a:cubicBezTo>
                    <a:cubicBezTo>
                      <a:pt x="74374" y="27717"/>
                      <a:pt x="73192" y="28237"/>
                      <a:pt x="71799" y="28757"/>
                    </a:cubicBezTo>
                    <a:cubicBezTo>
                      <a:pt x="70120" y="29324"/>
                      <a:pt x="68443" y="29986"/>
                      <a:pt x="66717" y="30483"/>
                    </a:cubicBezTo>
                    <a:cubicBezTo>
                      <a:pt x="63338" y="31309"/>
                      <a:pt x="59910" y="31854"/>
                      <a:pt x="56460" y="32184"/>
                    </a:cubicBezTo>
                    <a:cubicBezTo>
                      <a:pt x="53837" y="32443"/>
                      <a:pt x="51213" y="32538"/>
                      <a:pt x="48614" y="32774"/>
                    </a:cubicBezTo>
                    <a:cubicBezTo>
                      <a:pt x="48377" y="32799"/>
                      <a:pt x="48165" y="32799"/>
                      <a:pt x="47952" y="32846"/>
                    </a:cubicBezTo>
                    <a:cubicBezTo>
                      <a:pt x="47905" y="32846"/>
                      <a:pt x="47857" y="32893"/>
                      <a:pt x="47857" y="32941"/>
                    </a:cubicBezTo>
                    <a:cubicBezTo>
                      <a:pt x="47857" y="33001"/>
                      <a:pt x="47911" y="33063"/>
                      <a:pt x="47970" y="33063"/>
                    </a:cubicBezTo>
                    <a:cubicBezTo>
                      <a:pt x="47980" y="33063"/>
                      <a:pt x="47989" y="33061"/>
                      <a:pt x="47999" y="33058"/>
                    </a:cubicBezTo>
                    <a:cubicBezTo>
                      <a:pt x="53459" y="32657"/>
                      <a:pt x="58965" y="32443"/>
                      <a:pt x="64353" y="31309"/>
                    </a:cubicBezTo>
                    <a:cubicBezTo>
                      <a:pt x="67378" y="30719"/>
                      <a:pt x="70286" y="29632"/>
                      <a:pt x="73170" y="28520"/>
                    </a:cubicBezTo>
                    <a:cubicBezTo>
                      <a:pt x="74162" y="28142"/>
                      <a:pt x="75107" y="27647"/>
                      <a:pt x="76053" y="27197"/>
                    </a:cubicBezTo>
                    <a:cubicBezTo>
                      <a:pt x="77187" y="26749"/>
                      <a:pt x="78227" y="26157"/>
                      <a:pt x="79242" y="25495"/>
                    </a:cubicBezTo>
                    <a:cubicBezTo>
                      <a:pt x="80046" y="25023"/>
                      <a:pt x="80827" y="24527"/>
                      <a:pt x="81583" y="24007"/>
                    </a:cubicBezTo>
                    <a:cubicBezTo>
                      <a:pt x="82197" y="23368"/>
                      <a:pt x="82882" y="22801"/>
                      <a:pt x="83449" y="22139"/>
                    </a:cubicBezTo>
                    <a:cubicBezTo>
                      <a:pt x="85387" y="19517"/>
                      <a:pt x="87208" y="16704"/>
                      <a:pt x="87845" y="13467"/>
                    </a:cubicBezTo>
                    <a:cubicBezTo>
                      <a:pt x="88412" y="10370"/>
                      <a:pt x="86215" y="7581"/>
                      <a:pt x="83827" y="5832"/>
                    </a:cubicBezTo>
                    <a:cubicBezTo>
                      <a:pt x="81322" y="4367"/>
                      <a:pt x="79220" y="3730"/>
                      <a:pt x="76478" y="3091"/>
                    </a:cubicBezTo>
                    <a:cubicBezTo>
                      <a:pt x="74516" y="2595"/>
                      <a:pt x="72602" y="1934"/>
                      <a:pt x="70593" y="1650"/>
                    </a:cubicBezTo>
                    <a:cubicBezTo>
                      <a:pt x="67048" y="1011"/>
                      <a:pt x="63124" y="421"/>
                      <a:pt x="59721" y="113"/>
                    </a:cubicBezTo>
                    <a:cubicBezTo>
                      <a:pt x="59178" y="31"/>
                      <a:pt x="58633" y="0"/>
                      <a:pt x="5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6"/>
              <p:cNvSpPr/>
              <p:nvPr/>
            </p:nvSpPr>
            <p:spPr>
              <a:xfrm>
                <a:off x="4233175" y="5147863"/>
                <a:ext cx="496175" cy="160200"/>
              </a:xfrm>
              <a:custGeom>
                <a:avLst/>
                <a:gdLst/>
                <a:ahLst/>
                <a:cxnLst/>
                <a:rect l="l" t="t" r="r" b="b"/>
                <a:pathLst>
                  <a:path w="19847" h="6408" extrusionOk="0">
                    <a:moveTo>
                      <a:pt x="19732" y="1"/>
                    </a:moveTo>
                    <a:cubicBezTo>
                      <a:pt x="19725" y="1"/>
                      <a:pt x="19718" y="2"/>
                      <a:pt x="19710" y="4"/>
                    </a:cubicBezTo>
                    <a:cubicBezTo>
                      <a:pt x="15976" y="215"/>
                      <a:pt x="12289" y="1066"/>
                      <a:pt x="8792" y="2320"/>
                    </a:cubicBezTo>
                    <a:cubicBezTo>
                      <a:pt x="5978" y="3524"/>
                      <a:pt x="3190" y="4683"/>
                      <a:pt x="378" y="6007"/>
                    </a:cubicBezTo>
                    <a:cubicBezTo>
                      <a:pt x="259" y="6101"/>
                      <a:pt x="70" y="6101"/>
                      <a:pt x="23" y="6243"/>
                    </a:cubicBezTo>
                    <a:cubicBezTo>
                      <a:pt x="0" y="6313"/>
                      <a:pt x="47" y="6385"/>
                      <a:pt x="117" y="6407"/>
                    </a:cubicBezTo>
                    <a:cubicBezTo>
                      <a:pt x="306" y="6407"/>
                      <a:pt x="495" y="6243"/>
                      <a:pt x="662" y="6171"/>
                    </a:cubicBezTo>
                    <a:cubicBezTo>
                      <a:pt x="2670" y="5226"/>
                      <a:pt x="4608" y="4375"/>
                      <a:pt x="6593" y="3549"/>
                    </a:cubicBezTo>
                    <a:cubicBezTo>
                      <a:pt x="8342" y="2698"/>
                      <a:pt x="10091" y="2083"/>
                      <a:pt x="12006" y="1539"/>
                    </a:cubicBezTo>
                    <a:cubicBezTo>
                      <a:pt x="14392" y="877"/>
                      <a:pt x="16874" y="452"/>
                      <a:pt x="19260" y="240"/>
                    </a:cubicBezTo>
                    <a:cubicBezTo>
                      <a:pt x="19288" y="236"/>
                      <a:pt x="19316" y="235"/>
                      <a:pt x="19345" y="235"/>
                    </a:cubicBezTo>
                    <a:cubicBezTo>
                      <a:pt x="19418" y="235"/>
                      <a:pt x="19494" y="243"/>
                      <a:pt x="19568" y="243"/>
                    </a:cubicBezTo>
                    <a:cubicBezTo>
                      <a:pt x="19645" y="243"/>
                      <a:pt x="19719" y="233"/>
                      <a:pt x="19780" y="193"/>
                    </a:cubicBezTo>
                    <a:cubicBezTo>
                      <a:pt x="19847" y="127"/>
                      <a:pt x="19812" y="1"/>
                      <a:pt x="197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6"/>
              <p:cNvSpPr/>
              <p:nvPr/>
            </p:nvSpPr>
            <p:spPr>
              <a:xfrm>
                <a:off x="4081750" y="5151538"/>
                <a:ext cx="305750" cy="133225"/>
              </a:xfrm>
              <a:custGeom>
                <a:avLst/>
                <a:gdLst/>
                <a:ahLst/>
                <a:cxnLst/>
                <a:rect l="l" t="t" r="r" b="b"/>
                <a:pathLst>
                  <a:path w="12230" h="5329" extrusionOk="0">
                    <a:moveTo>
                      <a:pt x="12029" y="0"/>
                    </a:moveTo>
                    <a:cubicBezTo>
                      <a:pt x="12000" y="0"/>
                      <a:pt x="11970" y="7"/>
                      <a:pt x="11941" y="21"/>
                    </a:cubicBezTo>
                    <a:cubicBezTo>
                      <a:pt x="10617" y="518"/>
                      <a:pt x="9389" y="1014"/>
                      <a:pt x="8184" y="1511"/>
                    </a:cubicBezTo>
                    <a:cubicBezTo>
                      <a:pt x="6341" y="2195"/>
                      <a:pt x="4497" y="2904"/>
                      <a:pt x="2748" y="3802"/>
                    </a:cubicBezTo>
                    <a:cubicBezTo>
                      <a:pt x="1873" y="4228"/>
                      <a:pt x="1000" y="4631"/>
                      <a:pt x="124" y="5079"/>
                    </a:cubicBezTo>
                    <a:cubicBezTo>
                      <a:pt x="1" y="5141"/>
                      <a:pt x="75" y="5328"/>
                      <a:pt x="205" y="5328"/>
                    </a:cubicBezTo>
                    <a:cubicBezTo>
                      <a:pt x="224" y="5328"/>
                      <a:pt x="245" y="5324"/>
                      <a:pt x="266" y="5315"/>
                    </a:cubicBezTo>
                    <a:cubicBezTo>
                      <a:pt x="2015" y="4442"/>
                      <a:pt x="3788" y="3543"/>
                      <a:pt x="5513" y="2857"/>
                    </a:cubicBezTo>
                    <a:cubicBezTo>
                      <a:pt x="7759" y="1984"/>
                      <a:pt x="9791" y="1156"/>
                      <a:pt x="11918" y="329"/>
                    </a:cubicBezTo>
                    <a:cubicBezTo>
                      <a:pt x="12013" y="305"/>
                      <a:pt x="12107" y="305"/>
                      <a:pt x="12155" y="210"/>
                    </a:cubicBezTo>
                    <a:cubicBezTo>
                      <a:pt x="12230" y="98"/>
                      <a:pt x="12140" y="0"/>
                      <a:pt x="120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6"/>
              <p:cNvSpPr/>
              <p:nvPr/>
            </p:nvSpPr>
            <p:spPr>
              <a:xfrm>
                <a:off x="3965950" y="5082688"/>
                <a:ext cx="362425" cy="148625"/>
              </a:xfrm>
              <a:custGeom>
                <a:avLst/>
                <a:gdLst/>
                <a:ahLst/>
                <a:cxnLst/>
                <a:rect l="l" t="t" r="r" b="b"/>
                <a:pathLst>
                  <a:path w="14497" h="5945" extrusionOk="0">
                    <a:moveTo>
                      <a:pt x="14286" y="1"/>
                    </a:moveTo>
                    <a:cubicBezTo>
                      <a:pt x="14270" y="1"/>
                      <a:pt x="14253" y="4"/>
                      <a:pt x="14234" y="11"/>
                    </a:cubicBezTo>
                    <a:cubicBezTo>
                      <a:pt x="11988" y="932"/>
                      <a:pt x="9460" y="1713"/>
                      <a:pt x="7333" y="2539"/>
                    </a:cubicBezTo>
                    <a:cubicBezTo>
                      <a:pt x="5371" y="3225"/>
                      <a:pt x="3505" y="4146"/>
                      <a:pt x="1614" y="4997"/>
                    </a:cubicBezTo>
                    <a:cubicBezTo>
                      <a:pt x="1094" y="5258"/>
                      <a:pt x="549" y="5447"/>
                      <a:pt x="77" y="5706"/>
                    </a:cubicBezTo>
                    <a:cubicBezTo>
                      <a:pt x="0" y="5802"/>
                      <a:pt x="79" y="5945"/>
                      <a:pt x="187" y="5945"/>
                    </a:cubicBezTo>
                    <a:cubicBezTo>
                      <a:pt x="212" y="5945"/>
                      <a:pt x="239" y="5937"/>
                      <a:pt x="266" y="5919"/>
                    </a:cubicBezTo>
                    <a:cubicBezTo>
                      <a:pt x="2440" y="4997"/>
                      <a:pt x="4614" y="3887"/>
                      <a:pt x="6719" y="3083"/>
                    </a:cubicBezTo>
                    <a:cubicBezTo>
                      <a:pt x="9152" y="2138"/>
                      <a:pt x="11799" y="1357"/>
                      <a:pt x="14304" y="317"/>
                    </a:cubicBezTo>
                    <a:cubicBezTo>
                      <a:pt x="14497" y="275"/>
                      <a:pt x="14439" y="1"/>
                      <a:pt x="14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26918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7"/>
          <p:cNvSpPr txBox="1">
            <a:spLocks noGrp="1"/>
          </p:cNvSpPr>
          <p:nvPr>
            <p:ph type="title"/>
          </p:nvPr>
        </p:nvSpPr>
        <p:spPr>
          <a:xfrm>
            <a:off x="928800" y="2139696"/>
            <a:ext cx="38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395" name="Google Shape;395;p17"/>
          <p:cNvSpPr txBox="1">
            <a:spLocks noGrp="1"/>
          </p:cNvSpPr>
          <p:nvPr>
            <p:ph type="title" idx="2" hasCustomPrompt="1"/>
          </p:nvPr>
        </p:nvSpPr>
        <p:spPr>
          <a:xfrm>
            <a:off x="928800" y="1133856"/>
            <a:ext cx="14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396" name="Google Shape;396;p17"/>
          <p:cNvSpPr txBox="1">
            <a:spLocks noGrp="1"/>
          </p:cNvSpPr>
          <p:nvPr>
            <p:ph type="subTitle" idx="1"/>
          </p:nvPr>
        </p:nvSpPr>
        <p:spPr>
          <a:xfrm>
            <a:off x="928800" y="2971800"/>
            <a:ext cx="39834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7" name="Google Shape;397;p17"/>
          <p:cNvGrpSpPr/>
          <p:nvPr/>
        </p:nvGrpSpPr>
        <p:grpSpPr>
          <a:xfrm>
            <a:off x="8478775" y="2765150"/>
            <a:ext cx="571900" cy="1588000"/>
            <a:chOff x="5250225" y="2349700"/>
            <a:chExt cx="571900" cy="1588000"/>
          </a:xfrm>
        </p:grpSpPr>
        <p:sp>
          <p:nvSpPr>
            <p:cNvPr id="398" name="Google Shape;398;p17"/>
            <p:cNvSpPr/>
            <p:nvPr/>
          </p:nvSpPr>
          <p:spPr>
            <a:xfrm>
              <a:off x="5250225" y="2421650"/>
              <a:ext cx="256900" cy="1515900"/>
            </a:xfrm>
            <a:custGeom>
              <a:avLst/>
              <a:gdLst/>
              <a:ahLst/>
              <a:cxnLst/>
              <a:rect l="l" t="t" r="r" b="b"/>
              <a:pathLst>
                <a:path w="10276" h="60636" extrusionOk="0">
                  <a:moveTo>
                    <a:pt x="3685" y="1"/>
                  </a:moveTo>
                  <a:cubicBezTo>
                    <a:pt x="3613" y="1"/>
                    <a:pt x="3540" y="27"/>
                    <a:pt x="3487" y="80"/>
                  </a:cubicBezTo>
                  <a:cubicBezTo>
                    <a:pt x="2061" y="1163"/>
                    <a:pt x="635" y="2431"/>
                    <a:pt x="318" y="4227"/>
                  </a:cubicBezTo>
                  <a:cubicBezTo>
                    <a:pt x="106" y="4914"/>
                    <a:pt x="1" y="5627"/>
                    <a:pt x="27" y="6340"/>
                  </a:cubicBezTo>
                  <a:cubicBezTo>
                    <a:pt x="133" y="7344"/>
                    <a:pt x="635" y="8242"/>
                    <a:pt x="1242" y="9061"/>
                  </a:cubicBezTo>
                  <a:cubicBezTo>
                    <a:pt x="1665" y="9642"/>
                    <a:pt x="2351" y="9959"/>
                    <a:pt x="2959" y="10329"/>
                  </a:cubicBezTo>
                  <a:cubicBezTo>
                    <a:pt x="3567" y="10725"/>
                    <a:pt x="4148" y="11042"/>
                    <a:pt x="4702" y="11464"/>
                  </a:cubicBezTo>
                  <a:cubicBezTo>
                    <a:pt x="5151" y="11676"/>
                    <a:pt x="5574" y="11966"/>
                    <a:pt x="5891" y="12362"/>
                  </a:cubicBezTo>
                  <a:cubicBezTo>
                    <a:pt x="5917" y="12389"/>
                    <a:pt x="5944" y="12415"/>
                    <a:pt x="5970" y="12442"/>
                  </a:cubicBezTo>
                  <a:cubicBezTo>
                    <a:pt x="6049" y="12574"/>
                    <a:pt x="6129" y="12706"/>
                    <a:pt x="6208" y="12864"/>
                  </a:cubicBezTo>
                  <a:cubicBezTo>
                    <a:pt x="6261" y="12970"/>
                    <a:pt x="6340" y="13261"/>
                    <a:pt x="6366" y="13366"/>
                  </a:cubicBezTo>
                  <a:cubicBezTo>
                    <a:pt x="6393" y="14925"/>
                    <a:pt x="5917" y="16457"/>
                    <a:pt x="5019" y="17725"/>
                  </a:cubicBezTo>
                  <a:cubicBezTo>
                    <a:pt x="4517" y="18385"/>
                    <a:pt x="3567" y="19283"/>
                    <a:pt x="2959" y="20234"/>
                  </a:cubicBezTo>
                  <a:cubicBezTo>
                    <a:pt x="2457" y="20921"/>
                    <a:pt x="2061" y="21660"/>
                    <a:pt x="1770" y="22453"/>
                  </a:cubicBezTo>
                  <a:cubicBezTo>
                    <a:pt x="1533" y="22981"/>
                    <a:pt x="819" y="24724"/>
                    <a:pt x="1242" y="25702"/>
                  </a:cubicBezTo>
                  <a:cubicBezTo>
                    <a:pt x="1718" y="26917"/>
                    <a:pt x="2536" y="27973"/>
                    <a:pt x="3593" y="28766"/>
                  </a:cubicBezTo>
                  <a:cubicBezTo>
                    <a:pt x="4517" y="29294"/>
                    <a:pt x="5178" y="29347"/>
                    <a:pt x="5759" y="29875"/>
                  </a:cubicBezTo>
                  <a:cubicBezTo>
                    <a:pt x="7872" y="31513"/>
                    <a:pt x="8163" y="33732"/>
                    <a:pt x="7238" y="36267"/>
                  </a:cubicBezTo>
                  <a:cubicBezTo>
                    <a:pt x="6736" y="37509"/>
                    <a:pt x="6049" y="38671"/>
                    <a:pt x="5204" y="39728"/>
                  </a:cubicBezTo>
                  <a:cubicBezTo>
                    <a:pt x="4438" y="40599"/>
                    <a:pt x="3778" y="41577"/>
                    <a:pt x="3250" y="42607"/>
                  </a:cubicBezTo>
                  <a:cubicBezTo>
                    <a:pt x="2906" y="43161"/>
                    <a:pt x="2668" y="43795"/>
                    <a:pt x="2589" y="44456"/>
                  </a:cubicBezTo>
                  <a:cubicBezTo>
                    <a:pt x="2484" y="44878"/>
                    <a:pt x="2457" y="45327"/>
                    <a:pt x="2510" y="45750"/>
                  </a:cubicBezTo>
                  <a:cubicBezTo>
                    <a:pt x="2721" y="46675"/>
                    <a:pt x="3619" y="47176"/>
                    <a:pt x="4412" y="47626"/>
                  </a:cubicBezTo>
                  <a:cubicBezTo>
                    <a:pt x="5416" y="48286"/>
                    <a:pt x="6604" y="48629"/>
                    <a:pt x="7397" y="49052"/>
                  </a:cubicBezTo>
                  <a:cubicBezTo>
                    <a:pt x="8480" y="49765"/>
                    <a:pt x="9404" y="51931"/>
                    <a:pt x="8902" y="53252"/>
                  </a:cubicBezTo>
                  <a:cubicBezTo>
                    <a:pt x="8691" y="54203"/>
                    <a:pt x="7846" y="54889"/>
                    <a:pt x="7265" y="55761"/>
                  </a:cubicBezTo>
                  <a:cubicBezTo>
                    <a:pt x="6683" y="56633"/>
                    <a:pt x="6419" y="57055"/>
                    <a:pt x="6234" y="58059"/>
                  </a:cubicBezTo>
                  <a:cubicBezTo>
                    <a:pt x="6129" y="58508"/>
                    <a:pt x="6129" y="58984"/>
                    <a:pt x="6234" y="59433"/>
                  </a:cubicBezTo>
                  <a:cubicBezTo>
                    <a:pt x="6314" y="59697"/>
                    <a:pt x="6366" y="59961"/>
                    <a:pt x="6446" y="60225"/>
                  </a:cubicBezTo>
                  <a:cubicBezTo>
                    <a:pt x="6446" y="60252"/>
                    <a:pt x="6446" y="60278"/>
                    <a:pt x="6446" y="60304"/>
                  </a:cubicBezTo>
                  <a:cubicBezTo>
                    <a:pt x="6446" y="60331"/>
                    <a:pt x="6472" y="60357"/>
                    <a:pt x="6472" y="60384"/>
                  </a:cubicBezTo>
                  <a:cubicBezTo>
                    <a:pt x="6558" y="60555"/>
                    <a:pt x="6718" y="60636"/>
                    <a:pt x="6878" y="60636"/>
                  </a:cubicBezTo>
                  <a:cubicBezTo>
                    <a:pt x="7062" y="60636"/>
                    <a:pt x="7247" y="60529"/>
                    <a:pt x="7317" y="60331"/>
                  </a:cubicBezTo>
                  <a:cubicBezTo>
                    <a:pt x="7344" y="59855"/>
                    <a:pt x="6948" y="58931"/>
                    <a:pt x="7000" y="58825"/>
                  </a:cubicBezTo>
                  <a:cubicBezTo>
                    <a:pt x="7053" y="57874"/>
                    <a:pt x="7397" y="56976"/>
                    <a:pt x="7978" y="56237"/>
                  </a:cubicBezTo>
                  <a:cubicBezTo>
                    <a:pt x="8400" y="55576"/>
                    <a:pt x="9114" y="54942"/>
                    <a:pt x="9536" y="54071"/>
                  </a:cubicBezTo>
                  <a:cubicBezTo>
                    <a:pt x="10276" y="52539"/>
                    <a:pt x="9880" y="50769"/>
                    <a:pt x="8876" y="49395"/>
                  </a:cubicBezTo>
                  <a:lnTo>
                    <a:pt x="8929" y="49395"/>
                  </a:lnTo>
                  <a:cubicBezTo>
                    <a:pt x="8638" y="48946"/>
                    <a:pt x="8242" y="48576"/>
                    <a:pt x="7793" y="48286"/>
                  </a:cubicBezTo>
                  <a:cubicBezTo>
                    <a:pt x="7397" y="48101"/>
                    <a:pt x="7000" y="47942"/>
                    <a:pt x="6604" y="47784"/>
                  </a:cubicBezTo>
                  <a:cubicBezTo>
                    <a:pt x="5680" y="47361"/>
                    <a:pt x="4782" y="46886"/>
                    <a:pt x="3910" y="46305"/>
                  </a:cubicBezTo>
                  <a:cubicBezTo>
                    <a:pt x="3302" y="45750"/>
                    <a:pt x="3329" y="45512"/>
                    <a:pt x="3461" y="44694"/>
                  </a:cubicBezTo>
                  <a:cubicBezTo>
                    <a:pt x="3567" y="43663"/>
                    <a:pt x="3963" y="43082"/>
                    <a:pt x="4570" y="42052"/>
                  </a:cubicBezTo>
                  <a:cubicBezTo>
                    <a:pt x="5363" y="40679"/>
                    <a:pt x="6155" y="40150"/>
                    <a:pt x="7053" y="38592"/>
                  </a:cubicBezTo>
                  <a:cubicBezTo>
                    <a:pt x="8876" y="35554"/>
                    <a:pt x="9589" y="31751"/>
                    <a:pt x="6393" y="29294"/>
                  </a:cubicBezTo>
                  <a:cubicBezTo>
                    <a:pt x="5838" y="28845"/>
                    <a:pt x="5204" y="28502"/>
                    <a:pt x="4544" y="28290"/>
                  </a:cubicBezTo>
                  <a:cubicBezTo>
                    <a:pt x="3857" y="27973"/>
                    <a:pt x="3725" y="27788"/>
                    <a:pt x="3223" y="27234"/>
                  </a:cubicBezTo>
                  <a:cubicBezTo>
                    <a:pt x="2589" y="26521"/>
                    <a:pt x="1955" y="25596"/>
                    <a:pt x="1955" y="24830"/>
                  </a:cubicBezTo>
                  <a:cubicBezTo>
                    <a:pt x="2193" y="23139"/>
                    <a:pt x="2906" y="21634"/>
                    <a:pt x="4095" y="20023"/>
                  </a:cubicBezTo>
                  <a:cubicBezTo>
                    <a:pt x="4676" y="19177"/>
                    <a:pt x="5891" y="18121"/>
                    <a:pt x="6472" y="16906"/>
                  </a:cubicBezTo>
                  <a:cubicBezTo>
                    <a:pt x="6789" y="16113"/>
                    <a:pt x="7000" y="15268"/>
                    <a:pt x="7080" y="14423"/>
                  </a:cubicBezTo>
                  <a:cubicBezTo>
                    <a:pt x="7212" y="13789"/>
                    <a:pt x="7159" y="13155"/>
                    <a:pt x="6921" y="12574"/>
                  </a:cubicBezTo>
                  <a:cubicBezTo>
                    <a:pt x="6366" y="11332"/>
                    <a:pt x="5257" y="10963"/>
                    <a:pt x="4253" y="10329"/>
                  </a:cubicBezTo>
                  <a:cubicBezTo>
                    <a:pt x="3619" y="9932"/>
                    <a:pt x="2616" y="9404"/>
                    <a:pt x="2246" y="9166"/>
                  </a:cubicBezTo>
                  <a:cubicBezTo>
                    <a:pt x="1612" y="8717"/>
                    <a:pt x="1453" y="8268"/>
                    <a:pt x="1031" y="7581"/>
                  </a:cubicBezTo>
                  <a:cubicBezTo>
                    <a:pt x="502" y="6657"/>
                    <a:pt x="476" y="5653"/>
                    <a:pt x="846" y="4465"/>
                  </a:cubicBezTo>
                  <a:cubicBezTo>
                    <a:pt x="1057" y="3619"/>
                    <a:pt x="1216" y="3091"/>
                    <a:pt x="1744" y="2431"/>
                  </a:cubicBezTo>
                  <a:cubicBezTo>
                    <a:pt x="2193" y="1744"/>
                    <a:pt x="3091" y="1084"/>
                    <a:pt x="3884" y="450"/>
                  </a:cubicBezTo>
                  <a:cubicBezTo>
                    <a:pt x="3989" y="344"/>
                    <a:pt x="3989" y="159"/>
                    <a:pt x="3884" y="80"/>
                  </a:cubicBezTo>
                  <a:cubicBezTo>
                    <a:pt x="3831" y="27"/>
                    <a:pt x="3758" y="1"/>
                    <a:pt x="3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5403425" y="2406800"/>
              <a:ext cx="254275" cy="1530900"/>
            </a:xfrm>
            <a:custGeom>
              <a:avLst/>
              <a:gdLst/>
              <a:ahLst/>
              <a:cxnLst/>
              <a:rect l="l" t="t" r="r" b="b"/>
              <a:pathLst>
                <a:path w="10171" h="61236" extrusionOk="0">
                  <a:moveTo>
                    <a:pt x="4042" y="0"/>
                  </a:moveTo>
                  <a:cubicBezTo>
                    <a:pt x="3936" y="0"/>
                    <a:pt x="3831" y="40"/>
                    <a:pt x="3752" y="119"/>
                  </a:cubicBezTo>
                  <a:cubicBezTo>
                    <a:pt x="3699" y="172"/>
                    <a:pt x="3646" y="225"/>
                    <a:pt x="3593" y="278"/>
                  </a:cubicBezTo>
                  <a:cubicBezTo>
                    <a:pt x="3303" y="542"/>
                    <a:pt x="3012" y="859"/>
                    <a:pt x="2774" y="1176"/>
                  </a:cubicBezTo>
                  <a:cubicBezTo>
                    <a:pt x="2087" y="1968"/>
                    <a:pt x="1321" y="2708"/>
                    <a:pt x="952" y="3685"/>
                  </a:cubicBezTo>
                  <a:cubicBezTo>
                    <a:pt x="423" y="4900"/>
                    <a:pt x="1" y="7119"/>
                    <a:pt x="529" y="7964"/>
                  </a:cubicBezTo>
                  <a:cubicBezTo>
                    <a:pt x="925" y="8862"/>
                    <a:pt x="1506" y="9655"/>
                    <a:pt x="2246" y="10315"/>
                  </a:cubicBezTo>
                  <a:cubicBezTo>
                    <a:pt x="2721" y="10764"/>
                    <a:pt x="3540" y="11107"/>
                    <a:pt x="3752" y="11345"/>
                  </a:cubicBezTo>
                  <a:cubicBezTo>
                    <a:pt x="5257" y="12560"/>
                    <a:pt x="5627" y="13934"/>
                    <a:pt x="4993" y="15677"/>
                  </a:cubicBezTo>
                  <a:cubicBezTo>
                    <a:pt x="4491" y="16787"/>
                    <a:pt x="3329" y="18873"/>
                    <a:pt x="2563" y="20300"/>
                  </a:cubicBezTo>
                  <a:cubicBezTo>
                    <a:pt x="1480" y="21990"/>
                    <a:pt x="503" y="24262"/>
                    <a:pt x="1929" y="26032"/>
                  </a:cubicBezTo>
                  <a:cubicBezTo>
                    <a:pt x="2537" y="26930"/>
                    <a:pt x="3382" y="27273"/>
                    <a:pt x="4042" y="27854"/>
                  </a:cubicBezTo>
                  <a:cubicBezTo>
                    <a:pt x="5178" y="28805"/>
                    <a:pt x="6102" y="29201"/>
                    <a:pt x="6763" y="30337"/>
                  </a:cubicBezTo>
                  <a:cubicBezTo>
                    <a:pt x="7978" y="32212"/>
                    <a:pt x="6974" y="35197"/>
                    <a:pt x="5944" y="37126"/>
                  </a:cubicBezTo>
                  <a:cubicBezTo>
                    <a:pt x="5442" y="38050"/>
                    <a:pt x="4623" y="38816"/>
                    <a:pt x="4201" y="39793"/>
                  </a:cubicBezTo>
                  <a:cubicBezTo>
                    <a:pt x="3540" y="41114"/>
                    <a:pt x="3540" y="42752"/>
                    <a:pt x="4491" y="43967"/>
                  </a:cubicBezTo>
                  <a:cubicBezTo>
                    <a:pt x="5336" y="45129"/>
                    <a:pt x="7476" y="46608"/>
                    <a:pt x="8084" y="47612"/>
                  </a:cubicBezTo>
                  <a:cubicBezTo>
                    <a:pt x="8638" y="48299"/>
                    <a:pt x="8955" y="49091"/>
                    <a:pt x="9061" y="49963"/>
                  </a:cubicBezTo>
                  <a:cubicBezTo>
                    <a:pt x="9167" y="50570"/>
                    <a:pt x="9193" y="51204"/>
                    <a:pt x="9140" y="51812"/>
                  </a:cubicBezTo>
                  <a:cubicBezTo>
                    <a:pt x="8876" y="53317"/>
                    <a:pt x="7872" y="55166"/>
                    <a:pt x="7238" y="56857"/>
                  </a:cubicBezTo>
                  <a:cubicBezTo>
                    <a:pt x="6816" y="58231"/>
                    <a:pt x="6657" y="59657"/>
                    <a:pt x="6816" y="61083"/>
                  </a:cubicBezTo>
                  <a:cubicBezTo>
                    <a:pt x="6850" y="61187"/>
                    <a:pt x="6949" y="61235"/>
                    <a:pt x="7049" y="61235"/>
                  </a:cubicBezTo>
                  <a:cubicBezTo>
                    <a:pt x="7178" y="61235"/>
                    <a:pt x="7306" y="61153"/>
                    <a:pt x="7291" y="61004"/>
                  </a:cubicBezTo>
                  <a:cubicBezTo>
                    <a:pt x="7133" y="59208"/>
                    <a:pt x="7476" y="57385"/>
                    <a:pt x="8295" y="55774"/>
                  </a:cubicBezTo>
                  <a:cubicBezTo>
                    <a:pt x="8876" y="54374"/>
                    <a:pt x="10170" y="52102"/>
                    <a:pt x="9695" y="50068"/>
                  </a:cubicBezTo>
                  <a:cubicBezTo>
                    <a:pt x="9642" y="48563"/>
                    <a:pt x="8797" y="47242"/>
                    <a:pt x="7740" y="46186"/>
                  </a:cubicBezTo>
                  <a:cubicBezTo>
                    <a:pt x="6499" y="44971"/>
                    <a:pt x="5125" y="43940"/>
                    <a:pt x="4729" y="42857"/>
                  </a:cubicBezTo>
                  <a:cubicBezTo>
                    <a:pt x="4280" y="41748"/>
                    <a:pt x="4570" y="40691"/>
                    <a:pt x="5099" y="39714"/>
                  </a:cubicBezTo>
                  <a:cubicBezTo>
                    <a:pt x="5812" y="38631"/>
                    <a:pt x="6684" y="37601"/>
                    <a:pt x="7133" y="36360"/>
                  </a:cubicBezTo>
                  <a:cubicBezTo>
                    <a:pt x="7899" y="34748"/>
                    <a:pt x="8665" y="31658"/>
                    <a:pt x="7265" y="29756"/>
                  </a:cubicBezTo>
                  <a:cubicBezTo>
                    <a:pt x="6472" y="28514"/>
                    <a:pt x="5468" y="28118"/>
                    <a:pt x="4438" y="27167"/>
                  </a:cubicBezTo>
                  <a:cubicBezTo>
                    <a:pt x="3461" y="26348"/>
                    <a:pt x="2853" y="26137"/>
                    <a:pt x="2325" y="25107"/>
                  </a:cubicBezTo>
                  <a:cubicBezTo>
                    <a:pt x="1691" y="23945"/>
                    <a:pt x="2220" y="22386"/>
                    <a:pt x="3170" y="20854"/>
                  </a:cubicBezTo>
                  <a:cubicBezTo>
                    <a:pt x="3963" y="19375"/>
                    <a:pt x="4808" y="17949"/>
                    <a:pt x="5521" y="16417"/>
                  </a:cubicBezTo>
                  <a:cubicBezTo>
                    <a:pt x="6657" y="14488"/>
                    <a:pt x="6129" y="12032"/>
                    <a:pt x="4333" y="10738"/>
                  </a:cubicBezTo>
                  <a:cubicBezTo>
                    <a:pt x="3936" y="10368"/>
                    <a:pt x="3408" y="10157"/>
                    <a:pt x="2986" y="9813"/>
                  </a:cubicBezTo>
                  <a:cubicBezTo>
                    <a:pt x="2404" y="9338"/>
                    <a:pt x="1929" y="8757"/>
                    <a:pt x="1559" y="8096"/>
                  </a:cubicBezTo>
                  <a:cubicBezTo>
                    <a:pt x="1189" y="7436"/>
                    <a:pt x="1084" y="7251"/>
                    <a:pt x="1189" y="6194"/>
                  </a:cubicBezTo>
                  <a:cubicBezTo>
                    <a:pt x="1295" y="4900"/>
                    <a:pt x="1744" y="3659"/>
                    <a:pt x="2537" y="2655"/>
                  </a:cubicBezTo>
                  <a:cubicBezTo>
                    <a:pt x="3038" y="2153"/>
                    <a:pt x="3461" y="1572"/>
                    <a:pt x="3936" y="1070"/>
                  </a:cubicBezTo>
                  <a:cubicBezTo>
                    <a:pt x="4201" y="806"/>
                    <a:pt x="4702" y="489"/>
                    <a:pt x="4333" y="119"/>
                  </a:cubicBezTo>
                  <a:cubicBezTo>
                    <a:pt x="4253" y="40"/>
                    <a:pt x="4148" y="0"/>
                    <a:pt x="4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5618700" y="2412500"/>
              <a:ext cx="203425" cy="1524750"/>
            </a:xfrm>
            <a:custGeom>
              <a:avLst/>
              <a:gdLst/>
              <a:ahLst/>
              <a:cxnLst/>
              <a:rect l="l" t="t" r="r" b="b"/>
              <a:pathLst>
                <a:path w="8137" h="60990" extrusionOk="0">
                  <a:moveTo>
                    <a:pt x="3623" y="1"/>
                  </a:moveTo>
                  <a:cubicBezTo>
                    <a:pt x="3536" y="1"/>
                    <a:pt x="3453" y="38"/>
                    <a:pt x="3408" y="129"/>
                  </a:cubicBezTo>
                  <a:cubicBezTo>
                    <a:pt x="1982" y="2110"/>
                    <a:pt x="503" y="4249"/>
                    <a:pt x="239" y="6706"/>
                  </a:cubicBezTo>
                  <a:cubicBezTo>
                    <a:pt x="186" y="7234"/>
                    <a:pt x="1" y="7789"/>
                    <a:pt x="54" y="8317"/>
                  </a:cubicBezTo>
                  <a:cubicBezTo>
                    <a:pt x="159" y="8846"/>
                    <a:pt x="397" y="9295"/>
                    <a:pt x="740" y="9691"/>
                  </a:cubicBezTo>
                  <a:cubicBezTo>
                    <a:pt x="1744" y="10721"/>
                    <a:pt x="2589" y="11936"/>
                    <a:pt x="3197" y="13257"/>
                  </a:cubicBezTo>
                  <a:cubicBezTo>
                    <a:pt x="4016" y="14577"/>
                    <a:pt x="4227" y="15660"/>
                    <a:pt x="3937" y="17325"/>
                  </a:cubicBezTo>
                  <a:cubicBezTo>
                    <a:pt x="3804" y="18408"/>
                    <a:pt x="3487" y="19464"/>
                    <a:pt x="3012" y="20415"/>
                  </a:cubicBezTo>
                  <a:cubicBezTo>
                    <a:pt x="2563" y="21340"/>
                    <a:pt x="2088" y="22026"/>
                    <a:pt x="1744" y="22739"/>
                  </a:cubicBezTo>
                  <a:cubicBezTo>
                    <a:pt x="1163" y="24007"/>
                    <a:pt x="740" y="25487"/>
                    <a:pt x="1005" y="26887"/>
                  </a:cubicBezTo>
                  <a:cubicBezTo>
                    <a:pt x="1137" y="27758"/>
                    <a:pt x="1665" y="28524"/>
                    <a:pt x="2167" y="29290"/>
                  </a:cubicBezTo>
                  <a:cubicBezTo>
                    <a:pt x="2774" y="30268"/>
                    <a:pt x="4254" y="31667"/>
                    <a:pt x="4808" y="32196"/>
                  </a:cubicBezTo>
                  <a:cubicBezTo>
                    <a:pt x="5495" y="32988"/>
                    <a:pt x="5918" y="33992"/>
                    <a:pt x="6050" y="35049"/>
                  </a:cubicBezTo>
                  <a:cubicBezTo>
                    <a:pt x="6023" y="36290"/>
                    <a:pt x="5786" y="37505"/>
                    <a:pt x="5336" y="38667"/>
                  </a:cubicBezTo>
                  <a:cubicBezTo>
                    <a:pt x="5152" y="39143"/>
                    <a:pt x="4570" y="40226"/>
                    <a:pt x="4254" y="41018"/>
                  </a:cubicBezTo>
                  <a:cubicBezTo>
                    <a:pt x="3857" y="41916"/>
                    <a:pt x="3567" y="42867"/>
                    <a:pt x="3355" y="43818"/>
                  </a:cubicBezTo>
                  <a:cubicBezTo>
                    <a:pt x="3065" y="45139"/>
                    <a:pt x="3963" y="46327"/>
                    <a:pt x="5020" y="47093"/>
                  </a:cubicBezTo>
                  <a:cubicBezTo>
                    <a:pt x="5838" y="47833"/>
                    <a:pt x="6631" y="48388"/>
                    <a:pt x="7027" y="49180"/>
                  </a:cubicBezTo>
                  <a:cubicBezTo>
                    <a:pt x="7080" y="49312"/>
                    <a:pt x="7106" y="49444"/>
                    <a:pt x="7133" y="49576"/>
                  </a:cubicBezTo>
                  <a:cubicBezTo>
                    <a:pt x="7133" y="49603"/>
                    <a:pt x="7133" y="49656"/>
                    <a:pt x="7159" y="49682"/>
                  </a:cubicBezTo>
                  <a:cubicBezTo>
                    <a:pt x="7185" y="49735"/>
                    <a:pt x="7159" y="49735"/>
                    <a:pt x="7159" y="49761"/>
                  </a:cubicBezTo>
                  <a:cubicBezTo>
                    <a:pt x="7159" y="50342"/>
                    <a:pt x="7106" y="50950"/>
                    <a:pt x="7001" y="51531"/>
                  </a:cubicBezTo>
                  <a:lnTo>
                    <a:pt x="6974" y="51742"/>
                  </a:lnTo>
                  <a:cubicBezTo>
                    <a:pt x="6921" y="52086"/>
                    <a:pt x="6869" y="52456"/>
                    <a:pt x="6789" y="52799"/>
                  </a:cubicBezTo>
                  <a:cubicBezTo>
                    <a:pt x="6604" y="53433"/>
                    <a:pt x="6367" y="54040"/>
                    <a:pt x="6155" y="54674"/>
                  </a:cubicBezTo>
                  <a:cubicBezTo>
                    <a:pt x="5733" y="55863"/>
                    <a:pt x="5125" y="57025"/>
                    <a:pt x="4940" y="58293"/>
                  </a:cubicBezTo>
                  <a:cubicBezTo>
                    <a:pt x="4916" y="58755"/>
                    <a:pt x="5026" y="59195"/>
                    <a:pt x="5208" y="59591"/>
                  </a:cubicBezTo>
                  <a:lnTo>
                    <a:pt x="5208" y="59591"/>
                  </a:lnTo>
                  <a:cubicBezTo>
                    <a:pt x="5207" y="59590"/>
                    <a:pt x="5206" y="59589"/>
                    <a:pt x="5204" y="59587"/>
                  </a:cubicBezTo>
                  <a:lnTo>
                    <a:pt x="5204" y="59587"/>
                  </a:lnTo>
                  <a:cubicBezTo>
                    <a:pt x="5363" y="59957"/>
                    <a:pt x="5548" y="60327"/>
                    <a:pt x="5759" y="60670"/>
                  </a:cubicBezTo>
                  <a:cubicBezTo>
                    <a:pt x="5786" y="60723"/>
                    <a:pt x="5812" y="60776"/>
                    <a:pt x="5865" y="60829"/>
                  </a:cubicBezTo>
                  <a:cubicBezTo>
                    <a:pt x="5950" y="60931"/>
                    <a:pt x="6079" y="60989"/>
                    <a:pt x="6210" y="60989"/>
                  </a:cubicBezTo>
                  <a:cubicBezTo>
                    <a:pt x="6282" y="60989"/>
                    <a:pt x="6354" y="60972"/>
                    <a:pt x="6419" y="60934"/>
                  </a:cubicBezTo>
                  <a:cubicBezTo>
                    <a:pt x="6842" y="60697"/>
                    <a:pt x="6552" y="60248"/>
                    <a:pt x="6340" y="59957"/>
                  </a:cubicBezTo>
                  <a:cubicBezTo>
                    <a:pt x="6208" y="59693"/>
                    <a:pt x="6076" y="59429"/>
                    <a:pt x="5970" y="59165"/>
                  </a:cubicBezTo>
                  <a:cubicBezTo>
                    <a:pt x="5786" y="58769"/>
                    <a:pt x="5759" y="58293"/>
                    <a:pt x="5891" y="57844"/>
                  </a:cubicBezTo>
                  <a:cubicBezTo>
                    <a:pt x="6340" y="56418"/>
                    <a:pt x="6974" y="55071"/>
                    <a:pt x="7423" y="53644"/>
                  </a:cubicBezTo>
                  <a:cubicBezTo>
                    <a:pt x="7687" y="52825"/>
                    <a:pt x="7846" y="51980"/>
                    <a:pt x="7925" y="51108"/>
                  </a:cubicBezTo>
                  <a:cubicBezTo>
                    <a:pt x="8031" y="50342"/>
                    <a:pt x="8136" y="49497"/>
                    <a:pt x="7793" y="48784"/>
                  </a:cubicBezTo>
                  <a:cubicBezTo>
                    <a:pt x="7423" y="47965"/>
                    <a:pt x="6657" y="47410"/>
                    <a:pt x="5997" y="46803"/>
                  </a:cubicBezTo>
                  <a:cubicBezTo>
                    <a:pt x="4042" y="45324"/>
                    <a:pt x="3804" y="44637"/>
                    <a:pt x="4650" y="42418"/>
                  </a:cubicBezTo>
                  <a:cubicBezTo>
                    <a:pt x="5072" y="41018"/>
                    <a:pt x="5653" y="40173"/>
                    <a:pt x="6261" y="38641"/>
                  </a:cubicBezTo>
                  <a:cubicBezTo>
                    <a:pt x="6710" y="37373"/>
                    <a:pt x="6921" y="36026"/>
                    <a:pt x="6869" y="34679"/>
                  </a:cubicBezTo>
                  <a:cubicBezTo>
                    <a:pt x="6684" y="33596"/>
                    <a:pt x="6235" y="32618"/>
                    <a:pt x="5548" y="31773"/>
                  </a:cubicBezTo>
                  <a:cubicBezTo>
                    <a:pt x="4518" y="30690"/>
                    <a:pt x="3461" y="29792"/>
                    <a:pt x="2801" y="28736"/>
                  </a:cubicBezTo>
                  <a:cubicBezTo>
                    <a:pt x="2220" y="27864"/>
                    <a:pt x="1929" y="27415"/>
                    <a:pt x="1797" y="26464"/>
                  </a:cubicBezTo>
                  <a:cubicBezTo>
                    <a:pt x="1638" y="25698"/>
                    <a:pt x="2008" y="24034"/>
                    <a:pt x="2457" y="23136"/>
                  </a:cubicBezTo>
                  <a:cubicBezTo>
                    <a:pt x="3329" y="21498"/>
                    <a:pt x="4597" y="19517"/>
                    <a:pt x="4729" y="17298"/>
                  </a:cubicBezTo>
                  <a:cubicBezTo>
                    <a:pt x="4835" y="16638"/>
                    <a:pt x="4861" y="15925"/>
                    <a:pt x="4808" y="15238"/>
                  </a:cubicBezTo>
                  <a:cubicBezTo>
                    <a:pt x="4623" y="14393"/>
                    <a:pt x="4280" y="13574"/>
                    <a:pt x="3804" y="12834"/>
                  </a:cubicBezTo>
                  <a:cubicBezTo>
                    <a:pt x="3303" y="11830"/>
                    <a:pt x="2695" y="10879"/>
                    <a:pt x="1955" y="10008"/>
                  </a:cubicBezTo>
                  <a:cubicBezTo>
                    <a:pt x="1612" y="9691"/>
                    <a:pt x="1295" y="9321"/>
                    <a:pt x="1005" y="8951"/>
                  </a:cubicBezTo>
                  <a:cubicBezTo>
                    <a:pt x="476" y="8238"/>
                    <a:pt x="714" y="7763"/>
                    <a:pt x="793" y="7023"/>
                  </a:cubicBezTo>
                  <a:cubicBezTo>
                    <a:pt x="952" y="5517"/>
                    <a:pt x="1480" y="4065"/>
                    <a:pt x="2299" y="2797"/>
                  </a:cubicBezTo>
                  <a:cubicBezTo>
                    <a:pt x="2801" y="1925"/>
                    <a:pt x="3435" y="1133"/>
                    <a:pt x="3937" y="314"/>
                  </a:cubicBezTo>
                  <a:cubicBezTo>
                    <a:pt x="3971" y="140"/>
                    <a:pt x="3789" y="1"/>
                    <a:pt x="36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5285875" y="2349700"/>
              <a:ext cx="76850" cy="113250"/>
            </a:xfrm>
            <a:custGeom>
              <a:avLst/>
              <a:gdLst/>
              <a:ahLst/>
              <a:cxnLst/>
              <a:rect l="l" t="t" r="r" b="b"/>
              <a:pathLst>
                <a:path w="3074" h="4530" extrusionOk="0">
                  <a:moveTo>
                    <a:pt x="2538" y="0"/>
                  </a:moveTo>
                  <a:cubicBezTo>
                    <a:pt x="2447" y="0"/>
                    <a:pt x="2354" y="44"/>
                    <a:pt x="2273" y="158"/>
                  </a:cubicBezTo>
                  <a:cubicBezTo>
                    <a:pt x="2246" y="211"/>
                    <a:pt x="2246" y="290"/>
                    <a:pt x="2220" y="369"/>
                  </a:cubicBezTo>
                  <a:cubicBezTo>
                    <a:pt x="2141" y="369"/>
                    <a:pt x="2088" y="448"/>
                    <a:pt x="2088" y="501"/>
                  </a:cubicBezTo>
                  <a:cubicBezTo>
                    <a:pt x="1692" y="1320"/>
                    <a:pt x="1242" y="2086"/>
                    <a:pt x="741" y="2826"/>
                  </a:cubicBezTo>
                  <a:cubicBezTo>
                    <a:pt x="635" y="2879"/>
                    <a:pt x="556" y="2958"/>
                    <a:pt x="503" y="3063"/>
                  </a:cubicBezTo>
                  <a:cubicBezTo>
                    <a:pt x="480" y="3086"/>
                    <a:pt x="360" y="3264"/>
                    <a:pt x="360" y="3264"/>
                  </a:cubicBezTo>
                  <a:cubicBezTo>
                    <a:pt x="360" y="3264"/>
                    <a:pt x="363" y="3260"/>
                    <a:pt x="371" y="3248"/>
                  </a:cubicBezTo>
                  <a:lnTo>
                    <a:pt x="371" y="3248"/>
                  </a:lnTo>
                  <a:cubicBezTo>
                    <a:pt x="265" y="3328"/>
                    <a:pt x="186" y="3433"/>
                    <a:pt x="107" y="3539"/>
                  </a:cubicBezTo>
                  <a:cubicBezTo>
                    <a:pt x="107" y="3539"/>
                    <a:pt x="107" y="3539"/>
                    <a:pt x="107" y="3539"/>
                  </a:cubicBezTo>
                  <a:lnTo>
                    <a:pt x="107" y="3539"/>
                  </a:lnTo>
                  <a:cubicBezTo>
                    <a:pt x="76" y="3554"/>
                    <a:pt x="63" y="3569"/>
                    <a:pt x="68" y="3569"/>
                  </a:cubicBezTo>
                  <a:cubicBezTo>
                    <a:pt x="68" y="3569"/>
                    <a:pt x="69" y="3569"/>
                    <a:pt x="70" y="3569"/>
                  </a:cubicBezTo>
                  <a:lnTo>
                    <a:pt x="70" y="3569"/>
                  </a:lnTo>
                  <a:cubicBezTo>
                    <a:pt x="19" y="3620"/>
                    <a:pt x="1" y="3689"/>
                    <a:pt x="1" y="3777"/>
                  </a:cubicBezTo>
                  <a:cubicBezTo>
                    <a:pt x="25" y="3895"/>
                    <a:pt x="133" y="3992"/>
                    <a:pt x="269" y="3992"/>
                  </a:cubicBezTo>
                  <a:cubicBezTo>
                    <a:pt x="285" y="3992"/>
                    <a:pt x="301" y="3991"/>
                    <a:pt x="318" y="3988"/>
                  </a:cubicBezTo>
                  <a:cubicBezTo>
                    <a:pt x="371" y="3962"/>
                    <a:pt x="424" y="3962"/>
                    <a:pt x="476" y="3935"/>
                  </a:cubicBezTo>
                  <a:cubicBezTo>
                    <a:pt x="503" y="3909"/>
                    <a:pt x="556" y="3882"/>
                    <a:pt x="582" y="3856"/>
                  </a:cubicBezTo>
                  <a:cubicBezTo>
                    <a:pt x="820" y="3803"/>
                    <a:pt x="1031" y="3724"/>
                    <a:pt x="1242" y="3618"/>
                  </a:cubicBezTo>
                  <a:lnTo>
                    <a:pt x="1295" y="3592"/>
                  </a:lnTo>
                  <a:lnTo>
                    <a:pt x="1586" y="3592"/>
                  </a:lnTo>
                  <a:cubicBezTo>
                    <a:pt x="1692" y="3592"/>
                    <a:pt x="1797" y="3592"/>
                    <a:pt x="1903" y="3618"/>
                  </a:cubicBezTo>
                  <a:cubicBezTo>
                    <a:pt x="2008" y="3830"/>
                    <a:pt x="2114" y="4014"/>
                    <a:pt x="2246" y="4173"/>
                  </a:cubicBezTo>
                  <a:lnTo>
                    <a:pt x="2273" y="4199"/>
                  </a:lnTo>
                  <a:cubicBezTo>
                    <a:pt x="2299" y="4279"/>
                    <a:pt x="2352" y="4331"/>
                    <a:pt x="2431" y="4411"/>
                  </a:cubicBezTo>
                  <a:cubicBezTo>
                    <a:pt x="2527" y="4494"/>
                    <a:pt x="2613" y="4529"/>
                    <a:pt x="2688" y="4529"/>
                  </a:cubicBezTo>
                  <a:cubicBezTo>
                    <a:pt x="2945" y="4529"/>
                    <a:pt x="3074" y="4122"/>
                    <a:pt x="3012" y="3856"/>
                  </a:cubicBezTo>
                  <a:lnTo>
                    <a:pt x="3039" y="3856"/>
                  </a:lnTo>
                  <a:cubicBezTo>
                    <a:pt x="2986" y="3407"/>
                    <a:pt x="2959" y="2984"/>
                    <a:pt x="2986" y="2535"/>
                  </a:cubicBezTo>
                  <a:cubicBezTo>
                    <a:pt x="2959" y="2113"/>
                    <a:pt x="2933" y="1690"/>
                    <a:pt x="2933" y="1267"/>
                  </a:cubicBezTo>
                  <a:cubicBezTo>
                    <a:pt x="2959" y="977"/>
                    <a:pt x="2959" y="660"/>
                    <a:pt x="2933" y="369"/>
                  </a:cubicBezTo>
                  <a:cubicBezTo>
                    <a:pt x="2933" y="223"/>
                    <a:pt x="2743" y="0"/>
                    <a:pt x="2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5460225" y="2350150"/>
              <a:ext cx="77250" cy="104175"/>
            </a:xfrm>
            <a:custGeom>
              <a:avLst/>
              <a:gdLst/>
              <a:ahLst/>
              <a:cxnLst/>
              <a:rect l="l" t="t" r="r" b="b"/>
              <a:pathLst>
                <a:path w="3090" h="4167" extrusionOk="0">
                  <a:moveTo>
                    <a:pt x="2707" y="1"/>
                  </a:moveTo>
                  <a:cubicBezTo>
                    <a:pt x="2640" y="1"/>
                    <a:pt x="2569" y="28"/>
                    <a:pt x="2510" y="87"/>
                  </a:cubicBezTo>
                  <a:cubicBezTo>
                    <a:pt x="2483" y="87"/>
                    <a:pt x="2483" y="87"/>
                    <a:pt x="2483" y="114"/>
                  </a:cubicBezTo>
                  <a:cubicBezTo>
                    <a:pt x="2404" y="114"/>
                    <a:pt x="2325" y="166"/>
                    <a:pt x="2298" y="219"/>
                  </a:cubicBezTo>
                  <a:cubicBezTo>
                    <a:pt x="1717" y="1144"/>
                    <a:pt x="1268" y="2121"/>
                    <a:pt x="608" y="2755"/>
                  </a:cubicBezTo>
                  <a:cubicBezTo>
                    <a:pt x="476" y="2887"/>
                    <a:pt x="344" y="3019"/>
                    <a:pt x="212" y="3151"/>
                  </a:cubicBezTo>
                  <a:lnTo>
                    <a:pt x="212" y="3178"/>
                  </a:lnTo>
                  <a:cubicBezTo>
                    <a:pt x="106" y="3283"/>
                    <a:pt x="0" y="3389"/>
                    <a:pt x="53" y="3521"/>
                  </a:cubicBezTo>
                  <a:cubicBezTo>
                    <a:pt x="80" y="3653"/>
                    <a:pt x="212" y="3759"/>
                    <a:pt x="344" y="3759"/>
                  </a:cubicBezTo>
                  <a:cubicBezTo>
                    <a:pt x="529" y="3732"/>
                    <a:pt x="687" y="3653"/>
                    <a:pt x="846" y="3574"/>
                  </a:cubicBezTo>
                  <a:lnTo>
                    <a:pt x="1083" y="3521"/>
                  </a:lnTo>
                  <a:lnTo>
                    <a:pt x="1295" y="3521"/>
                  </a:lnTo>
                  <a:cubicBezTo>
                    <a:pt x="1480" y="3574"/>
                    <a:pt x="1638" y="3679"/>
                    <a:pt x="1770" y="3812"/>
                  </a:cubicBezTo>
                  <a:cubicBezTo>
                    <a:pt x="1823" y="3944"/>
                    <a:pt x="1929" y="4049"/>
                    <a:pt x="2008" y="4128"/>
                  </a:cubicBezTo>
                  <a:cubicBezTo>
                    <a:pt x="2053" y="4154"/>
                    <a:pt x="2102" y="4166"/>
                    <a:pt x="2150" y="4166"/>
                  </a:cubicBezTo>
                  <a:cubicBezTo>
                    <a:pt x="2297" y="4166"/>
                    <a:pt x="2437" y="4057"/>
                    <a:pt x="2457" y="3917"/>
                  </a:cubicBezTo>
                  <a:cubicBezTo>
                    <a:pt x="2668" y="3019"/>
                    <a:pt x="2668" y="2438"/>
                    <a:pt x="2853" y="1593"/>
                  </a:cubicBezTo>
                  <a:cubicBezTo>
                    <a:pt x="2932" y="1172"/>
                    <a:pt x="3090" y="724"/>
                    <a:pt x="2960" y="277"/>
                  </a:cubicBezTo>
                  <a:lnTo>
                    <a:pt x="2960" y="277"/>
                  </a:lnTo>
                  <a:cubicBezTo>
                    <a:pt x="2966" y="110"/>
                    <a:pt x="2843" y="1"/>
                    <a:pt x="2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5642475" y="2350975"/>
              <a:ext cx="89850" cy="118150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17"/>
          <p:cNvGrpSpPr/>
          <p:nvPr/>
        </p:nvGrpSpPr>
        <p:grpSpPr>
          <a:xfrm>
            <a:off x="4355689" y="-261291"/>
            <a:ext cx="1525357" cy="1364379"/>
            <a:chOff x="4355689" y="-261291"/>
            <a:chExt cx="1525357" cy="1364379"/>
          </a:xfrm>
        </p:grpSpPr>
        <p:sp>
          <p:nvSpPr>
            <p:cNvPr id="405" name="Google Shape;405;p17"/>
            <p:cNvSpPr/>
            <p:nvPr/>
          </p:nvSpPr>
          <p:spPr>
            <a:xfrm>
              <a:off x="4550967" y="-23116"/>
              <a:ext cx="980675" cy="924489"/>
            </a:xfrm>
            <a:custGeom>
              <a:avLst/>
              <a:gdLst/>
              <a:ahLst/>
              <a:cxnLst/>
              <a:rect l="l" t="t" r="r" b="b"/>
              <a:pathLst>
                <a:path w="21519" h="20285" extrusionOk="0">
                  <a:moveTo>
                    <a:pt x="11382" y="0"/>
                  </a:moveTo>
                  <a:cubicBezTo>
                    <a:pt x="10847" y="0"/>
                    <a:pt x="10313" y="46"/>
                    <a:pt x="9778" y="116"/>
                  </a:cubicBezTo>
                  <a:cubicBezTo>
                    <a:pt x="8103" y="439"/>
                    <a:pt x="6589" y="1324"/>
                    <a:pt x="5187" y="2355"/>
                  </a:cubicBezTo>
                  <a:cubicBezTo>
                    <a:pt x="1" y="6188"/>
                    <a:pt x="211" y="9860"/>
                    <a:pt x="1016" y="13485"/>
                  </a:cubicBezTo>
                  <a:cubicBezTo>
                    <a:pt x="2981" y="18493"/>
                    <a:pt x="5155" y="19251"/>
                    <a:pt x="8135" y="19863"/>
                  </a:cubicBezTo>
                  <a:cubicBezTo>
                    <a:pt x="9166" y="20071"/>
                    <a:pt x="10212" y="20217"/>
                    <a:pt x="11259" y="20249"/>
                  </a:cubicBezTo>
                  <a:cubicBezTo>
                    <a:pt x="11364" y="20249"/>
                    <a:pt x="11740" y="20284"/>
                    <a:pt x="12218" y="20284"/>
                  </a:cubicBezTo>
                  <a:cubicBezTo>
                    <a:pt x="12768" y="20284"/>
                    <a:pt x="13453" y="20238"/>
                    <a:pt x="14013" y="20039"/>
                  </a:cubicBezTo>
                  <a:cubicBezTo>
                    <a:pt x="15383" y="19685"/>
                    <a:pt x="18007" y="19073"/>
                    <a:pt x="19521" y="17043"/>
                  </a:cubicBezTo>
                  <a:cubicBezTo>
                    <a:pt x="20005" y="16384"/>
                    <a:pt x="20520" y="15707"/>
                    <a:pt x="20794" y="14917"/>
                  </a:cubicBezTo>
                  <a:cubicBezTo>
                    <a:pt x="20955" y="14434"/>
                    <a:pt x="21020" y="13936"/>
                    <a:pt x="21084" y="13452"/>
                  </a:cubicBezTo>
                  <a:cubicBezTo>
                    <a:pt x="21149" y="13049"/>
                    <a:pt x="21213" y="12647"/>
                    <a:pt x="21213" y="12244"/>
                  </a:cubicBezTo>
                  <a:cubicBezTo>
                    <a:pt x="21213" y="11374"/>
                    <a:pt x="21519" y="9522"/>
                    <a:pt x="21164" y="7863"/>
                  </a:cubicBezTo>
                  <a:cubicBezTo>
                    <a:pt x="20906" y="6607"/>
                    <a:pt x="20472" y="5399"/>
                    <a:pt x="19925" y="4255"/>
                  </a:cubicBezTo>
                  <a:cubicBezTo>
                    <a:pt x="19925" y="4240"/>
                    <a:pt x="19925" y="4240"/>
                    <a:pt x="19908" y="4223"/>
                  </a:cubicBezTo>
                  <a:cubicBezTo>
                    <a:pt x="19603" y="3595"/>
                    <a:pt x="19280" y="2967"/>
                    <a:pt x="18813" y="2451"/>
                  </a:cubicBezTo>
                  <a:cubicBezTo>
                    <a:pt x="17975" y="1549"/>
                    <a:pt x="16961" y="761"/>
                    <a:pt x="15801" y="422"/>
                  </a:cubicBezTo>
                  <a:cubicBezTo>
                    <a:pt x="14320" y="3"/>
                    <a:pt x="12838" y="35"/>
                    <a:pt x="11614" y="3"/>
                  </a:cubicBezTo>
                  <a:cubicBezTo>
                    <a:pt x="11537" y="1"/>
                    <a:pt x="11459" y="0"/>
                    <a:pt x="1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5440588" y="-170506"/>
              <a:ext cx="46" cy="729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4975201" y="-138968"/>
              <a:ext cx="2279" cy="820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0"/>
                  </a:moveTo>
                  <a:lnTo>
                    <a:pt x="50" y="0"/>
                  </a:lnTo>
                  <a:cubicBezTo>
                    <a:pt x="33" y="17"/>
                    <a:pt x="18" y="17"/>
                    <a:pt x="1" y="17"/>
                  </a:cubicBezTo>
                  <a:lnTo>
                    <a:pt x="33" y="17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5439858" y="788848"/>
              <a:ext cx="252335" cy="223272"/>
            </a:xfrm>
            <a:custGeom>
              <a:avLst/>
              <a:gdLst/>
              <a:ahLst/>
              <a:cxnLst/>
              <a:rect l="l" t="t" r="r" b="b"/>
              <a:pathLst>
                <a:path w="5537" h="4899" extrusionOk="0">
                  <a:moveTo>
                    <a:pt x="1178" y="0"/>
                  </a:moveTo>
                  <a:cubicBezTo>
                    <a:pt x="1073" y="0"/>
                    <a:pt x="968" y="17"/>
                    <a:pt x="871" y="50"/>
                  </a:cubicBezTo>
                  <a:cubicBezTo>
                    <a:pt x="581" y="162"/>
                    <a:pt x="177" y="355"/>
                    <a:pt x="1" y="597"/>
                  </a:cubicBezTo>
                  <a:cubicBezTo>
                    <a:pt x="1" y="640"/>
                    <a:pt x="29" y="661"/>
                    <a:pt x="58" y="661"/>
                  </a:cubicBezTo>
                  <a:cubicBezTo>
                    <a:pt x="72" y="661"/>
                    <a:pt x="87" y="656"/>
                    <a:pt x="98" y="645"/>
                  </a:cubicBezTo>
                  <a:cubicBezTo>
                    <a:pt x="408" y="406"/>
                    <a:pt x="780" y="129"/>
                    <a:pt x="1182" y="129"/>
                  </a:cubicBezTo>
                  <a:cubicBezTo>
                    <a:pt x="1238" y="129"/>
                    <a:pt x="1296" y="134"/>
                    <a:pt x="1354" y="146"/>
                  </a:cubicBezTo>
                  <a:cubicBezTo>
                    <a:pt x="1434" y="162"/>
                    <a:pt x="1515" y="178"/>
                    <a:pt x="1563" y="226"/>
                  </a:cubicBezTo>
                  <a:cubicBezTo>
                    <a:pt x="1659" y="323"/>
                    <a:pt x="1708" y="452"/>
                    <a:pt x="1724" y="580"/>
                  </a:cubicBezTo>
                  <a:cubicBezTo>
                    <a:pt x="1740" y="967"/>
                    <a:pt x="1756" y="1499"/>
                    <a:pt x="1805" y="1804"/>
                  </a:cubicBezTo>
                  <a:cubicBezTo>
                    <a:pt x="1837" y="2047"/>
                    <a:pt x="1837" y="2304"/>
                    <a:pt x="1981" y="2513"/>
                  </a:cubicBezTo>
                  <a:cubicBezTo>
                    <a:pt x="2110" y="2659"/>
                    <a:pt x="2303" y="2723"/>
                    <a:pt x="2497" y="2771"/>
                  </a:cubicBezTo>
                  <a:cubicBezTo>
                    <a:pt x="2520" y="2773"/>
                    <a:pt x="2544" y="2774"/>
                    <a:pt x="2568" y="2774"/>
                  </a:cubicBezTo>
                  <a:cubicBezTo>
                    <a:pt x="2990" y="2774"/>
                    <a:pt x="3392" y="2452"/>
                    <a:pt x="3759" y="2452"/>
                  </a:cubicBezTo>
                  <a:cubicBezTo>
                    <a:pt x="3845" y="2452"/>
                    <a:pt x="3929" y="2469"/>
                    <a:pt x="4011" y="2513"/>
                  </a:cubicBezTo>
                  <a:cubicBezTo>
                    <a:pt x="4107" y="2594"/>
                    <a:pt x="4236" y="2642"/>
                    <a:pt x="4317" y="2739"/>
                  </a:cubicBezTo>
                  <a:cubicBezTo>
                    <a:pt x="4478" y="2996"/>
                    <a:pt x="4543" y="3222"/>
                    <a:pt x="4543" y="3528"/>
                  </a:cubicBezTo>
                  <a:cubicBezTo>
                    <a:pt x="4543" y="4174"/>
                    <a:pt x="4543" y="4898"/>
                    <a:pt x="5359" y="4898"/>
                  </a:cubicBezTo>
                  <a:cubicBezTo>
                    <a:pt x="5376" y="4898"/>
                    <a:pt x="5394" y="4898"/>
                    <a:pt x="5413" y="4897"/>
                  </a:cubicBezTo>
                  <a:cubicBezTo>
                    <a:pt x="5418" y="4898"/>
                    <a:pt x="5423" y="4899"/>
                    <a:pt x="5428" y="4899"/>
                  </a:cubicBezTo>
                  <a:cubicBezTo>
                    <a:pt x="5486" y="4899"/>
                    <a:pt x="5536" y="4812"/>
                    <a:pt x="5477" y="4753"/>
                  </a:cubicBezTo>
                  <a:cubicBezTo>
                    <a:pt x="5452" y="4736"/>
                    <a:pt x="5423" y="4732"/>
                    <a:pt x="5392" y="4732"/>
                  </a:cubicBezTo>
                  <a:cubicBezTo>
                    <a:pt x="5362" y="4732"/>
                    <a:pt x="5331" y="4736"/>
                    <a:pt x="5299" y="4736"/>
                  </a:cubicBezTo>
                  <a:cubicBezTo>
                    <a:pt x="5123" y="4720"/>
                    <a:pt x="4929" y="4688"/>
                    <a:pt x="4816" y="4446"/>
                  </a:cubicBezTo>
                  <a:cubicBezTo>
                    <a:pt x="4640" y="4124"/>
                    <a:pt x="4768" y="3608"/>
                    <a:pt x="4655" y="3157"/>
                  </a:cubicBezTo>
                  <a:cubicBezTo>
                    <a:pt x="4607" y="2949"/>
                    <a:pt x="4526" y="2723"/>
                    <a:pt x="4365" y="2578"/>
                  </a:cubicBezTo>
                  <a:cubicBezTo>
                    <a:pt x="4204" y="2465"/>
                    <a:pt x="4060" y="2337"/>
                    <a:pt x="3882" y="2320"/>
                  </a:cubicBezTo>
                  <a:cubicBezTo>
                    <a:pt x="3834" y="2312"/>
                    <a:pt x="3787" y="2308"/>
                    <a:pt x="3741" y="2308"/>
                  </a:cubicBezTo>
                  <a:cubicBezTo>
                    <a:pt x="3425" y="2308"/>
                    <a:pt x="3128" y="2480"/>
                    <a:pt x="2819" y="2578"/>
                  </a:cubicBezTo>
                  <a:cubicBezTo>
                    <a:pt x="2738" y="2610"/>
                    <a:pt x="2659" y="2626"/>
                    <a:pt x="2581" y="2626"/>
                  </a:cubicBezTo>
                  <a:cubicBezTo>
                    <a:pt x="2424" y="2626"/>
                    <a:pt x="2266" y="2562"/>
                    <a:pt x="2095" y="2433"/>
                  </a:cubicBezTo>
                  <a:cubicBezTo>
                    <a:pt x="2030" y="2337"/>
                    <a:pt x="1998" y="2223"/>
                    <a:pt x="1981" y="2111"/>
                  </a:cubicBezTo>
                  <a:cubicBezTo>
                    <a:pt x="1949" y="1886"/>
                    <a:pt x="1917" y="1725"/>
                    <a:pt x="1917" y="1547"/>
                  </a:cubicBezTo>
                  <a:cubicBezTo>
                    <a:pt x="1901" y="1321"/>
                    <a:pt x="1852" y="1096"/>
                    <a:pt x="1869" y="870"/>
                  </a:cubicBezTo>
                  <a:cubicBezTo>
                    <a:pt x="1869" y="613"/>
                    <a:pt x="1837" y="290"/>
                    <a:pt x="1627" y="114"/>
                  </a:cubicBezTo>
                  <a:cubicBezTo>
                    <a:pt x="1492" y="37"/>
                    <a:pt x="1335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5558803" y="579112"/>
              <a:ext cx="160734" cy="73740"/>
            </a:xfrm>
            <a:custGeom>
              <a:avLst/>
              <a:gdLst/>
              <a:ahLst/>
              <a:cxnLst/>
              <a:rect l="l" t="t" r="r" b="b"/>
              <a:pathLst>
                <a:path w="3527" h="1618" extrusionOk="0">
                  <a:moveTo>
                    <a:pt x="806" y="1"/>
                  </a:moveTo>
                  <a:cubicBezTo>
                    <a:pt x="640" y="1"/>
                    <a:pt x="505" y="138"/>
                    <a:pt x="402" y="254"/>
                  </a:cubicBezTo>
                  <a:cubicBezTo>
                    <a:pt x="258" y="399"/>
                    <a:pt x="97" y="544"/>
                    <a:pt x="32" y="737"/>
                  </a:cubicBezTo>
                  <a:cubicBezTo>
                    <a:pt x="32" y="786"/>
                    <a:pt x="0" y="850"/>
                    <a:pt x="48" y="898"/>
                  </a:cubicBezTo>
                  <a:cubicBezTo>
                    <a:pt x="57" y="907"/>
                    <a:pt x="70" y="911"/>
                    <a:pt x="83" y="911"/>
                  </a:cubicBezTo>
                  <a:cubicBezTo>
                    <a:pt x="119" y="911"/>
                    <a:pt x="161" y="885"/>
                    <a:pt x="161" y="850"/>
                  </a:cubicBezTo>
                  <a:lnTo>
                    <a:pt x="161" y="737"/>
                  </a:lnTo>
                  <a:cubicBezTo>
                    <a:pt x="193" y="705"/>
                    <a:pt x="241" y="608"/>
                    <a:pt x="290" y="576"/>
                  </a:cubicBezTo>
                  <a:cubicBezTo>
                    <a:pt x="434" y="415"/>
                    <a:pt x="628" y="174"/>
                    <a:pt x="773" y="142"/>
                  </a:cubicBezTo>
                  <a:cubicBezTo>
                    <a:pt x="777" y="142"/>
                    <a:pt x="780" y="142"/>
                    <a:pt x="784" y="142"/>
                  </a:cubicBezTo>
                  <a:cubicBezTo>
                    <a:pt x="1208" y="142"/>
                    <a:pt x="1226" y="1143"/>
                    <a:pt x="1450" y="1495"/>
                  </a:cubicBezTo>
                  <a:cubicBezTo>
                    <a:pt x="1474" y="1519"/>
                    <a:pt x="1506" y="1530"/>
                    <a:pt x="1538" y="1530"/>
                  </a:cubicBezTo>
                  <a:cubicBezTo>
                    <a:pt x="1570" y="1530"/>
                    <a:pt x="1602" y="1519"/>
                    <a:pt x="1626" y="1495"/>
                  </a:cubicBezTo>
                  <a:cubicBezTo>
                    <a:pt x="1658" y="1462"/>
                    <a:pt x="1675" y="1414"/>
                    <a:pt x="1707" y="1381"/>
                  </a:cubicBezTo>
                  <a:cubicBezTo>
                    <a:pt x="1804" y="1237"/>
                    <a:pt x="1901" y="1124"/>
                    <a:pt x="2030" y="1012"/>
                  </a:cubicBezTo>
                  <a:cubicBezTo>
                    <a:pt x="2157" y="897"/>
                    <a:pt x="2302" y="841"/>
                    <a:pt x="2446" y="841"/>
                  </a:cubicBezTo>
                  <a:cubicBezTo>
                    <a:pt x="2646" y="841"/>
                    <a:pt x="2846" y="949"/>
                    <a:pt x="2996" y="1156"/>
                  </a:cubicBezTo>
                  <a:cubicBezTo>
                    <a:pt x="3076" y="1269"/>
                    <a:pt x="3205" y="1462"/>
                    <a:pt x="3301" y="1591"/>
                  </a:cubicBezTo>
                  <a:cubicBezTo>
                    <a:pt x="3311" y="1610"/>
                    <a:pt x="3331" y="1618"/>
                    <a:pt x="3350" y="1618"/>
                  </a:cubicBezTo>
                  <a:cubicBezTo>
                    <a:pt x="3363" y="1618"/>
                    <a:pt x="3375" y="1614"/>
                    <a:pt x="3382" y="1607"/>
                  </a:cubicBezTo>
                  <a:cubicBezTo>
                    <a:pt x="3527" y="1542"/>
                    <a:pt x="3286" y="1334"/>
                    <a:pt x="3237" y="1237"/>
                  </a:cubicBezTo>
                  <a:cubicBezTo>
                    <a:pt x="3036" y="890"/>
                    <a:pt x="2742" y="693"/>
                    <a:pt x="2440" y="693"/>
                  </a:cubicBezTo>
                  <a:cubicBezTo>
                    <a:pt x="2209" y="693"/>
                    <a:pt x="1974" y="808"/>
                    <a:pt x="1772" y="1059"/>
                  </a:cubicBezTo>
                  <a:cubicBezTo>
                    <a:pt x="1723" y="1124"/>
                    <a:pt x="1594" y="1285"/>
                    <a:pt x="1546" y="1349"/>
                  </a:cubicBezTo>
                  <a:cubicBezTo>
                    <a:pt x="1450" y="1124"/>
                    <a:pt x="1385" y="834"/>
                    <a:pt x="1304" y="561"/>
                  </a:cubicBezTo>
                  <a:cubicBezTo>
                    <a:pt x="1224" y="367"/>
                    <a:pt x="1143" y="110"/>
                    <a:pt x="934" y="28"/>
                  </a:cubicBezTo>
                  <a:cubicBezTo>
                    <a:pt x="890" y="9"/>
                    <a:pt x="847" y="1"/>
                    <a:pt x="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5499285" y="14301"/>
              <a:ext cx="242628" cy="148073"/>
            </a:xfrm>
            <a:custGeom>
              <a:avLst/>
              <a:gdLst/>
              <a:ahLst/>
              <a:cxnLst/>
              <a:rect l="l" t="t" r="r" b="b"/>
              <a:pathLst>
                <a:path w="5324" h="3249" extrusionOk="0">
                  <a:moveTo>
                    <a:pt x="4844" y="0"/>
                  </a:moveTo>
                  <a:cubicBezTo>
                    <a:pt x="4670" y="0"/>
                    <a:pt x="4493" y="47"/>
                    <a:pt x="4350" y="133"/>
                  </a:cubicBezTo>
                  <a:cubicBezTo>
                    <a:pt x="4253" y="197"/>
                    <a:pt x="4188" y="294"/>
                    <a:pt x="4124" y="406"/>
                  </a:cubicBezTo>
                  <a:cubicBezTo>
                    <a:pt x="4050" y="505"/>
                    <a:pt x="4043" y="547"/>
                    <a:pt x="4000" y="547"/>
                  </a:cubicBezTo>
                  <a:cubicBezTo>
                    <a:pt x="3987" y="547"/>
                    <a:pt x="3970" y="543"/>
                    <a:pt x="3948" y="535"/>
                  </a:cubicBezTo>
                  <a:cubicBezTo>
                    <a:pt x="3787" y="455"/>
                    <a:pt x="3609" y="413"/>
                    <a:pt x="3432" y="413"/>
                  </a:cubicBezTo>
                  <a:cubicBezTo>
                    <a:pt x="3184" y="413"/>
                    <a:pt x="2937" y="495"/>
                    <a:pt x="2739" y="664"/>
                  </a:cubicBezTo>
                  <a:cubicBezTo>
                    <a:pt x="2449" y="938"/>
                    <a:pt x="2320" y="1325"/>
                    <a:pt x="2191" y="1695"/>
                  </a:cubicBezTo>
                  <a:cubicBezTo>
                    <a:pt x="2182" y="1744"/>
                    <a:pt x="2172" y="1764"/>
                    <a:pt x="2140" y="1764"/>
                  </a:cubicBezTo>
                  <a:cubicBezTo>
                    <a:pt x="2119" y="1764"/>
                    <a:pt x="2090" y="1756"/>
                    <a:pt x="2047" y="1744"/>
                  </a:cubicBezTo>
                  <a:cubicBezTo>
                    <a:pt x="1775" y="1619"/>
                    <a:pt x="1448" y="1479"/>
                    <a:pt x="1138" y="1479"/>
                  </a:cubicBezTo>
                  <a:cubicBezTo>
                    <a:pt x="1006" y="1479"/>
                    <a:pt x="878" y="1504"/>
                    <a:pt x="758" y="1566"/>
                  </a:cubicBezTo>
                  <a:cubicBezTo>
                    <a:pt x="387" y="1872"/>
                    <a:pt x="194" y="2323"/>
                    <a:pt x="65" y="2774"/>
                  </a:cubicBezTo>
                  <a:cubicBezTo>
                    <a:pt x="18" y="2903"/>
                    <a:pt x="18" y="3048"/>
                    <a:pt x="1" y="3176"/>
                  </a:cubicBezTo>
                  <a:cubicBezTo>
                    <a:pt x="1" y="3193"/>
                    <a:pt x="18" y="3225"/>
                    <a:pt x="18" y="3225"/>
                  </a:cubicBezTo>
                  <a:cubicBezTo>
                    <a:pt x="33" y="3241"/>
                    <a:pt x="53" y="3248"/>
                    <a:pt x="72" y="3248"/>
                  </a:cubicBezTo>
                  <a:cubicBezTo>
                    <a:pt x="110" y="3248"/>
                    <a:pt x="146" y="3220"/>
                    <a:pt x="146" y="3176"/>
                  </a:cubicBezTo>
                  <a:cubicBezTo>
                    <a:pt x="146" y="2903"/>
                    <a:pt x="243" y="2629"/>
                    <a:pt x="355" y="2371"/>
                  </a:cubicBezTo>
                  <a:cubicBezTo>
                    <a:pt x="484" y="2113"/>
                    <a:pt x="630" y="1840"/>
                    <a:pt x="855" y="1679"/>
                  </a:cubicBezTo>
                  <a:cubicBezTo>
                    <a:pt x="951" y="1644"/>
                    <a:pt x="1050" y="1630"/>
                    <a:pt x="1150" y="1630"/>
                  </a:cubicBezTo>
                  <a:cubicBezTo>
                    <a:pt x="1422" y="1630"/>
                    <a:pt x="1703" y="1738"/>
                    <a:pt x="1950" y="1856"/>
                  </a:cubicBezTo>
                  <a:cubicBezTo>
                    <a:pt x="2003" y="1882"/>
                    <a:pt x="2067" y="1909"/>
                    <a:pt x="2123" y="1909"/>
                  </a:cubicBezTo>
                  <a:cubicBezTo>
                    <a:pt x="2136" y="1909"/>
                    <a:pt x="2148" y="1907"/>
                    <a:pt x="2159" y="1905"/>
                  </a:cubicBezTo>
                  <a:cubicBezTo>
                    <a:pt x="2240" y="1905"/>
                    <a:pt x="2288" y="1856"/>
                    <a:pt x="2305" y="1791"/>
                  </a:cubicBezTo>
                  <a:cubicBezTo>
                    <a:pt x="2352" y="1679"/>
                    <a:pt x="2401" y="1566"/>
                    <a:pt x="2434" y="1454"/>
                  </a:cubicBezTo>
                  <a:cubicBezTo>
                    <a:pt x="2546" y="1196"/>
                    <a:pt x="2659" y="938"/>
                    <a:pt x="2868" y="760"/>
                  </a:cubicBezTo>
                  <a:cubicBezTo>
                    <a:pt x="2964" y="664"/>
                    <a:pt x="3254" y="584"/>
                    <a:pt x="3336" y="567"/>
                  </a:cubicBezTo>
                  <a:cubicBezTo>
                    <a:pt x="3362" y="565"/>
                    <a:pt x="3387" y="564"/>
                    <a:pt x="3412" y="564"/>
                  </a:cubicBezTo>
                  <a:cubicBezTo>
                    <a:pt x="3582" y="564"/>
                    <a:pt x="3716" y="610"/>
                    <a:pt x="3899" y="681"/>
                  </a:cubicBezTo>
                  <a:cubicBezTo>
                    <a:pt x="3939" y="688"/>
                    <a:pt x="3979" y="696"/>
                    <a:pt x="4018" y="696"/>
                  </a:cubicBezTo>
                  <a:cubicBezTo>
                    <a:pt x="4056" y="696"/>
                    <a:pt x="4092" y="688"/>
                    <a:pt x="4124" y="664"/>
                  </a:cubicBezTo>
                  <a:cubicBezTo>
                    <a:pt x="4237" y="552"/>
                    <a:pt x="4302" y="374"/>
                    <a:pt x="4431" y="277"/>
                  </a:cubicBezTo>
                  <a:cubicBezTo>
                    <a:pt x="4575" y="165"/>
                    <a:pt x="4688" y="165"/>
                    <a:pt x="4897" y="165"/>
                  </a:cubicBezTo>
                  <a:cubicBezTo>
                    <a:pt x="5011" y="181"/>
                    <a:pt x="5090" y="165"/>
                    <a:pt x="5172" y="262"/>
                  </a:cubicBezTo>
                  <a:cubicBezTo>
                    <a:pt x="5186" y="281"/>
                    <a:pt x="5205" y="289"/>
                    <a:pt x="5225" y="289"/>
                  </a:cubicBezTo>
                  <a:cubicBezTo>
                    <a:pt x="5273" y="289"/>
                    <a:pt x="5323" y="243"/>
                    <a:pt x="5300" y="197"/>
                  </a:cubicBezTo>
                  <a:cubicBezTo>
                    <a:pt x="5284" y="133"/>
                    <a:pt x="5236" y="101"/>
                    <a:pt x="5187" y="69"/>
                  </a:cubicBezTo>
                  <a:cubicBezTo>
                    <a:pt x="5082" y="22"/>
                    <a:pt x="4964" y="0"/>
                    <a:pt x="4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5453804" y="-24165"/>
              <a:ext cx="146652" cy="101450"/>
            </a:xfrm>
            <a:custGeom>
              <a:avLst/>
              <a:gdLst/>
              <a:ahLst/>
              <a:cxnLst/>
              <a:rect l="l" t="t" r="r" b="b"/>
              <a:pathLst>
                <a:path w="3218" h="2226" extrusionOk="0">
                  <a:moveTo>
                    <a:pt x="2780" y="0"/>
                  </a:moveTo>
                  <a:cubicBezTo>
                    <a:pt x="2318" y="0"/>
                    <a:pt x="1874" y="342"/>
                    <a:pt x="1804" y="816"/>
                  </a:cubicBezTo>
                  <a:cubicBezTo>
                    <a:pt x="1772" y="816"/>
                    <a:pt x="1740" y="799"/>
                    <a:pt x="1724" y="799"/>
                  </a:cubicBezTo>
                  <a:cubicBezTo>
                    <a:pt x="1579" y="754"/>
                    <a:pt x="1447" y="734"/>
                    <a:pt x="1328" y="734"/>
                  </a:cubicBezTo>
                  <a:cubicBezTo>
                    <a:pt x="721" y="734"/>
                    <a:pt x="423" y="1265"/>
                    <a:pt x="114" y="1830"/>
                  </a:cubicBezTo>
                  <a:cubicBezTo>
                    <a:pt x="81" y="1943"/>
                    <a:pt x="0" y="2088"/>
                    <a:pt x="17" y="2184"/>
                  </a:cubicBezTo>
                  <a:cubicBezTo>
                    <a:pt x="31" y="2213"/>
                    <a:pt x="55" y="2226"/>
                    <a:pt x="78" y="2226"/>
                  </a:cubicBezTo>
                  <a:cubicBezTo>
                    <a:pt x="107" y="2226"/>
                    <a:pt x="137" y="2205"/>
                    <a:pt x="146" y="2169"/>
                  </a:cubicBezTo>
                  <a:cubicBezTo>
                    <a:pt x="258" y="1750"/>
                    <a:pt x="565" y="1299"/>
                    <a:pt x="855" y="1009"/>
                  </a:cubicBezTo>
                  <a:cubicBezTo>
                    <a:pt x="995" y="910"/>
                    <a:pt x="1153" y="870"/>
                    <a:pt x="1316" y="870"/>
                  </a:cubicBezTo>
                  <a:cubicBezTo>
                    <a:pt x="1472" y="870"/>
                    <a:pt x="1632" y="906"/>
                    <a:pt x="1789" y="960"/>
                  </a:cubicBezTo>
                  <a:cubicBezTo>
                    <a:pt x="1812" y="972"/>
                    <a:pt x="1832" y="977"/>
                    <a:pt x="1851" y="977"/>
                  </a:cubicBezTo>
                  <a:cubicBezTo>
                    <a:pt x="1912" y="977"/>
                    <a:pt x="1950" y="922"/>
                    <a:pt x="1950" y="848"/>
                  </a:cubicBezTo>
                  <a:cubicBezTo>
                    <a:pt x="1965" y="687"/>
                    <a:pt x="2094" y="462"/>
                    <a:pt x="2240" y="333"/>
                  </a:cubicBezTo>
                  <a:cubicBezTo>
                    <a:pt x="2377" y="223"/>
                    <a:pt x="2642" y="148"/>
                    <a:pt x="2817" y="148"/>
                  </a:cubicBezTo>
                  <a:cubicBezTo>
                    <a:pt x="2848" y="148"/>
                    <a:pt x="2875" y="150"/>
                    <a:pt x="2899" y="155"/>
                  </a:cubicBezTo>
                  <a:cubicBezTo>
                    <a:pt x="2981" y="155"/>
                    <a:pt x="3045" y="204"/>
                    <a:pt x="3125" y="219"/>
                  </a:cubicBezTo>
                  <a:cubicBezTo>
                    <a:pt x="3130" y="221"/>
                    <a:pt x="3136" y="222"/>
                    <a:pt x="3141" y="222"/>
                  </a:cubicBezTo>
                  <a:cubicBezTo>
                    <a:pt x="3183" y="222"/>
                    <a:pt x="3218" y="166"/>
                    <a:pt x="3189" y="123"/>
                  </a:cubicBezTo>
                  <a:cubicBezTo>
                    <a:pt x="3142" y="58"/>
                    <a:pt x="3060" y="43"/>
                    <a:pt x="2996" y="26"/>
                  </a:cubicBezTo>
                  <a:cubicBezTo>
                    <a:pt x="2925" y="9"/>
                    <a:pt x="2852" y="0"/>
                    <a:pt x="2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5315081" y="-217539"/>
              <a:ext cx="103951" cy="192509"/>
            </a:xfrm>
            <a:custGeom>
              <a:avLst/>
              <a:gdLst/>
              <a:ahLst/>
              <a:cxnLst/>
              <a:rect l="l" t="t" r="r" b="b"/>
              <a:pathLst>
                <a:path w="2281" h="4224" extrusionOk="0">
                  <a:moveTo>
                    <a:pt x="2203" y="1"/>
                  </a:moveTo>
                  <a:cubicBezTo>
                    <a:pt x="2170" y="1"/>
                    <a:pt x="2129" y="10"/>
                    <a:pt x="2095" y="17"/>
                  </a:cubicBezTo>
                  <a:cubicBezTo>
                    <a:pt x="1917" y="49"/>
                    <a:pt x="1773" y="195"/>
                    <a:pt x="1659" y="356"/>
                  </a:cubicBezTo>
                  <a:cubicBezTo>
                    <a:pt x="1579" y="453"/>
                    <a:pt x="1466" y="581"/>
                    <a:pt x="1386" y="710"/>
                  </a:cubicBezTo>
                  <a:cubicBezTo>
                    <a:pt x="1176" y="983"/>
                    <a:pt x="1193" y="1338"/>
                    <a:pt x="1273" y="1644"/>
                  </a:cubicBezTo>
                  <a:cubicBezTo>
                    <a:pt x="1322" y="1805"/>
                    <a:pt x="1401" y="1950"/>
                    <a:pt x="1450" y="2095"/>
                  </a:cubicBezTo>
                  <a:cubicBezTo>
                    <a:pt x="1374" y="2084"/>
                    <a:pt x="1295" y="2079"/>
                    <a:pt x="1216" y="2079"/>
                  </a:cubicBezTo>
                  <a:cubicBezTo>
                    <a:pt x="832" y="2079"/>
                    <a:pt x="443" y="2217"/>
                    <a:pt x="242" y="2579"/>
                  </a:cubicBezTo>
                  <a:cubicBezTo>
                    <a:pt x="97" y="2820"/>
                    <a:pt x="1" y="3126"/>
                    <a:pt x="49" y="3416"/>
                  </a:cubicBezTo>
                  <a:cubicBezTo>
                    <a:pt x="97" y="3689"/>
                    <a:pt x="162" y="4028"/>
                    <a:pt x="371" y="4221"/>
                  </a:cubicBezTo>
                  <a:cubicBezTo>
                    <a:pt x="377" y="4223"/>
                    <a:pt x="384" y="4224"/>
                    <a:pt x="390" y="4224"/>
                  </a:cubicBezTo>
                  <a:cubicBezTo>
                    <a:pt x="444" y="4224"/>
                    <a:pt x="481" y="4166"/>
                    <a:pt x="452" y="4108"/>
                  </a:cubicBezTo>
                  <a:cubicBezTo>
                    <a:pt x="177" y="3689"/>
                    <a:pt x="97" y="3255"/>
                    <a:pt x="291" y="2820"/>
                  </a:cubicBezTo>
                  <a:cubicBezTo>
                    <a:pt x="403" y="2546"/>
                    <a:pt x="645" y="2289"/>
                    <a:pt x="950" y="2256"/>
                  </a:cubicBezTo>
                  <a:cubicBezTo>
                    <a:pt x="1008" y="2240"/>
                    <a:pt x="1125" y="2236"/>
                    <a:pt x="1235" y="2236"/>
                  </a:cubicBezTo>
                  <a:cubicBezTo>
                    <a:pt x="1342" y="2236"/>
                    <a:pt x="1443" y="2240"/>
                    <a:pt x="1483" y="2240"/>
                  </a:cubicBezTo>
                  <a:cubicBezTo>
                    <a:pt x="1506" y="2246"/>
                    <a:pt x="1527" y="2250"/>
                    <a:pt x="1547" y="2250"/>
                  </a:cubicBezTo>
                  <a:cubicBezTo>
                    <a:pt x="1623" y="2250"/>
                    <a:pt x="1666" y="2201"/>
                    <a:pt x="1627" y="2111"/>
                  </a:cubicBezTo>
                  <a:cubicBezTo>
                    <a:pt x="1450" y="1741"/>
                    <a:pt x="1289" y="1338"/>
                    <a:pt x="1401" y="983"/>
                  </a:cubicBezTo>
                  <a:cubicBezTo>
                    <a:pt x="1483" y="807"/>
                    <a:pt x="1627" y="629"/>
                    <a:pt x="1773" y="468"/>
                  </a:cubicBezTo>
                  <a:cubicBezTo>
                    <a:pt x="1852" y="339"/>
                    <a:pt x="1949" y="210"/>
                    <a:pt x="2095" y="178"/>
                  </a:cubicBezTo>
                  <a:cubicBezTo>
                    <a:pt x="2159" y="163"/>
                    <a:pt x="2271" y="178"/>
                    <a:pt x="2271" y="81"/>
                  </a:cubicBezTo>
                  <a:cubicBezTo>
                    <a:pt x="2281" y="18"/>
                    <a:pt x="2248" y="1"/>
                    <a:pt x="2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5202745" y="-261291"/>
              <a:ext cx="118808" cy="225505"/>
            </a:xfrm>
            <a:custGeom>
              <a:avLst/>
              <a:gdLst/>
              <a:ahLst/>
              <a:cxnLst/>
              <a:rect l="l" t="t" r="r" b="b"/>
              <a:pathLst>
                <a:path w="2607" h="4948" extrusionOk="0">
                  <a:moveTo>
                    <a:pt x="2517" y="0"/>
                  </a:moveTo>
                  <a:cubicBezTo>
                    <a:pt x="2505" y="0"/>
                    <a:pt x="2492" y="3"/>
                    <a:pt x="2481" y="11"/>
                  </a:cubicBezTo>
                  <a:cubicBezTo>
                    <a:pt x="2417" y="75"/>
                    <a:pt x="2352" y="156"/>
                    <a:pt x="2273" y="221"/>
                  </a:cubicBezTo>
                  <a:cubicBezTo>
                    <a:pt x="1983" y="526"/>
                    <a:pt x="1676" y="687"/>
                    <a:pt x="1354" y="977"/>
                  </a:cubicBezTo>
                  <a:cubicBezTo>
                    <a:pt x="1225" y="1123"/>
                    <a:pt x="1081" y="1284"/>
                    <a:pt x="1032" y="1492"/>
                  </a:cubicBezTo>
                  <a:cubicBezTo>
                    <a:pt x="967" y="1815"/>
                    <a:pt x="1016" y="2169"/>
                    <a:pt x="1193" y="2443"/>
                  </a:cubicBezTo>
                  <a:cubicBezTo>
                    <a:pt x="1193" y="2459"/>
                    <a:pt x="1210" y="2491"/>
                    <a:pt x="1225" y="2508"/>
                  </a:cubicBezTo>
                  <a:cubicBezTo>
                    <a:pt x="887" y="2572"/>
                    <a:pt x="501" y="2637"/>
                    <a:pt x="308" y="2942"/>
                  </a:cubicBezTo>
                  <a:cubicBezTo>
                    <a:pt x="98" y="3425"/>
                    <a:pt x="1" y="3957"/>
                    <a:pt x="18" y="4488"/>
                  </a:cubicBezTo>
                  <a:cubicBezTo>
                    <a:pt x="33" y="4617"/>
                    <a:pt x="50" y="4827"/>
                    <a:pt x="130" y="4939"/>
                  </a:cubicBezTo>
                  <a:cubicBezTo>
                    <a:pt x="139" y="4945"/>
                    <a:pt x="149" y="4948"/>
                    <a:pt x="160" y="4948"/>
                  </a:cubicBezTo>
                  <a:cubicBezTo>
                    <a:pt x="205" y="4948"/>
                    <a:pt x="253" y="4898"/>
                    <a:pt x="226" y="4859"/>
                  </a:cubicBezTo>
                  <a:cubicBezTo>
                    <a:pt x="147" y="4569"/>
                    <a:pt x="130" y="4279"/>
                    <a:pt x="179" y="4005"/>
                  </a:cubicBezTo>
                  <a:cubicBezTo>
                    <a:pt x="226" y="3667"/>
                    <a:pt x="291" y="3329"/>
                    <a:pt x="420" y="3023"/>
                  </a:cubicBezTo>
                  <a:cubicBezTo>
                    <a:pt x="597" y="2733"/>
                    <a:pt x="1048" y="2684"/>
                    <a:pt x="1306" y="2652"/>
                  </a:cubicBezTo>
                  <a:cubicBezTo>
                    <a:pt x="1418" y="2652"/>
                    <a:pt x="1418" y="2540"/>
                    <a:pt x="1354" y="2459"/>
                  </a:cubicBezTo>
                  <a:cubicBezTo>
                    <a:pt x="1128" y="2104"/>
                    <a:pt x="1048" y="1606"/>
                    <a:pt x="1289" y="1284"/>
                  </a:cubicBezTo>
                  <a:cubicBezTo>
                    <a:pt x="1515" y="945"/>
                    <a:pt x="1918" y="768"/>
                    <a:pt x="2208" y="494"/>
                  </a:cubicBezTo>
                  <a:cubicBezTo>
                    <a:pt x="2337" y="350"/>
                    <a:pt x="2514" y="253"/>
                    <a:pt x="2595" y="75"/>
                  </a:cubicBezTo>
                  <a:cubicBezTo>
                    <a:pt x="2607" y="38"/>
                    <a:pt x="2561" y="0"/>
                    <a:pt x="2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5097837" y="-219727"/>
              <a:ext cx="53593" cy="166258"/>
            </a:xfrm>
            <a:custGeom>
              <a:avLst/>
              <a:gdLst/>
              <a:ahLst/>
              <a:cxnLst/>
              <a:rect l="l" t="t" r="r" b="b"/>
              <a:pathLst>
                <a:path w="1176" h="3648" extrusionOk="0">
                  <a:moveTo>
                    <a:pt x="886" y="1"/>
                  </a:moveTo>
                  <a:cubicBezTo>
                    <a:pt x="741" y="65"/>
                    <a:pt x="677" y="258"/>
                    <a:pt x="596" y="387"/>
                  </a:cubicBezTo>
                  <a:cubicBezTo>
                    <a:pt x="435" y="823"/>
                    <a:pt x="484" y="1467"/>
                    <a:pt x="870" y="1757"/>
                  </a:cubicBezTo>
                  <a:cubicBezTo>
                    <a:pt x="853" y="1772"/>
                    <a:pt x="838" y="1772"/>
                    <a:pt x="806" y="1789"/>
                  </a:cubicBezTo>
                  <a:cubicBezTo>
                    <a:pt x="258" y="1998"/>
                    <a:pt x="0" y="2465"/>
                    <a:pt x="241" y="3045"/>
                  </a:cubicBezTo>
                  <a:cubicBezTo>
                    <a:pt x="338" y="3254"/>
                    <a:pt x="484" y="3447"/>
                    <a:pt x="628" y="3625"/>
                  </a:cubicBezTo>
                  <a:cubicBezTo>
                    <a:pt x="640" y="3636"/>
                    <a:pt x="659" y="3648"/>
                    <a:pt x="681" y="3648"/>
                  </a:cubicBezTo>
                  <a:cubicBezTo>
                    <a:pt x="690" y="3648"/>
                    <a:pt x="700" y="3646"/>
                    <a:pt x="709" y="3641"/>
                  </a:cubicBezTo>
                  <a:cubicBezTo>
                    <a:pt x="741" y="3625"/>
                    <a:pt x="757" y="3561"/>
                    <a:pt x="725" y="3529"/>
                  </a:cubicBezTo>
                  <a:cubicBezTo>
                    <a:pt x="290" y="3029"/>
                    <a:pt x="16" y="2320"/>
                    <a:pt x="725" y="1982"/>
                  </a:cubicBezTo>
                  <a:cubicBezTo>
                    <a:pt x="821" y="1918"/>
                    <a:pt x="1175" y="1837"/>
                    <a:pt x="1014" y="1692"/>
                  </a:cubicBezTo>
                  <a:cubicBezTo>
                    <a:pt x="950" y="1643"/>
                    <a:pt x="870" y="1579"/>
                    <a:pt x="821" y="1515"/>
                  </a:cubicBezTo>
                  <a:cubicBezTo>
                    <a:pt x="709" y="1354"/>
                    <a:pt x="677" y="1177"/>
                    <a:pt x="660" y="984"/>
                  </a:cubicBezTo>
                  <a:cubicBezTo>
                    <a:pt x="645" y="726"/>
                    <a:pt x="660" y="501"/>
                    <a:pt x="821" y="275"/>
                  </a:cubicBezTo>
                  <a:cubicBezTo>
                    <a:pt x="853" y="211"/>
                    <a:pt x="902" y="178"/>
                    <a:pt x="950" y="97"/>
                  </a:cubicBezTo>
                  <a:cubicBezTo>
                    <a:pt x="967" y="65"/>
                    <a:pt x="935" y="1"/>
                    <a:pt x="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4810821" y="887107"/>
              <a:ext cx="96933" cy="209372"/>
            </a:xfrm>
            <a:custGeom>
              <a:avLst/>
              <a:gdLst/>
              <a:ahLst/>
              <a:cxnLst/>
              <a:rect l="l" t="t" r="r" b="b"/>
              <a:pathLst>
                <a:path w="2127" h="4594" extrusionOk="0">
                  <a:moveTo>
                    <a:pt x="1454" y="1"/>
                  </a:moveTo>
                  <a:cubicBezTo>
                    <a:pt x="1407" y="1"/>
                    <a:pt x="1356" y="71"/>
                    <a:pt x="1385" y="116"/>
                  </a:cubicBezTo>
                  <a:cubicBezTo>
                    <a:pt x="1531" y="342"/>
                    <a:pt x="1660" y="599"/>
                    <a:pt x="1756" y="840"/>
                  </a:cubicBezTo>
                  <a:cubicBezTo>
                    <a:pt x="1950" y="1244"/>
                    <a:pt x="2030" y="1613"/>
                    <a:pt x="1643" y="1888"/>
                  </a:cubicBezTo>
                  <a:cubicBezTo>
                    <a:pt x="1305" y="2193"/>
                    <a:pt x="661" y="2290"/>
                    <a:pt x="597" y="2822"/>
                  </a:cubicBezTo>
                  <a:cubicBezTo>
                    <a:pt x="548" y="3112"/>
                    <a:pt x="677" y="3321"/>
                    <a:pt x="726" y="3546"/>
                  </a:cubicBezTo>
                  <a:cubicBezTo>
                    <a:pt x="805" y="3804"/>
                    <a:pt x="355" y="4287"/>
                    <a:pt x="146" y="4416"/>
                  </a:cubicBezTo>
                  <a:cubicBezTo>
                    <a:pt x="49" y="4416"/>
                    <a:pt x="0" y="4561"/>
                    <a:pt x="114" y="4594"/>
                  </a:cubicBezTo>
                  <a:cubicBezTo>
                    <a:pt x="275" y="4594"/>
                    <a:pt x="307" y="4497"/>
                    <a:pt x="419" y="4416"/>
                  </a:cubicBezTo>
                  <a:cubicBezTo>
                    <a:pt x="709" y="4175"/>
                    <a:pt x="999" y="3788"/>
                    <a:pt x="870" y="3402"/>
                  </a:cubicBezTo>
                  <a:cubicBezTo>
                    <a:pt x="741" y="3127"/>
                    <a:pt x="677" y="2805"/>
                    <a:pt x="854" y="2597"/>
                  </a:cubicBezTo>
                  <a:cubicBezTo>
                    <a:pt x="1128" y="2339"/>
                    <a:pt x="1531" y="2210"/>
                    <a:pt x="1821" y="1936"/>
                  </a:cubicBezTo>
                  <a:cubicBezTo>
                    <a:pt x="2046" y="1742"/>
                    <a:pt x="2126" y="1405"/>
                    <a:pt x="2030" y="1115"/>
                  </a:cubicBezTo>
                  <a:cubicBezTo>
                    <a:pt x="1868" y="744"/>
                    <a:pt x="1740" y="309"/>
                    <a:pt x="1466" y="3"/>
                  </a:cubicBezTo>
                  <a:cubicBezTo>
                    <a:pt x="1462" y="1"/>
                    <a:pt x="1458" y="1"/>
                    <a:pt x="1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4930495" y="934186"/>
              <a:ext cx="74876" cy="168901"/>
            </a:xfrm>
            <a:custGeom>
              <a:avLst/>
              <a:gdLst/>
              <a:ahLst/>
              <a:cxnLst/>
              <a:rect l="l" t="t" r="r" b="b"/>
              <a:pathLst>
                <a:path w="1643" h="3706" extrusionOk="0">
                  <a:moveTo>
                    <a:pt x="1192" y="0"/>
                  </a:moveTo>
                  <a:cubicBezTo>
                    <a:pt x="1135" y="0"/>
                    <a:pt x="1086" y="61"/>
                    <a:pt x="1143" y="129"/>
                  </a:cubicBezTo>
                  <a:cubicBezTo>
                    <a:pt x="1240" y="194"/>
                    <a:pt x="1289" y="275"/>
                    <a:pt x="1336" y="387"/>
                  </a:cubicBezTo>
                  <a:cubicBezTo>
                    <a:pt x="1433" y="645"/>
                    <a:pt x="1497" y="984"/>
                    <a:pt x="1450" y="1209"/>
                  </a:cubicBezTo>
                  <a:cubicBezTo>
                    <a:pt x="1369" y="1515"/>
                    <a:pt x="1095" y="1725"/>
                    <a:pt x="902" y="1998"/>
                  </a:cubicBezTo>
                  <a:cubicBezTo>
                    <a:pt x="870" y="2062"/>
                    <a:pt x="853" y="2127"/>
                    <a:pt x="870" y="2208"/>
                  </a:cubicBezTo>
                  <a:cubicBezTo>
                    <a:pt x="870" y="2221"/>
                    <a:pt x="907" y="2361"/>
                    <a:pt x="905" y="2361"/>
                  </a:cubicBezTo>
                  <a:cubicBezTo>
                    <a:pt x="905" y="2361"/>
                    <a:pt x="904" y="2358"/>
                    <a:pt x="902" y="2352"/>
                  </a:cubicBezTo>
                  <a:lnTo>
                    <a:pt x="902" y="2352"/>
                  </a:lnTo>
                  <a:cubicBezTo>
                    <a:pt x="950" y="2674"/>
                    <a:pt x="853" y="2900"/>
                    <a:pt x="660" y="3110"/>
                  </a:cubicBezTo>
                  <a:cubicBezTo>
                    <a:pt x="467" y="3303"/>
                    <a:pt x="322" y="3415"/>
                    <a:pt x="65" y="3544"/>
                  </a:cubicBezTo>
                  <a:lnTo>
                    <a:pt x="16" y="3593"/>
                  </a:lnTo>
                  <a:cubicBezTo>
                    <a:pt x="0" y="3657"/>
                    <a:pt x="48" y="3705"/>
                    <a:pt x="97" y="3705"/>
                  </a:cubicBezTo>
                  <a:cubicBezTo>
                    <a:pt x="161" y="3705"/>
                    <a:pt x="209" y="3657"/>
                    <a:pt x="258" y="3641"/>
                  </a:cubicBezTo>
                  <a:cubicBezTo>
                    <a:pt x="838" y="3303"/>
                    <a:pt x="1224" y="2788"/>
                    <a:pt x="1014" y="2176"/>
                  </a:cubicBezTo>
                  <a:cubicBezTo>
                    <a:pt x="1014" y="2094"/>
                    <a:pt x="1014" y="2094"/>
                    <a:pt x="1079" y="2015"/>
                  </a:cubicBezTo>
                  <a:cubicBezTo>
                    <a:pt x="1289" y="1772"/>
                    <a:pt x="1546" y="1515"/>
                    <a:pt x="1611" y="1192"/>
                  </a:cubicBezTo>
                  <a:cubicBezTo>
                    <a:pt x="1643" y="806"/>
                    <a:pt x="1546" y="275"/>
                    <a:pt x="1256" y="33"/>
                  </a:cubicBezTo>
                  <a:cubicBezTo>
                    <a:pt x="1238" y="10"/>
                    <a:pt x="1214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5050213" y="923841"/>
              <a:ext cx="57193" cy="132350"/>
            </a:xfrm>
            <a:custGeom>
              <a:avLst/>
              <a:gdLst/>
              <a:ahLst/>
              <a:cxnLst/>
              <a:rect l="l" t="t" r="r" b="b"/>
              <a:pathLst>
                <a:path w="1255" h="2904" extrusionOk="0">
                  <a:moveTo>
                    <a:pt x="915" y="0"/>
                  </a:moveTo>
                  <a:cubicBezTo>
                    <a:pt x="857" y="0"/>
                    <a:pt x="806" y="71"/>
                    <a:pt x="835" y="115"/>
                  </a:cubicBezTo>
                  <a:cubicBezTo>
                    <a:pt x="917" y="244"/>
                    <a:pt x="981" y="324"/>
                    <a:pt x="996" y="453"/>
                  </a:cubicBezTo>
                  <a:cubicBezTo>
                    <a:pt x="1061" y="840"/>
                    <a:pt x="1061" y="1291"/>
                    <a:pt x="900" y="1709"/>
                  </a:cubicBezTo>
                  <a:cubicBezTo>
                    <a:pt x="803" y="1967"/>
                    <a:pt x="530" y="2225"/>
                    <a:pt x="320" y="2482"/>
                  </a:cubicBezTo>
                  <a:cubicBezTo>
                    <a:pt x="240" y="2579"/>
                    <a:pt x="127" y="2676"/>
                    <a:pt x="30" y="2789"/>
                  </a:cubicBezTo>
                  <a:cubicBezTo>
                    <a:pt x="1" y="2832"/>
                    <a:pt x="51" y="2903"/>
                    <a:pt x="109" y="2903"/>
                  </a:cubicBezTo>
                  <a:cubicBezTo>
                    <a:pt x="115" y="2903"/>
                    <a:pt x="121" y="2903"/>
                    <a:pt x="127" y="2901"/>
                  </a:cubicBezTo>
                  <a:cubicBezTo>
                    <a:pt x="433" y="2628"/>
                    <a:pt x="691" y="2306"/>
                    <a:pt x="932" y="1984"/>
                  </a:cubicBezTo>
                  <a:cubicBezTo>
                    <a:pt x="1206" y="1468"/>
                    <a:pt x="1254" y="824"/>
                    <a:pt x="1110" y="277"/>
                  </a:cubicBezTo>
                  <a:cubicBezTo>
                    <a:pt x="1061" y="195"/>
                    <a:pt x="1013" y="51"/>
                    <a:pt x="932" y="2"/>
                  </a:cubicBezTo>
                  <a:cubicBezTo>
                    <a:pt x="926" y="1"/>
                    <a:pt x="921" y="0"/>
                    <a:pt x="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4355689" y="700387"/>
              <a:ext cx="198240" cy="94523"/>
            </a:xfrm>
            <a:custGeom>
              <a:avLst/>
              <a:gdLst/>
              <a:ahLst/>
              <a:cxnLst/>
              <a:rect l="l" t="t" r="r" b="b"/>
              <a:pathLst>
                <a:path w="4350" h="2074" extrusionOk="0">
                  <a:moveTo>
                    <a:pt x="4244" y="0"/>
                  </a:moveTo>
                  <a:cubicBezTo>
                    <a:pt x="4224" y="0"/>
                    <a:pt x="4205" y="4"/>
                    <a:pt x="4189" y="9"/>
                  </a:cubicBezTo>
                  <a:cubicBezTo>
                    <a:pt x="3948" y="41"/>
                    <a:pt x="3706" y="41"/>
                    <a:pt x="3480" y="154"/>
                  </a:cubicBezTo>
                  <a:cubicBezTo>
                    <a:pt x="3287" y="234"/>
                    <a:pt x="3158" y="444"/>
                    <a:pt x="3046" y="621"/>
                  </a:cubicBezTo>
                  <a:cubicBezTo>
                    <a:pt x="2949" y="766"/>
                    <a:pt x="2853" y="911"/>
                    <a:pt x="2772" y="1056"/>
                  </a:cubicBezTo>
                  <a:cubicBezTo>
                    <a:pt x="2578" y="1362"/>
                    <a:pt x="2321" y="1619"/>
                    <a:pt x="1983" y="1780"/>
                  </a:cubicBezTo>
                  <a:cubicBezTo>
                    <a:pt x="1727" y="1871"/>
                    <a:pt x="1399" y="1919"/>
                    <a:pt x="1130" y="1919"/>
                  </a:cubicBezTo>
                  <a:cubicBezTo>
                    <a:pt x="1061" y="1919"/>
                    <a:pt x="995" y="1916"/>
                    <a:pt x="935" y="1909"/>
                  </a:cubicBezTo>
                  <a:cubicBezTo>
                    <a:pt x="662" y="1862"/>
                    <a:pt x="388" y="1797"/>
                    <a:pt x="147" y="1652"/>
                  </a:cubicBezTo>
                  <a:cubicBezTo>
                    <a:pt x="135" y="1644"/>
                    <a:pt x="122" y="1641"/>
                    <a:pt x="111" y="1641"/>
                  </a:cubicBezTo>
                  <a:cubicBezTo>
                    <a:pt x="45" y="1641"/>
                    <a:pt x="0" y="1740"/>
                    <a:pt x="82" y="1780"/>
                  </a:cubicBezTo>
                  <a:cubicBezTo>
                    <a:pt x="418" y="1972"/>
                    <a:pt x="812" y="2074"/>
                    <a:pt x="1204" y="2074"/>
                  </a:cubicBezTo>
                  <a:cubicBezTo>
                    <a:pt x="1733" y="2074"/>
                    <a:pt x="2257" y="1889"/>
                    <a:pt x="2627" y="1491"/>
                  </a:cubicBezTo>
                  <a:cubicBezTo>
                    <a:pt x="2933" y="1185"/>
                    <a:pt x="3143" y="702"/>
                    <a:pt x="3368" y="444"/>
                  </a:cubicBezTo>
                  <a:cubicBezTo>
                    <a:pt x="3497" y="299"/>
                    <a:pt x="3594" y="267"/>
                    <a:pt x="3787" y="219"/>
                  </a:cubicBezTo>
                  <a:cubicBezTo>
                    <a:pt x="3916" y="187"/>
                    <a:pt x="4109" y="187"/>
                    <a:pt x="4286" y="154"/>
                  </a:cubicBezTo>
                  <a:cubicBezTo>
                    <a:pt x="4335" y="138"/>
                    <a:pt x="4350" y="90"/>
                    <a:pt x="4335" y="58"/>
                  </a:cubicBezTo>
                  <a:cubicBezTo>
                    <a:pt x="4323" y="15"/>
                    <a:pt x="4284" y="0"/>
                    <a:pt x="4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4402127" y="744048"/>
              <a:ext cx="198787" cy="128613"/>
            </a:xfrm>
            <a:custGeom>
              <a:avLst/>
              <a:gdLst/>
              <a:ahLst/>
              <a:cxnLst/>
              <a:rect l="l" t="t" r="r" b="b"/>
              <a:pathLst>
                <a:path w="4362" h="2822" extrusionOk="0">
                  <a:moveTo>
                    <a:pt x="4136" y="0"/>
                  </a:moveTo>
                  <a:cubicBezTo>
                    <a:pt x="4035" y="0"/>
                    <a:pt x="3927" y="17"/>
                    <a:pt x="3831" y="17"/>
                  </a:cubicBezTo>
                  <a:cubicBezTo>
                    <a:pt x="3363" y="66"/>
                    <a:pt x="2929" y="339"/>
                    <a:pt x="2736" y="790"/>
                  </a:cubicBezTo>
                  <a:cubicBezTo>
                    <a:pt x="2575" y="1129"/>
                    <a:pt x="2510" y="1435"/>
                    <a:pt x="2204" y="1692"/>
                  </a:cubicBezTo>
                  <a:cubicBezTo>
                    <a:pt x="1720" y="2063"/>
                    <a:pt x="1157" y="2289"/>
                    <a:pt x="593" y="2514"/>
                  </a:cubicBezTo>
                  <a:cubicBezTo>
                    <a:pt x="416" y="2579"/>
                    <a:pt x="191" y="2594"/>
                    <a:pt x="30" y="2708"/>
                  </a:cubicBezTo>
                  <a:cubicBezTo>
                    <a:pt x="1" y="2751"/>
                    <a:pt x="37" y="2822"/>
                    <a:pt x="93" y="2822"/>
                  </a:cubicBezTo>
                  <a:cubicBezTo>
                    <a:pt x="98" y="2822"/>
                    <a:pt x="104" y="2821"/>
                    <a:pt x="110" y="2820"/>
                  </a:cubicBezTo>
                  <a:cubicBezTo>
                    <a:pt x="883" y="2579"/>
                    <a:pt x="1688" y="2304"/>
                    <a:pt x="2332" y="1789"/>
                  </a:cubicBezTo>
                  <a:cubicBezTo>
                    <a:pt x="2590" y="1563"/>
                    <a:pt x="2703" y="1258"/>
                    <a:pt x="2816" y="984"/>
                  </a:cubicBezTo>
                  <a:cubicBezTo>
                    <a:pt x="3041" y="372"/>
                    <a:pt x="3541" y="163"/>
                    <a:pt x="4104" y="163"/>
                  </a:cubicBezTo>
                  <a:cubicBezTo>
                    <a:pt x="4123" y="159"/>
                    <a:pt x="4143" y="158"/>
                    <a:pt x="4163" y="158"/>
                  </a:cubicBezTo>
                  <a:cubicBezTo>
                    <a:pt x="4196" y="158"/>
                    <a:pt x="4230" y="161"/>
                    <a:pt x="4259" y="161"/>
                  </a:cubicBezTo>
                  <a:cubicBezTo>
                    <a:pt x="4287" y="161"/>
                    <a:pt x="4312" y="158"/>
                    <a:pt x="4330" y="146"/>
                  </a:cubicBezTo>
                  <a:cubicBezTo>
                    <a:pt x="4362" y="114"/>
                    <a:pt x="4362" y="49"/>
                    <a:pt x="4330" y="34"/>
                  </a:cubicBezTo>
                  <a:cubicBezTo>
                    <a:pt x="4271" y="8"/>
                    <a:pt x="4205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4546865" y="803888"/>
              <a:ext cx="110377" cy="63851"/>
            </a:xfrm>
            <a:custGeom>
              <a:avLst/>
              <a:gdLst/>
              <a:ahLst/>
              <a:cxnLst/>
              <a:rect l="l" t="t" r="r" b="b"/>
              <a:pathLst>
                <a:path w="2422" h="1401" extrusionOk="0">
                  <a:moveTo>
                    <a:pt x="2176" y="0"/>
                  </a:moveTo>
                  <a:cubicBezTo>
                    <a:pt x="1643" y="0"/>
                    <a:pt x="1200" y="421"/>
                    <a:pt x="784" y="718"/>
                  </a:cubicBezTo>
                  <a:cubicBezTo>
                    <a:pt x="542" y="895"/>
                    <a:pt x="284" y="1072"/>
                    <a:pt x="43" y="1266"/>
                  </a:cubicBezTo>
                  <a:cubicBezTo>
                    <a:pt x="1" y="1321"/>
                    <a:pt x="55" y="1401"/>
                    <a:pt x="113" y="1401"/>
                  </a:cubicBezTo>
                  <a:cubicBezTo>
                    <a:pt x="122" y="1401"/>
                    <a:pt x="131" y="1399"/>
                    <a:pt x="140" y="1395"/>
                  </a:cubicBezTo>
                  <a:cubicBezTo>
                    <a:pt x="494" y="1120"/>
                    <a:pt x="864" y="847"/>
                    <a:pt x="1218" y="589"/>
                  </a:cubicBezTo>
                  <a:cubicBezTo>
                    <a:pt x="1574" y="322"/>
                    <a:pt x="1863" y="150"/>
                    <a:pt x="2246" y="150"/>
                  </a:cubicBezTo>
                  <a:cubicBezTo>
                    <a:pt x="2278" y="150"/>
                    <a:pt x="2312" y="151"/>
                    <a:pt x="2345" y="154"/>
                  </a:cubicBezTo>
                  <a:cubicBezTo>
                    <a:pt x="2422" y="123"/>
                    <a:pt x="2398" y="8"/>
                    <a:pt x="2327" y="8"/>
                  </a:cubicBezTo>
                  <a:cubicBezTo>
                    <a:pt x="2323" y="8"/>
                    <a:pt x="2318" y="8"/>
                    <a:pt x="2313" y="9"/>
                  </a:cubicBezTo>
                  <a:cubicBezTo>
                    <a:pt x="2267" y="3"/>
                    <a:pt x="2221" y="0"/>
                    <a:pt x="2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4400669" y="105633"/>
              <a:ext cx="195871" cy="105142"/>
            </a:xfrm>
            <a:custGeom>
              <a:avLst/>
              <a:gdLst/>
              <a:ahLst/>
              <a:cxnLst/>
              <a:rect l="l" t="t" r="r" b="b"/>
              <a:pathLst>
                <a:path w="4298" h="2307" extrusionOk="0">
                  <a:moveTo>
                    <a:pt x="1223" y="0"/>
                  </a:moveTo>
                  <a:cubicBezTo>
                    <a:pt x="944" y="0"/>
                    <a:pt x="664" y="43"/>
                    <a:pt x="399" y="109"/>
                  </a:cubicBezTo>
                  <a:cubicBezTo>
                    <a:pt x="271" y="158"/>
                    <a:pt x="126" y="158"/>
                    <a:pt x="30" y="238"/>
                  </a:cubicBezTo>
                  <a:cubicBezTo>
                    <a:pt x="0" y="283"/>
                    <a:pt x="37" y="354"/>
                    <a:pt x="81" y="354"/>
                  </a:cubicBezTo>
                  <a:cubicBezTo>
                    <a:pt x="86" y="354"/>
                    <a:pt x="90" y="353"/>
                    <a:pt x="94" y="352"/>
                  </a:cubicBezTo>
                  <a:cubicBezTo>
                    <a:pt x="469" y="222"/>
                    <a:pt x="855" y="144"/>
                    <a:pt x="1236" y="144"/>
                  </a:cubicBezTo>
                  <a:cubicBezTo>
                    <a:pt x="1328" y="144"/>
                    <a:pt x="1420" y="149"/>
                    <a:pt x="1511" y="158"/>
                  </a:cubicBezTo>
                  <a:cubicBezTo>
                    <a:pt x="1656" y="174"/>
                    <a:pt x="1817" y="270"/>
                    <a:pt x="1849" y="384"/>
                  </a:cubicBezTo>
                  <a:cubicBezTo>
                    <a:pt x="1898" y="577"/>
                    <a:pt x="1801" y="818"/>
                    <a:pt x="1866" y="1028"/>
                  </a:cubicBezTo>
                  <a:cubicBezTo>
                    <a:pt x="1962" y="1172"/>
                    <a:pt x="2171" y="1172"/>
                    <a:pt x="2332" y="1172"/>
                  </a:cubicBezTo>
                  <a:cubicBezTo>
                    <a:pt x="2470" y="1172"/>
                    <a:pt x="2605" y="1162"/>
                    <a:pt x="2731" y="1162"/>
                  </a:cubicBezTo>
                  <a:cubicBezTo>
                    <a:pt x="2960" y="1162"/>
                    <a:pt x="3158" y="1196"/>
                    <a:pt x="3283" y="1382"/>
                  </a:cubicBezTo>
                  <a:cubicBezTo>
                    <a:pt x="3427" y="1591"/>
                    <a:pt x="3492" y="1752"/>
                    <a:pt x="3556" y="1994"/>
                  </a:cubicBezTo>
                  <a:cubicBezTo>
                    <a:pt x="3588" y="2123"/>
                    <a:pt x="3670" y="2284"/>
                    <a:pt x="3814" y="2300"/>
                  </a:cubicBezTo>
                  <a:cubicBezTo>
                    <a:pt x="3851" y="2304"/>
                    <a:pt x="3888" y="2306"/>
                    <a:pt x="3926" y="2306"/>
                  </a:cubicBezTo>
                  <a:cubicBezTo>
                    <a:pt x="4039" y="2306"/>
                    <a:pt x="4153" y="2288"/>
                    <a:pt x="4249" y="2252"/>
                  </a:cubicBezTo>
                  <a:cubicBezTo>
                    <a:pt x="4297" y="2220"/>
                    <a:pt x="4282" y="2139"/>
                    <a:pt x="4217" y="2123"/>
                  </a:cubicBezTo>
                  <a:cubicBezTo>
                    <a:pt x="4104" y="2123"/>
                    <a:pt x="3996" y="2147"/>
                    <a:pt x="3907" y="2147"/>
                  </a:cubicBezTo>
                  <a:cubicBezTo>
                    <a:pt x="3818" y="2147"/>
                    <a:pt x="3750" y="2123"/>
                    <a:pt x="3717" y="2027"/>
                  </a:cubicBezTo>
                  <a:cubicBezTo>
                    <a:pt x="3621" y="1623"/>
                    <a:pt x="3444" y="1093"/>
                    <a:pt x="2993" y="1028"/>
                  </a:cubicBezTo>
                  <a:cubicBezTo>
                    <a:pt x="2914" y="1012"/>
                    <a:pt x="2833" y="1007"/>
                    <a:pt x="2752" y="1007"/>
                  </a:cubicBezTo>
                  <a:cubicBezTo>
                    <a:pt x="2599" y="1007"/>
                    <a:pt x="2445" y="1026"/>
                    <a:pt x="2308" y="1026"/>
                  </a:cubicBezTo>
                  <a:cubicBezTo>
                    <a:pt x="2223" y="1026"/>
                    <a:pt x="2144" y="1019"/>
                    <a:pt x="2074" y="996"/>
                  </a:cubicBezTo>
                  <a:cubicBezTo>
                    <a:pt x="1978" y="964"/>
                    <a:pt x="1995" y="964"/>
                    <a:pt x="1995" y="850"/>
                  </a:cubicBezTo>
                  <a:cubicBezTo>
                    <a:pt x="1995" y="674"/>
                    <a:pt x="2042" y="480"/>
                    <a:pt x="1978" y="303"/>
                  </a:cubicBezTo>
                  <a:cubicBezTo>
                    <a:pt x="1898" y="158"/>
                    <a:pt x="1752" y="62"/>
                    <a:pt x="1608" y="30"/>
                  </a:cubicBezTo>
                  <a:cubicBezTo>
                    <a:pt x="1481" y="9"/>
                    <a:pt x="135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4458500" y="9971"/>
              <a:ext cx="188716" cy="119953"/>
            </a:xfrm>
            <a:custGeom>
              <a:avLst/>
              <a:gdLst/>
              <a:ahLst/>
              <a:cxnLst/>
              <a:rect l="l" t="t" r="r" b="b"/>
              <a:pathLst>
                <a:path w="4141" h="2632" extrusionOk="0">
                  <a:moveTo>
                    <a:pt x="218" y="1"/>
                  </a:moveTo>
                  <a:cubicBezTo>
                    <a:pt x="156" y="1"/>
                    <a:pt x="98" y="6"/>
                    <a:pt x="49" y="18"/>
                  </a:cubicBezTo>
                  <a:cubicBezTo>
                    <a:pt x="0" y="67"/>
                    <a:pt x="32" y="147"/>
                    <a:pt x="97" y="147"/>
                  </a:cubicBezTo>
                  <a:cubicBezTo>
                    <a:pt x="693" y="179"/>
                    <a:pt x="1402" y="211"/>
                    <a:pt x="1821" y="647"/>
                  </a:cubicBezTo>
                  <a:cubicBezTo>
                    <a:pt x="1982" y="888"/>
                    <a:pt x="1982" y="1227"/>
                    <a:pt x="1997" y="1516"/>
                  </a:cubicBezTo>
                  <a:cubicBezTo>
                    <a:pt x="1997" y="1564"/>
                    <a:pt x="1997" y="1613"/>
                    <a:pt x="2046" y="1661"/>
                  </a:cubicBezTo>
                  <a:cubicBezTo>
                    <a:pt x="2118" y="1703"/>
                    <a:pt x="2193" y="1719"/>
                    <a:pt x="2271" y="1719"/>
                  </a:cubicBezTo>
                  <a:cubicBezTo>
                    <a:pt x="2492" y="1719"/>
                    <a:pt x="2730" y="1592"/>
                    <a:pt x="2931" y="1581"/>
                  </a:cubicBezTo>
                  <a:cubicBezTo>
                    <a:pt x="2980" y="1575"/>
                    <a:pt x="3028" y="1572"/>
                    <a:pt x="3075" y="1572"/>
                  </a:cubicBezTo>
                  <a:cubicBezTo>
                    <a:pt x="3402" y="1572"/>
                    <a:pt x="3687" y="1720"/>
                    <a:pt x="3898" y="2015"/>
                  </a:cubicBezTo>
                  <a:cubicBezTo>
                    <a:pt x="4011" y="2208"/>
                    <a:pt x="3962" y="2354"/>
                    <a:pt x="3979" y="2579"/>
                  </a:cubicBezTo>
                  <a:cubicBezTo>
                    <a:pt x="3992" y="2606"/>
                    <a:pt x="4015" y="2632"/>
                    <a:pt x="4050" y="2632"/>
                  </a:cubicBezTo>
                  <a:cubicBezTo>
                    <a:pt x="4058" y="2632"/>
                    <a:pt x="4066" y="2630"/>
                    <a:pt x="4076" y="2627"/>
                  </a:cubicBezTo>
                  <a:cubicBezTo>
                    <a:pt x="4123" y="2612"/>
                    <a:pt x="4123" y="2547"/>
                    <a:pt x="4123" y="2498"/>
                  </a:cubicBezTo>
                  <a:cubicBezTo>
                    <a:pt x="4140" y="2402"/>
                    <a:pt x="4140" y="2290"/>
                    <a:pt x="4123" y="2193"/>
                  </a:cubicBezTo>
                  <a:cubicBezTo>
                    <a:pt x="4059" y="1854"/>
                    <a:pt x="3754" y="1613"/>
                    <a:pt x="3464" y="1484"/>
                  </a:cubicBezTo>
                  <a:cubicBezTo>
                    <a:pt x="3349" y="1443"/>
                    <a:pt x="3228" y="1426"/>
                    <a:pt x="3106" y="1426"/>
                  </a:cubicBezTo>
                  <a:cubicBezTo>
                    <a:pt x="2849" y="1426"/>
                    <a:pt x="2587" y="1499"/>
                    <a:pt x="2368" y="1564"/>
                  </a:cubicBezTo>
                  <a:cubicBezTo>
                    <a:pt x="2344" y="1569"/>
                    <a:pt x="2316" y="1571"/>
                    <a:pt x="2288" y="1571"/>
                  </a:cubicBezTo>
                  <a:cubicBezTo>
                    <a:pt x="2221" y="1571"/>
                    <a:pt x="2154" y="1560"/>
                    <a:pt x="2143" y="1549"/>
                  </a:cubicBezTo>
                  <a:cubicBezTo>
                    <a:pt x="2143" y="1532"/>
                    <a:pt x="2126" y="1516"/>
                    <a:pt x="2143" y="1500"/>
                  </a:cubicBezTo>
                  <a:cubicBezTo>
                    <a:pt x="2126" y="1194"/>
                    <a:pt x="2111" y="840"/>
                    <a:pt x="1950" y="566"/>
                  </a:cubicBezTo>
                  <a:cubicBezTo>
                    <a:pt x="1660" y="228"/>
                    <a:pt x="1192" y="115"/>
                    <a:pt x="773" y="67"/>
                  </a:cubicBezTo>
                  <a:cubicBezTo>
                    <a:pt x="618" y="43"/>
                    <a:pt x="399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4553564" y="-61172"/>
              <a:ext cx="155995" cy="126106"/>
            </a:xfrm>
            <a:custGeom>
              <a:avLst/>
              <a:gdLst/>
              <a:ahLst/>
              <a:cxnLst/>
              <a:rect l="l" t="t" r="r" b="b"/>
              <a:pathLst>
                <a:path w="3423" h="2767" extrusionOk="0">
                  <a:moveTo>
                    <a:pt x="330" y="1"/>
                  </a:moveTo>
                  <a:cubicBezTo>
                    <a:pt x="250" y="1"/>
                    <a:pt x="137" y="17"/>
                    <a:pt x="57" y="50"/>
                  </a:cubicBezTo>
                  <a:cubicBezTo>
                    <a:pt x="0" y="78"/>
                    <a:pt x="43" y="167"/>
                    <a:pt x="98" y="167"/>
                  </a:cubicBezTo>
                  <a:cubicBezTo>
                    <a:pt x="105" y="167"/>
                    <a:pt x="113" y="166"/>
                    <a:pt x="121" y="162"/>
                  </a:cubicBezTo>
                  <a:cubicBezTo>
                    <a:pt x="167" y="151"/>
                    <a:pt x="213" y="146"/>
                    <a:pt x="259" y="146"/>
                  </a:cubicBezTo>
                  <a:cubicBezTo>
                    <a:pt x="486" y="146"/>
                    <a:pt x="715" y="267"/>
                    <a:pt x="942" y="387"/>
                  </a:cubicBezTo>
                  <a:cubicBezTo>
                    <a:pt x="1071" y="468"/>
                    <a:pt x="1217" y="613"/>
                    <a:pt x="1281" y="741"/>
                  </a:cubicBezTo>
                  <a:cubicBezTo>
                    <a:pt x="1313" y="855"/>
                    <a:pt x="1313" y="935"/>
                    <a:pt x="1345" y="1048"/>
                  </a:cubicBezTo>
                  <a:cubicBezTo>
                    <a:pt x="1425" y="1209"/>
                    <a:pt x="1619" y="1289"/>
                    <a:pt x="1780" y="1338"/>
                  </a:cubicBezTo>
                  <a:cubicBezTo>
                    <a:pt x="2151" y="1418"/>
                    <a:pt x="2537" y="1450"/>
                    <a:pt x="2843" y="1676"/>
                  </a:cubicBezTo>
                  <a:cubicBezTo>
                    <a:pt x="3133" y="1853"/>
                    <a:pt x="3294" y="2272"/>
                    <a:pt x="3229" y="2530"/>
                  </a:cubicBezTo>
                  <a:cubicBezTo>
                    <a:pt x="3229" y="2610"/>
                    <a:pt x="3117" y="2691"/>
                    <a:pt x="3214" y="2755"/>
                  </a:cubicBezTo>
                  <a:cubicBezTo>
                    <a:pt x="3229" y="2763"/>
                    <a:pt x="3244" y="2767"/>
                    <a:pt x="3257" y="2767"/>
                  </a:cubicBezTo>
                  <a:cubicBezTo>
                    <a:pt x="3350" y="2767"/>
                    <a:pt x="3377" y="2583"/>
                    <a:pt x="3390" y="2498"/>
                  </a:cubicBezTo>
                  <a:cubicBezTo>
                    <a:pt x="3422" y="2062"/>
                    <a:pt x="3165" y="1643"/>
                    <a:pt x="2778" y="1467"/>
                  </a:cubicBezTo>
                  <a:cubicBezTo>
                    <a:pt x="2441" y="1274"/>
                    <a:pt x="1990" y="1257"/>
                    <a:pt x="1651" y="1145"/>
                  </a:cubicBezTo>
                  <a:cubicBezTo>
                    <a:pt x="1571" y="1096"/>
                    <a:pt x="1506" y="1064"/>
                    <a:pt x="1474" y="984"/>
                  </a:cubicBezTo>
                  <a:cubicBezTo>
                    <a:pt x="1442" y="452"/>
                    <a:pt x="862" y="97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4650269" y="-114130"/>
              <a:ext cx="131887" cy="159057"/>
            </a:xfrm>
            <a:custGeom>
              <a:avLst/>
              <a:gdLst/>
              <a:ahLst/>
              <a:cxnLst/>
              <a:rect l="l" t="t" r="r" b="b"/>
              <a:pathLst>
                <a:path w="2894" h="3490" extrusionOk="0">
                  <a:moveTo>
                    <a:pt x="117" y="1"/>
                  </a:moveTo>
                  <a:cubicBezTo>
                    <a:pt x="92" y="1"/>
                    <a:pt x="67" y="6"/>
                    <a:pt x="44" y="20"/>
                  </a:cubicBezTo>
                  <a:cubicBezTo>
                    <a:pt x="1" y="63"/>
                    <a:pt x="24" y="134"/>
                    <a:pt x="76" y="134"/>
                  </a:cubicBezTo>
                  <a:cubicBezTo>
                    <a:pt x="82" y="134"/>
                    <a:pt x="87" y="133"/>
                    <a:pt x="93" y="132"/>
                  </a:cubicBezTo>
                  <a:cubicBezTo>
                    <a:pt x="641" y="164"/>
                    <a:pt x="1156" y="422"/>
                    <a:pt x="1526" y="825"/>
                  </a:cubicBezTo>
                  <a:cubicBezTo>
                    <a:pt x="1607" y="937"/>
                    <a:pt x="1687" y="1130"/>
                    <a:pt x="1687" y="1291"/>
                  </a:cubicBezTo>
                  <a:cubicBezTo>
                    <a:pt x="1704" y="1405"/>
                    <a:pt x="1639" y="1549"/>
                    <a:pt x="1623" y="1646"/>
                  </a:cubicBezTo>
                  <a:cubicBezTo>
                    <a:pt x="1590" y="1775"/>
                    <a:pt x="1655" y="1903"/>
                    <a:pt x="1768" y="1968"/>
                  </a:cubicBezTo>
                  <a:cubicBezTo>
                    <a:pt x="1977" y="2097"/>
                    <a:pt x="2235" y="2161"/>
                    <a:pt x="2396" y="2339"/>
                  </a:cubicBezTo>
                  <a:cubicBezTo>
                    <a:pt x="2525" y="2468"/>
                    <a:pt x="2606" y="2644"/>
                    <a:pt x="2653" y="2838"/>
                  </a:cubicBezTo>
                  <a:cubicBezTo>
                    <a:pt x="2686" y="3031"/>
                    <a:pt x="2718" y="3176"/>
                    <a:pt x="2702" y="3402"/>
                  </a:cubicBezTo>
                  <a:cubicBezTo>
                    <a:pt x="2702" y="3434"/>
                    <a:pt x="2718" y="3450"/>
                    <a:pt x="2735" y="3466"/>
                  </a:cubicBezTo>
                  <a:cubicBezTo>
                    <a:pt x="2760" y="3483"/>
                    <a:pt x="2781" y="3490"/>
                    <a:pt x="2797" y="3490"/>
                  </a:cubicBezTo>
                  <a:cubicBezTo>
                    <a:pt x="2894" y="3490"/>
                    <a:pt x="2847" y="3242"/>
                    <a:pt x="2847" y="3160"/>
                  </a:cubicBezTo>
                  <a:cubicBezTo>
                    <a:pt x="2814" y="2773"/>
                    <a:pt x="2702" y="2339"/>
                    <a:pt x="2364" y="2113"/>
                  </a:cubicBezTo>
                  <a:cubicBezTo>
                    <a:pt x="2187" y="2000"/>
                    <a:pt x="1897" y="1903"/>
                    <a:pt x="1784" y="1807"/>
                  </a:cubicBezTo>
                  <a:cubicBezTo>
                    <a:pt x="1751" y="1759"/>
                    <a:pt x="1751" y="1695"/>
                    <a:pt x="1768" y="1662"/>
                  </a:cubicBezTo>
                  <a:cubicBezTo>
                    <a:pt x="1897" y="1291"/>
                    <a:pt x="1800" y="857"/>
                    <a:pt x="1494" y="599"/>
                  </a:cubicBezTo>
                  <a:cubicBezTo>
                    <a:pt x="1156" y="310"/>
                    <a:pt x="753" y="67"/>
                    <a:pt x="319" y="20"/>
                  </a:cubicBezTo>
                  <a:cubicBezTo>
                    <a:pt x="308" y="21"/>
                    <a:pt x="297" y="22"/>
                    <a:pt x="286" y="22"/>
                  </a:cubicBezTo>
                  <a:cubicBezTo>
                    <a:pt x="228" y="22"/>
                    <a:pt x="17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4794187" y="-105972"/>
              <a:ext cx="65123" cy="81898"/>
            </a:xfrm>
            <a:custGeom>
              <a:avLst/>
              <a:gdLst/>
              <a:ahLst/>
              <a:cxnLst/>
              <a:rect l="l" t="t" r="r" b="b"/>
              <a:pathLst>
                <a:path w="1429" h="1797" extrusionOk="0">
                  <a:moveTo>
                    <a:pt x="108" y="0"/>
                  </a:moveTo>
                  <a:cubicBezTo>
                    <a:pt x="37" y="0"/>
                    <a:pt x="1" y="101"/>
                    <a:pt x="75" y="131"/>
                  </a:cubicBezTo>
                  <a:cubicBezTo>
                    <a:pt x="479" y="356"/>
                    <a:pt x="801" y="694"/>
                    <a:pt x="1106" y="1065"/>
                  </a:cubicBezTo>
                  <a:cubicBezTo>
                    <a:pt x="1267" y="1226"/>
                    <a:pt x="1235" y="1451"/>
                    <a:pt x="1267" y="1724"/>
                  </a:cubicBezTo>
                  <a:cubicBezTo>
                    <a:pt x="1267" y="1773"/>
                    <a:pt x="1307" y="1797"/>
                    <a:pt x="1348" y="1797"/>
                  </a:cubicBezTo>
                  <a:cubicBezTo>
                    <a:pt x="1388" y="1797"/>
                    <a:pt x="1428" y="1773"/>
                    <a:pt x="1428" y="1724"/>
                  </a:cubicBezTo>
                  <a:cubicBezTo>
                    <a:pt x="1396" y="1499"/>
                    <a:pt x="1428" y="1258"/>
                    <a:pt x="1299" y="1080"/>
                  </a:cubicBezTo>
                  <a:cubicBezTo>
                    <a:pt x="994" y="646"/>
                    <a:pt x="591" y="243"/>
                    <a:pt x="124" y="2"/>
                  </a:cubicBezTo>
                  <a:cubicBezTo>
                    <a:pt x="119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4425232" y="190676"/>
              <a:ext cx="113339" cy="67451"/>
            </a:xfrm>
            <a:custGeom>
              <a:avLst/>
              <a:gdLst/>
              <a:ahLst/>
              <a:cxnLst/>
              <a:rect l="l" t="t" r="r" b="b"/>
              <a:pathLst>
                <a:path w="2487" h="1480" extrusionOk="0">
                  <a:moveTo>
                    <a:pt x="130" y="1"/>
                  </a:moveTo>
                  <a:cubicBezTo>
                    <a:pt x="30" y="1"/>
                    <a:pt x="1" y="41"/>
                    <a:pt x="86" y="144"/>
                  </a:cubicBezTo>
                  <a:cubicBezTo>
                    <a:pt x="618" y="225"/>
                    <a:pt x="1149" y="466"/>
                    <a:pt x="1632" y="644"/>
                  </a:cubicBezTo>
                  <a:cubicBezTo>
                    <a:pt x="1810" y="724"/>
                    <a:pt x="2003" y="805"/>
                    <a:pt x="2115" y="966"/>
                  </a:cubicBezTo>
                  <a:cubicBezTo>
                    <a:pt x="2180" y="1046"/>
                    <a:pt x="2261" y="1256"/>
                    <a:pt x="2325" y="1400"/>
                  </a:cubicBezTo>
                  <a:cubicBezTo>
                    <a:pt x="2333" y="1450"/>
                    <a:pt x="2377" y="1479"/>
                    <a:pt x="2416" y="1479"/>
                  </a:cubicBezTo>
                  <a:cubicBezTo>
                    <a:pt x="2453" y="1479"/>
                    <a:pt x="2486" y="1455"/>
                    <a:pt x="2486" y="1400"/>
                  </a:cubicBezTo>
                  <a:cubicBezTo>
                    <a:pt x="2373" y="1110"/>
                    <a:pt x="2244" y="756"/>
                    <a:pt x="1939" y="627"/>
                  </a:cubicBezTo>
                  <a:cubicBezTo>
                    <a:pt x="1849" y="564"/>
                    <a:pt x="501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4720542" y="88588"/>
              <a:ext cx="721549" cy="686177"/>
            </a:xfrm>
            <a:custGeom>
              <a:avLst/>
              <a:gdLst/>
              <a:ahLst/>
              <a:cxnLst/>
              <a:rect l="l" t="t" r="r" b="b"/>
              <a:pathLst>
                <a:path w="15833" h="15056" extrusionOk="0">
                  <a:moveTo>
                    <a:pt x="8054" y="0"/>
                  </a:moveTo>
                  <a:cubicBezTo>
                    <a:pt x="7880" y="9"/>
                    <a:pt x="7705" y="12"/>
                    <a:pt x="7530" y="12"/>
                  </a:cubicBezTo>
                  <a:cubicBezTo>
                    <a:pt x="7342" y="12"/>
                    <a:pt x="7154" y="9"/>
                    <a:pt x="6967" y="9"/>
                  </a:cubicBezTo>
                  <a:cubicBezTo>
                    <a:pt x="6392" y="9"/>
                    <a:pt x="5820" y="35"/>
                    <a:pt x="5267" y="242"/>
                  </a:cubicBezTo>
                  <a:cubicBezTo>
                    <a:pt x="4575" y="419"/>
                    <a:pt x="3963" y="773"/>
                    <a:pt x="3319" y="1112"/>
                  </a:cubicBezTo>
                  <a:cubicBezTo>
                    <a:pt x="2690" y="1418"/>
                    <a:pt x="2142" y="1853"/>
                    <a:pt x="1644" y="2352"/>
                  </a:cubicBezTo>
                  <a:cubicBezTo>
                    <a:pt x="1128" y="2835"/>
                    <a:pt x="693" y="3399"/>
                    <a:pt x="226" y="3930"/>
                  </a:cubicBezTo>
                  <a:cubicBezTo>
                    <a:pt x="162" y="4027"/>
                    <a:pt x="48" y="4108"/>
                    <a:pt x="1" y="4220"/>
                  </a:cubicBezTo>
                  <a:cubicBezTo>
                    <a:pt x="1" y="4263"/>
                    <a:pt x="36" y="4292"/>
                    <a:pt x="70" y="4292"/>
                  </a:cubicBezTo>
                  <a:cubicBezTo>
                    <a:pt x="86" y="4292"/>
                    <a:pt x="102" y="4285"/>
                    <a:pt x="113" y="4269"/>
                  </a:cubicBezTo>
                  <a:cubicBezTo>
                    <a:pt x="854" y="3399"/>
                    <a:pt x="1579" y="2497"/>
                    <a:pt x="2481" y="1789"/>
                  </a:cubicBezTo>
                  <a:cubicBezTo>
                    <a:pt x="2915" y="1467"/>
                    <a:pt x="3415" y="1241"/>
                    <a:pt x="3882" y="983"/>
                  </a:cubicBezTo>
                  <a:cubicBezTo>
                    <a:pt x="4543" y="612"/>
                    <a:pt x="5412" y="307"/>
                    <a:pt x="6072" y="193"/>
                  </a:cubicBezTo>
                  <a:cubicBezTo>
                    <a:pt x="6448" y="174"/>
                    <a:pt x="6981" y="160"/>
                    <a:pt x="7460" y="160"/>
                  </a:cubicBezTo>
                  <a:cubicBezTo>
                    <a:pt x="7762" y="160"/>
                    <a:pt x="8042" y="166"/>
                    <a:pt x="8247" y="178"/>
                  </a:cubicBezTo>
                  <a:cubicBezTo>
                    <a:pt x="8810" y="290"/>
                    <a:pt x="9326" y="419"/>
                    <a:pt x="9809" y="644"/>
                  </a:cubicBezTo>
                  <a:cubicBezTo>
                    <a:pt x="10277" y="790"/>
                    <a:pt x="10775" y="854"/>
                    <a:pt x="11258" y="999"/>
                  </a:cubicBezTo>
                  <a:cubicBezTo>
                    <a:pt x="11774" y="1241"/>
                    <a:pt x="12725" y="1740"/>
                    <a:pt x="13176" y="2062"/>
                  </a:cubicBezTo>
                  <a:cubicBezTo>
                    <a:pt x="13756" y="2562"/>
                    <a:pt x="14142" y="3077"/>
                    <a:pt x="14529" y="3754"/>
                  </a:cubicBezTo>
                  <a:cubicBezTo>
                    <a:pt x="14754" y="4172"/>
                    <a:pt x="14851" y="4639"/>
                    <a:pt x="15012" y="5154"/>
                  </a:cubicBezTo>
                  <a:cubicBezTo>
                    <a:pt x="15527" y="6556"/>
                    <a:pt x="15495" y="8006"/>
                    <a:pt x="15302" y="9503"/>
                  </a:cubicBezTo>
                  <a:cubicBezTo>
                    <a:pt x="15221" y="10147"/>
                    <a:pt x="15188" y="10679"/>
                    <a:pt x="14980" y="11307"/>
                  </a:cubicBezTo>
                  <a:cubicBezTo>
                    <a:pt x="14561" y="12531"/>
                    <a:pt x="13305" y="13368"/>
                    <a:pt x="12064" y="13948"/>
                  </a:cubicBezTo>
                  <a:cubicBezTo>
                    <a:pt x="11258" y="14335"/>
                    <a:pt x="10502" y="14641"/>
                    <a:pt x="9583" y="14770"/>
                  </a:cubicBezTo>
                  <a:cubicBezTo>
                    <a:pt x="9117" y="14835"/>
                    <a:pt x="8312" y="14835"/>
                    <a:pt x="7732" y="14835"/>
                  </a:cubicBezTo>
                  <a:cubicBezTo>
                    <a:pt x="7023" y="14818"/>
                    <a:pt x="6314" y="14674"/>
                    <a:pt x="5574" y="14464"/>
                  </a:cubicBezTo>
                  <a:cubicBezTo>
                    <a:pt x="4961" y="14190"/>
                    <a:pt x="4236" y="13723"/>
                    <a:pt x="3721" y="13160"/>
                  </a:cubicBezTo>
                  <a:cubicBezTo>
                    <a:pt x="3222" y="12563"/>
                    <a:pt x="2803" y="12048"/>
                    <a:pt x="2417" y="11339"/>
                  </a:cubicBezTo>
                  <a:cubicBezTo>
                    <a:pt x="2239" y="10952"/>
                    <a:pt x="2078" y="10373"/>
                    <a:pt x="1917" y="9874"/>
                  </a:cubicBezTo>
                  <a:cubicBezTo>
                    <a:pt x="1659" y="9036"/>
                    <a:pt x="1369" y="8328"/>
                    <a:pt x="1498" y="7474"/>
                  </a:cubicBezTo>
                  <a:cubicBezTo>
                    <a:pt x="1676" y="6234"/>
                    <a:pt x="2432" y="5010"/>
                    <a:pt x="3560" y="4220"/>
                  </a:cubicBezTo>
                  <a:cubicBezTo>
                    <a:pt x="3737" y="4108"/>
                    <a:pt x="4107" y="3737"/>
                    <a:pt x="4397" y="3593"/>
                  </a:cubicBezTo>
                  <a:cubicBezTo>
                    <a:pt x="4719" y="3431"/>
                    <a:pt x="5090" y="3318"/>
                    <a:pt x="5492" y="3206"/>
                  </a:cubicBezTo>
                  <a:cubicBezTo>
                    <a:pt x="5723" y="3146"/>
                    <a:pt x="6048" y="3127"/>
                    <a:pt x="6363" y="3127"/>
                  </a:cubicBezTo>
                  <a:cubicBezTo>
                    <a:pt x="6643" y="3127"/>
                    <a:pt x="6914" y="3142"/>
                    <a:pt x="7103" y="3157"/>
                  </a:cubicBezTo>
                  <a:cubicBezTo>
                    <a:pt x="7506" y="3221"/>
                    <a:pt x="7908" y="3367"/>
                    <a:pt x="8295" y="3496"/>
                  </a:cubicBezTo>
                  <a:cubicBezTo>
                    <a:pt x="9100" y="3754"/>
                    <a:pt x="9777" y="4252"/>
                    <a:pt x="10438" y="4832"/>
                  </a:cubicBezTo>
                  <a:cubicBezTo>
                    <a:pt x="11275" y="5412"/>
                    <a:pt x="12080" y="6202"/>
                    <a:pt x="12418" y="7119"/>
                  </a:cubicBezTo>
                  <a:cubicBezTo>
                    <a:pt x="12628" y="7892"/>
                    <a:pt x="12692" y="8730"/>
                    <a:pt x="12354" y="9391"/>
                  </a:cubicBezTo>
                  <a:cubicBezTo>
                    <a:pt x="12145" y="9825"/>
                    <a:pt x="11791" y="10115"/>
                    <a:pt x="11387" y="10454"/>
                  </a:cubicBezTo>
                  <a:cubicBezTo>
                    <a:pt x="10953" y="10824"/>
                    <a:pt x="10470" y="11195"/>
                    <a:pt x="9890" y="11339"/>
                  </a:cubicBezTo>
                  <a:cubicBezTo>
                    <a:pt x="9400" y="11456"/>
                    <a:pt x="8869" y="11534"/>
                    <a:pt x="8347" y="11534"/>
                  </a:cubicBezTo>
                  <a:cubicBezTo>
                    <a:pt x="7428" y="11534"/>
                    <a:pt x="6533" y="11291"/>
                    <a:pt x="5928" y="10583"/>
                  </a:cubicBezTo>
                  <a:cubicBezTo>
                    <a:pt x="5638" y="10244"/>
                    <a:pt x="5251" y="9632"/>
                    <a:pt x="5090" y="9213"/>
                  </a:cubicBezTo>
                  <a:cubicBezTo>
                    <a:pt x="4945" y="8747"/>
                    <a:pt x="4784" y="8263"/>
                    <a:pt x="4816" y="7845"/>
                  </a:cubicBezTo>
                  <a:cubicBezTo>
                    <a:pt x="4848" y="6990"/>
                    <a:pt x="5331" y="6153"/>
                    <a:pt x="6137" y="5927"/>
                  </a:cubicBezTo>
                  <a:cubicBezTo>
                    <a:pt x="6385" y="5871"/>
                    <a:pt x="6640" y="5841"/>
                    <a:pt x="6893" y="5841"/>
                  </a:cubicBezTo>
                  <a:cubicBezTo>
                    <a:pt x="7507" y="5841"/>
                    <a:pt x="8103" y="6021"/>
                    <a:pt x="8537" y="6443"/>
                  </a:cubicBezTo>
                  <a:cubicBezTo>
                    <a:pt x="9197" y="7119"/>
                    <a:pt x="10051" y="7973"/>
                    <a:pt x="9342" y="8521"/>
                  </a:cubicBezTo>
                  <a:cubicBezTo>
                    <a:pt x="9115" y="8669"/>
                    <a:pt x="8925" y="8737"/>
                    <a:pt x="8720" y="8737"/>
                  </a:cubicBezTo>
                  <a:cubicBezTo>
                    <a:pt x="8547" y="8737"/>
                    <a:pt x="8362" y="8689"/>
                    <a:pt x="8134" y="8601"/>
                  </a:cubicBezTo>
                  <a:cubicBezTo>
                    <a:pt x="8102" y="8585"/>
                    <a:pt x="7747" y="8279"/>
                    <a:pt x="7651" y="8214"/>
                  </a:cubicBezTo>
                  <a:cubicBezTo>
                    <a:pt x="7618" y="8199"/>
                    <a:pt x="7490" y="8086"/>
                    <a:pt x="7474" y="8086"/>
                  </a:cubicBezTo>
                  <a:cubicBezTo>
                    <a:pt x="7474" y="8070"/>
                    <a:pt x="7457" y="8070"/>
                    <a:pt x="7457" y="8053"/>
                  </a:cubicBezTo>
                  <a:lnTo>
                    <a:pt x="7442" y="8053"/>
                  </a:lnTo>
                  <a:cubicBezTo>
                    <a:pt x="7425" y="7957"/>
                    <a:pt x="7490" y="7796"/>
                    <a:pt x="7651" y="7667"/>
                  </a:cubicBezTo>
                  <a:cubicBezTo>
                    <a:pt x="7747" y="7619"/>
                    <a:pt x="7715" y="7458"/>
                    <a:pt x="7603" y="7458"/>
                  </a:cubicBezTo>
                  <a:cubicBezTo>
                    <a:pt x="7522" y="7458"/>
                    <a:pt x="7457" y="7538"/>
                    <a:pt x="7410" y="7602"/>
                  </a:cubicBezTo>
                  <a:cubicBezTo>
                    <a:pt x="7281" y="7748"/>
                    <a:pt x="7152" y="7973"/>
                    <a:pt x="7264" y="8167"/>
                  </a:cubicBezTo>
                  <a:cubicBezTo>
                    <a:pt x="7377" y="8311"/>
                    <a:pt x="7457" y="8328"/>
                    <a:pt x="7554" y="8440"/>
                  </a:cubicBezTo>
                  <a:cubicBezTo>
                    <a:pt x="7715" y="8537"/>
                    <a:pt x="7796" y="8650"/>
                    <a:pt x="7989" y="8779"/>
                  </a:cubicBezTo>
                  <a:cubicBezTo>
                    <a:pt x="8166" y="8859"/>
                    <a:pt x="8376" y="8908"/>
                    <a:pt x="8569" y="8940"/>
                  </a:cubicBezTo>
                  <a:cubicBezTo>
                    <a:pt x="8624" y="8953"/>
                    <a:pt x="8678" y="8958"/>
                    <a:pt x="8732" y="8958"/>
                  </a:cubicBezTo>
                  <a:cubicBezTo>
                    <a:pt x="8951" y="8958"/>
                    <a:pt x="9165" y="8865"/>
                    <a:pt x="9358" y="8762"/>
                  </a:cubicBezTo>
                  <a:cubicBezTo>
                    <a:pt x="9665" y="8601"/>
                    <a:pt x="9841" y="8263"/>
                    <a:pt x="9809" y="7909"/>
                  </a:cubicBezTo>
                  <a:cubicBezTo>
                    <a:pt x="9744" y="7426"/>
                    <a:pt x="9375" y="7039"/>
                    <a:pt x="9052" y="6685"/>
                  </a:cubicBezTo>
                  <a:cubicBezTo>
                    <a:pt x="8746" y="6346"/>
                    <a:pt x="8391" y="6008"/>
                    <a:pt x="7973" y="5815"/>
                  </a:cubicBezTo>
                  <a:cubicBezTo>
                    <a:pt x="7629" y="5686"/>
                    <a:pt x="7270" y="5621"/>
                    <a:pt x="6912" y="5621"/>
                  </a:cubicBezTo>
                  <a:cubicBezTo>
                    <a:pt x="6734" y="5621"/>
                    <a:pt x="6555" y="5637"/>
                    <a:pt x="6379" y="5670"/>
                  </a:cubicBezTo>
                  <a:cubicBezTo>
                    <a:pt x="6104" y="5719"/>
                    <a:pt x="5847" y="5766"/>
                    <a:pt x="5621" y="5927"/>
                  </a:cubicBezTo>
                  <a:cubicBezTo>
                    <a:pt x="4929" y="6363"/>
                    <a:pt x="4590" y="7168"/>
                    <a:pt x="4575" y="7973"/>
                  </a:cubicBezTo>
                  <a:cubicBezTo>
                    <a:pt x="4623" y="8553"/>
                    <a:pt x="4784" y="9133"/>
                    <a:pt x="5041" y="9648"/>
                  </a:cubicBezTo>
                  <a:cubicBezTo>
                    <a:pt x="5380" y="10261"/>
                    <a:pt x="5782" y="10888"/>
                    <a:pt x="6379" y="11275"/>
                  </a:cubicBezTo>
                  <a:cubicBezTo>
                    <a:pt x="6972" y="11631"/>
                    <a:pt x="7659" y="11763"/>
                    <a:pt x="8348" y="11763"/>
                  </a:cubicBezTo>
                  <a:cubicBezTo>
                    <a:pt x="8688" y="11763"/>
                    <a:pt x="9028" y="11731"/>
                    <a:pt x="9358" y="11678"/>
                  </a:cubicBezTo>
                  <a:cubicBezTo>
                    <a:pt x="9761" y="11613"/>
                    <a:pt x="10180" y="11517"/>
                    <a:pt x="10550" y="11324"/>
                  </a:cubicBezTo>
                  <a:cubicBezTo>
                    <a:pt x="11033" y="11066"/>
                    <a:pt x="11436" y="10695"/>
                    <a:pt x="11838" y="10340"/>
                  </a:cubicBezTo>
                  <a:cubicBezTo>
                    <a:pt x="12708" y="9681"/>
                    <a:pt x="12933" y="8665"/>
                    <a:pt x="12740" y="7619"/>
                  </a:cubicBezTo>
                  <a:cubicBezTo>
                    <a:pt x="12628" y="6685"/>
                    <a:pt x="12016" y="5944"/>
                    <a:pt x="11387" y="5315"/>
                  </a:cubicBezTo>
                  <a:cubicBezTo>
                    <a:pt x="11065" y="5025"/>
                    <a:pt x="10728" y="4832"/>
                    <a:pt x="10453" y="4574"/>
                  </a:cubicBezTo>
                  <a:cubicBezTo>
                    <a:pt x="9826" y="4027"/>
                    <a:pt x="9149" y="3560"/>
                    <a:pt x="8359" y="3303"/>
                  </a:cubicBezTo>
                  <a:cubicBezTo>
                    <a:pt x="7957" y="3174"/>
                    <a:pt x="7571" y="3028"/>
                    <a:pt x="7167" y="2948"/>
                  </a:cubicBezTo>
                  <a:cubicBezTo>
                    <a:pt x="6935" y="2927"/>
                    <a:pt x="6703" y="2915"/>
                    <a:pt x="6472" y="2915"/>
                  </a:cubicBezTo>
                  <a:cubicBezTo>
                    <a:pt x="6174" y="2915"/>
                    <a:pt x="5879" y="2935"/>
                    <a:pt x="5589" y="2981"/>
                  </a:cubicBezTo>
                  <a:cubicBezTo>
                    <a:pt x="5123" y="3077"/>
                    <a:pt x="4672" y="3221"/>
                    <a:pt x="4253" y="3431"/>
                  </a:cubicBezTo>
                  <a:cubicBezTo>
                    <a:pt x="3963" y="3625"/>
                    <a:pt x="3688" y="3850"/>
                    <a:pt x="3399" y="4076"/>
                  </a:cubicBezTo>
                  <a:cubicBezTo>
                    <a:pt x="2739" y="4574"/>
                    <a:pt x="2110" y="5186"/>
                    <a:pt x="1772" y="5976"/>
                  </a:cubicBezTo>
                  <a:cubicBezTo>
                    <a:pt x="1418" y="6668"/>
                    <a:pt x="1193" y="7441"/>
                    <a:pt x="1257" y="8231"/>
                  </a:cubicBezTo>
                  <a:cubicBezTo>
                    <a:pt x="1289" y="8682"/>
                    <a:pt x="1450" y="9116"/>
                    <a:pt x="1579" y="9535"/>
                  </a:cubicBezTo>
                  <a:cubicBezTo>
                    <a:pt x="1756" y="10147"/>
                    <a:pt x="1933" y="10744"/>
                    <a:pt x="2174" y="11324"/>
                  </a:cubicBezTo>
                  <a:cubicBezTo>
                    <a:pt x="2449" y="11919"/>
                    <a:pt x="2851" y="12419"/>
                    <a:pt x="3254" y="12934"/>
                  </a:cubicBezTo>
                  <a:cubicBezTo>
                    <a:pt x="3834" y="13707"/>
                    <a:pt x="4639" y="14287"/>
                    <a:pt x="5525" y="14674"/>
                  </a:cubicBezTo>
                  <a:cubicBezTo>
                    <a:pt x="6153" y="14867"/>
                    <a:pt x="6813" y="14979"/>
                    <a:pt x="7457" y="15043"/>
                  </a:cubicBezTo>
                  <a:cubicBezTo>
                    <a:pt x="7737" y="15049"/>
                    <a:pt x="8017" y="15055"/>
                    <a:pt x="8295" y="15055"/>
                  </a:cubicBezTo>
                  <a:cubicBezTo>
                    <a:pt x="8804" y="15055"/>
                    <a:pt x="9310" y="15036"/>
                    <a:pt x="9809" y="14964"/>
                  </a:cubicBezTo>
                  <a:cubicBezTo>
                    <a:pt x="11065" y="14706"/>
                    <a:pt x="12289" y="14190"/>
                    <a:pt x="13369" y="13482"/>
                  </a:cubicBezTo>
                  <a:cubicBezTo>
                    <a:pt x="14593" y="12660"/>
                    <a:pt x="15302" y="11758"/>
                    <a:pt x="15431" y="10228"/>
                  </a:cubicBezTo>
                  <a:cubicBezTo>
                    <a:pt x="15656" y="8521"/>
                    <a:pt x="15833" y="6717"/>
                    <a:pt x="15205" y="5074"/>
                  </a:cubicBezTo>
                  <a:cubicBezTo>
                    <a:pt x="15044" y="4494"/>
                    <a:pt x="14883" y="3898"/>
                    <a:pt x="14561" y="3399"/>
                  </a:cubicBezTo>
                  <a:cubicBezTo>
                    <a:pt x="14061" y="2609"/>
                    <a:pt x="13449" y="1869"/>
                    <a:pt x="12611" y="1482"/>
                  </a:cubicBezTo>
                  <a:cubicBezTo>
                    <a:pt x="11999" y="1192"/>
                    <a:pt x="11419" y="758"/>
                    <a:pt x="10728" y="693"/>
                  </a:cubicBezTo>
                  <a:cubicBezTo>
                    <a:pt x="10309" y="580"/>
                    <a:pt x="9793" y="483"/>
                    <a:pt x="9519" y="339"/>
                  </a:cubicBezTo>
                  <a:cubicBezTo>
                    <a:pt x="9052" y="178"/>
                    <a:pt x="8537" y="49"/>
                    <a:pt x="80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4647854" y="19587"/>
              <a:ext cx="852980" cy="828052"/>
            </a:xfrm>
            <a:custGeom>
              <a:avLst/>
              <a:gdLst/>
              <a:ahLst/>
              <a:cxnLst/>
              <a:rect l="l" t="t" r="r" b="b"/>
              <a:pathLst>
                <a:path w="18717" h="18169" extrusionOk="0">
                  <a:moveTo>
                    <a:pt x="11002" y="0"/>
                  </a:moveTo>
                  <a:cubicBezTo>
                    <a:pt x="10534" y="0"/>
                    <a:pt x="10115" y="114"/>
                    <a:pt x="9584" y="161"/>
                  </a:cubicBezTo>
                  <a:cubicBezTo>
                    <a:pt x="8972" y="226"/>
                    <a:pt x="8376" y="404"/>
                    <a:pt x="7781" y="565"/>
                  </a:cubicBezTo>
                  <a:cubicBezTo>
                    <a:pt x="7394" y="677"/>
                    <a:pt x="6975" y="693"/>
                    <a:pt x="6589" y="855"/>
                  </a:cubicBezTo>
                  <a:cubicBezTo>
                    <a:pt x="6057" y="1080"/>
                    <a:pt x="5590" y="1338"/>
                    <a:pt x="5107" y="1531"/>
                  </a:cubicBezTo>
                  <a:cubicBezTo>
                    <a:pt x="4753" y="1692"/>
                    <a:pt x="4366" y="1772"/>
                    <a:pt x="4044" y="1982"/>
                  </a:cubicBezTo>
                  <a:cubicBezTo>
                    <a:pt x="3528" y="2287"/>
                    <a:pt x="3110" y="2723"/>
                    <a:pt x="2659" y="3142"/>
                  </a:cubicBezTo>
                  <a:cubicBezTo>
                    <a:pt x="2094" y="3672"/>
                    <a:pt x="1547" y="4252"/>
                    <a:pt x="1192" y="4945"/>
                  </a:cubicBezTo>
                  <a:cubicBezTo>
                    <a:pt x="1016" y="5283"/>
                    <a:pt x="951" y="5670"/>
                    <a:pt x="806" y="6024"/>
                  </a:cubicBezTo>
                  <a:cubicBezTo>
                    <a:pt x="677" y="6378"/>
                    <a:pt x="533" y="6668"/>
                    <a:pt x="372" y="7055"/>
                  </a:cubicBezTo>
                  <a:cubicBezTo>
                    <a:pt x="211" y="7458"/>
                    <a:pt x="194" y="8053"/>
                    <a:pt x="33" y="8360"/>
                  </a:cubicBezTo>
                  <a:cubicBezTo>
                    <a:pt x="1" y="8424"/>
                    <a:pt x="33" y="8504"/>
                    <a:pt x="97" y="8521"/>
                  </a:cubicBezTo>
                  <a:cubicBezTo>
                    <a:pt x="104" y="8522"/>
                    <a:pt x="111" y="8523"/>
                    <a:pt x="117" y="8523"/>
                  </a:cubicBezTo>
                  <a:cubicBezTo>
                    <a:pt x="184" y="8523"/>
                    <a:pt x="213" y="8451"/>
                    <a:pt x="243" y="8392"/>
                  </a:cubicBezTo>
                  <a:cubicBezTo>
                    <a:pt x="323" y="8231"/>
                    <a:pt x="355" y="8053"/>
                    <a:pt x="387" y="7877"/>
                  </a:cubicBezTo>
                  <a:cubicBezTo>
                    <a:pt x="468" y="7312"/>
                    <a:pt x="629" y="6910"/>
                    <a:pt x="887" y="6411"/>
                  </a:cubicBezTo>
                  <a:cubicBezTo>
                    <a:pt x="1064" y="6024"/>
                    <a:pt x="1177" y="5476"/>
                    <a:pt x="1306" y="5171"/>
                  </a:cubicBezTo>
                  <a:cubicBezTo>
                    <a:pt x="1740" y="4252"/>
                    <a:pt x="2498" y="3593"/>
                    <a:pt x="3239" y="2867"/>
                  </a:cubicBezTo>
                  <a:cubicBezTo>
                    <a:pt x="3576" y="2530"/>
                    <a:pt x="3898" y="2304"/>
                    <a:pt x="4349" y="2046"/>
                  </a:cubicBezTo>
                  <a:cubicBezTo>
                    <a:pt x="4639" y="1933"/>
                    <a:pt x="5155" y="1740"/>
                    <a:pt x="5541" y="1579"/>
                  </a:cubicBezTo>
                  <a:cubicBezTo>
                    <a:pt x="5992" y="1370"/>
                    <a:pt x="6443" y="1112"/>
                    <a:pt x="6846" y="983"/>
                  </a:cubicBezTo>
                  <a:cubicBezTo>
                    <a:pt x="7281" y="870"/>
                    <a:pt x="7732" y="806"/>
                    <a:pt x="8150" y="677"/>
                  </a:cubicBezTo>
                  <a:cubicBezTo>
                    <a:pt x="9101" y="387"/>
                    <a:pt x="10083" y="307"/>
                    <a:pt x="10970" y="210"/>
                  </a:cubicBezTo>
                  <a:cubicBezTo>
                    <a:pt x="11565" y="275"/>
                    <a:pt x="12580" y="677"/>
                    <a:pt x="13111" y="902"/>
                  </a:cubicBezTo>
                  <a:cubicBezTo>
                    <a:pt x="13933" y="1289"/>
                    <a:pt x="14754" y="1660"/>
                    <a:pt x="15334" y="2287"/>
                  </a:cubicBezTo>
                  <a:cubicBezTo>
                    <a:pt x="15866" y="2867"/>
                    <a:pt x="16203" y="3528"/>
                    <a:pt x="16687" y="4205"/>
                  </a:cubicBezTo>
                  <a:cubicBezTo>
                    <a:pt x="17170" y="4913"/>
                    <a:pt x="17670" y="5751"/>
                    <a:pt x="17960" y="6475"/>
                  </a:cubicBezTo>
                  <a:cubicBezTo>
                    <a:pt x="18185" y="7104"/>
                    <a:pt x="18282" y="7780"/>
                    <a:pt x="18394" y="8457"/>
                  </a:cubicBezTo>
                  <a:cubicBezTo>
                    <a:pt x="18555" y="9133"/>
                    <a:pt x="18491" y="9842"/>
                    <a:pt x="18411" y="10583"/>
                  </a:cubicBezTo>
                  <a:cubicBezTo>
                    <a:pt x="18314" y="11275"/>
                    <a:pt x="18265" y="11887"/>
                    <a:pt x="17992" y="12548"/>
                  </a:cubicBezTo>
                  <a:cubicBezTo>
                    <a:pt x="17863" y="12950"/>
                    <a:pt x="17638" y="13321"/>
                    <a:pt x="17460" y="13772"/>
                  </a:cubicBezTo>
                  <a:cubicBezTo>
                    <a:pt x="17299" y="14206"/>
                    <a:pt x="17251" y="14513"/>
                    <a:pt x="16897" y="14802"/>
                  </a:cubicBezTo>
                  <a:cubicBezTo>
                    <a:pt x="16622" y="15043"/>
                    <a:pt x="16381" y="15318"/>
                    <a:pt x="16107" y="15559"/>
                  </a:cubicBezTo>
                  <a:cubicBezTo>
                    <a:pt x="15946" y="15688"/>
                    <a:pt x="15656" y="15881"/>
                    <a:pt x="15430" y="16042"/>
                  </a:cubicBezTo>
                  <a:cubicBezTo>
                    <a:pt x="15044" y="16381"/>
                    <a:pt x="14754" y="16606"/>
                    <a:pt x="14271" y="16735"/>
                  </a:cubicBezTo>
                  <a:cubicBezTo>
                    <a:pt x="13837" y="16993"/>
                    <a:pt x="13465" y="17137"/>
                    <a:pt x="12982" y="17283"/>
                  </a:cubicBezTo>
                  <a:cubicBezTo>
                    <a:pt x="12402" y="17492"/>
                    <a:pt x="11904" y="17702"/>
                    <a:pt x="11339" y="17717"/>
                  </a:cubicBezTo>
                  <a:cubicBezTo>
                    <a:pt x="10970" y="17782"/>
                    <a:pt x="10744" y="17830"/>
                    <a:pt x="10373" y="17846"/>
                  </a:cubicBezTo>
                  <a:cubicBezTo>
                    <a:pt x="10067" y="17923"/>
                    <a:pt x="9831" y="17969"/>
                    <a:pt x="9538" y="17969"/>
                  </a:cubicBezTo>
                  <a:cubicBezTo>
                    <a:pt x="9462" y="17969"/>
                    <a:pt x="9381" y="17966"/>
                    <a:pt x="9295" y="17959"/>
                  </a:cubicBezTo>
                  <a:cubicBezTo>
                    <a:pt x="8666" y="17910"/>
                    <a:pt x="8118" y="17814"/>
                    <a:pt x="7458" y="17637"/>
                  </a:cubicBezTo>
                  <a:cubicBezTo>
                    <a:pt x="6926" y="17556"/>
                    <a:pt x="6218" y="17363"/>
                    <a:pt x="5799" y="17186"/>
                  </a:cubicBezTo>
                  <a:cubicBezTo>
                    <a:pt x="5251" y="16961"/>
                    <a:pt x="4753" y="16622"/>
                    <a:pt x="4366" y="16252"/>
                  </a:cubicBezTo>
                  <a:cubicBezTo>
                    <a:pt x="3915" y="15769"/>
                    <a:pt x="3480" y="15269"/>
                    <a:pt x="3029" y="14770"/>
                  </a:cubicBezTo>
                  <a:cubicBezTo>
                    <a:pt x="2755" y="14416"/>
                    <a:pt x="2498" y="14158"/>
                    <a:pt x="2304" y="13755"/>
                  </a:cubicBezTo>
                  <a:cubicBezTo>
                    <a:pt x="2111" y="13401"/>
                    <a:pt x="2014" y="12950"/>
                    <a:pt x="1933" y="12499"/>
                  </a:cubicBezTo>
                  <a:cubicBezTo>
                    <a:pt x="1676" y="11242"/>
                    <a:pt x="1482" y="10035"/>
                    <a:pt x="1338" y="8811"/>
                  </a:cubicBezTo>
                  <a:cubicBezTo>
                    <a:pt x="1306" y="8472"/>
                    <a:pt x="1274" y="8150"/>
                    <a:pt x="1225" y="7828"/>
                  </a:cubicBezTo>
                  <a:cubicBezTo>
                    <a:pt x="1218" y="7793"/>
                    <a:pt x="1187" y="7777"/>
                    <a:pt x="1154" y="7777"/>
                  </a:cubicBezTo>
                  <a:cubicBezTo>
                    <a:pt x="1110" y="7777"/>
                    <a:pt x="1064" y="7805"/>
                    <a:pt x="1064" y="7860"/>
                  </a:cubicBezTo>
                  <a:cubicBezTo>
                    <a:pt x="1209" y="9230"/>
                    <a:pt x="1386" y="10598"/>
                    <a:pt x="1643" y="11968"/>
                  </a:cubicBezTo>
                  <a:cubicBezTo>
                    <a:pt x="1804" y="12692"/>
                    <a:pt x="1886" y="13482"/>
                    <a:pt x="2304" y="14109"/>
                  </a:cubicBezTo>
                  <a:cubicBezTo>
                    <a:pt x="2674" y="14674"/>
                    <a:pt x="3142" y="15157"/>
                    <a:pt x="3576" y="15655"/>
                  </a:cubicBezTo>
                  <a:cubicBezTo>
                    <a:pt x="4205" y="16429"/>
                    <a:pt x="4929" y="17073"/>
                    <a:pt x="5863" y="17412"/>
                  </a:cubicBezTo>
                  <a:cubicBezTo>
                    <a:pt x="6395" y="17620"/>
                    <a:pt x="6958" y="17734"/>
                    <a:pt x="7506" y="17846"/>
                  </a:cubicBezTo>
                  <a:cubicBezTo>
                    <a:pt x="8167" y="18024"/>
                    <a:pt x="8844" y="18136"/>
                    <a:pt x="9535" y="18168"/>
                  </a:cubicBezTo>
                  <a:cubicBezTo>
                    <a:pt x="9825" y="18168"/>
                    <a:pt x="10115" y="18104"/>
                    <a:pt x="10405" y="18039"/>
                  </a:cubicBezTo>
                  <a:cubicBezTo>
                    <a:pt x="10551" y="18007"/>
                    <a:pt x="10856" y="18024"/>
                    <a:pt x="11082" y="17959"/>
                  </a:cubicBezTo>
                  <a:cubicBezTo>
                    <a:pt x="11372" y="17878"/>
                    <a:pt x="11597" y="17895"/>
                    <a:pt x="11936" y="17830"/>
                  </a:cubicBezTo>
                  <a:cubicBezTo>
                    <a:pt x="12306" y="17749"/>
                    <a:pt x="12660" y="17588"/>
                    <a:pt x="13031" y="17459"/>
                  </a:cubicBezTo>
                  <a:cubicBezTo>
                    <a:pt x="13337" y="17363"/>
                    <a:pt x="13659" y="17266"/>
                    <a:pt x="13965" y="17122"/>
                  </a:cubicBezTo>
                  <a:cubicBezTo>
                    <a:pt x="14174" y="16993"/>
                    <a:pt x="14287" y="16912"/>
                    <a:pt x="14496" y="16847"/>
                  </a:cubicBezTo>
                  <a:cubicBezTo>
                    <a:pt x="15044" y="16703"/>
                    <a:pt x="15366" y="16300"/>
                    <a:pt x="15801" y="16010"/>
                  </a:cubicBezTo>
                  <a:cubicBezTo>
                    <a:pt x="16203" y="15769"/>
                    <a:pt x="16526" y="15415"/>
                    <a:pt x="16864" y="15076"/>
                  </a:cubicBezTo>
                  <a:cubicBezTo>
                    <a:pt x="17026" y="14931"/>
                    <a:pt x="17202" y="14802"/>
                    <a:pt x="17315" y="14625"/>
                  </a:cubicBezTo>
                  <a:cubicBezTo>
                    <a:pt x="17460" y="14384"/>
                    <a:pt x="17556" y="14126"/>
                    <a:pt x="17638" y="13868"/>
                  </a:cubicBezTo>
                  <a:cubicBezTo>
                    <a:pt x="17863" y="13321"/>
                    <a:pt x="18217" y="12644"/>
                    <a:pt x="18394" y="11983"/>
                  </a:cubicBezTo>
                  <a:cubicBezTo>
                    <a:pt x="18572" y="11066"/>
                    <a:pt x="18684" y="10196"/>
                    <a:pt x="18716" y="9230"/>
                  </a:cubicBezTo>
                  <a:cubicBezTo>
                    <a:pt x="18587" y="8328"/>
                    <a:pt x="18475" y="7441"/>
                    <a:pt x="18217" y="6572"/>
                  </a:cubicBezTo>
                  <a:cubicBezTo>
                    <a:pt x="17960" y="5831"/>
                    <a:pt x="17556" y="5154"/>
                    <a:pt x="17138" y="4510"/>
                  </a:cubicBezTo>
                  <a:cubicBezTo>
                    <a:pt x="16542" y="3689"/>
                    <a:pt x="16107" y="2787"/>
                    <a:pt x="15415" y="2062"/>
                  </a:cubicBezTo>
                  <a:cubicBezTo>
                    <a:pt x="14947" y="1579"/>
                    <a:pt x="14335" y="1289"/>
                    <a:pt x="13772" y="967"/>
                  </a:cubicBezTo>
                  <a:cubicBezTo>
                    <a:pt x="12886" y="548"/>
                    <a:pt x="11968" y="161"/>
                    <a:pt x="11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5511043" y="695373"/>
              <a:ext cx="278949" cy="172000"/>
            </a:xfrm>
            <a:custGeom>
              <a:avLst/>
              <a:gdLst/>
              <a:ahLst/>
              <a:cxnLst/>
              <a:rect l="l" t="t" r="r" b="b"/>
              <a:pathLst>
                <a:path w="6121" h="3774" extrusionOk="0">
                  <a:moveTo>
                    <a:pt x="113" y="1"/>
                  </a:moveTo>
                  <a:cubicBezTo>
                    <a:pt x="97" y="1"/>
                    <a:pt x="81" y="3"/>
                    <a:pt x="65" y="7"/>
                  </a:cubicBezTo>
                  <a:cubicBezTo>
                    <a:pt x="1" y="39"/>
                    <a:pt x="17" y="119"/>
                    <a:pt x="82" y="136"/>
                  </a:cubicBezTo>
                  <a:cubicBezTo>
                    <a:pt x="645" y="297"/>
                    <a:pt x="1209" y="587"/>
                    <a:pt x="1579" y="1070"/>
                  </a:cubicBezTo>
                  <a:cubicBezTo>
                    <a:pt x="1757" y="1360"/>
                    <a:pt x="1982" y="1682"/>
                    <a:pt x="2320" y="1778"/>
                  </a:cubicBezTo>
                  <a:cubicBezTo>
                    <a:pt x="2381" y="1799"/>
                    <a:pt x="2437" y="1809"/>
                    <a:pt x="2489" y="1809"/>
                  </a:cubicBezTo>
                  <a:cubicBezTo>
                    <a:pt x="2792" y="1809"/>
                    <a:pt x="2954" y="1485"/>
                    <a:pt x="3174" y="1278"/>
                  </a:cubicBezTo>
                  <a:cubicBezTo>
                    <a:pt x="3332" y="1170"/>
                    <a:pt x="3532" y="1068"/>
                    <a:pt x="3697" y="1068"/>
                  </a:cubicBezTo>
                  <a:cubicBezTo>
                    <a:pt x="3801" y="1068"/>
                    <a:pt x="3891" y="1108"/>
                    <a:pt x="3947" y="1214"/>
                  </a:cubicBezTo>
                  <a:cubicBezTo>
                    <a:pt x="4108" y="1568"/>
                    <a:pt x="4076" y="2133"/>
                    <a:pt x="4124" y="2631"/>
                  </a:cubicBezTo>
                  <a:cubicBezTo>
                    <a:pt x="4109" y="2874"/>
                    <a:pt x="4108" y="3232"/>
                    <a:pt x="4405" y="3232"/>
                  </a:cubicBezTo>
                  <a:cubicBezTo>
                    <a:pt x="4423" y="3232"/>
                    <a:pt x="4442" y="3231"/>
                    <a:pt x="4463" y="3228"/>
                  </a:cubicBezTo>
                  <a:cubicBezTo>
                    <a:pt x="4736" y="3196"/>
                    <a:pt x="4946" y="2954"/>
                    <a:pt x="5139" y="2906"/>
                  </a:cubicBezTo>
                  <a:cubicBezTo>
                    <a:pt x="5223" y="2884"/>
                    <a:pt x="5301" y="2874"/>
                    <a:pt x="5372" y="2874"/>
                  </a:cubicBezTo>
                  <a:cubicBezTo>
                    <a:pt x="5781" y="2874"/>
                    <a:pt x="5983" y="3208"/>
                    <a:pt x="5928" y="3647"/>
                  </a:cubicBezTo>
                  <a:cubicBezTo>
                    <a:pt x="5902" y="3710"/>
                    <a:pt x="5947" y="3774"/>
                    <a:pt x="5999" y="3774"/>
                  </a:cubicBezTo>
                  <a:cubicBezTo>
                    <a:pt x="6013" y="3774"/>
                    <a:pt x="6028" y="3769"/>
                    <a:pt x="6041" y="3759"/>
                  </a:cubicBezTo>
                  <a:cubicBezTo>
                    <a:pt x="6121" y="3711"/>
                    <a:pt x="6089" y="3598"/>
                    <a:pt x="6105" y="3518"/>
                  </a:cubicBezTo>
                  <a:cubicBezTo>
                    <a:pt x="6119" y="3050"/>
                    <a:pt x="5797" y="2708"/>
                    <a:pt x="5381" y="2708"/>
                  </a:cubicBezTo>
                  <a:cubicBezTo>
                    <a:pt x="5323" y="2708"/>
                    <a:pt x="5264" y="2714"/>
                    <a:pt x="5204" y="2728"/>
                  </a:cubicBezTo>
                  <a:cubicBezTo>
                    <a:pt x="4946" y="2745"/>
                    <a:pt x="4688" y="2986"/>
                    <a:pt x="4527" y="3050"/>
                  </a:cubicBezTo>
                  <a:cubicBezTo>
                    <a:pt x="4477" y="3060"/>
                    <a:pt x="4438" y="3067"/>
                    <a:pt x="4407" y="3067"/>
                  </a:cubicBezTo>
                  <a:cubicBezTo>
                    <a:pt x="4337" y="3067"/>
                    <a:pt x="4307" y="3033"/>
                    <a:pt x="4285" y="2921"/>
                  </a:cubicBezTo>
                  <a:cubicBezTo>
                    <a:pt x="4269" y="2551"/>
                    <a:pt x="4253" y="1939"/>
                    <a:pt x="4205" y="1472"/>
                  </a:cubicBezTo>
                  <a:cubicBezTo>
                    <a:pt x="4156" y="1295"/>
                    <a:pt x="4108" y="1070"/>
                    <a:pt x="3930" y="956"/>
                  </a:cubicBezTo>
                  <a:cubicBezTo>
                    <a:pt x="3855" y="926"/>
                    <a:pt x="3776" y="912"/>
                    <a:pt x="3696" y="912"/>
                  </a:cubicBezTo>
                  <a:cubicBezTo>
                    <a:pt x="3401" y="912"/>
                    <a:pt x="3094" y="1103"/>
                    <a:pt x="2916" y="1343"/>
                  </a:cubicBezTo>
                  <a:cubicBezTo>
                    <a:pt x="2820" y="1456"/>
                    <a:pt x="2706" y="1617"/>
                    <a:pt x="2562" y="1665"/>
                  </a:cubicBezTo>
                  <a:cubicBezTo>
                    <a:pt x="2539" y="1665"/>
                    <a:pt x="2516" y="1665"/>
                    <a:pt x="2498" y="1659"/>
                  </a:cubicBezTo>
                  <a:lnTo>
                    <a:pt x="2498" y="1659"/>
                  </a:lnTo>
                  <a:cubicBezTo>
                    <a:pt x="2496" y="1657"/>
                    <a:pt x="2490" y="1654"/>
                    <a:pt x="2481" y="1650"/>
                  </a:cubicBezTo>
                  <a:lnTo>
                    <a:pt x="2481" y="1650"/>
                  </a:lnTo>
                  <a:cubicBezTo>
                    <a:pt x="2481" y="1650"/>
                    <a:pt x="2481" y="1650"/>
                    <a:pt x="2481" y="1650"/>
                  </a:cubicBezTo>
                  <a:cubicBezTo>
                    <a:pt x="2384" y="1650"/>
                    <a:pt x="2272" y="1617"/>
                    <a:pt x="2191" y="1553"/>
                  </a:cubicBezTo>
                  <a:cubicBezTo>
                    <a:pt x="1966" y="1407"/>
                    <a:pt x="1821" y="1166"/>
                    <a:pt x="1660" y="941"/>
                  </a:cubicBezTo>
                  <a:cubicBezTo>
                    <a:pt x="1338" y="570"/>
                    <a:pt x="919" y="264"/>
                    <a:pt x="452" y="103"/>
                  </a:cubicBezTo>
                  <a:cubicBezTo>
                    <a:pt x="339" y="89"/>
                    <a:pt x="226" y="1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5570515" y="221986"/>
              <a:ext cx="310531" cy="198023"/>
            </a:xfrm>
            <a:custGeom>
              <a:avLst/>
              <a:gdLst/>
              <a:ahLst/>
              <a:cxnLst/>
              <a:rect l="l" t="t" r="r" b="b"/>
              <a:pathLst>
                <a:path w="6814" h="4345" extrusionOk="0">
                  <a:moveTo>
                    <a:pt x="6268" y="0"/>
                  </a:moveTo>
                  <a:cubicBezTo>
                    <a:pt x="5822" y="0"/>
                    <a:pt x="5478" y="510"/>
                    <a:pt x="5267" y="874"/>
                  </a:cubicBezTo>
                  <a:cubicBezTo>
                    <a:pt x="5058" y="1229"/>
                    <a:pt x="5009" y="1647"/>
                    <a:pt x="4897" y="2051"/>
                  </a:cubicBezTo>
                  <a:cubicBezTo>
                    <a:pt x="4880" y="2083"/>
                    <a:pt x="4880" y="2098"/>
                    <a:pt x="4865" y="2115"/>
                  </a:cubicBezTo>
                  <a:cubicBezTo>
                    <a:pt x="4865" y="2131"/>
                    <a:pt x="4848" y="2131"/>
                    <a:pt x="4848" y="2131"/>
                  </a:cubicBezTo>
                  <a:cubicBezTo>
                    <a:pt x="4800" y="2083"/>
                    <a:pt x="4607" y="1905"/>
                    <a:pt x="4478" y="1825"/>
                  </a:cubicBezTo>
                  <a:cubicBezTo>
                    <a:pt x="4253" y="1696"/>
                    <a:pt x="3995" y="1632"/>
                    <a:pt x="3737" y="1632"/>
                  </a:cubicBezTo>
                  <a:cubicBezTo>
                    <a:pt x="3495" y="1647"/>
                    <a:pt x="3254" y="1761"/>
                    <a:pt x="3061" y="1905"/>
                  </a:cubicBezTo>
                  <a:cubicBezTo>
                    <a:pt x="2836" y="2098"/>
                    <a:pt x="2707" y="2388"/>
                    <a:pt x="2593" y="2663"/>
                  </a:cubicBezTo>
                  <a:cubicBezTo>
                    <a:pt x="2529" y="2824"/>
                    <a:pt x="2529" y="3000"/>
                    <a:pt x="2464" y="3161"/>
                  </a:cubicBezTo>
                  <a:cubicBezTo>
                    <a:pt x="2449" y="3194"/>
                    <a:pt x="2417" y="3258"/>
                    <a:pt x="2400" y="3258"/>
                  </a:cubicBezTo>
                  <a:lnTo>
                    <a:pt x="2385" y="3258"/>
                  </a:lnTo>
                  <a:cubicBezTo>
                    <a:pt x="2336" y="3226"/>
                    <a:pt x="2303" y="3161"/>
                    <a:pt x="2256" y="3129"/>
                  </a:cubicBezTo>
                  <a:cubicBezTo>
                    <a:pt x="2013" y="2888"/>
                    <a:pt x="1756" y="2598"/>
                    <a:pt x="1401" y="2549"/>
                  </a:cubicBezTo>
                  <a:cubicBezTo>
                    <a:pt x="1335" y="2543"/>
                    <a:pt x="1267" y="2539"/>
                    <a:pt x="1198" y="2539"/>
                  </a:cubicBezTo>
                  <a:cubicBezTo>
                    <a:pt x="937" y="2539"/>
                    <a:pt x="675" y="2596"/>
                    <a:pt x="484" y="2775"/>
                  </a:cubicBezTo>
                  <a:cubicBezTo>
                    <a:pt x="338" y="2920"/>
                    <a:pt x="306" y="3129"/>
                    <a:pt x="242" y="3307"/>
                  </a:cubicBezTo>
                  <a:cubicBezTo>
                    <a:pt x="145" y="3629"/>
                    <a:pt x="1" y="3999"/>
                    <a:pt x="65" y="4321"/>
                  </a:cubicBezTo>
                  <a:cubicBezTo>
                    <a:pt x="81" y="4337"/>
                    <a:pt x="99" y="4345"/>
                    <a:pt x="116" y="4345"/>
                  </a:cubicBezTo>
                  <a:cubicBezTo>
                    <a:pt x="149" y="4345"/>
                    <a:pt x="177" y="4316"/>
                    <a:pt x="177" y="4273"/>
                  </a:cubicBezTo>
                  <a:cubicBezTo>
                    <a:pt x="177" y="3934"/>
                    <a:pt x="291" y="3597"/>
                    <a:pt x="403" y="3275"/>
                  </a:cubicBezTo>
                  <a:cubicBezTo>
                    <a:pt x="452" y="3114"/>
                    <a:pt x="499" y="2920"/>
                    <a:pt x="645" y="2824"/>
                  </a:cubicBezTo>
                  <a:cubicBezTo>
                    <a:pt x="799" y="2718"/>
                    <a:pt x="987" y="2675"/>
                    <a:pt x="1175" y="2675"/>
                  </a:cubicBezTo>
                  <a:cubicBezTo>
                    <a:pt x="1303" y="2675"/>
                    <a:pt x="1430" y="2694"/>
                    <a:pt x="1547" y="2727"/>
                  </a:cubicBezTo>
                  <a:cubicBezTo>
                    <a:pt x="1837" y="2856"/>
                    <a:pt x="2030" y="3129"/>
                    <a:pt x="2256" y="3339"/>
                  </a:cubicBezTo>
                  <a:cubicBezTo>
                    <a:pt x="2309" y="3386"/>
                    <a:pt x="2357" y="3408"/>
                    <a:pt x="2402" y="3408"/>
                  </a:cubicBezTo>
                  <a:cubicBezTo>
                    <a:pt x="2479" y="3408"/>
                    <a:pt x="2543" y="3344"/>
                    <a:pt x="2593" y="3243"/>
                  </a:cubicBezTo>
                  <a:cubicBezTo>
                    <a:pt x="2674" y="3065"/>
                    <a:pt x="2674" y="2839"/>
                    <a:pt x="2739" y="2663"/>
                  </a:cubicBezTo>
                  <a:cubicBezTo>
                    <a:pt x="2836" y="2437"/>
                    <a:pt x="2948" y="2212"/>
                    <a:pt x="3125" y="2051"/>
                  </a:cubicBezTo>
                  <a:cubicBezTo>
                    <a:pt x="3302" y="1905"/>
                    <a:pt x="3560" y="1793"/>
                    <a:pt x="3737" y="1793"/>
                  </a:cubicBezTo>
                  <a:cubicBezTo>
                    <a:pt x="3978" y="1793"/>
                    <a:pt x="4253" y="1857"/>
                    <a:pt x="4494" y="2018"/>
                  </a:cubicBezTo>
                  <a:cubicBezTo>
                    <a:pt x="4607" y="2083"/>
                    <a:pt x="4719" y="2259"/>
                    <a:pt x="4848" y="2292"/>
                  </a:cubicBezTo>
                  <a:cubicBezTo>
                    <a:pt x="5074" y="2259"/>
                    <a:pt x="5058" y="1970"/>
                    <a:pt x="5123" y="1793"/>
                  </a:cubicBezTo>
                  <a:cubicBezTo>
                    <a:pt x="5219" y="1325"/>
                    <a:pt x="5331" y="971"/>
                    <a:pt x="5621" y="601"/>
                  </a:cubicBezTo>
                  <a:cubicBezTo>
                    <a:pt x="5820" y="350"/>
                    <a:pt x="6051" y="153"/>
                    <a:pt x="6270" y="153"/>
                  </a:cubicBezTo>
                  <a:cubicBezTo>
                    <a:pt x="6318" y="153"/>
                    <a:pt x="6365" y="162"/>
                    <a:pt x="6411" y="182"/>
                  </a:cubicBezTo>
                  <a:cubicBezTo>
                    <a:pt x="6459" y="198"/>
                    <a:pt x="6604" y="279"/>
                    <a:pt x="6716" y="327"/>
                  </a:cubicBezTo>
                  <a:cubicBezTo>
                    <a:pt x="6749" y="327"/>
                    <a:pt x="6798" y="294"/>
                    <a:pt x="6798" y="262"/>
                  </a:cubicBezTo>
                  <a:cubicBezTo>
                    <a:pt x="6813" y="182"/>
                    <a:pt x="6733" y="150"/>
                    <a:pt x="6669" y="133"/>
                  </a:cubicBezTo>
                  <a:cubicBezTo>
                    <a:pt x="6604" y="101"/>
                    <a:pt x="6540" y="54"/>
                    <a:pt x="6476" y="37"/>
                  </a:cubicBezTo>
                  <a:cubicBezTo>
                    <a:pt x="6404" y="12"/>
                    <a:pt x="6335" y="0"/>
                    <a:pt x="6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5522800" y="95606"/>
              <a:ext cx="317868" cy="176193"/>
            </a:xfrm>
            <a:custGeom>
              <a:avLst/>
              <a:gdLst/>
              <a:ahLst/>
              <a:cxnLst/>
              <a:rect l="l" t="t" r="r" b="b"/>
              <a:pathLst>
                <a:path w="6975" h="3866" extrusionOk="0">
                  <a:moveTo>
                    <a:pt x="6305" y="0"/>
                  </a:moveTo>
                  <a:cubicBezTo>
                    <a:pt x="6271" y="0"/>
                    <a:pt x="6237" y="2"/>
                    <a:pt x="6202" y="7"/>
                  </a:cubicBezTo>
                  <a:cubicBezTo>
                    <a:pt x="5670" y="56"/>
                    <a:pt x="5525" y="604"/>
                    <a:pt x="5300" y="1006"/>
                  </a:cubicBezTo>
                  <a:cubicBezTo>
                    <a:pt x="5199" y="1099"/>
                    <a:pt x="5089" y="1121"/>
                    <a:pt x="4963" y="1121"/>
                  </a:cubicBezTo>
                  <a:cubicBezTo>
                    <a:pt x="4849" y="1121"/>
                    <a:pt x="4721" y="1103"/>
                    <a:pt x="4574" y="1103"/>
                  </a:cubicBezTo>
                  <a:cubicBezTo>
                    <a:pt x="4526" y="1096"/>
                    <a:pt x="4479" y="1093"/>
                    <a:pt x="4433" y="1093"/>
                  </a:cubicBezTo>
                  <a:cubicBezTo>
                    <a:pt x="3766" y="1093"/>
                    <a:pt x="3285" y="1723"/>
                    <a:pt x="3028" y="2311"/>
                  </a:cubicBezTo>
                  <a:cubicBezTo>
                    <a:pt x="3028" y="2366"/>
                    <a:pt x="2934" y="2527"/>
                    <a:pt x="2927" y="2552"/>
                  </a:cubicBezTo>
                  <a:lnTo>
                    <a:pt x="2884" y="2552"/>
                  </a:lnTo>
                  <a:lnTo>
                    <a:pt x="2884" y="2537"/>
                  </a:lnTo>
                  <a:cubicBezTo>
                    <a:pt x="2592" y="2210"/>
                    <a:pt x="2267" y="2010"/>
                    <a:pt x="1889" y="2010"/>
                  </a:cubicBezTo>
                  <a:cubicBezTo>
                    <a:pt x="1746" y="2010"/>
                    <a:pt x="1594" y="2039"/>
                    <a:pt x="1434" y="2101"/>
                  </a:cubicBezTo>
                  <a:cubicBezTo>
                    <a:pt x="855" y="2294"/>
                    <a:pt x="532" y="2827"/>
                    <a:pt x="242" y="3342"/>
                  </a:cubicBezTo>
                  <a:cubicBezTo>
                    <a:pt x="161" y="3486"/>
                    <a:pt x="32" y="3647"/>
                    <a:pt x="0" y="3808"/>
                  </a:cubicBezTo>
                  <a:cubicBezTo>
                    <a:pt x="10" y="3845"/>
                    <a:pt x="45" y="3866"/>
                    <a:pt x="79" y="3866"/>
                  </a:cubicBezTo>
                  <a:cubicBezTo>
                    <a:pt x="106" y="3866"/>
                    <a:pt x="132" y="3853"/>
                    <a:pt x="146" y="3825"/>
                  </a:cubicBezTo>
                  <a:cubicBezTo>
                    <a:pt x="513" y="3106"/>
                    <a:pt x="1009" y="2157"/>
                    <a:pt x="1898" y="2157"/>
                  </a:cubicBezTo>
                  <a:cubicBezTo>
                    <a:pt x="1947" y="2157"/>
                    <a:pt x="1996" y="2160"/>
                    <a:pt x="2046" y="2166"/>
                  </a:cubicBezTo>
                  <a:cubicBezTo>
                    <a:pt x="2255" y="2198"/>
                    <a:pt x="2433" y="2311"/>
                    <a:pt x="2594" y="2455"/>
                  </a:cubicBezTo>
                  <a:cubicBezTo>
                    <a:pt x="2674" y="2537"/>
                    <a:pt x="2738" y="2633"/>
                    <a:pt x="2852" y="2681"/>
                  </a:cubicBezTo>
                  <a:cubicBezTo>
                    <a:pt x="2883" y="2695"/>
                    <a:pt x="2910" y="2701"/>
                    <a:pt x="2933" y="2701"/>
                  </a:cubicBezTo>
                  <a:cubicBezTo>
                    <a:pt x="3045" y="2701"/>
                    <a:pt x="3086" y="2562"/>
                    <a:pt x="3125" y="2455"/>
                  </a:cubicBezTo>
                  <a:cubicBezTo>
                    <a:pt x="3345" y="1905"/>
                    <a:pt x="3811" y="1247"/>
                    <a:pt x="4404" y="1247"/>
                  </a:cubicBezTo>
                  <a:cubicBezTo>
                    <a:pt x="4417" y="1247"/>
                    <a:pt x="4431" y="1247"/>
                    <a:pt x="4446" y="1248"/>
                  </a:cubicBezTo>
                  <a:cubicBezTo>
                    <a:pt x="4462" y="1247"/>
                    <a:pt x="4479" y="1247"/>
                    <a:pt x="4496" y="1247"/>
                  </a:cubicBezTo>
                  <a:cubicBezTo>
                    <a:pt x="4649" y="1247"/>
                    <a:pt x="4816" y="1278"/>
                    <a:pt x="4973" y="1278"/>
                  </a:cubicBezTo>
                  <a:cubicBezTo>
                    <a:pt x="5139" y="1278"/>
                    <a:pt x="5295" y="1243"/>
                    <a:pt x="5412" y="1103"/>
                  </a:cubicBezTo>
                  <a:cubicBezTo>
                    <a:pt x="5541" y="941"/>
                    <a:pt x="5590" y="733"/>
                    <a:pt x="5702" y="555"/>
                  </a:cubicBezTo>
                  <a:cubicBezTo>
                    <a:pt x="5815" y="346"/>
                    <a:pt x="6041" y="168"/>
                    <a:pt x="6234" y="168"/>
                  </a:cubicBezTo>
                  <a:cubicBezTo>
                    <a:pt x="6257" y="165"/>
                    <a:pt x="6279" y="163"/>
                    <a:pt x="6301" y="163"/>
                  </a:cubicBezTo>
                  <a:cubicBezTo>
                    <a:pt x="6482" y="163"/>
                    <a:pt x="6647" y="270"/>
                    <a:pt x="6862" y="314"/>
                  </a:cubicBezTo>
                  <a:cubicBezTo>
                    <a:pt x="6975" y="297"/>
                    <a:pt x="6943" y="136"/>
                    <a:pt x="6846" y="136"/>
                  </a:cubicBezTo>
                  <a:cubicBezTo>
                    <a:pt x="6668" y="69"/>
                    <a:pt x="6492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17"/>
          <p:cNvSpPr/>
          <p:nvPr/>
        </p:nvSpPr>
        <p:spPr>
          <a:xfrm>
            <a:off x="7953254" y="817650"/>
            <a:ext cx="1469325" cy="701600"/>
          </a:xfrm>
          <a:custGeom>
            <a:avLst/>
            <a:gdLst/>
            <a:ahLst/>
            <a:cxnLst/>
            <a:rect l="l" t="t" r="r" b="b"/>
            <a:pathLst>
              <a:path w="58773" h="28064" extrusionOk="0">
                <a:moveTo>
                  <a:pt x="36719" y="0"/>
                </a:moveTo>
                <a:cubicBezTo>
                  <a:pt x="36552" y="0"/>
                  <a:pt x="36383" y="6"/>
                  <a:pt x="36215" y="18"/>
                </a:cubicBezTo>
                <a:cubicBezTo>
                  <a:pt x="35423" y="202"/>
                  <a:pt x="34683" y="493"/>
                  <a:pt x="33996" y="889"/>
                </a:cubicBezTo>
                <a:cubicBezTo>
                  <a:pt x="32649" y="1682"/>
                  <a:pt x="31381" y="2580"/>
                  <a:pt x="30193" y="3583"/>
                </a:cubicBezTo>
                <a:cubicBezTo>
                  <a:pt x="29083" y="4561"/>
                  <a:pt x="27974" y="5934"/>
                  <a:pt x="27181" y="6727"/>
                </a:cubicBezTo>
                <a:cubicBezTo>
                  <a:pt x="27128" y="6780"/>
                  <a:pt x="27076" y="6832"/>
                  <a:pt x="27023" y="6885"/>
                </a:cubicBezTo>
                <a:cubicBezTo>
                  <a:pt x="27023" y="6753"/>
                  <a:pt x="27049" y="6621"/>
                  <a:pt x="27076" y="6489"/>
                </a:cubicBezTo>
                <a:cubicBezTo>
                  <a:pt x="27208" y="5274"/>
                  <a:pt x="27657" y="4033"/>
                  <a:pt x="27393" y="2844"/>
                </a:cubicBezTo>
                <a:cubicBezTo>
                  <a:pt x="27077" y="1448"/>
                  <a:pt x="25899" y="130"/>
                  <a:pt x="24479" y="130"/>
                </a:cubicBezTo>
                <a:cubicBezTo>
                  <a:pt x="24233" y="130"/>
                  <a:pt x="23979" y="169"/>
                  <a:pt x="23721" y="255"/>
                </a:cubicBezTo>
                <a:cubicBezTo>
                  <a:pt x="22453" y="546"/>
                  <a:pt x="21423" y="1365"/>
                  <a:pt x="20419" y="2131"/>
                </a:cubicBezTo>
                <a:cubicBezTo>
                  <a:pt x="18570" y="3478"/>
                  <a:pt x="17197" y="5353"/>
                  <a:pt x="15929" y="7255"/>
                </a:cubicBezTo>
                <a:cubicBezTo>
                  <a:pt x="15929" y="7044"/>
                  <a:pt x="15929" y="6832"/>
                  <a:pt x="15955" y="6674"/>
                </a:cubicBezTo>
                <a:cubicBezTo>
                  <a:pt x="16087" y="5353"/>
                  <a:pt x="16404" y="3689"/>
                  <a:pt x="15216" y="2765"/>
                </a:cubicBezTo>
                <a:cubicBezTo>
                  <a:pt x="14833" y="2518"/>
                  <a:pt x="14398" y="2427"/>
                  <a:pt x="13952" y="2427"/>
                </a:cubicBezTo>
                <a:cubicBezTo>
                  <a:pt x="13443" y="2427"/>
                  <a:pt x="12920" y="2545"/>
                  <a:pt x="12442" y="2685"/>
                </a:cubicBezTo>
                <a:cubicBezTo>
                  <a:pt x="11782" y="2870"/>
                  <a:pt x="11174" y="3161"/>
                  <a:pt x="10593" y="3531"/>
                </a:cubicBezTo>
                <a:cubicBezTo>
                  <a:pt x="9246" y="4878"/>
                  <a:pt x="8771" y="6859"/>
                  <a:pt x="8031" y="8576"/>
                </a:cubicBezTo>
                <a:cubicBezTo>
                  <a:pt x="7820" y="9157"/>
                  <a:pt x="7714" y="9764"/>
                  <a:pt x="7740" y="10372"/>
                </a:cubicBezTo>
                <a:cubicBezTo>
                  <a:pt x="7714" y="10346"/>
                  <a:pt x="7661" y="10293"/>
                  <a:pt x="7635" y="10266"/>
                </a:cubicBezTo>
                <a:cubicBezTo>
                  <a:pt x="7137" y="9848"/>
                  <a:pt x="6534" y="9475"/>
                  <a:pt x="5905" y="9475"/>
                </a:cubicBezTo>
                <a:cubicBezTo>
                  <a:pt x="5700" y="9475"/>
                  <a:pt x="5492" y="9515"/>
                  <a:pt x="5284" y="9606"/>
                </a:cubicBezTo>
                <a:cubicBezTo>
                  <a:pt x="3091" y="10451"/>
                  <a:pt x="3329" y="12511"/>
                  <a:pt x="4439" y="14070"/>
                </a:cubicBezTo>
                <a:cubicBezTo>
                  <a:pt x="3831" y="14176"/>
                  <a:pt x="3276" y="14387"/>
                  <a:pt x="2748" y="14704"/>
                </a:cubicBezTo>
                <a:cubicBezTo>
                  <a:pt x="1691" y="15338"/>
                  <a:pt x="529" y="16104"/>
                  <a:pt x="159" y="17372"/>
                </a:cubicBezTo>
                <a:cubicBezTo>
                  <a:pt x="1" y="18164"/>
                  <a:pt x="265" y="18983"/>
                  <a:pt x="820" y="19538"/>
                </a:cubicBezTo>
                <a:cubicBezTo>
                  <a:pt x="1639" y="20357"/>
                  <a:pt x="2801" y="20647"/>
                  <a:pt x="3831" y="21096"/>
                </a:cubicBezTo>
                <a:cubicBezTo>
                  <a:pt x="5231" y="21836"/>
                  <a:pt x="6842" y="21730"/>
                  <a:pt x="8374" y="21836"/>
                </a:cubicBezTo>
                <a:cubicBezTo>
                  <a:pt x="8456" y="21839"/>
                  <a:pt x="8538" y="21840"/>
                  <a:pt x="8621" y="21840"/>
                </a:cubicBezTo>
                <a:cubicBezTo>
                  <a:pt x="10047" y="21840"/>
                  <a:pt x="11697" y="21432"/>
                  <a:pt x="12970" y="21307"/>
                </a:cubicBezTo>
                <a:lnTo>
                  <a:pt x="12970" y="21307"/>
                </a:lnTo>
                <a:cubicBezTo>
                  <a:pt x="12838" y="21466"/>
                  <a:pt x="12706" y="21624"/>
                  <a:pt x="12627" y="21809"/>
                </a:cubicBezTo>
                <a:cubicBezTo>
                  <a:pt x="11755" y="23315"/>
                  <a:pt x="11438" y="24979"/>
                  <a:pt x="13102" y="26088"/>
                </a:cubicBezTo>
                <a:cubicBezTo>
                  <a:pt x="13747" y="26428"/>
                  <a:pt x="14454" y="26539"/>
                  <a:pt x="15174" y="26539"/>
                </a:cubicBezTo>
                <a:cubicBezTo>
                  <a:pt x="16079" y="26539"/>
                  <a:pt x="17005" y="26364"/>
                  <a:pt x="17857" y="26247"/>
                </a:cubicBezTo>
                <a:cubicBezTo>
                  <a:pt x="19891" y="25930"/>
                  <a:pt x="21872" y="25454"/>
                  <a:pt x="23800" y="24821"/>
                </a:cubicBezTo>
                <a:cubicBezTo>
                  <a:pt x="24302" y="24688"/>
                  <a:pt x="24804" y="24530"/>
                  <a:pt x="25174" y="24424"/>
                </a:cubicBezTo>
                <a:cubicBezTo>
                  <a:pt x="25174" y="24504"/>
                  <a:pt x="25174" y="24583"/>
                  <a:pt x="25174" y="24662"/>
                </a:cubicBezTo>
                <a:cubicBezTo>
                  <a:pt x="24848" y="27315"/>
                  <a:pt x="26445" y="28064"/>
                  <a:pt x="28380" y="28064"/>
                </a:cubicBezTo>
                <a:cubicBezTo>
                  <a:pt x="29740" y="28064"/>
                  <a:pt x="31267" y="27694"/>
                  <a:pt x="32411" y="27356"/>
                </a:cubicBezTo>
                <a:cubicBezTo>
                  <a:pt x="33653" y="26960"/>
                  <a:pt x="34868" y="26405"/>
                  <a:pt x="36083" y="25930"/>
                </a:cubicBezTo>
                <a:cubicBezTo>
                  <a:pt x="36611" y="25666"/>
                  <a:pt x="37245" y="25534"/>
                  <a:pt x="37747" y="25217"/>
                </a:cubicBezTo>
                <a:lnTo>
                  <a:pt x="37747" y="25217"/>
                </a:lnTo>
                <a:cubicBezTo>
                  <a:pt x="37721" y="25666"/>
                  <a:pt x="37800" y="26115"/>
                  <a:pt x="37932" y="26537"/>
                </a:cubicBezTo>
                <a:cubicBezTo>
                  <a:pt x="38407" y="27436"/>
                  <a:pt x="39411" y="27858"/>
                  <a:pt x="40362" y="27937"/>
                </a:cubicBezTo>
                <a:cubicBezTo>
                  <a:pt x="40464" y="27946"/>
                  <a:pt x="40566" y="27950"/>
                  <a:pt x="40667" y="27950"/>
                </a:cubicBezTo>
                <a:cubicBezTo>
                  <a:pt x="41511" y="27950"/>
                  <a:pt x="42334" y="27677"/>
                  <a:pt x="43136" y="27488"/>
                </a:cubicBezTo>
                <a:cubicBezTo>
                  <a:pt x="44932" y="27013"/>
                  <a:pt x="46543" y="25983"/>
                  <a:pt x="47705" y="24556"/>
                </a:cubicBezTo>
                <a:cubicBezTo>
                  <a:pt x="47758" y="24504"/>
                  <a:pt x="47811" y="24451"/>
                  <a:pt x="47837" y="24398"/>
                </a:cubicBezTo>
                <a:cubicBezTo>
                  <a:pt x="48416" y="25403"/>
                  <a:pt x="49512" y="25881"/>
                  <a:pt x="50614" y="25881"/>
                </a:cubicBezTo>
                <a:cubicBezTo>
                  <a:pt x="51220" y="25881"/>
                  <a:pt x="51829" y="25736"/>
                  <a:pt x="52354" y="25454"/>
                </a:cubicBezTo>
                <a:cubicBezTo>
                  <a:pt x="53648" y="24768"/>
                  <a:pt x="54837" y="23870"/>
                  <a:pt x="55867" y="22813"/>
                </a:cubicBezTo>
                <a:cubicBezTo>
                  <a:pt x="56792" y="21941"/>
                  <a:pt x="57663" y="20938"/>
                  <a:pt x="58060" y="19723"/>
                </a:cubicBezTo>
                <a:cubicBezTo>
                  <a:pt x="58720" y="17847"/>
                  <a:pt x="58773" y="15549"/>
                  <a:pt x="57029" y="14281"/>
                </a:cubicBezTo>
                <a:cubicBezTo>
                  <a:pt x="56350" y="13735"/>
                  <a:pt x="55543" y="13545"/>
                  <a:pt x="54713" y="13545"/>
                </a:cubicBezTo>
                <a:cubicBezTo>
                  <a:pt x="53898" y="13545"/>
                  <a:pt x="53061" y="13728"/>
                  <a:pt x="52301" y="13938"/>
                </a:cubicBezTo>
                <a:lnTo>
                  <a:pt x="52222" y="13964"/>
                </a:lnTo>
                <a:cubicBezTo>
                  <a:pt x="52328" y="13885"/>
                  <a:pt x="52407" y="13779"/>
                  <a:pt x="52486" y="13674"/>
                </a:cubicBezTo>
                <a:cubicBezTo>
                  <a:pt x="55648" y="9937"/>
                  <a:pt x="56147" y="4030"/>
                  <a:pt x="50022" y="4030"/>
                </a:cubicBezTo>
                <a:cubicBezTo>
                  <a:pt x="49955" y="4030"/>
                  <a:pt x="49887" y="4031"/>
                  <a:pt x="49818" y="4033"/>
                </a:cubicBezTo>
                <a:cubicBezTo>
                  <a:pt x="47573" y="4112"/>
                  <a:pt x="45513" y="5010"/>
                  <a:pt x="43611" y="6172"/>
                </a:cubicBezTo>
                <a:cubicBezTo>
                  <a:pt x="42290" y="6912"/>
                  <a:pt x="41022" y="7757"/>
                  <a:pt x="39834" y="8681"/>
                </a:cubicBezTo>
                <a:cubicBezTo>
                  <a:pt x="39939" y="8417"/>
                  <a:pt x="40045" y="8153"/>
                  <a:pt x="40151" y="7915"/>
                </a:cubicBezTo>
                <a:cubicBezTo>
                  <a:pt x="40705" y="6489"/>
                  <a:pt x="41260" y="5010"/>
                  <a:pt x="41049" y="3451"/>
                </a:cubicBezTo>
                <a:cubicBezTo>
                  <a:pt x="40902" y="975"/>
                  <a:pt x="38888" y="0"/>
                  <a:pt x="3671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17"/>
          <p:cNvSpPr/>
          <p:nvPr/>
        </p:nvSpPr>
        <p:spPr>
          <a:xfrm>
            <a:off x="14" y="4089075"/>
            <a:ext cx="9144068" cy="1054412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17"/>
          <p:cNvSpPr/>
          <p:nvPr/>
        </p:nvSpPr>
        <p:spPr>
          <a:xfrm flipH="1">
            <a:off x="11" y="4353151"/>
            <a:ext cx="9857189" cy="790298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5" name="Google Shape;435;p17"/>
          <p:cNvGrpSpPr/>
          <p:nvPr/>
        </p:nvGrpSpPr>
        <p:grpSpPr>
          <a:xfrm>
            <a:off x="2813822" y="4542892"/>
            <a:ext cx="2156564" cy="841813"/>
            <a:chOff x="-76300" y="4828453"/>
            <a:chExt cx="1400275" cy="546596"/>
          </a:xfrm>
        </p:grpSpPr>
        <p:sp>
          <p:nvSpPr>
            <p:cNvPr id="436" name="Google Shape;436;p17"/>
            <p:cNvSpPr/>
            <p:nvPr/>
          </p:nvSpPr>
          <p:spPr>
            <a:xfrm rot="10800000">
              <a:off x="-76300" y="4828453"/>
              <a:ext cx="1400275" cy="546596"/>
            </a:xfrm>
            <a:custGeom>
              <a:avLst/>
              <a:gdLst/>
              <a:ahLst/>
              <a:cxnLst/>
              <a:rect l="l" t="t" r="r" b="b"/>
              <a:pathLst>
                <a:path w="98750" h="38547" extrusionOk="0">
                  <a:moveTo>
                    <a:pt x="88052" y="0"/>
                  </a:moveTo>
                  <a:cubicBezTo>
                    <a:pt x="85890" y="0"/>
                    <a:pt x="83815" y="594"/>
                    <a:pt x="82164" y="1312"/>
                  </a:cubicBezTo>
                  <a:cubicBezTo>
                    <a:pt x="81466" y="1520"/>
                    <a:pt x="80210" y="2125"/>
                    <a:pt x="79326" y="2451"/>
                  </a:cubicBezTo>
                  <a:cubicBezTo>
                    <a:pt x="78744" y="2708"/>
                    <a:pt x="78256" y="3126"/>
                    <a:pt x="77674" y="3359"/>
                  </a:cubicBezTo>
                  <a:cubicBezTo>
                    <a:pt x="76464" y="4033"/>
                    <a:pt x="75325" y="4824"/>
                    <a:pt x="74138" y="5568"/>
                  </a:cubicBezTo>
                  <a:cubicBezTo>
                    <a:pt x="73114" y="6126"/>
                    <a:pt x="72068" y="6685"/>
                    <a:pt x="71021" y="7221"/>
                  </a:cubicBezTo>
                  <a:cubicBezTo>
                    <a:pt x="70114" y="7639"/>
                    <a:pt x="69463" y="7825"/>
                    <a:pt x="68322" y="8151"/>
                  </a:cubicBezTo>
                  <a:cubicBezTo>
                    <a:pt x="67369" y="8384"/>
                    <a:pt x="66508" y="8663"/>
                    <a:pt x="65834" y="8685"/>
                  </a:cubicBezTo>
                  <a:cubicBezTo>
                    <a:pt x="65478" y="8719"/>
                    <a:pt x="65110" y="8735"/>
                    <a:pt x="64734" y="8735"/>
                  </a:cubicBezTo>
                  <a:cubicBezTo>
                    <a:pt x="62526" y="8735"/>
                    <a:pt x="60056" y="8196"/>
                    <a:pt x="58366" y="7639"/>
                  </a:cubicBezTo>
                  <a:cubicBezTo>
                    <a:pt x="55900" y="6523"/>
                    <a:pt x="53644" y="5034"/>
                    <a:pt x="51085" y="4126"/>
                  </a:cubicBezTo>
                  <a:cubicBezTo>
                    <a:pt x="49457" y="3638"/>
                    <a:pt x="47643" y="3102"/>
                    <a:pt x="45968" y="2847"/>
                  </a:cubicBezTo>
                  <a:cubicBezTo>
                    <a:pt x="45345" y="2763"/>
                    <a:pt x="44715" y="2724"/>
                    <a:pt x="44084" y="2724"/>
                  </a:cubicBezTo>
                  <a:cubicBezTo>
                    <a:pt x="42782" y="2724"/>
                    <a:pt x="41475" y="2891"/>
                    <a:pt x="40221" y="3173"/>
                  </a:cubicBezTo>
                  <a:cubicBezTo>
                    <a:pt x="39268" y="3452"/>
                    <a:pt x="38220" y="3474"/>
                    <a:pt x="37314" y="3917"/>
                  </a:cubicBezTo>
                  <a:cubicBezTo>
                    <a:pt x="36638" y="4290"/>
                    <a:pt x="36313" y="4638"/>
                    <a:pt x="35941" y="4870"/>
                  </a:cubicBezTo>
                  <a:cubicBezTo>
                    <a:pt x="35546" y="5267"/>
                    <a:pt x="35453" y="5335"/>
                    <a:pt x="35220" y="5382"/>
                  </a:cubicBezTo>
                  <a:cubicBezTo>
                    <a:pt x="34405" y="5778"/>
                    <a:pt x="34150" y="5964"/>
                    <a:pt x="33149" y="6197"/>
                  </a:cubicBezTo>
                  <a:cubicBezTo>
                    <a:pt x="31952" y="6522"/>
                    <a:pt x="31144" y="6722"/>
                    <a:pt x="30030" y="6722"/>
                  </a:cubicBezTo>
                  <a:cubicBezTo>
                    <a:pt x="29867" y="6722"/>
                    <a:pt x="29698" y="6718"/>
                    <a:pt x="29520" y="6709"/>
                  </a:cubicBezTo>
                  <a:cubicBezTo>
                    <a:pt x="27287" y="6685"/>
                    <a:pt x="25472" y="6499"/>
                    <a:pt x="23636" y="5592"/>
                  </a:cubicBezTo>
                  <a:cubicBezTo>
                    <a:pt x="21704" y="4801"/>
                    <a:pt x="19750" y="3731"/>
                    <a:pt x="17563" y="2684"/>
                  </a:cubicBezTo>
                  <a:cubicBezTo>
                    <a:pt x="16517" y="2196"/>
                    <a:pt x="15354" y="2010"/>
                    <a:pt x="14238" y="1753"/>
                  </a:cubicBezTo>
                  <a:cubicBezTo>
                    <a:pt x="12957" y="1452"/>
                    <a:pt x="11654" y="1265"/>
                    <a:pt x="10329" y="1219"/>
                  </a:cubicBezTo>
                  <a:cubicBezTo>
                    <a:pt x="9712" y="1121"/>
                    <a:pt x="9095" y="1084"/>
                    <a:pt x="8479" y="1084"/>
                  </a:cubicBezTo>
                  <a:cubicBezTo>
                    <a:pt x="7769" y="1084"/>
                    <a:pt x="7060" y="1133"/>
                    <a:pt x="6351" y="1195"/>
                  </a:cubicBezTo>
                  <a:cubicBezTo>
                    <a:pt x="4303" y="1405"/>
                    <a:pt x="2281" y="1846"/>
                    <a:pt x="256" y="2265"/>
                  </a:cubicBezTo>
                  <a:cubicBezTo>
                    <a:pt x="187" y="2404"/>
                    <a:pt x="140" y="2522"/>
                    <a:pt x="116" y="2637"/>
                  </a:cubicBezTo>
                  <a:cubicBezTo>
                    <a:pt x="1" y="2987"/>
                    <a:pt x="94" y="3288"/>
                    <a:pt x="187" y="3614"/>
                  </a:cubicBezTo>
                  <a:cubicBezTo>
                    <a:pt x="652" y="5196"/>
                    <a:pt x="1419" y="6383"/>
                    <a:pt x="1397" y="6406"/>
                  </a:cubicBezTo>
                  <a:cubicBezTo>
                    <a:pt x="2024" y="7569"/>
                    <a:pt x="2536" y="8778"/>
                    <a:pt x="3233" y="9919"/>
                  </a:cubicBezTo>
                  <a:cubicBezTo>
                    <a:pt x="3419" y="10384"/>
                    <a:pt x="3537" y="10500"/>
                    <a:pt x="3745" y="11129"/>
                  </a:cubicBezTo>
                  <a:cubicBezTo>
                    <a:pt x="4071" y="11756"/>
                    <a:pt x="4443" y="12385"/>
                    <a:pt x="4769" y="13036"/>
                  </a:cubicBezTo>
                  <a:cubicBezTo>
                    <a:pt x="5234" y="13943"/>
                    <a:pt x="5305" y="14315"/>
                    <a:pt x="5770" y="15223"/>
                  </a:cubicBezTo>
                  <a:cubicBezTo>
                    <a:pt x="6235" y="16083"/>
                    <a:pt x="6816" y="16851"/>
                    <a:pt x="7374" y="17642"/>
                  </a:cubicBezTo>
                  <a:cubicBezTo>
                    <a:pt x="7746" y="18154"/>
                    <a:pt x="7979" y="18712"/>
                    <a:pt x="8351" y="19224"/>
                  </a:cubicBezTo>
                  <a:cubicBezTo>
                    <a:pt x="8909" y="19991"/>
                    <a:pt x="10097" y="21573"/>
                    <a:pt x="10422" y="21923"/>
                  </a:cubicBezTo>
                  <a:cubicBezTo>
                    <a:pt x="11260" y="22993"/>
                    <a:pt x="12004" y="24156"/>
                    <a:pt x="13050" y="25062"/>
                  </a:cubicBezTo>
                  <a:cubicBezTo>
                    <a:pt x="15144" y="26529"/>
                    <a:pt x="17330" y="27971"/>
                    <a:pt x="19727" y="28948"/>
                  </a:cubicBezTo>
                  <a:cubicBezTo>
                    <a:pt x="21868" y="29808"/>
                    <a:pt x="24147" y="30319"/>
                    <a:pt x="26288" y="31157"/>
                  </a:cubicBezTo>
                  <a:cubicBezTo>
                    <a:pt x="27380" y="31483"/>
                    <a:pt x="28428" y="31879"/>
                    <a:pt x="29730" y="32320"/>
                  </a:cubicBezTo>
                  <a:cubicBezTo>
                    <a:pt x="30962" y="32716"/>
                    <a:pt x="31800" y="32902"/>
                    <a:pt x="32755" y="33344"/>
                  </a:cubicBezTo>
                  <a:cubicBezTo>
                    <a:pt x="34731" y="34112"/>
                    <a:pt x="36825" y="34553"/>
                    <a:pt x="38849" y="35182"/>
                  </a:cubicBezTo>
                  <a:cubicBezTo>
                    <a:pt x="39663" y="35461"/>
                    <a:pt x="40524" y="35577"/>
                    <a:pt x="41384" y="35740"/>
                  </a:cubicBezTo>
                  <a:cubicBezTo>
                    <a:pt x="43781" y="36252"/>
                    <a:pt x="46200" y="36647"/>
                    <a:pt x="48620" y="37019"/>
                  </a:cubicBezTo>
                  <a:cubicBezTo>
                    <a:pt x="52388" y="37763"/>
                    <a:pt x="56250" y="37974"/>
                    <a:pt x="60087" y="38160"/>
                  </a:cubicBezTo>
                  <a:cubicBezTo>
                    <a:pt x="62925" y="38322"/>
                    <a:pt x="65763" y="38346"/>
                    <a:pt x="68579" y="38532"/>
                  </a:cubicBezTo>
                  <a:cubicBezTo>
                    <a:pt x="68866" y="38542"/>
                    <a:pt x="69152" y="38547"/>
                    <a:pt x="69439" y="38547"/>
                  </a:cubicBezTo>
                  <a:cubicBezTo>
                    <a:pt x="71053" y="38547"/>
                    <a:pt x="72653" y="38401"/>
                    <a:pt x="74255" y="38322"/>
                  </a:cubicBezTo>
                  <a:cubicBezTo>
                    <a:pt x="76349" y="38275"/>
                    <a:pt x="78465" y="38275"/>
                    <a:pt x="80558" y="38043"/>
                  </a:cubicBezTo>
                  <a:cubicBezTo>
                    <a:pt x="82187" y="37834"/>
                    <a:pt x="83793" y="37438"/>
                    <a:pt x="85421" y="37112"/>
                  </a:cubicBezTo>
                  <a:cubicBezTo>
                    <a:pt x="86839" y="36857"/>
                    <a:pt x="88188" y="36299"/>
                    <a:pt x="89538" y="35787"/>
                  </a:cubicBezTo>
                  <a:cubicBezTo>
                    <a:pt x="90957" y="35251"/>
                    <a:pt x="92329" y="34646"/>
                    <a:pt x="93470" y="33716"/>
                  </a:cubicBezTo>
                  <a:cubicBezTo>
                    <a:pt x="95098" y="32344"/>
                    <a:pt x="96191" y="30483"/>
                    <a:pt x="97192" y="28669"/>
                  </a:cubicBezTo>
                  <a:cubicBezTo>
                    <a:pt x="97843" y="27481"/>
                    <a:pt x="98355" y="25202"/>
                    <a:pt x="98355" y="24364"/>
                  </a:cubicBezTo>
                  <a:cubicBezTo>
                    <a:pt x="98750" y="22109"/>
                    <a:pt x="98448" y="19851"/>
                    <a:pt x="98308" y="17944"/>
                  </a:cubicBezTo>
                  <a:cubicBezTo>
                    <a:pt x="98377" y="17224"/>
                    <a:pt x="98495" y="16758"/>
                    <a:pt x="98517" y="15828"/>
                  </a:cubicBezTo>
                  <a:cubicBezTo>
                    <a:pt x="98377" y="14711"/>
                    <a:pt x="98541" y="13595"/>
                    <a:pt x="98588" y="12478"/>
                  </a:cubicBezTo>
                  <a:cubicBezTo>
                    <a:pt x="98588" y="10453"/>
                    <a:pt x="98308" y="9104"/>
                    <a:pt x="98308" y="7196"/>
                  </a:cubicBezTo>
                  <a:cubicBezTo>
                    <a:pt x="98308" y="6616"/>
                    <a:pt x="98076" y="5661"/>
                    <a:pt x="98076" y="5499"/>
                  </a:cubicBezTo>
                  <a:cubicBezTo>
                    <a:pt x="98098" y="4383"/>
                    <a:pt x="97983" y="3149"/>
                    <a:pt x="97261" y="2218"/>
                  </a:cubicBezTo>
                  <a:cubicBezTo>
                    <a:pt x="96051" y="1148"/>
                    <a:pt x="94330" y="683"/>
                    <a:pt x="92725" y="428"/>
                  </a:cubicBezTo>
                  <a:cubicBezTo>
                    <a:pt x="91330" y="218"/>
                    <a:pt x="89934" y="9"/>
                    <a:pt x="88514" y="9"/>
                  </a:cubicBezTo>
                  <a:cubicBezTo>
                    <a:pt x="88360" y="3"/>
                    <a:pt x="88206" y="0"/>
                    <a:pt x="880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17"/>
            <p:cNvGrpSpPr/>
            <p:nvPr/>
          </p:nvGrpSpPr>
          <p:grpSpPr>
            <a:xfrm rot="10800000">
              <a:off x="37954" y="4901398"/>
              <a:ext cx="1012503" cy="364619"/>
              <a:chOff x="5155250" y="3647725"/>
              <a:chExt cx="2120425" cy="763600"/>
            </a:xfrm>
          </p:grpSpPr>
          <p:sp>
            <p:nvSpPr>
              <p:cNvPr id="438" name="Google Shape;438;p17"/>
              <p:cNvSpPr/>
              <p:nvPr/>
            </p:nvSpPr>
            <p:spPr>
              <a:xfrm>
                <a:off x="5155250" y="3760550"/>
                <a:ext cx="396675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15867" h="4374" extrusionOk="0">
                    <a:moveTo>
                      <a:pt x="4629" y="1"/>
                    </a:moveTo>
                    <a:cubicBezTo>
                      <a:pt x="3792" y="1"/>
                      <a:pt x="2932" y="209"/>
                      <a:pt x="2117" y="419"/>
                    </a:cubicBezTo>
                    <a:cubicBezTo>
                      <a:pt x="1536" y="605"/>
                      <a:pt x="954" y="814"/>
                      <a:pt x="396" y="1071"/>
                    </a:cubicBezTo>
                    <a:cubicBezTo>
                      <a:pt x="234" y="1139"/>
                      <a:pt x="1" y="1210"/>
                      <a:pt x="48" y="1419"/>
                    </a:cubicBezTo>
                    <a:cubicBezTo>
                      <a:pt x="48" y="1536"/>
                      <a:pt x="163" y="1629"/>
                      <a:pt x="280" y="1629"/>
                    </a:cubicBezTo>
                    <a:cubicBezTo>
                      <a:pt x="327" y="1629"/>
                      <a:pt x="373" y="1605"/>
                      <a:pt x="396" y="1605"/>
                    </a:cubicBezTo>
                    <a:cubicBezTo>
                      <a:pt x="1629" y="1071"/>
                      <a:pt x="3118" y="488"/>
                      <a:pt x="4607" y="488"/>
                    </a:cubicBezTo>
                    <a:cubicBezTo>
                      <a:pt x="4840" y="488"/>
                      <a:pt x="5048" y="512"/>
                      <a:pt x="5281" y="535"/>
                    </a:cubicBezTo>
                    <a:cubicBezTo>
                      <a:pt x="6165" y="674"/>
                      <a:pt x="6887" y="1232"/>
                      <a:pt x="7607" y="1768"/>
                    </a:cubicBezTo>
                    <a:cubicBezTo>
                      <a:pt x="8212" y="2187"/>
                      <a:pt x="9142" y="3373"/>
                      <a:pt x="10026" y="3884"/>
                    </a:cubicBezTo>
                    <a:cubicBezTo>
                      <a:pt x="10398" y="4095"/>
                      <a:pt x="10841" y="4117"/>
                      <a:pt x="11260" y="4188"/>
                    </a:cubicBezTo>
                    <a:cubicBezTo>
                      <a:pt x="11701" y="4257"/>
                      <a:pt x="12144" y="4374"/>
                      <a:pt x="12609" y="4374"/>
                    </a:cubicBezTo>
                    <a:lnTo>
                      <a:pt x="12632" y="4374"/>
                    </a:lnTo>
                    <a:cubicBezTo>
                      <a:pt x="13702" y="4374"/>
                      <a:pt x="14632" y="4048"/>
                      <a:pt x="15447" y="3698"/>
                    </a:cubicBezTo>
                    <a:cubicBezTo>
                      <a:pt x="15540" y="3629"/>
                      <a:pt x="15680" y="3629"/>
                      <a:pt x="15749" y="3512"/>
                    </a:cubicBezTo>
                    <a:cubicBezTo>
                      <a:pt x="15866" y="3373"/>
                      <a:pt x="15773" y="3140"/>
                      <a:pt x="15587" y="3093"/>
                    </a:cubicBezTo>
                    <a:cubicBezTo>
                      <a:pt x="15587" y="3071"/>
                      <a:pt x="15563" y="3071"/>
                      <a:pt x="15540" y="3071"/>
                    </a:cubicBezTo>
                    <a:cubicBezTo>
                      <a:pt x="15377" y="3071"/>
                      <a:pt x="15261" y="3187"/>
                      <a:pt x="15122" y="3233"/>
                    </a:cubicBezTo>
                    <a:cubicBezTo>
                      <a:pt x="14982" y="3280"/>
                      <a:pt x="14424" y="3512"/>
                      <a:pt x="14167" y="3583"/>
                    </a:cubicBezTo>
                    <a:cubicBezTo>
                      <a:pt x="13633" y="3723"/>
                      <a:pt x="13190" y="3791"/>
                      <a:pt x="12749" y="3791"/>
                    </a:cubicBezTo>
                    <a:cubicBezTo>
                      <a:pt x="12284" y="3791"/>
                      <a:pt x="11794" y="3723"/>
                      <a:pt x="11189" y="3605"/>
                    </a:cubicBezTo>
                    <a:cubicBezTo>
                      <a:pt x="10143" y="3512"/>
                      <a:pt x="9678" y="2954"/>
                      <a:pt x="8934" y="2210"/>
                    </a:cubicBezTo>
                    <a:cubicBezTo>
                      <a:pt x="7979" y="1326"/>
                      <a:pt x="6909" y="419"/>
                      <a:pt x="5631" y="94"/>
                    </a:cubicBezTo>
                    <a:cubicBezTo>
                      <a:pt x="5305" y="23"/>
                      <a:pt x="4955" y="1"/>
                      <a:pt x="46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7"/>
              <p:cNvSpPr/>
              <p:nvPr/>
            </p:nvSpPr>
            <p:spPr>
              <a:xfrm>
                <a:off x="5278550" y="3821025"/>
                <a:ext cx="1160225" cy="204150"/>
              </a:xfrm>
              <a:custGeom>
                <a:avLst/>
                <a:gdLst/>
                <a:ahLst/>
                <a:cxnLst/>
                <a:rect l="l" t="t" r="r" b="b"/>
                <a:pathLst>
                  <a:path w="46409" h="8166" extrusionOk="0">
                    <a:moveTo>
                      <a:pt x="26263" y="1"/>
                    </a:moveTo>
                    <a:cubicBezTo>
                      <a:pt x="24914" y="1"/>
                      <a:pt x="23565" y="280"/>
                      <a:pt x="22286" y="721"/>
                    </a:cubicBezTo>
                    <a:cubicBezTo>
                      <a:pt x="20844" y="1186"/>
                      <a:pt x="19448" y="1745"/>
                      <a:pt x="18192" y="2606"/>
                    </a:cubicBezTo>
                    <a:cubicBezTo>
                      <a:pt x="16564" y="3723"/>
                      <a:pt x="15354" y="5351"/>
                      <a:pt x="13679" y="6444"/>
                    </a:cubicBezTo>
                    <a:cubicBezTo>
                      <a:pt x="13050" y="6980"/>
                      <a:pt x="12259" y="7119"/>
                      <a:pt x="11492" y="7352"/>
                    </a:cubicBezTo>
                    <a:cubicBezTo>
                      <a:pt x="10794" y="7538"/>
                      <a:pt x="10097" y="7631"/>
                      <a:pt x="9375" y="7631"/>
                    </a:cubicBezTo>
                    <a:cubicBezTo>
                      <a:pt x="8211" y="7631"/>
                      <a:pt x="7048" y="7374"/>
                      <a:pt x="5932" y="6793"/>
                    </a:cubicBezTo>
                    <a:cubicBezTo>
                      <a:pt x="4607" y="5978"/>
                      <a:pt x="2954" y="5932"/>
                      <a:pt x="1443" y="5816"/>
                    </a:cubicBezTo>
                    <a:cubicBezTo>
                      <a:pt x="1071" y="5816"/>
                      <a:pt x="699" y="5792"/>
                      <a:pt x="326" y="5792"/>
                    </a:cubicBezTo>
                    <a:cubicBezTo>
                      <a:pt x="256" y="5792"/>
                      <a:pt x="187" y="5816"/>
                      <a:pt x="140" y="5863"/>
                    </a:cubicBezTo>
                    <a:cubicBezTo>
                      <a:pt x="1" y="6003"/>
                      <a:pt x="94" y="6282"/>
                      <a:pt x="326" y="6282"/>
                    </a:cubicBezTo>
                    <a:cubicBezTo>
                      <a:pt x="1815" y="6328"/>
                      <a:pt x="3326" y="6375"/>
                      <a:pt x="4769" y="6816"/>
                    </a:cubicBezTo>
                    <a:cubicBezTo>
                      <a:pt x="5537" y="7095"/>
                      <a:pt x="6211" y="7584"/>
                      <a:pt x="7026" y="7793"/>
                    </a:cubicBezTo>
                    <a:cubicBezTo>
                      <a:pt x="7793" y="8050"/>
                      <a:pt x="8608" y="8165"/>
                      <a:pt x="9399" y="8165"/>
                    </a:cubicBezTo>
                    <a:cubicBezTo>
                      <a:pt x="10097" y="8165"/>
                      <a:pt x="10794" y="8072"/>
                      <a:pt x="11468" y="7910"/>
                    </a:cubicBezTo>
                    <a:cubicBezTo>
                      <a:pt x="12120" y="7700"/>
                      <a:pt x="12842" y="7607"/>
                      <a:pt x="13446" y="7259"/>
                    </a:cubicBezTo>
                    <a:cubicBezTo>
                      <a:pt x="15237" y="6211"/>
                      <a:pt x="16796" y="4328"/>
                      <a:pt x="18285" y="3258"/>
                    </a:cubicBezTo>
                    <a:cubicBezTo>
                      <a:pt x="19657" y="2256"/>
                      <a:pt x="20913" y="1791"/>
                      <a:pt x="22519" y="1304"/>
                    </a:cubicBezTo>
                    <a:cubicBezTo>
                      <a:pt x="23822" y="838"/>
                      <a:pt x="24914" y="652"/>
                      <a:pt x="26241" y="652"/>
                    </a:cubicBezTo>
                    <a:lnTo>
                      <a:pt x="26892" y="652"/>
                    </a:lnTo>
                    <a:cubicBezTo>
                      <a:pt x="27799" y="699"/>
                      <a:pt x="28776" y="1093"/>
                      <a:pt x="29706" y="1536"/>
                    </a:cubicBezTo>
                    <a:cubicBezTo>
                      <a:pt x="30475" y="1862"/>
                      <a:pt x="31241" y="2256"/>
                      <a:pt x="31917" y="2746"/>
                    </a:cubicBezTo>
                    <a:cubicBezTo>
                      <a:pt x="32103" y="3025"/>
                      <a:pt x="33009" y="4024"/>
                      <a:pt x="33707" y="4467"/>
                    </a:cubicBezTo>
                    <a:cubicBezTo>
                      <a:pt x="34615" y="5048"/>
                      <a:pt x="35592" y="5537"/>
                      <a:pt x="36638" y="5839"/>
                    </a:cubicBezTo>
                    <a:cubicBezTo>
                      <a:pt x="37383" y="6003"/>
                      <a:pt x="38151" y="6096"/>
                      <a:pt x="38896" y="6096"/>
                    </a:cubicBezTo>
                    <a:cubicBezTo>
                      <a:pt x="39895" y="6096"/>
                      <a:pt x="40919" y="5932"/>
                      <a:pt x="41920" y="5630"/>
                    </a:cubicBezTo>
                    <a:cubicBezTo>
                      <a:pt x="43223" y="5351"/>
                      <a:pt x="44455" y="4793"/>
                      <a:pt x="45711" y="4328"/>
                    </a:cubicBezTo>
                    <a:lnTo>
                      <a:pt x="46200" y="4117"/>
                    </a:lnTo>
                    <a:cubicBezTo>
                      <a:pt x="46316" y="4095"/>
                      <a:pt x="46409" y="3978"/>
                      <a:pt x="46409" y="3862"/>
                    </a:cubicBezTo>
                    <a:cubicBezTo>
                      <a:pt x="46409" y="3630"/>
                      <a:pt x="46293" y="3537"/>
                      <a:pt x="46154" y="3537"/>
                    </a:cubicBezTo>
                    <a:cubicBezTo>
                      <a:pt x="45968" y="3537"/>
                      <a:pt x="45735" y="3676"/>
                      <a:pt x="45595" y="3723"/>
                    </a:cubicBezTo>
                    <a:cubicBezTo>
                      <a:pt x="44851" y="4024"/>
                      <a:pt x="44106" y="4281"/>
                      <a:pt x="43384" y="4583"/>
                    </a:cubicBezTo>
                    <a:cubicBezTo>
                      <a:pt x="42013" y="5001"/>
                      <a:pt x="40478" y="5444"/>
                      <a:pt x="39290" y="5513"/>
                    </a:cubicBezTo>
                    <a:cubicBezTo>
                      <a:pt x="38523" y="5467"/>
                      <a:pt x="37569" y="5420"/>
                      <a:pt x="37081" y="5327"/>
                    </a:cubicBezTo>
                    <a:cubicBezTo>
                      <a:pt x="36197" y="5141"/>
                      <a:pt x="35754" y="4862"/>
                      <a:pt x="34941" y="4490"/>
                    </a:cubicBezTo>
                    <a:cubicBezTo>
                      <a:pt x="34011" y="4048"/>
                      <a:pt x="33545" y="3606"/>
                      <a:pt x="32801" y="2861"/>
                    </a:cubicBezTo>
                    <a:cubicBezTo>
                      <a:pt x="32708" y="2746"/>
                      <a:pt x="32382" y="2281"/>
                      <a:pt x="32032" y="2070"/>
                    </a:cubicBezTo>
                    <a:cubicBezTo>
                      <a:pt x="31405" y="1629"/>
                      <a:pt x="30730" y="1304"/>
                      <a:pt x="30009" y="1000"/>
                    </a:cubicBezTo>
                    <a:cubicBezTo>
                      <a:pt x="29172" y="581"/>
                      <a:pt x="28288" y="209"/>
                      <a:pt x="27357" y="70"/>
                    </a:cubicBezTo>
                    <a:cubicBezTo>
                      <a:pt x="26985" y="23"/>
                      <a:pt x="26635" y="1"/>
                      <a:pt x="262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7"/>
              <p:cNvSpPr/>
              <p:nvPr/>
            </p:nvSpPr>
            <p:spPr>
              <a:xfrm>
                <a:off x="5861850" y="3700075"/>
                <a:ext cx="420500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16820" h="3699" extrusionOk="0">
                    <a:moveTo>
                      <a:pt x="5676" y="0"/>
                    </a:moveTo>
                    <a:cubicBezTo>
                      <a:pt x="4956" y="0"/>
                      <a:pt x="4212" y="93"/>
                      <a:pt x="3514" y="233"/>
                    </a:cubicBezTo>
                    <a:cubicBezTo>
                      <a:pt x="2512" y="465"/>
                      <a:pt x="1489" y="698"/>
                      <a:pt x="536" y="1070"/>
                    </a:cubicBezTo>
                    <a:cubicBezTo>
                      <a:pt x="396" y="1139"/>
                      <a:pt x="210" y="1139"/>
                      <a:pt x="117" y="1303"/>
                    </a:cubicBezTo>
                    <a:cubicBezTo>
                      <a:pt x="0" y="1465"/>
                      <a:pt x="164" y="1697"/>
                      <a:pt x="350" y="1697"/>
                    </a:cubicBezTo>
                    <a:cubicBezTo>
                      <a:pt x="372" y="1697"/>
                      <a:pt x="396" y="1675"/>
                      <a:pt x="419" y="1675"/>
                    </a:cubicBezTo>
                    <a:cubicBezTo>
                      <a:pt x="1722" y="1163"/>
                      <a:pt x="3421" y="745"/>
                      <a:pt x="4584" y="605"/>
                    </a:cubicBezTo>
                    <a:cubicBezTo>
                      <a:pt x="4956" y="559"/>
                      <a:pt x="5328" y="534"/>
                      <a:pt x="5676" y="534"/>
                    </a:cubicBezTo>
                    <a:cubicBezTo>
                      <a:pt x="6700" y="534"/>
                      <a:pt x="7608" y="745"/>
                      <a:pt x="8514" y="1465"/>
                    </a:cubicBezTo>
                    <a:cubicBezTo>
                      <a:pt x="9863" y="2652"/>
                      <a:pt x="11423" y="3397"/>
                      <a:pt x="13260" y="3629"/>
                    </a:cubicBezTo>
                    <a:cubicBezTo>
                      <a:pt x="13610" y="3676"/>
                      <a:pt x="13982" y="3698"/>
                      <a:pt x="14376" y="3698"/>
                    </a:cubicBezTo>
                    <a:cubicBezTo>
                      <a:pt x="15214" y="3698"/>
                      <a:pt x="16075" y="3605"/>
                      <a:pt x="16634" y="3443"/>
                    </a:cubicBezTo>
                    <a:cubicBezTo>
                      <a:pt x="16820" y="3303"/>
                      <a:pt x="16749" y="3000"/>
                      <a:pt x="16541" y="2931"/>
                    </a:cubicBezTo>
                    <a:cubicBezTo>
                      <a:pt x="16098" y="2931"/>
                      <a:pt x="15586" y="3071"/>
                      <a:pt x="15378" y="3071"/>
                    </a:cubicBezTo>
                    <a:cubicBezTo>
                      <a:pt x="15005" y="3117"/>
                      <a:pt x="14656" y="3140"/>
                      <a:pt x="14307" y="3140"/>
                    </a:cubicBezTo>
                    <a:cubicBezTo>
                      <a:pt x="12608" y="3140"/>
                      <a:pt x="11144" y="2674"/>
                      <a:pt x="9770" y="1768"/>
                    </a:cubicBezTo>
                    <a:cubicBezTo>
                      <a:pt x="9026" y="1186"/>
                      <a:pt x="7956" y="233"/>
                      <a:pt x="6724" y="69"/>
                    </a:cubicBezTo>
                    <a:cubicBezTo>
                      <a:pt x="6374" y="23"/>
                      <a:pt x="6026" y="0"/>
                      <a:pt x="56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7"/>
              <p:cNvSpPr/>
              <p:nvPr/>
            </p:nvSpPr>
            <p:spPr>
              <a:xfrm>
                <a:off x="6582975" y="3647725"/>
                <a:ext cx="617100" cy="209400"/>
              </a:xfrm>
              <a:custGeom>
                <a:avLst/>
                <a:gdLst/>
                <a:ahLst/>
                <a:cxnLst/>
                <a:rect l="l" t="t" r="r" b="b"/>
                <a:pathLst>
                  <a:path w="24684" h="8376" extrusionOk="0">
                    <a:moveTo>
                      <a:pt x="21681" y="1"/>
                    </a:moveTo>
                    <a:cubicBezTo>
                      <a:pt x="20775" y="1"/>
                      <a:pt x="19867" y="116"/>
                      <a:pt x="19007" y="395"/>
                    </a:cubicBezTo>
                    <a:cubicBezTo>
                      <a:pt x="16889" y="1046"/>
                      <a:pt x="14959" y="2163"/>
                      <a:pt x="13191" y="3443"/>
                    </a:cubicBezTo>
                    <a:cubicBezTo>
                      <a:pt x="12401" y="3931"/>
                      <a:pt x="11585" y="4420"/>
                      <a:pt x="10912" y="5048"/>
                    </a:cubicBezTo>
                    <a:cubicBezTo>
                      <a:pt x="8725" y="7026"/>
                      <a:pt x="6678" y="7839"/>
                      <a:pt x="4305" y="7839"/>
                    </a:cubicBezTo>
                    <a:cubicBezTo>
                      <a:pt x="3537" y="7839"/>
                      <a:pt x="2723" y="7746"/>
                      <a:pt x="1862" y="7584"/>
                    </a:cubicBezTo>
                    <a:cubicBezTo>
                      <a:pt x="1467" y="7513"/>
                      <a:pt x="1071" y="7445"/>
                      <a:pt x="676" y="7352"/>
                    </a:cubicBezTo>
                    <a:cubicBezTo>
                      <a:pt x="559" y="7327"/>
                      <a:pt x="444" y="7258"/>
                      <a:pt x="326" y="7258"/>
                    </a:cubicBezTo>
                    <a:cubicBezTo>
                      <a:pt x="280" y="7258"/>
                      <a:pt x="233" y="7281"/>
                      <a:pt x="187" y="7305"/>
                    </a:cubicBezTo>
                    <a:cubicBezTo>
                      <a:pt x="1" y="7420"/>
                      <a:pt x="25" y="7770"/>
                      <a:pt x="258" y="7817"/>
                    </a:cubicBezTo>
                    <a:cubicBezTo>
                      <a:pt x="1722" y="8189"/>
                      <a:pt x="3025" y="8375"/>
                      <a:pt x="4259" y="8375"/>
                    </a:cubicBezTo>
                    <a:cubicBezTo>
                      <a:pt x="6793" y="8375"/>
                      <a:pt x="8980" y="7513"/>
                      <a:pt x="11284" y="5397"/>
                    </a:cubicBezTo>
                    <a:cubicBezTo>
                      <a:pt x="11911" y="4839"/>
                      <a:pt x="12516" y="4467"/>
                      <a:pt x="13331" y="3978"/>
                    </a:cubicBezTo>
                    <a:cubicBezTo>
                      <a:pt x="15028" y="2768"/>
                      <a:pt x="16820" y="1698"/>
                      <a:pt x="18797" y="1024"/>
                    </a:cubicBezTo>
                    <a:cubicBezTo>
                      <a:pt x="19774" y="698"/>
                      <a:pt x="20682" y="535"/>
                      <a:pt x="21659" y="535"/>
                    </a:cubicBezTo>
                    <a:cubicBezTo>
                      <a:pt x="22100" y="535"/>
                      <a:pt x="22543" y="559"/>
                      <a:pt x="23008" y="628"/>
                    </a:cubicBezTo>
                    <a:cubicBezTo>
                      <a:pt x="23334" y="652"/>
                      <a:pt x="23682" y="698"/>
                      <a:pt x="24008" y="698"/>
                    </a:cubicBezTo>
                    <a:cubicBezTo>
                      <a:pt x="24147" y="698"/>
                      <a:pt x="24264" y="698"/>
                      <a:pt x="24404" y="674"/>
                    </a:cubicBezTo>
                    <a:cubicBezTo>
                      <a:pt x="24544" y="674"/>
                      <a:pt x="24683" y="535"/>
                      <a:pt x="24659" y="395"/>
                    </a:cubicBezTo>
                    <a:cubicBezTo>
                      <a:pt x="24637" y="162"/>
                      <a:pt x="24497" y="116"/>
                      <a:pt x="24287" y="116"/>
                    </a:cubicBezTo>
                    <a:cubicBezTo>
                      <a:pt x="24218" y="116"/>
                      <a:pt x="24125" y="140"/>
                      <a:pt x="24054" y="140"/>
                    </a:cubicBezTo>
                    <a:cubicBezTo>
                      <a:pt x="23961" y="140"/>
                      <a:pt x="23892" y="162"/>
                      <a:pt x="23822" y="162"/>
                    </a:cubicBezTo>
                    <a:cubicBezTo>
                      <a:pt x="23753" y="162"/>
                      <a:pt x="23706" y="140"/>
                      <a:pt x="23660" y="140"/>
                    </a:cubicBezTo>
                    <a:cubicBezTo>
                      <a:pt x="23008" y="69"/>
                      <a:pt x="22333" y="1"/>
                      <a:pt x="2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7"/>
              <p:cNvSpPr/>
              <p:nvPr/>
            </p:nvSpPr>
            <p:spPr>
              <a:xfrm>
                <a:off x="6557400" y="3946050"/>
                <a:ext cx="405950" cy="66325"/>
              </a:xfrm>
              <a:custGeom>
                <a:avLst/>
                <a:gdLst/>
                <a:ahLst/>
                <a:cxnLst/>
                <a:rect l="l" t="t" r="r" b="b"/>
                <a:pathLst>
                  <a:path w="16238" h="2653" extrusionOk="0">
                    <a:moveTo>
                      <a:pt x="4630" y="0"/>
                    </a:moveTo>
                    <a:cubicBezTo>
                      <a:pt x="3769" y="0"/>
                      <a:pt x="2955" y="279"/>
                      <a:pt x="2233" y="769"/>
                    </a:cubicBezTo>
                    <a:cubicBezTo>
                      <a:pt x="1560" y="1163"/>
                      <a:pt x="908" y="1560"/>
                      <a:pt x="326" y="2047"/>
                    </a:cubicBezTo>
                    <a:cubicBezTo>
                      <a:pt x="186" y="2140"/>
                      <a:pt x="0" y="2280"/>
                      <a:pt x="93" y="2490"/>
                    </a:cubicBezTo>
                    <a:cubicBezTo>
                      <a:pt x="140" y="2583"/>
                      <a:pt x="257" y="2652"/>
                      <a:pt x="350" y="2652"/>
                    </a:cubicBezTo>
                    <a:cubicBezTo>
                      <a:pt x="419" y="2652"/>
                      <a:pt x="490" y="2630"/>
                      <a:pt x="536" y="2583"/>
                    </a:cubicBezTo>
                    <a:cubicBezTo>
                      <a:pt x="1210" y="2001"/>
                      <a:pt x="1978" y="1560"/>
                      <a:pt x="2769" y="1095"/>
                    </a:cubicBezTo>
                    <a:cubicBezTo>
                      <a:pt x="3188" y="815"/>
                      <a:pt x="3839" y="583"/>
                      <a:pt x="4141" y="583"/>
                    </a:cubicBezTo>
                    <a:cubicBezTo>
                      <a:pt x="4420" y="559"/>
                      <a:pt x="4677" y="536"/>
                      <a:pt x="4932" y="536"/>
                    </a:cubicBezTo>
                    <a:cubicBezTo>
                      <a:pt x="5955" y="536"/>
                      <a:pt x="6817" y="698"/>
                      <a:pt x="7841" y="955"/>
                    </a:cubicBezTo>
                    <a:cubicBezTo>
                      <a:pt x="9376" y="1163"/>
                      <a:pt x="10840" y="1653"/>
                      <a:pt x="12353" y="2025"/>
                    </a:cubicBezTo>
                    <a:cubicBezTo>
                      <a:pt x="12608" y="2047"/>
                      <a:pt x="12865" y="2047"/>
                      <a:pt x="13120" y="2047"/>
                    </a:cubicBezTo>
                    <a:cubicBezTo>
                      <a:pt x="13610" y="2047"/>
                      <a:pt x="14097" y="2001"/>
                      <a:pt x="14587" y="1954"/>
                    </a:cubicBezTo>
                    <a:cubicBezTo>
                      <a:pt x="15074" y="1908"/>
                      <a:pt x="15586" y="1979"/>
                      <a:pt x="16051" y="1768"/>
                    </a:cubicBezTo>
                    <a:cubicBezTo>
                      <a:pt x="16237" y="1653"/>
                      <a:pt x="16169" y="1327"/>
                      <a:pt x="15936" y="1257"/>
                    </a:cubicBezTo>
                    <a:lnTo>
                      <a:pt x="15889" y="1257"/>
                    </a:lnTo>
                    <a:cubicBezTo>
                      <a:pt x="15796" y="1257"/>
                      <a:pt x="15633" y="1303"/>
                      <a:pt x="15540" y="1303"/>
                    </a:cubicBezTo>
                    <a:cubicBezTo>
                      <a:pt x="14795" y="1374"/>
                      <a:pt x="13679" y="1467"/>
                      <a:pt x="12934" y="1467"/>
                    </a:cubicBezTo>
                    <a:cubicBezTo>
                      <a:pt x="12726" y="1467"/>
                      <a:pt x="12562" y="1467"/>
                      <a:pt x="12422" y="1443"/>
                    </a:cubicBezTo>
                    <a:cubicBezTo>
                      <a:pt x="11213" y="1163"/>
                      <a:pt x="10003" y="745"/>
                      <a:pt x="8771" y="559"/>
                    </a:cubicBezTo>
                    <a:cubicBezTo>
                      <a:pt x="7608" y="373"/>
                      <a:pt x="6445" y="0"/>
                      <a:pt x="52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7"/>
              <p:cNvSpPr/>
              <p:nvPr/>
            </p:nvSpPr>
            <p:spPr>
              <a:xfrm>
                <a:off x="6933675" y="3766925"/>
                <a:ext cx="32510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13004" h="3723" extrusionOk="0">
                    <a:moveTo>
                      <a:pt x="12609" y="0"/>
                    </a:moveTo>
                    <a:cubicBezTo>
                      <a:pt x="12352" y="0"/>
                      <a:pt x="12097" y="187"/>
                      <a:pt x="11865" y="211"/>
                    </a:cubicBezTo>
                    <a:lnTo>
                      <a:pt x="9353" y="769"/>
                    </a:lnTo>
                    <a:cubicBezTo>
                      <a:pt x="8351" y="1071"/>
                      <a:pt x="7840" y="1095"/>
                      <a:pt x="7026" y="1234"/>
                    </a:cubicBezTo>
                    <a:cubicBezTo>
                      <a:pt x="5234" y="1700"/>
                      <a:pt x="3444" y="2187"/>
                      <a:pt x="1676" y="2723"/>
                    </a:cubicBezTo>
                    <a:cubicBezTo>
                      <a:pt x="1164" y="2885"/>
                      <a:pt x="628" y="2956"/>
                      <a:pt x="163" y="3164"/>
                    </a:cubicBezTo>
                    <a:cubicBezTo>
                      <a:pt x="94" y="3211"/>
                      <a:pt x="47" y="3281"/>
                      <a:pt x="47" y="3374"/>
                    </a:cubicBezTo>
                    <a:cubicBezTo>
                      <a:pt x="1" y="3561"/>
                      <a:pt x="187" y="3722"/>
                      <a:pt x="349" y="3722"/>
                    </a:cubicBezTo>
                    <a:cubicBezTo>
                      <a:pt x="373" y="3722"/>
                      <a:pt x="395" y="3722"/>
                      <a:pt x="442" y="3700"/>
                    </a:cubicBezTo>
                    <a:cubicBezTo>
                      <a:pt x="2653" y="3095"/>
                      <a:pt x="4840" y="2420"/>
                      <a:pt x="7095" y="1861"/>
                    </a:cubicBezTo>
                    <a:cubicBezTo>
                      <a:pt x="8329" y="1700"/>
                      <a:pt x="10352" y="1210"/>
                      <a:pt x="12073" y="816"/>
                    </a:cubicBezTo>
                    <a:cubicBezTo>
                      <a:pt x="12306" y="723"/>
                      <a:pt x="12585" y="698"/>
                      <a:pt x="12818" y="559"/>
                    </a:cubicBezTo>
                    <a:cubicBezTo>
                      <a:pt x="13004" y="443"/>
                      <a:pt x="12981" y="140"/>
                      <a:pt x="12795" y="47"/>
                    </a:cubicBezTo>
                    <a:cubicBezTo>
                      <a:pt x="12725" y="25"/>
                      <a:pt x="12678" y="0"/>
                      <a:pt x="126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7"/>
              <p:cNvSpPr/>
              <p:nvPr/>
            </p:nvSpPr>
            <p:spPr>
              <a:xfrm>
                <a:off x="5692025" y="4047850"/>
                <a:ext cx="3896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15587" h="3419" extrusionOk="0">
                    <a:moveTo>
                      <a:pt x="7003" y="0"/>
                    </a:moveTo>
                    <a:cubicBezTo>
                      <a:pt x="5630" y="0"/>
                      <a:pt x="4305" y="255"/>
                      <a:pt x="3095" y="977"/>
                    </a:cubicBezTo>
                    <a:cubicBezTo>
                      <a:pt x="2072" y="1536"/>
                      <a:pt x="1095" y="2233"/>
                      <a:pt x="164" y="2978"/>
                    </a:cubicBezTo>
                    <a:cubicBezTo>
                      <a:pt x="0" y="3140"/>
                      <a:pt x="187" y="3419"/>
                      <a:pt x="397" y="3419"/>
                    </a:cubicBezTo>
                    <a:cubicBezTo>
                      <a:pt x="419" y="3419"/>
                      <a:pt x="466" y="3397"/>
                      <a:pt x="512" y="3372"/>
                    </a:cubicBezTo>
                    <a:cubicBezTo>
                      <a:pt x="2792" y="1629"/>
                      <a:pt x="4606" y="534"/>
                      <a:pt x="6957" y="534"/>
                    </a:cubicBezTo>
                    <a:cubicBezTo>
                      <a:pt x="7398" y="534"/>
                      <a:pt x="7863" y="581"/>
                      <a:pt x="8353" y="652"/>
                    </a:cubicBezTo>
                    <a:cubicBezTo>
                      <a:pt x="8957" y="745"/>
                      <a:pt x="9585" y="813"/>
                      <a:pt x="10189" y="953"/>
                    </a:cubicBezTo>
                    <a:cubicBezTo>
                      <a:pt x="11399" y="1279"/>
                      <a:pt x="12562" y="1815"/>
                      <a:pt x="13772" y="2047"/>
                    </a:cubicBezTo>
                    <a:cubicBezTo>
                      <a:pt x="14191" y="2116"/>
                      <a:pt x="14609" y="2209"/>
                      <a:pt x="15006" y="2349"/>
                    </a:cubicBezTo>
                    <a:lnTo>
                      <a:pt x="15075" y="2349"/>
                    </a:lnTo>
                    <a:cubicBezTo>
                      <a:pt x="15145" y="2349"/>
                      <a:pt x="15192" y="2349"/>
                      <a:pt x="15238" y="2302"/>
                    </a:cubicBezTo>
                    <a:cubicBezTo>
                      <a:pt x="15586" y="2023"/>
                      <a:pt x="15285" y="1722"/>
                      <a:pt x="14935" y="1675"/>
                    </a:cubicBezTo>
                    <a:cubicBezTo>
                      <a:pt x="13400" y="1372"/>
                      <a:pt x="11911" y="884"/>
                      <a:pt x="10422" y="395"/>
                    </a:cubicBezTo>
                    <a:cubicBezTo>
                      <a:pt x="9305" y="186"/>
                      <a:pt x="8142" y="0"/>
                      <a:pt x="70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7"/>
              <p:cNvSpPr/>
              <p:nvPr/>
            </p:nvSpPr>
            <p:spPr>
              <a:xfrm>
                <a:off x="6160775" y="4052500"/>
                <a:ext cx="317000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12680" h="1605" extrusionOk="0">
                    <a:moveTo>
                      <a:pt x="419" y="0"/>
                    </a:moveTo>
                    <a:cubicBezTo>
                      <a:pt x="24" y="0"/>
                      <a:pt x="0" y="627"/>
                      <a:pt x="419" y="627"/>
                    </a:cubicBezTo>
                    <a:cubicBezTo>
                      <a:pt x="2350" y="652"/>
                      <a:pt x="4258" y="674"/>
                      <a:pt x="5955" y="931"/>
                    </a:cubicBezTo>
                    <a:cubicBezTo>
                      <a:pt x="7561" y="1256"/>
                      <a:pt x="9166" y="1604"/>
                      <a:pt x="10818" y="1604"/>
                    </a:cubicBezTo>
                    <a:cubicBezTo>
                      <a:pt x="11283" y="1604"/>
                      <a:pt x="11749" y="1582"/>
                      <a:pt x="12214" y="1511"/>
                    </a:cubicBezTo>
                    <a:cubicBezTo>
                      <a:pt x="12679" y="1511"/>
                      <a:pt x="12655" y="860"/>
                      <a:pt x="12236" y="860"/>
                    </a:cubicBezTo>
                    <a:lnTo>
                      <a:pt x="12143" y="860"/>
                    </a:lnTo>
                    <a:cubicBezTo>
                      <a:pt x="11795" y="907"/>
                      <a:pt x="11190" y="953"/>
                      <a:pt x="10561" y="953"/>
                    </a:cubicBezTo>
                    <a:cubicBezTo>
                      <a:pt x="10049" y="953"/>
                      <a:pt x="9515" y="931"/>
                      <a:pt x="9097" y="860"/>
                    </a:cubicBezTo>
                    <a:cubicBezTo>
                      <a:pt x="8282" y="767"/>
                      <a:pt x="6514" y="348"/>
                      <a:pt x="5375" y="209"/>
                    </a:cubicBezTo>
                    <a:cubicBezTo>
                      <a:pt x="3722" y="23"/>
                      <a:pt x="2071" y="23"/>
                      <a:pt x="4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7"/>
              <p:cNvSpPr/>
              <p:nvPr/>
            </p:nvSpPr>
            <p:spPr>
              <a:xfrm>
                <a:off x="6058400" y="4214175"/>
                <a:ext cx="5089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20357" h="2070" extrusionOk="0">
                    <a:moveTo>
                      <a:pt x="7352" y="0"/>
                    </a:moveTo>
                    <a:cubicBezTo>
                      <a:pt x="5398" y="0"/>
                      <a:pt x="3468" y="466"/>
                      <a:pt x="1607" y="1024"/>
                    </a:cubicBezTo>
                    <a:cubicBezTo>
                      <a:pt x="1188" y="1163"/>
                      <a:pt x="745" y="1325"/>
                      <a:pt x="304" y="1489"/>
                    </a:cubicBezTo>
                    <a:cubicBezTo>
                      <a:pt x="233" y="1511"/>
                      <a:pt x="165" y="1558"/>
                      <a:pt x="140" y="1629"/>
                    </a:cubicBezTo>
                    <a:cubicBezTo>
                      <a:pt x="1" y="1815"/>
                      <a:pt x="165" y="2070"/>
                      <a:pt x="397" y="2070"/>
                    </a:cubicBezTo>
                    <a:lnTo>
                      <a:pt x="466" y="2070"/>
                    </a:lnTo>
                    <a:cubicBezTo>
                      <a:pt x="2863" y="1186"/>
                      <a:pt x="5212" y="605"/>
                      <a:pt x="7584" y="605"/>
                    </a:cubicBezTo>
                    <a:lnTo>
                      <a:pt x="7631" y="605"/>
                    </a:lnTo>
                    <a:cubicBezTo>
                      <a:pt x="8748" y="627"/>
                      <a:pt x="9563" y="907"/>
                      <a:pt x="10772" y="931"/>
                    </a:cubicBezTo>
                    <a:cubicBezTo>
                      <a:pt x="11517" y="1000"/>
                      <a:pt x="12609" y="1325"/>
                      <a:pt x="13610" y="1443"/>
                    </a:cubicBezTo>
                    <a:cubicBezTo>
                      <a:pt x="14610" y="1582"/>
                      <a:pt x="15611" y="1651"/>
                      <a:pt x="16610" y="1651"/>
                    </a:cubicBezTo>
                    <a:cubicBezTo>
                      <a:pt x="17332" y="1651"/>
                      <a:pt x="18053" y="1604"/>
                      <a:pt x="18775" y="1511"/>
                    </a:cubicBezTo>
                    <a:cubicBezTo>
                      <a:pt x="19169" y="1443"/>
                      <a:pt x="19566" y="1372"/>
                      <a:pt x="19960" y="1325"/>
                    </a:cubicBezTo>
                    <a:cubicBezTo>
                      <a:pt x="20053" y="1303"/>
                      <a:pt x="20146" y="1232"/>
                      <a:pt x="20193" y="1163"/>
                    </a:cubicBezTo>
                    <a:cubicBezTo>
                      <a:pt x="20357" y="745"/>
                      <a:pt x="20053" y="605"/>
                      <a:pt x="19798" y="605"/>
                    </a:cubicBezTo>
                    <a:cubicBezTo>
                      <a:pt x="19727" y="605"/>
                      <a:pt x="19659" y="627"/>
                      <a:pt x="19612" y="652"/>
                    </a:cubicBezTo>
                    <a:cubicBezTo>
                      <a:pt x="18589" y="838"/>
                      <a:pt x="17472" y="931"/>
                      <a:pt x="16331" y="931"/>
                    </a:cubicBezTo>
                    <a:cubicBezTo>
                      <a:pt x="15146" y="931"/>
                      <a:pt x="13983" y="838"/>
                      <a:pt x="12935" y="652"/>
                    </a:cubicBezTo>
                    <a:cubicBezTo>
                      <a:pt x="12330" y="559"/>
                      <a:pt x="11725" y="395"/>
                      <a:pt x="11145" y="302"/>
                    </a:cubicBezTo>
                    <a:cubicBezTo>
                      <a:pt x="10236" y="279"/>
                      <a:pt x="9771" y="233"/>
                      <a:pt x="8865" y="93"/>
                    </a:cubicBezTo>
                    <a:cubicBezTo>
                      <a:pt x="8353" y="23"/>
                      <a:pt x="7864" y="0"/>
                      <a:pt x="7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7"/>
              <p:cNvSpPr/>
              <p:nvPr/>
            </p:nvSpPr>
            <p:spPr>
              <a:xfrm>
                <a:off x="6709200" y="4073425"/>
                <a:ext cx="510650" cy="83175"/>
              </a:xfrm>
              <a:custGeom>
                <a:avLst/>
                <a:gdLst/>
                <a:ahLst/>
                <a:cxnLst/>
                <a:rect l="l" t="t" r="r" b="b"/>
                <a:pathLst>
                  <a:path w="20426" h="3327" extrusionOk="0">
                    <a:moveTo>
                      <a:pt x="20075" y="1"/>
                    </a:moveTo>
                    <a:cubicBezTo>
                      <a:pt x="19774" y="1"/>
                      <a:pt x="19495" y="233"/>
                      <a:pt x="19215" y="326"/>
                    </a:cubicBezTo>
                    <a:cubicBezTo>
                      <a:pt x="17959" y="978"/>
                      <a:pt x="16470" y="1350"/>
                      <a:pt x="14911" y="1791"/>
                    </a:cubicBezTo>
                    <a:cubicBezTo>
                      <a:pt x="13980" y="2048"/>
                      <a:pt x="12817" y="2489"/>
                      <a:pt x="12119" y="2535"/>
                    </a:cubicBezTo>
                    <a:cubicBezTo>
                      <a:pt x="11282" y="2606"/>
                      <a:pt x="10469" y="2722"/>
                      <a:pt x="9631" y="2722"/>
                    </a:cubicBezTo>
                    <a:cubicBezTo>
                      <a:pt x="9306" y="2722"/>
                      <a:pt x="8956" y="2699"/>
                      <a:pt x="8608" y="2653"/>
                    </a:cubicBezTo>
                    <a:cubicBezTo>
                      <a:pt x="6629" y="2374"/>
                      <a:pt x="4095" y="2141"/>
                      <a:pt x="1744" y="2141"/>
                    </a:cubicBezTo>
                    <a:cubicBezTo>
                      <a:pt x="1303" y="2141"/>
                      <a:pt x="860" y="2141"/>
                      <a:pt x="419" y="2163"/>
                    </a:cubicBezTo>
                    <a:cubicBezTo>
                      <a:pt x="1" y="2163"/>
                      <a:pt x="1" y="2792"/>
                      <a:pt x="419" y="2792"/>
                    </a:cubicBezTo>
                    <a:cubicBezTo>
                      <a:pt x="885" y="2768"/>
                      <a:pt x="1350" y="2768"/>
                      <a:pt x="1791" y="2768"/>
                    </a:cubicBezTo>
                    <a:cubicBezTo>
                      <a:pt x="3350" y="2768"/>
                      <a:pt x="4908" y="2861"/>
                      <a:pt x="6468" y="3001"/>
                    </a:cubicBezTo>
                    <a:cubicBezTo>
                      <a:pt x="7513" y="3094"/>
                      <a:pt x="8630" y="3326"/>
                      <a:pt x="9817" y="3326"/>
                    </a:cubicBezTo>
                    <a:cubicBezTo>
                      <a:pt x="10119" y="3326"/>
                      <a:pt x="10422" y="3304"/>
                      <a:pt x="10724" y="3280"/>
                    </a:cubicBezTo>
                    <a:cubicBezTo>
                      <a:pt x="11399" y="3187"/>
                      <a:pt x="12097" y="3187"/>
                      <a:pt x="12795" y="3047"/>
                    </a:cubicBezTo>
                    <a:cubicBezTo>
                      <a:pt x="13655" y="2861"/>
                      <a:pt x="14492" y="2513"/>
                      <a:pt x="15354" y="2280"/>
                    </a:cubicBezTo>
                    <a:cubicBezTo>
                      <a:pt x="17051" y="1838"/>
                      <a:pt x="18750" y="1350"/>
                      <a:pt x="20286" y="466"/>
                    </a:cubicBezTo>
                    <a:cubicBezTo>
                      <a:pt x="20425" y="326"/>
                      <a:pt x="20332" y="47"/>
                      <a:pt x="201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7"/>
              <p:cNvSpPr/>
              <p:nvPr/>
            </p:nvSpPr>
            <p:spPr>
              <a:xfrm>
                <a:off x="7066850" y="3939075"/>
                <a:ext cx="200675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8027" h="1815" extrusionOk="0">
                    <a:moveTo>
                      <a:pt x="7677" y="0"/>
                    </a:moveTo>
                    <a:cubicBezTo>
                      <a:pt x="7491" y="0"/>
                      <a:pt x="7282" y="71"/>
                      <a:pt x="7118" y="117"/>
                    </a:cubicBezTo>
                    <a:cubicBezTo>
                      <a:pt x="5700" y="605"/>
                      <a:pt x="4491" y="884"/>
                      <a:pt x="3164" y="977"/>
                    </a:cubicBezTo>
                    <a:cubicBezTo>
                      <a:pt x="2258" y="1048"/>
                      <a:pt x="1374" y="1070"/>
                      <a:pt x="465" y="1117"/>
                    </a:cubicBezTo>
                    <a:cubicBezTo>
                      <a:pt x="372" y="1117"/>
                      <a:pt x="279" y="1141"/>
                      <a:pt x="210" y="1210"/>
                    </a:cubicBezTo>
                    <a:cubicBezTo>
                      <a:pt x="0" y="1420"/>
                      <a:pt x="164" y="1815"/>
                      <a:pt x="443" y="1815"/>
                    </a:cubicBezTo>
                    <a:lnTo>
                      <a:pt x="465" y="1815"/>
                    </a:lnTo>
                    <a:cubicBezTo>
                      <a:pt x="2047" y="1746"/>
                      <a:pt x="3629" y="1722"/>
                      <a:pt x="5189" y="1420"/>
                    </a:cubicBezTo>
                    <a:cubicBezTo>
                      <a:pt x="6048" y="1256"/>
                      <a:pt x="6864" y="908"/>
                      <a:pt x="7723" y="698"/>
                    </a:cubicBezTo>
                    <a:cubicBezTo>
                      <a:pt x="7863" y="652"/>
                      <a:pt x="8002" y="536"/>
                      <a:pt x="8027" y="372"/>
                    </a:cubicBezTo>
                    <a:cubicBezTo>
                      <a:pt x="8027" y="71"/>
                      <a:pt x="7863" y="0"/>
                      <a:pt x="76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7"/>
              <p:cNvSpPr/>
              <p:nvPr/>
            </p:nvSpPr>
            <p:spPr>
              <a:xfrm>
                <a:off x="5400075" y="4175175"/>
                <a:ext cx="168675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792" extrusionOk="0">
                    <a:moveTo>
                      <a:pt x="3350" y="1"/>
                    </a:moveTo>
                    <a:cubicBezTo>
                      <a:pt x="2398" y="1"/>
                      <a:pt x="1467" y="47"/>
                      <a:pt x="537" y="118"/>
                    </a:cubicBezTo>
                    <a:cubicBezTo>
                      <a:pt x="397" y="140"/>
                      <a:pt x="257" y="118"/>
                      <a:pt x="164" y="211"/>
                    </a:cubicBezTo>
                    <a:cubicBezTo>
                      <a:pt x="1" y="373"/>
                      <a:pt x="118" y="699"/>
                      <a:pt x="350" y="699"/>
                    </a:cubicBezTo>
                    <a:lnTo>
                      <a:pt x="373" y="699"/>
                    </a:lnTo>
                    <a:cubicBezTo>
                      <a:pt x="1303" y="606"/>
                      <a:pt x="2258" y="559"/>
                      <a:pt x="3211" y="559"/>
                    </a:cubicBezTo>
                    <a:cubicBezTo>
                      <a:pt x="4327" y="559"/>
                      <a:pt x="5444" y="630"/>
                      <a:pt x="6421" y="792"/>
                    </a:cubicBezTo>
                    <a:cubicBezTo>
                      <a:pt x="6700" y="769"/>
                      <a:pt x="6747" y="326"/>
                      <a:pt x="6445" y="258"/>
                    </a:cubicBezTo>
                    <a:cubicBezTo>
                      <a:pt x="5422" y="71"/>
                      <a:pt x="4398" y="1"/>
                      <a:pt x="33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7"/>
              <p:cNvSpPr/>
              <p:nvPr/>
            </p:nvSpPr>
            <p:spPr>
              <a:xfrm>
                <a:off x="5724600" y="4225200"/>
                <a:ext cx="193700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7748" h="2467" extrusionOk="0">
                    <a:moveTo>
                      <a:pt x="7282" y="0"/>
                    </a:moveTo>
                    <a:cubicBezTo>
                      <a:pt x="7258" y="0"/>
                      <a:pt x="7212" y="25"/>
                      <a:pt x="7165" y="25"/>
                    </a:cubicBezTo>
                    <a:cubicBezTo>
                      <a:pt x="6653" y="140"/>
                      <a:pt x="5862" y="140"/>
                      <a:pt x="5096" y="326"/>
                    </a:cubicBezTo>
                    <a:cubicBezTo>
                      <a:pt x="3955" y="559"/>
                      <a:pt x="2838" y="884"/>
                      <a:pt x="1722" y="1188"/>
                    </a:cubicBezTo>
                    <a:cubicBezTo>
                      <a:pt x="1187" y="1350"/>
                      <a:pt x="698" y="1560"/>
                      <a:pt x="210" y="1839"/>
                    </a:cubicBezTo>
                    <a:cubicBezTo>
                      <a:pt x="93" y="1886"/>
                      <a:pt x="0" y="2047"/>
                      <a:pt x="47" y="2165"/>
                    </a:cubicBezTo>
                    <a:cubicBezTo>
                      <a:pt x="47" y="2351"/>
                      <a:pt x="210" y="2466"/>
                      <a:pt x="372" y="2466"/>
                    </a:cubicBezTo>
                    <a:cubicBezTo>
                      <a:pt x="443" y="2466"/>
                      <a:pt x="490" y="2444"/>
                      <a:pt x="536" y="2420"/>
                    </a:cubicBezTo>
                    <a:cubicBezTo>
                      <a:pt x="1467" y="1886"/>
                      <a:pt x="2606" y="1675"/>
                      <a:pt x="3815" y="1350"/>
                    </a:cubicBezTo>
                    <a:cubicBezTo>
                      <a:pt x="5118" y="955"/>
                      <a:pt x="6002" y="884"/>
                      <a:pt x="7258" y="698"/>
                    </a:cubicBezTo>
                    <a:cubicBezTo>
                      <a:pt x="7747" y="676"/>
                      <a:pt x="7723" y="0"/>
                      <a:pt x="72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7"/>
              <p:cNvSpPr/>
              <p:nvPr/>
            </p:nvSpPr>
            <p:spPr>
              <a:xfrm>
                <a:off x="6107250" y="4359550"/>
                <a:ext cx="609525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4381" h="2071" extrusionOk="0">
                    <a:moveTo>
                      <a:pt x="6911" y="1"/>
                    </a:moveTo>
                    <a:cubicBezTo>
                      <a:pt x="6678" y="1"/>
                      <a:pt x="6421" y="23"/>
                      <a:pt x="6166" y="47"/>
                    </a:cubicBezTo>
                    <a:cubicBezTo>
                      <a:pt x="4188" y="209"/>
                      <a:pt x="2258" y="675"/>
                      <a:pt x="327" y="1118"/>
                    </a:cubicBezTo>
                    <a:cubicBezTo>
                      <a:pt x="1" y="1211"/>
                      <a:pt x="94" y="1698"/>
                      <a:pt x="397" y="1698"/>
                    </a:cubicBezTo>
                    <a:lnTo>
                      <a:pt x="490" y="1698"/>
                    </a:lnTo>
                    <a:cubicBezTo>
                      <a:pt x="2630" y="1211"/>
                      <a:pt x="4910" y="628"/>
                      <a:pt x="6911" y="628"/>
                    </a:cubicBezTo>
                    <a:cubicBezTo>
                      <a:pt x="7236" y="628"/>
                      <a:pt x="7562" y="652"/>
                      <a:pt x="7888" y="675"/>
                    </a:cubicBezTo>
                    <a:cubicBezTo>
                      <a:pt x="9051" y="907"/>
                      <a:pt x="10097" y="1490"/>
                      <a:pt x="11284" y="1583"/>
                    </a:cubicBezTo>
                    <a:cubicBezTo>
                      <a:pt x="12330" y="1722"/>
                      <a:pt x="13354" y="1931"/>
                      <a:pt x="14401" y="2001"/>
                    </a:cubicBezTo>
                    <a:cubicBezTo>
                      <a:pt x="14517" y="2024"/>
                      <a:pt x="14634" y="2024"/>
                      <a:pt x="14727" y="2024"/>
                    </a:cubicBezTo>
                    <a:cubicBezTo>
                      <a:pt x="15099" y="2024"/>
                      <a:pt x="15447" y="2001"/>
                      <a:pt x="15819" y="2001"/>
                    </a:cubicBezTo>
                    <a:cubicBezTo>
                      <a:pt x="16169" y="1977"/>
                      <a:pt x="16517" y="1977"/>
                      <a:pt x="16890" y="1977"/>
                    </a:cubicBezTo>
                    <a:lnTo>
                      <a:pt x="17239" y="1977"/>
                    </a:lnTo>
                    <a:cubicBezTo>
                      <a:pt x="18170" y="1977"/>
                      <a:pt x="19076" y="2070"/>
                      <a:pt x="20007" y="2070"/>
                    </a:cubicBezTo>
                    <a:lnTo>
                      <a:pt x="20357" y="2070"/>
                    </a:lnTo>
                    <a:cubicBezTo>
                      <a:pt x="21520" y="1931"/>
                      <a:pt x="22311" y="1884"/>
                      <a:pt x="23520" y="1652"/>
                    </a:cubicBezTo>
                    <a:cubicBezTo>
                      <a:pt x="23729" y="1583"/>
                      <a:pt x="23986" y="1559"/>
                      <a:pt x="24194" y="1443"/>
                    </a:cubicBezTo>
                    <a:cubicBezTo>
                      <a:pt x="24380" y="1326"/>
                      <a:pt x="24358" y="1024"/>
                      <a:pt x="24172" y="931"/>
                    </a:cubicBezTo>
                    <a:cubicBezTo>
                      <a:pt x="24125" y="907"/>
                      <a:pt x="24054" y="885"/>
                      <a:pt x="24008" y="885"/>
                    </a:cubicBezTo>
                    <a:cubicBezTo>
                      <a:pt x="23961" y="885"/>
                      <a:pt x="23892" y="907"/>
                      <a:pt x="23846" y="931"/>
                    </a:cubicBezTo>
                    <a:cubicBezTo>
                      <a:pt x="23427" y="1024"/>
                      <a:pt x="23031" y="1140"/>
                      <a:pt x="22612" y="1186"/>
                    </a:cubicBezTo>
                    <a:cubicBezTo>
                      <a:pt x="22007" y="1211"/>
                      <a:pt x="20868" y="1443"/>
                      <a:pt x="20077" y="1443"/>
                    </a:cubicBezTo>
                    <a:cubicBezTo>
                      <a:pt x="19076" y="1443"/>
                      <a:pt x="18077" y="1350"/>
                      <a:pt x="17076" y="1350"/>
                    </a:cubicBezTo>
                    <a:lnTo>
                      <a:pt x="16867" y="1350"/>
                    </a:lnTo>
                    <a:cubicBezTo>
                      <a:pt x="16495" y="1350"/>
                      <a:pt x="16145" y="1350"/>
                      <a:pt x="15773" y="1372"/>
                    </a:cubicBezTo>
                    <a:cubicBezTo>
                      <a:pt x="15425" y="1397"/>
                      <a:pt x="15075" y="1397"/>
                      <a:pt x="14703" y="1397"/>
                    </a:cubicBezTo>
                    <a:lnTo>
                      <a:pt x="14331" y="1397"/>
                    </a:lnTo>
                    <a:cubicBezTo>
                      <a:pt x="13261" y="1257"/>
                      <a:pt x="11679" y="1047"/>
                      <a:pt x="10354" y="792"/>
                    </a:cubicBezTo>
                    <a:cubicBezTo>
                      <a:pt x="9213" y="395"/>
                      <a:pt x="8096" y="1"/>
                      <a:pt x="69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7"/>
              <p:cNvSpPr/>
              <p:nvPr/>
            </p:nvSpPr>
            <p:spPr>
              <a:xfrm>
                <a:off x="6816775" y="4215900"/>
                <a:ext cx="458900" cy="125075"/>
              </a:xfrm>
              <a:custGeom>
                <a:avLst/>
                <a:gdLst/>
                <a:ahLst/>
                <a:cxnLst/>
                <a:rect l="l" t="t" r="r" b="b"/>
                <a:pathLst>
                  <a:path w="18356" h="5003" extrusionOk="0">
                    <a:moveTo>
                      <a:pt x="17912" y="0"/>
                    </a:moveTo>
                    <a:cubicBezTo>
                      <a:pt x="17751" y="0"/>
                      <a:pt x="17611" y="117"/>
                      <a:pt x="17471" y="186"/>
                    </a:cubicBezTo>
                    <a:cubicBezTo>
                      <a:pt x="14354" y="2466"/>
                      <a:pt x="10143" y="4048"/>
                      <a:pt x="6281" y="4327"/>
                    </a:cubicBezTo>
                    <a:cubicBezTo>
                      <a:pt x="5211" y="4374"/>
                      <a:pt x="4141" y="4420"/>
                      <a:pt x="3049" y="4420"/>
                    </a:cubicBezTo>
                    <a:cubicBezTo>
                      <a:pt x="2583" y="4420"/>
                      <a:pt x="2140" y="4398"/>
                      <a:pt x="1675" y="4398"/>
                    </a:cubicBezTo>
                    <a:cubicBezTo>
                      <a:pt x="1256" y="4374"/>
                      <a:pt x="815" y="4351"/>
                      <a:pt x="372" y="4327"/>
                    </a:cubicBezTo>
                    <a:cubicBezTo>
                      <a:pt x="304" y="4327"/>
                      <a:pt x="233" y="4374"/>
                      <a:pt x="164" y="4420"/>
                    </a:cubicBezTo>
                    <a:cubicBezTo>
                      <a:pt x="0" y="4584"/>
                      <a:pt x="117" y="4932"/>
                      <a:pt x="372" y="4932"/>
                    </a:cubicBezTo>
                    <a:cubicBezTo>
                      <a:pt x="1443" y="4978"/>
                      <a:pt x="2513" y="5003"/>
                      <a:pt x="3583" y="5003"/>
                    </a:cubicBezTo>
                    <a:cubicBezTo>
                      <a:pt x="5397" y="5003"/>
                      <a:pt x="7189" y="4909"/>
                      <a:pt x="8980" y="4560"/>
                    </a:cubicBezTo>
                    <a:cubicBezTo>
                      <a:pt x="11585" y="3979"/>
                      <a:pt x="13772" y="3117"/>
                      <a:pt x="16051" y="1885"/>
                    </a:cubicBezTo>
                    <a:cubicBezTo>
                      <a:pt x="16842" y="1442"/>
                      <a:pt x="17168" y="1048"/>
                      <a:pt x="17959" y="676"/>
                    </a:cubicBezTo>
                    <a:cubicBezTo>
                      <a:pt x="18309" y="583"/>
                      <a:pt x="18355" y="117"/>
                      <a:pt x="18005" y="24"/>
                    </a:cubicBezTo>
                    <a:cubicBezTo>
                      <a:pt x="17983" y="0"/>
                      <a:pt x="17937" y="0"/>
                      <a:pt x="179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3" name="Google Shape;453;p17"/>
          <p:cNvSpPr/>
          <p:nvPr/>
        </p:nvSpPr>
        <p:spPr>
          <a:xfrm rot="826046">
            <a:off x="5161135" y="4835267"/>
            <a:ext cx="469469" cy="160003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7"/>
          <p:cNvSpPr/>
          <p:nvPr/>
        </p:nvSpPr>
        <p:spPr>
          <a:xfrm rot="826044">
            <a:off x="5730229" y="4719497"/>
            <a:ext cx="723957" cy="246735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7"/>
          <p:cNvSpPr/>
          <p:nvPr/>
        </p:nvSpPr>
        <p:spPr>
          <a:xfrm>
            <a:off x="114204" y="66100"/>
            <a:ext cx="1469325" cy="701600"/>
          </a:xfrm>
          <a:custGeom>
            <a:avLst/>
            <a:gdLst/>
            <a:ahLst/>
            <a:cxnLst/>
            <a:rect l="l" t="t" r="r" b="b"/>
            <a:pathLst>
              <a:path w="58773" h="28064" extrusionOk="0">
                <a:moveTo>
                  <a:pt x="36719" y="0"/>
                </a:moveTo>
                <a:cubicBezTo>
                  <a:pt x="36552" y="0"/>
                  <a:pt x="36383" y="6"/>
                  <a:pt x="36215" y="18"/>
                </a:cubicBezTo>
                <a:cubicBezTo>
                  <a:pt x="35423" y="202"/>
                  <a:pt x="34683" y="493"/>
                  <a:pt x="33996" y="889"/>
                </a:cubicBezTo>
                <a:cubicBezTo>
                  <a:pt x="32649" y="1682"/>
                  <a:pt x="31381" y="2580"/>
                  <a:pt x="30193" y="3583"/>
                </a:cubicBezTo>
                <a:cubicBezTo>
                  <a:pt x="29083" y="4561"/>
                  <a:pt x="27974" y="5934"/>
                  <a:pt x="27181" y="6727"/>
                </a:cubicBezTo>
                <a:cubicBezTo>
                  <a:pt x="27128" y="6780"/>
                  <a:pt x="27076" y="6832"/>
                  <a:pt x="27023" y="6885"/>
                </a:cubicBezTo>
                <a:cubicBezTo>
                  <a:pt x="27023" y="6753"/>
                  <a:pt x="27049" y="6621"/>
                  <a:pt x="27076" y="6489"/>
                </a:cubicBezTo>
                <a:cubicBezTo>
                  <a:pt x="27208" y="5274"/>
                  <a:pt x="27657" y="4033"/>
                  <a:pt x="27393" y="2844"/>
                </a:cubicBezTo>
                <a:cubicBezTo>
                  <a:pt x="27077" y="1448"/>
                  <a:pt x="25899" y="130"/>
                  <a:pt x="24479" y="130"/>
                </a:cubicBezTo>
                <a:cubicBezTo>
                  <a:pt x="24233" y="130"/>
                  <a:pt x="23979" y="169"/>
                  <a:pt x="23721" y="255"/>
                </a:cubicBezTo>
                <a:cubicBezTo>
                  <a:pt x="22453" y="546"/>
                  <a:pt x="21423" y="1365"/>
                  <a:pt x="20419" y="2131"/>
                </a:cubicBezTo>
                <a:cubicBezTo>
                  <a:pt x="18570" y="3478"/>
                  <a:pt x="17197" y="5353"/>
                  <a:pt x="15929" y="7255"/>
                </a:cubicBezTo>
                <a:cubicBezTo>
                  <a:pt x="15929" y="7044"/>
                  <a:pt x="15929" y="6832"/>
                  <a:pt x="15955" y="6674"/>
                </a:cubicBezTo>
                <a:cubicBezTo>
                  <a:pt x="16087" y="5353"/>
                  <a:pt x="16404" y="3689"/>
                  <a:pt x="15216" y="2765"/>
                </a:cubicBezTo>
                <a:cubicBezTo>
                  <a:pt x="14833" y="2518"/>
                  <a:pt x="14398" y="2427"/>
                  <a:pt x="13952" y="2427"/>
                </a:cubicBezTo>
                <a:cubicBezTo>
                  <a:pt x="13443" y="2427"/>
                  <a:pt x="12920" y="2545"/>
                  <a:pt x="12442" y="2685"/>
                </a:cubicBezTo>
                <a:cubicBezTo>
                  <a:pt x="11782" y="2870"/>
                  <a:pt x="11174" y="3161"/>
                  <a:pt x="10593" y="3531"/>
                </a:cubicBezTo>
                <a:cubicBezTo>
                  <a:pt x="9246" y="4878"/>
                  <a:pt x="8771" y="6859"/>
                  <a:pt x="8031" y="8576"/>
                </a:cubicBezTo>
                <a:cubicBezTo>
                  <a:pt x="7820" y="9157"/>
                  <a:pt x="7714" y="9764"/>
                  <a:pt x="7740" y="10372"/>
                </a:cubicBezTo>
                <a:cubicBezTo>
                  <a:pt x="7714" y="10346"/>
                  <a:pt x="7661" y="10293"/>
                  <a:pt x="7635" y="10266"/>
                </a:cubicBezTo>
                <a:cubicBezTo>
                  <a:pt x="7137" y="9848"/>
                  <a:pt x="6534" y="9475"/>
                  <a:pt x="5905" y="9475"/>
                </a:cubicBezTo>
                <a:cubicBezTo>
                  <a:pt x="5700" y="9475"/>
                  <a:pt x="5492" y="9515"/>
                  <a:pt x="5284" y="9606"/>
                </a:cubicBezTo>
                <a:cubicBezTo>
                  <a:pt x="3091" y="10451"/>
                  <a:pt x="3329" y="12511"/>
                  <a:pt x="4439" y="14070"/>
                </a:cubicBezTo>
                <a:cubicBezTo>
                  <a:pt x="3831" y="14176"/>
                  <a:pt x="3276" y="14387"/>
                  <a:pt x="2748" y="14704"/>
                </a:cubicBezTo>
                <a:cubicBezTo>
                  <a:pt x="1691" y="15338"/>
                  <a:pt x="529" y="16104"/>
                  <a:pt x="159" y="17372"/>
                </a:cubicBezTo>
                <a:cubicBezTo>
                  <a:pt x="1" y="18164"/>
                  <a:pt x="265" y="18983"/>
                  <a:pt x="820" y="19538"/>
                </a:cubicBezTo>
                <a:cubicBezTo>
                  <a:pt x="1639" y="20357"/>
                  <a:pt x="2801" y="20647"/>
                  <a:pt x="3831" y="21096"/>
                </a:cubicBezTo>
                <a:cubicBezTo>
                  <a:pt x="5231" y="21836"/>
                  <a:pt x="6842" y="21730"/>
                  <a:pt x="8374" y="21836"/>
                </a:cubicBezTo>
                <a:cubicBezTo>
                  <a:pt x="8456" y="21839"/>
                  <a:pt x="8538" y="21840"/>
                  <a:pt x="8621" y="21840"/>
                </a:cubicBezTo>
                <a:cubicBezTo>
                  <a:pt x="10047" y="21840"/>
                  <a:pt x="11697" y="21432"/>
                  <a:pt x="12970" y="21307"/>
                </a:cubicBezTo>
                <a:lnTo>
                  <a:pt x="12970" y="21307"/>
                </a:lnTo>
                <a:cubicBezTo>
                  <a:pt x="12838" y="21466"/>
                  <a:pt x="12706" y="21624"/>
                  <a:pt x="12627" y="21809"/>
                </a:cubicBezTo>
                <a:cubicBezTo>
                  <a:pt x="11755" y="23315"/>
                  <a:pt x="11438" y="24979"/>
                  <a:pt x="13102" y="26088"/>
                </a:cubicBezTo>
                <a:cubicBezTo>
                  <a:pt x="13747" y="26428"/>
                  <a:pt x="14454" y="26539"/>
                  <a:pt x="15174" y="26539"/>
                </a:cubicBezTo>
                <a:cubicBezTo>
                  <a:pt x="16079" y="26539"/>
                  <a:pt x="17005" y="26364"/>
                  <a:pt x="17857" y="26247"/>
                </a:cubicBezTo>
                <a:cubicBezTo>
                  <a:pt x="19891" y="25930"/>
                  <a:pt x="21872" y="25454"/>
                  <a:pt x="23800" y="24821"/>
                </a:cubicBezTo>
                <a:cubicBezTo>
                  <a:pt x="24302" y="24688"/>
                  <a:pt x="24804" y="24530"/>
                  <a:pt x="25174" y="24424"/>
                </a:cubicBezTo>
                <a:cubicBezTo>
                  <a:pt x="25174" y="24504"/>
                  <a:pt x="25174" y="24583"/>
                  <a:pt x="25174" y="24662"/>
                </a:cubicBezTo>
                <a:cubicBezTo>
                  <a:pt x="24848" y="27315"/>
                  <a:pt x="26445" y="28064"/>
                  <a:pt x="28380" y="28064"/>
                </a:cubicBezTo>
                <a:cubicBezTo>
                  <a:pt x="29740" y="28064"/>
                  <a:pt x="31267" y="27694"/>
                  <a:pt x="32411" y="27356"/>
                </a:cubicBezTo>
                <a:cubicBezTo>
                  <a:pt x="33653" y="26960"/>
                  <a:pt x="34868" y="26405"/>
                  <a:pt x="36083" y="25930"/>
                </a:cubicBezTo>
                <a:cubicBezTo>
                  <a:pt x="36611" y="25666"/>
                  <a:pt x="37245" y="25534"/>
                  <a:pt x="37747" y="25217"/>
                </a:cubicBezTo>
                <a:lnTo>
                  <a:pt x="37747" y="25217"/>
                </a:lnTo>
                <a:cubicBezTo>
                  <a:pt x="37721" y="25666"/>
                  <a:pt x="37800" y="26115"/>
                  <a:pt x="37932" y="26537"/>
                </a:cubicBezTo>
                <a:cubicBezTo>
                  <a:pt x="38407" y="27436"/>
                  <a:pt x="39411" y="27858"/>
                  <a:pt x="40362" y="27937"/>
                </a:cubicBezTo>
                <a:cubicBezTo>
                  <a:pt x="40464" y="27946"/>
                  <a:pt x="40566" y="27950"/>
                  <a:pt x="40667" y="27950"/>
                </a:cubicBezTo>
                <a:cubicBezTo>
                  <a:pt x="41511" y="27950"/>
                  <a:pt x="42334" y="27677"/>
                  <a:pt x="43136" y="27488"/>
                </a:cubicBezTo>
                <a:cubicBezTo>
                  <a:pt x="44932" y="27013"/>
                  <a:pt x="46543" y="25983"/>
                  <a:pt x="47705" y="24556"/>
                </a:cubicBezTo>
                <a:cubicBezTo>
                  <a:pt x="47758" y="24504"/>
                  <a:pt x="47811" y="24451"/>
                  <a:pt x="47837" y="24398"/>
                </a:cubicBezTo>
                <a:cubicBezTo>
                  <a:pt x="48416" y="25403"/>
                  <a:pt x="49512" y="25881"/>
                  <a:pt x="50614" y="25881"/>
                </a:cubicBezTo>
                <a:cubicBezTo>
                  <a:pt x="51220" y="25881"/>
                  <a:pt x="51829" y="25736"/>
                  <a:pt x="52354" y="25454"/>
                </a:cubicBezTo>
                <a:cubicBezTo>
                  <a:pt x="53648" y="24768"/>
                  <a:pt x="54837" y="23870"/>
                  <a:pt x="55867" y="22813"/>
                </a:cubicBezTo>
                <a:cubicBezTo>
                  <a:pt x="56792" y="21941"/>
                  <a:pt x="57663" y="20938"/>
                  <a:pt x="58060" y="19723"/>
                </a:cubicBezTo>
                <a:cubicBezTo>
                  <a:pt x="58720" y="17847"/>
                  <a:pt x="58773" y="15549"/>
                  <a:pt x="57029" y="14281"/>
                </a:cubicBezTo>
                <a:cubicBezTo>
                  <a:pt x="56350" y="13735"/>
                  <a:pt x="55543" y="13545"/>
                  <a:pt x="54713" y="13545"/>
                </a:cubicBezTo>
                <a:cubicBezTo>
                  <a:pt x="53898" y="13545"/>
                  <a:pt x="53061" y="13728"/>
                  <a:pt x="52301" y="13938"/>
                </a:cubicBezTo>
                <a:lnTo>
                  <a:pt x="52222" y="13964"/>
                </a:lnTo>
                <a:cubicBezTo>
                  <a:pt x="52328" y="13885"/>
                  <a:pt x="52407" y="13779"/>
                  <a:pt x="52486" y="13674"/>
                </a:cubicBezTo>
                <a:cubicBezTo>
                  <a:pt x="55648" y="9937"/>
                  <a:pt x="56147" y="4030"/>
                  <a:pt x="50022" y="4030"/>
                </a:cubicBezTo>
                <a:cubicBezTo>
                  <a:pt x="49955" y="4030"/>
                  <a:pt x="49887" y="4031"/>
                  <a:pt x="49818" y="4033"/>
                </a:cubicBezTo>
                <a:cubicBezTo>
                  <a:pt x="47573" y="4112"/>
                  <a:pt x="45513" y="5010"/>
                  <a:pt x="43611" y="6172"/>
                </a:cubicBezTo>
                <a:cubicBezTo>
                  <a:pt x="42290" y="6912"/>
                  <a:pt x="41022" y="7757"/>
                  <a:pt x="39834" y="8681"/>
                </a:cubicBezTo>
                <a:cubicBezTo>
                  <a:pt x="39939" y="8417"/>
                  <a:pt x="40045" y="8153"/>
                  <a:pt x="40151" y="7915"/>
                </a:cubicBezTo>
                <a:cubicBezTo>
                  <a:pt x="40705" y="6489"/>
                  <a:pt x="41260" y="5010"/>
                  <a:pt x="41049" y="3451"/>
                </a:cubicBezTo>
                <a:cubicBezTo>
                  <a:pt x="40902" y="975"/>
                  <a:pt x="38888" y="0"/>
                  <a:pt x="3671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" name="Google Shape;456;p17"/>
          <p:cNvGrpSpPr/>
          <p:nvPr/>
        </p:nvGrpSpPr>
        <p:grpSpPr>
          <a:xfrm>
            <a:off x="6822264" y="4419603"/>
            <a:ext cx="774351" cy="542896"/>
            <a:chOff x="7021978" y="4200554"/>
            <a:chExt cx="571899" cy="787604"/>
          </a:xfrm>
        </p:grpSpPr>
        <p:sp>
          <p:nvSpPr>
            <p:cNvPr id="457" name="Google Shape;457;p17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708387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8"/>
          <p:cNvSpPr txBox="1">
            <a:spLocks noGrp="1"/>
          </p:cNvSpPr>
          <p:nvPr>
            <p:ph type="title"/>
          </p:nvPr>
        </p:nvSpPr>
        <p:spPr>
          <a:xfrm>
            <a:off x="2658300" y="1987125"/>
            <a:ext cx="38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466" name="Google Shape;466;p18"/>
          <p:cNvSpPr txBox="1">
            <a:spLocks noGrp="1"/>
          </p:cNvSpPr>
          <p:nvPr>
            <p:ph type="title" idx="2" hasCustomPrompt="1"/>
          </p:nvPr>
        </p:nvSpPr>
        <p:spPr>
          <a:xfrm>
            <a:off x="3870000" y="1097900"/>
            <a:ext cx="14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467" name="Google Shape;467;p18"/>
          <p:cNvSpPr txBox="1">
            <a:spLocks noGrp="1"/>
          </p:cNvSpPr>
          <p:nvPr>
            <p:ph type="subTitle" idx="1"/>
          </p:nvPr>
        </p:nvSpPr>
        <p:spPr>
          <a:xfrm>
            <a:off x="2580300" y="2823400"/>
            <a:ext cx="39834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18"/>
          <p:cNvSpPr/>
          <p:nvPr/>
        </p:nvSpPr>
        <p:spPr>
          <a:xfrm>
            <a:off x="0" y="4091101"/>
            <a:ext cx="9144084" cy="1052364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8"/>
          <p:cNvSpPr/>
          <p:nvPr/>
        </p:nvSpPr>
        <p:spPr>
          <a:xfrm>
            <a:off x="-3" y="4457697"/>
            <a:ext cx="9144111" cy="685828"/>
          </a:xfrm>
          <a:custGeom>
            <a:avLst/>
            <a:gdLst/>
            <a:ahLst/>
            <a:cxnLst/>
            <a:rect l="l" t="t" r="r" b="b"/>
            <a:pathLst>
              <a:path w="100831" h="22687" extrusionOk="0">
                <a:moveTo>
                  <a:pt x="39365" y="0"/>
                </a:moveTo>
                <a:cubicBezTo>
                  <a:pt x="39233" y="0"/>
                  <a:pt x="39101" y="2"/>
                  <a:pt x="38969" y="8"/>
                </a:cubicBezTo>
                <a:cubicBezTo>
                  <a:pt x="37966" y="51"/>
                  <a:pt x="36963" y="194"/>
                  <a:pt x="35960" y="194"/>
                </a:cubicBezTo>
                <a:cubicBezTo>
                  <a:pt x="34542" y="280"/>
                  <a:pt x="33138" y="423"/>
                  <a:pt x="31719" y="567"/>
                </a:cubicBezTo>
                <a:cubicBezTo>
                  <a:pt x="31232" y="653"/>
                  <a:pt x="30745" y="782"/>
                  <a:pt x="30258" y="882"/>
                </a:cubicBezTo>
                <a:cubicBezTo>
                  <a:pt x="29857" y="954"/>
                  <a:pt x="29456" y="1025"/>
                  <a:pt x="29055" y="1126"/>
                </a:cubicBezTo>
                <a:cubicBezTo>
                  <a:pt x="28195" y="1369"/>
                  <a:pt x="27350" y="1684"/>
                  <a:pt x="26476" y="1928"/>
                </a:cubicBezTo>
                <a:cubicBezTo>
                  <a:pt x="25186" y="2243"/>
                  <a:pt x="23897" y="2572"/>
                  <a:pt x="22608" y="2887"/>
                </a:cubicBezTo>
                <a:cubicBezTo>
                  <a:pt x="21146" y="3317"/>
                  <a:pt x="19700" y="3791"/>
                  <a:pt x="18210" y="4077"/>
                </a:cubicBezTo>
                <a:cubicBezTo>
                  <a:pt x="17178" y="4349"/>
                  <a:pt x="16161" y="4635"/>
                  <a:pt x="15115" y="4865"/>
                </a:cubicBezTo>
                <a:cubicBezTo>
                  <a:pt x="14327" y="5036"/>
                  <a:pt x="13568" y="5266"/>
                  <a:pt x="12794" y="5466"/>
                </a:cubicBezTo>
                <a:cubicBezTo>
                  <a:pt x="11834" y="5710"/>
                  <a:pt x="10846" y="5940"/>
                  <a:pt x="9914" y="6269"/>
                </a:cubicBezTo>
                <a:cubicBezTo>
                  <a:pt x="9070" y="6526"/>
                  <a:pt x="8166" y="6656"/>
                  <a:pt x="7293" y="6799"/>
                </a:cubicBezTo>
                <a:cubicBezTo>
                  <a:pt x="6519" y="6928"/>
                  <a:pt x="5832" y="6985"/>
                  <a:pt x="5058" y="7086"/>
                </a:cubicBezTo>
                <a:cubicBezTo>
                  <a:pt x="4784" y="7143"/>
                  <a:pt x="4502" y="7163"/>
                  <a:pt x="4213" y="7163"/>
                </a:cubicBezTo>
                <a:cubicBezTo>
                  <a:pt x="3853" y="7163"/>
                  <a:pt x="3483" y="7131"/>
                  <a:pt x="3110" y="7100"/>
                </a:cubicBezTo>
                <a:cubicBezTo>
                  <a:pt x="2121" y="6985"/>
                  <a:pt x="1047" y="6627"/>
                  <a:pt x="15" y="6341"/>
                </a:cubicBezTo>
                <a:lnTo>
                  <a:pt x="0" y="6341"/>
                </a:lnTo>
                <a:lnTo>
                  <a:pt x="0" y="22687"/>
                </a:lnTo>
                <a:lnTo>
                  <a:pt x="100831" y="22687"/>
                </a:lnTo>
                <a:lnTo>
                  <a:pt x="100831" y="5208"/>
                </a:lnTo>
                <a:cubicBezTo>
                  <a:pt x="100731" y="5122"/>
                  <a:pt x="100630" y="5036"/>
                  <a:pt x="100531" y="4922"/>
                </a:cubicBezTo>
                <a:cubicBezTo>
                  <a:pt x="100187" y="4622"/>
                  <a:pt x="99914" y="4364"/>
                  <a:pt x="99570" y="4134"/>
                </a:cubicBezTo>
                <a:cubicBezTo>
                  <a:pt x="99083" y="3877"/>
                  <a:pt x="98567" y="3647"/>
                  <a:pt x="98067" y="3389"/>
                </a:cubicBezTo>
                <a:cubicBezTo>
                  <a:pt x="97178" y="2931"/>
                  <a:pt x="96233" y="2572"/>
                  <a:pt x="95244" y="2372"/>
                </a:cubicBezTo>
                <a:cubicBezTo>
                  <a:pt x="94527" y="2186"/>
                  <a:pt x="93811" y="1971"/>
                  <a:pt x="93081" y="1856"/>
                </a:cubicBezTo>
                <a:cubicBezTo>
                  <a:pt x="91992" y="1598"/>
                  <a:pt x="90903" y="1384"/>
                  <a:pt x="89828" y="1140"/>
                </a:cubicBezTo>
                <a:cubicBezTo>
                  <a:pt x="88911" y="968"/>
                  <a:pt x="87966" y="882"/>
                  <a:pt x="87035" y="796"/>
                </a:cubicBezTo>
                <a:cubicBezTo>
                  <a:pt x="85874" y="681"/>
                  <a:pt x="84714" y="538"/>
                  <a:pt x="83539" y="467"/>
                </a:cubicBezTo>
                <a:cubicBezTo>
                  <a:pt x="82608" y="324"/>
                  <a:pt x="81534" y="223"/>
                  <a:pt x="80487" y="209"/>
                </a:cubicBezTo>
                <a:cubicBezTo>
                  <a:pt x="79722" y="103"/>
                  <a:pt x="78863" y="44"/>
                  <a:pt x="78014" y="44"/>
                </a:cubicBezTo>
                <a:cubicBezTo>
                  <a:pt x="77718" y="44"/>
                  <a:pt x="77423" y="51"/>
                  <a:pt x="77135" y="66"/>
                </a:cubicBezTo>
                <a:cubicBezTo>
                  <a:pt x="76361" y="123"/>
                  <a:pt x="75616" y="238"/>
                  <a:pt x="74915" y="309"/>
                </a:cubicBezTo>
                <a:cubicBezTo>
                  <a:pt x="73553" y="410"/>
                  <a:pt x="72321" y="595"/>
                  <a:pt x="71018" y="681"/>
                </a:cubicBezTo>
                <a:cubicBezTo>
                  <a:pt x="70044" y="824"/>
                  <a:pt x="69112" y="1082"/>
                  <a:pt x="68166" y="1312"/>
                </a:cubicBezTo>
                <a:cubicBezTo>
                  <a:pt x="67536" y="1426"/>
                  <a:pt x="66934" y="1584"/>
                  <a:pt x="66319" y="1713"/>
                </a:cubicBezTo>
                <a:cubicBezTo>
                  <a:pt x="65746" y="1814"/>
                  <a:pt x="65043" y="1856"/>
                  <a:pt x="64399" y="1999"/>
                </a:cubicBezTo>
                <a:cubicBezTo>
                  <a:pt x="63267" y="2157"/>
                  <a:pt x="62206" y="2486"/>
                  <a:pt x="61104" y="2501"/>
                </a:cubicBezTo>
                <a:cubicBezTo>
                  <a:pt x="60955" y="2510"/>
                  <a:pt x="60811" y="2513"/>
                  <a:pt x="60670" y="2513"/>
                </a:cubicBezTo>
                <a:cubicBezTo>
                  <a:pt x="60093" y="2513"/>
                  <a:pt x="59570" y="2447"/>
                  <a:pt x="58983" y="2343"/>
                </a:cubicBezTo>
                <a:cubicBezTo>
                  <a:pt x="58453" y="2286"/>
                  <a:pt x="57923" y="2243"/>
                  <a:pt x="57393" y="2186"/>
                </a:cubicBezTo>
                <a:cubicBezTo>
                  <a:pt x="56978" y="2142"/>
                  <a:pt x="56548" y="2129"/>
                  <a:pt x="56132" y="2085"/>
                </a:cubicBezTo>
                <a:cubicBezTo>
                  <a:pt x="55746" y="2043"/>
                  <a:pt x="55301" y="1971"/>
                  <a:pt x="54857" y="1928"/>
                </a:cubicBezTo>
                <a:cubicBezTo>
                  <a:pt x="53811" y="1899"/>
                  <a:pt x="53009" y="1770"/>
                  <a:pt x="52021" y="1613"/>
                </a:cubicBezTo>
                <a:cubicBezTo>
                  <a:pt x="51620" y="1569"/>
                  <a:pt x="51261" y="1483"/>
                  <a:pt x="50817" y="1397"/>
                </a:cubicBezTo>
                <a:cubicBezTo>
                  <a:pt x="50344" y="1298"/>
                  <a:pt x="49656" y="1226"/>
                  <a:pt x="49255" y="1168"/>
                </a:cubicBezTo>
                <a:cubicBezTo>
                  <a:pt x="48267" y="1025"/>
                  <a:pt x="47307" y="767"/>
                  <a:pt x="46319" y="581"/>
                </a:cubicBezTo>
                <a:cubicBezTo>
                  <a:pt x="45444" y="452"/>
                  <a:pt x="44556" y="381"/>
                  <a:pt x="43683" y="295"/>
                </a:cubicBezTo>
                <a:cubicBezTo>
                  <a:pt x="42808" y="209"/>
                  <a:pt x="41849" y="51"/>
                  <a:pt x="40888" y="22"/>
                </a:cubicBezTo>
                <a:cubicBezTo>
                  <a:pt x="40812" y="24"/>
                  <a:pt x="40736" y="25"/>
                  <a:pt x="40660" y="25"/>
                </a:cubicBezTo>
                <a:cubicBezTo>
                  <a:pt x="40226" y="25"/>
                  <a:pt x="39798" y="0"/>
                  <a:pt x="3936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0" name="Google Shape;470;p18"/>
          <p:cNvGrpSpPr/>
          <p:nvPr/>
        </p:nvGrpSpPr>
        <p:grpSpPr>
          <a:xfrm>
            <a:off x="7202005" y="4457725"/>
            <a:ext cx="401187" cy="552504"/>
            <a:chOff x="7021978" y="4200554"/>
            <a:chExt cx="571899" cy="787604"/>
          </a:xfrm>
        </p:grpSpPr>
        <p:sp>
          <p:nvSpPr>
            <p:cNvPr id="471" name="Google Shape;471;p18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8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18"/>
          <p:cNvSpPr/>
          <p:nvPr/>
        </p:nvSpPr>
        <p:spPr>
          <a:xfrm>
            <a:off x="-519147" y="1717644"/>
            <a:ext cx="1104677" cy="526862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63706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9"/>
          <p:cNvSpPr txBox="1">
            <a:spLocks noGrp="1"/>
          </p:cNvSpPr>
          <p:nvPr>
            <p:ph type="title"/>
          </p:nvPr>
        </p:nvSpPr>
        <p:spPr>
          <a:xfrm>
            <a:off x="2311800" y="655700"/>
            <a:ext cx="45204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481" name="Google Shape;481;p19"/>
          <p:cNvSpPr txBox="1">
            <a:spLocks noGrp="1"/>
          </p:cNvSpPr>
          <p:nvPr>
            <p:ph type="subTitle" idx="1"/>
          </p:nvPr>
        </p:nvSpPr>
        <p:spPr>
          <a:xfrm>
            <a:off x="2351850" y="2620100"/>
            <a:ext cx="44403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19"/>
          <p:cNvSpPr/>
          <p:nvPr/>
        </p:nvSpPr>
        <p:spPr>
          <a:xfrm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19"/>
          <p:cNvSpPr/>
          <p:nvPr/>
        </p:nvSpPr>
        <p:spPr>
          <a:xfrm flipH="1">
            <a:off x="7" y="4740799"/>
            <a:ext cx="9144068" cy="402686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" name="Google Shape;484;p19"/>
          <p:cNvGrpSpPr/>
          <p:nvPr/>
        </p:nvGrpSpPr>
        <p:grpSpPr>
          <a:xfrm>
            <a:off x="8027535" y="539401"/>
            <a:ext cx="1424240" cy="1402941"/>
            <a:chOff x="954600" y="1317375"/>
            <a:chExt cx="1670075" cy="1645100"/>
          </a:xfrm>
        </p:grpSpPr>
        <p:sp>
          <p:nvSpPr>
            <p:cNvPr id="485" name="Google Shape;485;p19"/>
            <p:cNvSpPr/>
            <p:nvPr/>
          </p:nvSpPr>
          <p:spPr>
            <a:xfrm>
              <a:off x="954600" y="1317375"/>
              <a:ext cx="1670075" cy="846350"/>
            </a:xfrm>
            <a:custGeom>
              <a:avLst/>
              <a:gdLst/>
              <a:ahLst/>
              <a:cxnLst/>
              <a:rect l="l" t="t" r="r" b="b"/>
              <a:pathLst>
                <a:path w="66803" h="33854" extrusionOk="0">
                  <a:moveTo>
                    <a:pt x="14000" y="12739"/>
                  </a:moveTo>
                  <a:lnTo>
                    <a:pt x="14000" y="12739"/>
                  </a:lnTo>
                  <a:cubicBezTo>
                    <a:pt x="13947" y="12871"/>
                    <a:pt x="13894" y="12976"/>
                    <a:pt x="13868" y="13108"/>
                  </a:cubicBezTo>
                  <a:cubicBezTo>
                    <a:pt x="13736" y="13373"/>
                    <a:pt x="13630" y="13637"/>
                    <a:pt x="13525" y="13927"/>
                  </a:cubicBezTo>
                  <a:lnTo>
                    <a:pt x="13472" y="14007"/>
                  </a:lnTo>
                  <a:cubicBezTo>
                    <a:pt x="13657" y="13584"/>
                    <a:pt x="13815" y="13161"/>
                    <a:pt x="14000" y="12739"/>
                  </a:cubicBezTo>
                  <a:close/>
                  <a:moveTo>
                    <a:pt x="2378" y="24678"/>
                  </a:moveTo>
                  <a:lnTo>
                    <a:pt x="2336" y="24741"/>
                  </a:lnTo>
                  <a:lnTo>
                    <a:pt x="2336" y="24741"/>
                  </a:lnTo>
                  <a:cubicBezTo>
                    <a:pt x="2352" y="24721"/>
                    <a:pt x="2367" y="24699"/>
                    <a:pt x="2378" y="24678"/>
                  </a:cubicBezTo>
                  <a:close/>
                  <a:moveTo>
                    <a:pt x="24507" y="0"/>
                  </a:moveTo>
                  <a:cubicBezTo>
                    <a:pt x="23981" y="0"/>
                    <a:pt x="23455" y="89"/>
                    <a:pt x="22955" y="271"/>
                  </a:cubicBezTo>
                  <a:cubicBezTo>
                    <a:pt x="22585" y="377"/>
                    <a:pt x="22241" y="535"/>
                    <a:pt x="21898" y="720"/>
                  </a:cubicBezTo>
                  <a:cubicBezTo>
                    <a:pt x="21766" y="799"/>
                    <a:pt x="21634" y="879"/>
                    <a:pt x="21502" y="984"/>
                  </a:cubicBezTo>
                  <a:lnTo>
                    <a:pt x="21475" y="1011"/>
                  </a:lnTo>
                  <a:lnTo>
                    <a:pt x="21502" y="1011"/>
                  </a:lnTo>
                  <a:cubicBezTo>
                    <a:pt x="21449" y="1064"/>
                    <a:pt x="21370" y="1116"/>
                    <a:pt x="21317" y="1169"/>
                  </a:cubicBezTo>
                  <a:cubicBezTo>
                    <a:pt x="21343" y="1143"/>
                    <a:pt x="21370" y="1116"/>
                    <a:pt x="21396" y="1090"/>
                  </a:cubicBezTo>
                  <a:lnTo>
                    <a:pt x="21396" y="1090"/>
                  </a:lnTo>
                  <a:cubicBezTo>
                    <a:pt x="20973" y="1380"/>
                    <a:pt x="20604" y="1697"/>
                    <a:pt x="20260" y="2094"/>
                  </a:cubicBezTo>
                  <a:cubicBezTo>
                    <a:pt x="19864" y="2463"/>
                    <a:pt x="19468" y="2860"/>
                    <a:pt x="19124" y="3282"/>
                  </a:cubicBezTo>
                  <a:cubicBezTo>
                    <a:pt x="18702" y="3705"/>
                    <a:pt x="18358" y="4154"/>
                    <a:pt x="18068" y="4656"/>
                  </a:cubicBezTo>
                  <a:cubicBezTo>
                    <a:pt x="17830" y="4920"/>
                    <a:pt x="17645" y="5184"/>
                    <a:pt x="17460" y="5475"/>
                  </a:cubicBezTo>
                  <a:cubicBezTo>
                    <a:pt x="17196" y="5924"/>
                    <a:pt x="16932" y="6373"/>
                    <a:pt x="16694" y="6848"/>
                  </a:cubicBezTo>
                  <a:cubicBezTo>
                    <a:pt x="14898" y="9780"/>
                    <a:pt x="13445" y="12950"/>
                    <a:pt x="12362" y="16225"/>
                  </a:cubicBezTo>
                  <a:cubicBezTo>
                    <a:pt x="12310" y="15908"/>
                    <a:pt x="12257" y="15565"/>
                    <a:pt x="12151" y="15274"/>
                  </a:cubicBezTo>
                  <a:cubicBezTo>
                    <a:pt x="12072" y="14799"/>
                    <a:pt x="11861" y="14403"/>
                    <a:pt x="11544" y="14086"/>
                  </a:cubicBezTo>
                  <a:cubicBezTo>
                    <a:pt x="11227" y="13848"/>
                    <a:pt x="10883" y="13663"/>
                    <a:pt x="10513" y="13584"/>
                  </a:cubicBezTo>
                  <a:cubicBezTo>
                    <a:pt x="10461" y="13557"/>
                    <a:pt x="10381" y="13531"/>
                    <a:pt x="10302" y="13531"/>
                  </a:cubicBezTo>
                  <a:cubicBezTo>
                    <a:pt x="10038" y="13531"/>
                    <a:pt x="9747" y="13584"/>
                    <a:pt x="9536" y="13742"/>
                  </a:cubicBezTo>
                  <a:cubicBezTo>
                    <a:pt x="9034" y="13980"/>
                    <a:pt x="8638" y="14376"/>
                    <a:pt x="8400" y="14878"/>
                  </a:cubicBezTo>
                  <a:cubicBezTo>
                    <a:pt x="8163" y="15301"/>
                    <a:pt x="7951" y="15750"/>
                    <a:pt x="7793" y="16225"/>
                  </a:cubicBezTo>
                  <a:cubicBezTo>
                    <a:pt x="7291" y="17308"/>
                    <a:pt x="6947" y="18497"/>
                    <a:pt x="6842" y="19686"/>
                  </a:cubicBezTo>
                  <a:cubicBezTo>
                    <a:pt x="6763" y="20267"/>
                    <a:pt x="6763" y="20874"/>
                    <a:pt x="6842" y="21482"/>
                  </a:cubicBezTo>
                  <a:cubicBezTo>
                    <a:pt x="6419" y="21640"/>
                    <a:pt x="5759" y="21931"/>
                    <a:pt x="5363" y="22116"/>
                  </a:cubicBezTo>
                  <a:cubicBezTo>
                    <a:pt x="4755" y="22459"/>
                    <a:pt x="4174" y="22908"/>
                    <a:pt x="3699" y="23436"/>
                  </a:cubicBezTo>
                  <a:cubicBezTo>
                    <a:pt x="3619" y="23516"/>
                    <a:pt x="3566" y="23621"/>
                    <a:pt x="3514" y="23701"/>
                  </a:cubicBezTo>
                  <a:cubicBezTo>
                    <a:pt x="3008" y="24029"/>
                    <a:pt x="2552" y="24430"/>
                    <a:pt x="2212" y="24926"/>
                  </a:cubicBezTo>
                  <a:lnTo>
                    <a:pt x="2212" y="24926"/>
                  </a:lnTo>
                  <a:lnTo>
                    <a:pt x="2336" y="24741"/>
                  </a:lnTo>
                  <a:lnTo>
                    <a:pt x="2336" y="24741"/>
                  </a:lnTo>
                  <a:cubicBezTo>
                    <a:pt x="2313" y="24769"/>
                    <a:pt x="2288" y="24794"/>
                    <a:pt x="2272" y="24810"/>
                  </a:cubicBezTo>
                  <a:cubicBezTo>
                    <a:pt x="1982" y="25206"/>
                    <a:pt x="1691" y="25629"/>
                    <a:pt x="1480" y="26051"/>
                  </a:cubicBezTo>
                  <a:cubicBezTo>
                    <a:pt x="1004" y="26712"/>
                    <a:pt x="634" y="27451"/>
                    <a:pt x="344" y="28217"/>
                  </a:cubicBezTo>
                  <a:cubicBezTo>
                    <a:pt x="159" y="28798"/>
                    <a:pt x="80" y="29406"/>
                    <a:pt x="106" y="30040"/>
                  </a:cubicBezTo>
                  <a:cubicBezTo>
                    <a:pt x="212" y="30463"/>
                    <a:pt x="1" y="30331"/>
                    <a:pt x="450" y="31466"/>
                  </a:cubicBezTo>
                  <a:cubicBezTo>
                    <a:pt x="819" y="32180"/>
                    <a:pt x="1480" y="32734"/>
                    <a:pt x="2246" y="33025"/>
                  </a:cubicBezTo>
                  <a:cubicBezTo>
                    <a:pt x="3012" y="33395"/>
                    <a:pt x="3857" y="33606"/>
                    <a:pt x="4702" y="33712"/>
                  </a:cubicBezTo>
                  <a:lnTo>
                    <a:pt x="5098" y="33764"/>
                  </a:lnTo>
                  <a:lnTo>
                    <a:pt x="5098" y="33764"/>
                  </a:lnTo>
                  <a:lnTo>
                    <a:pt x="4755" y="33712"/>
                  </a:lnTo>
                  <a:lnTo>
                    <a:pt x="4755" y="33712"/>
                  </a:lnTo>
                  <a:cubicBezTo>
                    <a:pt x="5548" y="33822"/>
                    <a:pt x="6340" y="33854"/>
                    <a:pt x="7130" y="33854"/>
                  </a:cubicBezTo>
                  <a:cubicBezTo>
                    <a:pt x="8237" y="33854"/>
                    <a:pt x="9340" y="33791"/>
                    <a:pt x="10434" y="33791"/>
                  </a:cubicBezTo>
                  <a:cubicBezTo>
                    <a:pt x="12706" y="33738"/>
                    <a:pt x="14977" y="33738"/>
                    <a:pt x="17249" y="33738"/>
                  </a:cubicBezTo>
                  <a:cubicBezTo>
                    <a:pt x="19181" y="33671"/>
                    <a:pt x="21132" y="33567"/>
                    <a:pt x="23086" y="33567"/>
                  </a:cubicBezTo>
                  <a:cubicBezTo>
                    <a:pt x="23456" y="33567"/>
                    <a:pt x="23826" y="33571"/>
                    <a:pt x="24196" y="33579"/>
                  </a:cubicBezTo>
                  <a:cubicBezTo>
                    <a:pt x="25543" y="33579"/>
                    <a:pt x="26890" y="33527"/>
                    <a:pt x="28237" y="33447"/>
                  </a:cubicBezTo>
                  <a:lnTo>
                    <a:pt x="28264" y="33447"/>
                  </a:lnTo>
                  <a:cubicBezTo>
                    <a:pt x="29505" y="33368"/>
                    <a:pt x="30800" y="33421"/>
                    <a:pt x="32041" y="33315"/>
                  </a:cubicBezTo>
                  <a:cubicBezTo>
                    <a:pt x="32583" y="33315"/>
                    <a:pt x="33124" y="33309"/>
                    <a:pt x="33662" y="33309"/>
                  </a:cubicBezTo>
                  <a:cubicBezTo>
                    <a:pt x="34200" y="33309"/>
                    <a:pt x="34735" y="33315"/>
                    <a:pt x="35264" y="33342"/>
                  </a:cubicBezTo>
                  <a:cubicBezTo>
                    <a:pt x="36003" y="33263"/>
                    <a:pt x="36743" y="33236"/>
                    <a:pt x="37482" y="33210"/>
                  </a:cubicBezTo>
                  <a:cubicBezTo>
                    <a:pt x="39913" y="33104"/>
                    <a:pt x="42316" y="32761"/>
                    <a:pt x="43848" y="32629"/>
                  </a:cubicBezTo>
                  <a:cubicBezTo>
                    <a:pt x="45116" y="32470"/>
                    <a:pt x="46384" y="32391"/>
                    <a:pt x="47652" y="32285"/>
                  </a:cubicBezTo>
                  <a:cubicBezTo>
                    <a:pt x="47837" y="32206"/>
                    <a:pt x="50346" y="31942"/>
                    <a:pt x="51641" y="31783"/>
                  </a:cubicBezTo>
                  <a:cubicBezTo>
                    <a:pt x="52723" y="31651"/>
                    <a:pt x="53886" y="31598"/>
                    <a:pt x="55814" y="31281"/>
                  </a:cubicBezTo>
                  <a:cubicBezTo>
                    <a:pt x="56474" y="31097"/>
                    <a:pt x="57135" y="30938"/>
                    <a:pt x="57795" y="30780"/>
                  </a:cubicBezTo>
                  <a:cubicBezTo>
                    <a:pt x="58561" y="30489"/>
                    <a:pt x="59327" y="30225"/>
                    <a:pt x="60093" y="29961"/>
                  </a:cubicBezTo>
                  <a:cubicBezTo>
                    <a:pt x="61150" y="29591"/>
                    <a:pt x="62153" y="29089"/>
                    <a:pt x="63104" y="28508"/>
                  </a:cubicBezTo>
                  <a:cubicBezTo>
                    <a:pt x="63844" y="27980"/>
                    <a:pt x="64584" y="27451"/>
                    <a:pt x="65350" y="27002"/>
                  </a:cubicBezTo>
                  <a:cubicBezTo>
                    <a:pt x="65931" y="26580"/>
                    <a:pt x="66512" y="26051"/>
                    <a:pt x="66670" y="25312"/>
                  </a:cubicBezTo>
                  <a:cubicBezTo>
                    <a:pt x="66802" y="24414"/>
                    <a:pt x="66723" y="23463"/>
                    <a:pt x="65957" y="22908"/>
                  </a:cubicBezTo>
                  <a:lnTo>
                    <a:pt x="65983" y="22908"/>
                  </a:lnTo>
                  <a:cubicBezTo>
                    <a:pt x="65640" y="22565"/>
                    <a:pt x="65244" y="22274"/>
                    <a:pt x="64821" y="22010"/>
                  </a:cubicBezTo>
                  <a:cubicBezTo>
                    <a:pt x="64557" y="21852"/>
                    <a:pt x="64267" y="21772"/>
                    <a:pt x="63976" y="21693"/>
                  </a:cubicBezTo>
                  <a:cubicBezTo>
                    <a:pt x="63870" y="21667"/>
                    <a:pt x="63791" y="21614"/>
                    <a:pt x="63685" y="21587"/>
                  </a:cubicBezTo>
                  <a:cubicBezTo>
                    <a:pt x="63185" y="21420"/>
                    <a:pt x="62667" y="21332"/>
                    <a:pt x="62146" y="21332"/>
                  </a:cubicBezTo>
                  <a:cubicBezTo>
                    <a:pt x="61760" y="21332"/>
                    <a:pt x="61373" y="21381"/>
                    <a:pt x="60991" y="21482"/>
                  </a:cubicBezTo>
                  <a:lnTo>
                    <a:pt x="60542" y="21614"/>
                  </a:lnTo>
                  <a:cubicBezTo>
                    <a:pt x="60806" y="20901"/>
                    <a:pt x="60991" y="20161"/>
                    <a:pt x="61070" y="19395"/>
                  </a:cubicBezTo>
                  <a:cubicBezTo>
                    <a:pt x="61070" y="18048"/>
                    <a:pt x="60146" y="17071"/>
                    <a:pt x="59063" y="16489"/>
                  </a:cubicBezTo>
                  <a:cubicBezTo>
                    <a:pt x="58587" y="16225"/>
                    <a:pt x="58086" y="16040"/>
                    <a:pt x="57557" y="15988"/>
                  </a:cubicBezTo>
                  <a:cubicBezTo>
                    <a:pt x="57360" y="15968"/>
                    <a:pt x="57163" y="15958"/>
                    <a:pt x="56966" y="15958"/>
                  </a:cubicBezTo>
                  <a:cubicBezTo>
                    <a:pt x="56108" y="15958"/>
                    <a:pt x="55257" y="16141"/>
                    <a:pt x="54440" y="16463"/>
                  </a:cubicBezTo>
                  <a:cubicBezTo>
                    <a:pt x="54256" y="16516"/>
                    <a:pt x="54071" y="16569"/>
                    <a:pt x="53912" y="16674"/>
                  </a:cubicBezTo>
                  <a:cubicBezTo>
                    <a:pt x="53252" y="16938"/>
                    <a:pt x="53833" y="16701"/>
                    <a:pt x="52803" y="17150"/>
                  </a:cubicBezTo>
                  <a:cubicBezTo>
                    <a:pt x="52565" y="17282"/>
                    <a:pt x="52354" y="17388"/>
                    <a:pt x="52142" y="17493"/>
                  </a:cubicBezTo>
                  <a:cubicBezTo>
                    <a:pt x="52142" y="17440"/>
                    <a:pt x="52169" y="17388"/>
                    <a:pt x="52195" y="17335"/>
                  </a:cubicBezTo>
                  <a:cubicBezTo>
                    <a:pt x="52274" y="17203"/>
                    <a:pt x="52301" y="17176"/>
                    <a:pt x="52274" y="17176"/>
                  </a:cubicBezTo>
                  <a:cubicBezTo>
                    <a:pt x="52486" y="16780"/>
                    <a:pt x="52671" y="16410"/>
                    <a:pt x="52829" y="16014"/>
                  </a:cubicBezTo>
                  <a:cubicBezTo>
                    <a:pt x="53199" y="15274"/>
                    <a:pt x="53490" y="14482"/>
                    <a:pt x="53674" y="13663"/>
                  </a:cubicBezTo>
                  <a:cubicBezTo>
                    <a:pt x="53727" y="13425"/>
                    <a:pt x="53806" y="13188"/>
                    <a:pt x="53859" y="12976"/>
                  </a:cubicBezTo>
                  <a:lnTo>
                    <a:pt x="53859" y="12976"/>
                  </a:lnTo>
                  <a:lnTo>
                    <a:pt x="53833" y="13003"/>
                  </a:lnTo>
                  <a:cubicBezTo>
                    <a:pt x="54071" y="12316"/>
                    <a:pt x="53965" y="11524"/>
                    <a:pt x="53859" y="10810"/>
                  </a:cubicBezTo>
                  <a:cubicBezTo>
                    <a:pt x="53622" y="9146"/>
                    <a:pt x="52512" y="7509"/>
                    <a:pt x="50954" y="7007"/>
                  </a:cubicBezTo>
                  <a:cubicBezTo>
                    <a:pt x="50715" y="6942"/>
                    <a:pt x="50475" y="6916"/>
                    <a:pt x="50233" y="6916"/>
                  </a:cubicBezTo>
                  <a:cubicBezTo>
                    <a:pt x="49592" y="6916"/>
                    <a:pt x="48945" y="7096"/>
                    <a:pt x="48312" y="7192"/>
                  </a:cubicBezTo>
                  <a:cubicBezTo>
                    <a:pt x="46543" y="7852"/>
                    <a:pt x="46226" y="8512"/>
                    <a:pt x="45301" y="9173"/>
                  </a:cubicBezTo>
                  <a:cubicBezTo>
                    <a:pt x="44535" y="9807"/>
                    <a:pt x="43980" y="10705"/>
                    <a:pt x="43267" y="11418"/>
                  </a:cubicBezTo>
                  <a:cubicBezTo>
                    <a:pt x="42554" y="12131"/>
                    <a:pt x="42026" y="12950"/>
                    <a:pt x="41286" y="13637"/>
                  </a:cubicBezTo>
                  <a:cubicBezTo>
                    <a:pt x="41392" y="13320"/>
                    <a:pt x="41497" y="13029"/>
                    <a:pt x="41629" y="12712"/>
                  </a:cubicBezTo>
                  <a:cubicBezTo>
                    <a:pt x="42422" y="10652"/>
                    <a:pt x="42343" y="9410"/>
                    <a:pt x="42528" y="7905"/>
                  </a:cubicBezTo>
                  <a:cubicBezTo>
                    <a:pt x="42528" y="7871"/>
                    <a:pt x="42528" y="7835"/>
                    <a:pt x="42528" y="7799"/>
                  </a:cubicBezTo>
                  <a:cubicBezTo>
                    <a:pt x="42528" y="7720"/>
                    <a:pt x="42528" y="7641"/>
                    <a:pt x="42554" y="7561"/>
                  </a:cubicBezTo>
                  <a:cubicBezTo>
                    <a:pt x="42554" y="7537"/>
                    <a:pt x="42554" y="7519"/>
                    <a:pt x="42554" y="7509"/>
                  </a:cubicBezTo>
                  <a:cubicBezTo>
                    <a:pt x="42554" y="7419"/>
                    <a:pt x="42573" y="7311"/>
                    <a:pt x="42579" y="7215"/>
                  </a:cubicBezTo>
                  <a:lnTo>
                    <a:pt x="42579" y="7215"/>
                  </a:lnTo>
                  <a:cubicBezTo>
                    <a:pt x="42615" y="6947"/>
                    <a:pt x="42672" y="6500"/>
                    <a:pt x="42686" y="6320"/>
                  </a:cubicBezTo>
                  <a:cubicBezTo>
                    <a:pt x="42712" y="5131"/>
                    <a:pt x="42316" y="3943"/>
                    <a:pt x="41603" y="2992"/>
                  </a:cubicBezTo>
                  <a:cubicBezTo>
                    <a:pt x="41063" y="2459"/>
                    <a:pt x="40464" y="2249"/>
                    <a:pt x="39851" y="2249"/>
                  </a:cubicBezTo>
                  <a:cubicBezTo>
                    <a:pt x="38394" y="2249"/>
                    <a:pt x="36851" y="3431"/>
                    <a:pt x="35792" y="4286"/>
                  </a:cubicBezTo>
                  <a:cubicBezTo>
                    <a:pt x="34920" y="4946"/>
                    <a:pt x="34101" y="5660"/>
                    <a:pt x="33335" y="6426"/>
                  </a:cubicBezTo>
                  <a:cubicBezTo>
                    <a:pt x="32966" y="6743"/>
                    <a:pt x="32675" y="7112"/>
                    <a:pt x="32332" y="7403"/>
                  </a:cubicBezTo>
                  <a:cubicBezTo>
                    <a:pt x="31988" y="7720"/>
                    <a:pt x="31671" y="8063"/>
                    <a:pt x="31381" y="8433"/>
                  </a:cubicBezTo>
                  <a:cubicBezTo>
                    <a:pt x="31434" y="8354"/>
                    <a:pt x="31513" y="8275"/>
                    <a:pt x="31566" y="8195"/>
                  </a:cubicBezTo>
                  <a:lnTo>
                    <a:pt x="31566" y="8195"/>
                  </a:lnTo>
                  <a:cubicBezTo>
                    <a:pt x="31301" y="8486"/>
                    <a:pt x="31037" y="8803"/>
                    <a:pt x="30826" y="9146"/>
                  </a:cubicBezTo>
                  <a:cubicBezTo>
                    <a:pt x="30562" y="9437"/>
                    <a:pt x="30324" y="9754"/>
                    <a:pt x="30086" y="10097"/>
                  </a:cubicBezTo>
                  <a:cubicBezTo>
                    <a:pt x="29690" y="10599"/>
                    <a:pt x="29320" y="11154"/>
                    <a:pt x="29003" y="11735"/>
                  </a:cubicBezTo>
                  <a:cubicBezTo>
                    <a:pt x="28581" y="12395"/>
                    <a:pt x="28211" y="13082"/>
                    <a:pt x="27788" y="13742"/>
                  </a:cubicBezTo>
                  <a:lnTo>
                    <a:pt x="27788" y="13425"/>
                  </a:lnTo>
                  <a:cubicBezTo>
                    <a:pt x="27973" y="11761"/>
                    <a:pt x="28079" y="10203"/>
                    <a:pt x="28105" y="8565"/>
                  </a:cubicBezTo>
                  <a:lnTo>
                    <a:pt x="28105" y="8037"/>
                  </a:lnTo>
                  <a:cubicBezTo>
                    <a:pt x="28105" y="7878"/>
                    <a:pt x="28158" y="7799"/>
                    <a:pt x="28158" y="7694"/>
                  </a:cubicBezTo>
                  <a:lnTo>
                    <a:pt x="28158" y="7641"/>
                  </a:lnTo>
                  <a:cubicBezTo>
                    <a:pt x="28343" y="6294"/>
                    <a:pt x="28317" y="6294"/>
                    <a:pt x="28422" y="5501"/>
                  </a:cubicBezTo>
                  <a:cubicBezTo>
                    <a:pt x="28422" y="4603"/>
                    <a:pt x="28502" y="3679"/>
                    <a:pt x="28317" y="2780"/>
                  </a:cubicBezTo>
                  <a:cubicBezTo>
                    <a:pt x="28105" y="1777"/>
                    <a:pt x="27524" y="694"/>
                    <a:pt x="26547" y="456"/>
                  </a:cubicBezTo>
                  <a:cubicBezTo>
                    <a:pt x="25900" y="155"/>
                    <a:pt x="25203" y="0"/>
                    <a:pt x="24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1572275" y="2250325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1594075" y="2495950"/>
              <a:ext cx="89175" cy="175350"/>
            </a:xfrm>
            <a:custGeom>
              <a:avLst/>
              <a:gdLst/>
              <a:ahLst/>
              <a:cxnLst/>
              <a:rect l="l" t="t" r="r" b="b"/>
              <a:pathLst>
                <a:path w="3567" h="7014" extrusionOk="0">
                  <a:moveTo>
                    <a:pt x="2668" y="1334"/>
                  </a:moveTo>
                  <a:lnTo>
                    <a:pt x="2668" y="1334"/>
                  </a:lnTo>
                  <a:cubicBezTo>
                    <a:pt x="2510" y="2153"/>
                    <a:pt x="2404" y="2945"/>
                    <a:pt x="2378" y="3764"/>
                  </a:cubicBezTo>
                  <a:cubicBezTo>
                    <a:pt x="2325" y="4266"/>
                    <a:pt x="2246" y="4742"/>
                    <a:pt x="2140" y="5217"/>
                  </a:cubicBezTo>
                  <a:cubicBezTo>
                    <a:pt x="2061" y="5534"/>
                    <a:pt x="1929" y="5825"/>
                    <a:pt x="1770" y="6089"/>
                  </a:cubicBezTo>
                  <a:cubicBezTo>
                    <a:pt x="1665" y="6194"/>
                    <a:pt x="1559" y="6274"/>
                    <a:pt x="1453" y="6326"/>
                  </a:cubicBezTo>
                  <a:cubicBezTo>
                    <a:pt x="1408" y="6339"/>
                    <a:pt x="1362" y="6345"/>
                    <a:pt x="1317" y="6345"/>
                  </a:cubicBezTo>
                  <a:cubicBezTo>
                    <a:pt x="1078" y="6345"/>
                    <a:pt x="868" y="6175"/>
                    <a:pt x="846" y="5930"/>
                  </a:cubicBezTo>
                  <a:cubicBezTo>
                    <a:pt x="899" y="5191"/>
                    <a:pt x="1031" y="4504"/>
                    <a:pt x="1268" y="3817"/>
                  </a:cubicBezTo>
                  <a:cubicBezTo>
                    <a:pt x="1638" y="2945"/>
                    <a:pt x="2114" y="2100"/>
                    <a:pt x="2668" y="1334"/>
                  </a:cubicBezTo>
                  <a:close/>
                  <a:moveTo>
                    <a:pt x="3235" y="1"/>
                  </a:moveTo>
                  <a:cubicBezTo>
                    <a:pt x="3106" y="1"/>
                    <a:pt x="2985" y="77"/>
                    <a:pt x="2933" y="198"/>
                  </a:cubicBezTo>
                  <a:cubicBezTo>
                    <a:pt x="2911" y="194"/>
                    <a:pt x="2889" y="192"/>
                    <a:pt x="2867" y="192"/>
                  </a:cubicBezTo>
                  <a:cubicBezTo>
                    <a:pt x="2759" y="192"/>
                    <a:pt x="2660" y="247"/>
                    <a:pt x="2616" y="357"/>
                  </a:cubicBezTo>
                  <a:cubicBezTo>
                    <a:pt x="1427" y="2153"/>
                    <a:pt x="582" y="3104"/>
                    <a:pt x="238" y="4926"/>
                  </a:cubicBezTo>
                  <a:cubicBezTo>
                    <a:pt x="159" y="5428"/>
                    <a:pt x="1" y="5957"/>
                    <a:pt x="238" y="6406"/>
                  </a:cubicBezTo>
                  <a:cubicBezTo>
                    <a:pt x="475" y="6805"/>
                    <a:pt x="893" y="7014"/>
                    <a:pt x="1313" y="7014"/>
                  </a:cubicBezTo>
                  <a:cubicBezTo>
                    <a:pt x="1644" y="7014"/>
                    <a:pt x="1975" y="6884"/>
                    <a:pt x="2219" y="6617"/>
                  </a:cubicBezTo>
                  <a:cubicBezTo>
                    <a:pt x="2933" y="5825"/>
                    <a:pt x="3038" y="4451"/>
                    <a:pt x="3117" y="3738"/>
                  </a:cubicBezTo>
                  <a:cubicBezTo>
                    <a:pt x="3144" y="2945"/>
                    <a:pt x="3223" y="2179"/>
                    <a:pt x="3355" y="1413"/>
                  </a:cubicBezTo>
                  <a:cubicBezTo>
                    <a:pt x="3434" y="1017"/>
                    <a:pt x="3540" y="647"/>
                    <a:pt x="3567" y="251"/>
                  </a:cubicBezTo>
                  <a:cubicBezTo>
                    <a:pt x="3567" y="172"/>
                    <a:pt x="3514" y="93"/>
                    <a:pt x="3461" y="66"/>
                  </a:cubicBezTo>
                  <a:lnTo>
                    <a:pt x="3434" y="66"/>
                  </a:lnTo>
                  <a:cubicBezTo>
                    <a:pt x="3371" y="21"/>
                    <a:pt x="3302" y="1"/>
                    <a:pt x="3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1760475" y="2244575"/>
              <a:ext cx="70700" cy="145425"/>
            </a:xfrm>
            <a:custGeom>
              <a:avLst/>
              <a:gdLst/>
              <a:ahLst/>
              <a:cxnLst/>
              <a:rect l="l" t="t" r="r" b="b"/>
              <a:pathLst>
                <a:path w="2828" h="5817" extrusionOk="0">
                  <a:moveTo>
                    <a:pt x="1956" y="1220"/>
                  </a:moveTo>
                  <a:lnTo>
                    <a:pt x="1956" y="1220"/>
                  </a:lnTo>
                  <a:cubicBezTo>
                    <a:pt x="1903" y="1774"/>
                    <a:pt x="1903" y="2355"/>
                    <a:pt x="1850" y="2937"/>
                  </a:cubicBezTo>
                  <a:cubicBezTo>
                    <a:pt x="1771" y="3465"/>
                    <a:pt x="1665" y="3967"/>
                    <a:pt x="1559" y="4495"/>
                  </a:cubicBezTo>
                  <a:cubicBezTo>
                    <a:pt x="1507" y="4680"/>
                    <a:pt x="1401" y="4865"/>
                    <a:pt x="1269" y="5023"/>
                  </a:cubicBezTo>
                  <a:cubicBezTo>
                    <a:pt x="1112" y="5201"/>
                    <a:pt x="988" y="5263"/>
                    <a:pt x="893" y="5263"/>
                  </a:cubicBezTo>
                  <a:cubicBezTo>
                    <a:pt x="747" y="5263"/>
                    <a:pt x="667" y="5119"/>
                    <a:pt x="635" y="5023"/>
                  </a:cubicBezTo>
                  <a:cubicBezTo>
                    <a:pt x="503" y="3703"/>
                    <a:pt x="1058" y="2857"/>
                    <a:pt x="1744" y="1589"/>
                  </a:cubicBezTo>
                  <a:lnTo>
                    <a:pt x="1956" y="1220"/>
                  </a:lnTo>
                  <a:close/>
                  <a:moveTo>
                    <a:pt x="2461" y="1"/>
                  </a:moveTo>
                  <a:cubicBezTo>
                    <a:pt x="2377" y="1"/>
                    <a:pt x="2291" y="27"/>
                    <a:pt x="2220" y="84"/>
                  </a:cubicBezTo>
                  <a:cubicBezTo>
                    <a:pt x="2141" y="189"/>
                    <a:pt x="2114" y="295"/>
                    <a:pt x="2088" y="427"/>
                  </a:cubicBezTo>
                  <a:cubicBezTo>
                    <a:pt x="2038" y="397"/>
                    <a:pt x="1985" y="383"/>
                    <a:pt x="1934" y="383"/>
                  </a:cubicBezTo>
                  <a:cubicBezTo>
                    <a:pt x="1848" y="383"/>
                    <a:pt x="1767" y="424"/>
                    <a:pt x="1718" y="506"/>
                  </a:cubicBezTo>
                  <a:cubicBezTo>
                    <a:pt x="1084" y="1722"/>
                    <a:pt x="159" y="2937"/>
                    <a:pt x="54" y="4337"/>
                  </a:cubicBezTo>
                  <a:cubicBezTo>
                    <a:pt x="54" y="4680"/>
                    <a:pt x="1" y="5076"/>
                    <a:pt x="186" y="5393"/>
                  </a:cubicBezTo>
                  <a:cubicBezTo>
                    <a:pt x="353" y="5691"/>
                    <a:pt x="622" y="5817"/>
                    <a:pt x="903" y="5817"/>
                  </a:cubicBezTo>
                  <a:cubicBezTo>
                    <a:pt x="1245" y="5817"/>
                    <a:pt x="1606" y="5630"/>
                    <a:pt x="1824" y="5340"/>
                  </a:cubicBezTo>
                  <a:cubicBezTo>
                    <a:pt x="2061" y="5023"/>
                    <a:pt x="2220" y="4653"/>
                    <a:pt x="2299" y="4257"/>
                  </a:cubicBezTo>
                  <a:cubicBezTo>
                    <a:pt x="2510" y="3359"/>
                    <a:pt x="2616" y="2435"/>
                    <a:pt x="2616" y="1510"/>
                  </a:cubicBezTo>
                  <a:cubicBezTo>
                    <a:pt x="2642" y="1140"/>
                    <a:pt x="2722" y="771"/>
                    <a:pt x="2801" y="401"/>
                  </a:cubicBezTo>
                  <a:cubicBezTo>
                    <a:pt x="2827" y="295"/>
                    <a:pt x="2801" y="163"/>
                    <a:pt x="2695" y="84"/>
                  </a:cubicBezTo>
                  <a:lnTo>
                    <a:pt x="2669" y="57"/>
                  </a:lnTo>
                  <a:cubicBezTo>
                    <a:pt x="2608" y="21"/>
                    <a:pt x="2535" y="1"/>
                    <a:pt x="24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1469275" y="2446300"/>
              <a:ext cx="70675" cy="129325"/>
            </a:xfrm>
            <a:custGeom>
              <a:avLst/>
              <a:gdLst/>
              <a:ahLst/>
              <a:cxnLst/>
              <a:rect l="l" t="t" r="r" b="b"/>
              <a:pathLst>
                <a:path w="2827" h="5173" extrusionOk="0">
                  <a:moveTo>
                    <a:pt x="2061" y="1233"/>
                  </a:moveTo>
                  <a:lnTo>
                    <a:pt x="2061" y="1233"/>
                  </a:lnTo>
                  <a:cubicBezTo>
                    <a:pt x="2008" y="1445"/>
                    <a:pt x="1981" y="1630"/>
                    <a:pt x="1929" y="1762"/>
                  </a:cubicBezTo>
                  <a:cubicBezTo>
                    <a:pt x="1744" y="2924"/>
                    <a:pt x="1268" y="4456"/>
                    <a:pt x="687" y="4641"/>
                  </a:cubicBezTo>
                  <a:lnTo>
                    <a:pt x="687" y="4614"/>
                  </a:lnTo>
                  <a:cubicBezTo>
                    <a:pt x="687" y="4614"/>
                    <a:pt x="661" y="4588"/>
                    <a:pt x="661" y="4588"/>
                  </a:cubicBezTo>
                  <a:cubicBezTo>
                    <a:pt x="423" y="3928"/>
                    <a:pt x="1004" y="3135"/>
                    <a:pt x="1453" y="2237"/>
                  </a:cubicBezTo>
                  <a:cubicBezTo>
                    <a:pt x="1638" y="1894"/>
                    <a:pt x="1849" y="1577"/>
                    <a:pt x="2061" y="1233"/>
                  </a:cubicBezTo>
                  <a:close/>
                  <a:moveTo>
                    <a:pt x="2329" y="0"/>
                  </a:moveTo>
                  <a:cubicBezTo>
                    <a:pt x="2243" y="0"/>
                    <a:pt x="2163" y="41"/>
                    <a:pt x="2113" y="124"/>
                  </a:cubicBezTo>
                  <a:cubicBezTo>
                    <a:pt x="1321" y="1392"/>
                    <a:pt x="397" y="2686"/>
                    <a:pt x="27" y="4139"/>
                  </a:cubicBezTo>
                  <a:cubicBezTo>
                    <a:pt x="0" y="4509"/>
                    <a:pt x="132" y="4879"/>
                    <a:pt x="423" y="5116"/>
                  </a:cubicBezTo>
                  <a:cubicBezTo>
                    <a:pt x="495" y="5155"/>
                    <a:pt x="571" y="5172"/>
                    <a:pt x="649" y="5172"/>
                  </a:cubicBezTo>
                  <a:cubicBezTo>
                    <a:pt x="888" y="5172"/>
                    <a:pt x="1142" y="5018"/>
                    <a:pt x="1321" y="4879"/>
                  </a:cubicBezTo>
                  <a:cubicBezTo>
                    <a:pt x="1929" y="4271"/>
                    <a:pt x="2193" y="3399"/>
                    <a:pt x="2351" y="2581"/>
                  </a:cubicBezTo>
                  <a:cubicBezTo>
                    <a:pt x="2483" y="1920"/>
                    <a:pt x="2668" y="1286"/>
                    <a:pt x="2774" y="626"/>
                  </a:cubicBezTo>
                  <a:cubicBezTo>
                    <a:pt x="2747" y="415"/>
                    <a:pt x="2827" y="124"/>
                    <a:pt x="2562" y="45"/>
                  </a:cubicBezTo>
                  <a:lnTo>
                    <a:pt x="2562" y="71"/>
                  </a:lnTo>
                  <a:cubicBezTo>
                    <a:pt x="2536" y="45"/>
                    <a:pt x="2510" y="45"/>
                    <a:pt x="2483" y="45"/>
                  </a:cubicBezTo>
                  <a:cubicBezTo>
                    <a:pt x="2434" y="15"/>
                    <a:pt x="2380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1467300" y="2671875"/>
              <a:ext cx="66050" cy="155650"/>
            </a:xfrm>
            <a:custGeom>
              <a:avLst/>
              <a:gdLst/>
              <a:ahLst/>
              <a:cxnLst/>
              <a:rect l="l" t="t" r="r" b="b"/>
              <a:pathLst>
                <a:path w="2642" h="6226" extrusionOk="0">
                  <a:moveTo>
                    <a:pt x="1955" y="1587"/>
                  </a:moveTo>
                  <a:lnTo>
                    <a:pt x="1955" y="1587"/>
                  </a:lnTo>
                  <a:cubicBezTo>
                    <a:pt x="1902" y="2670"/>
                    <a:pt x="1717" y="3753"/>
                    <a:pt x="1453" y="4810"/>
                  </a:cubicBezTo>
                  <a:cubicBezTo>
                    <a:pt x="1268" y="5470"/>
                    <a:pt x="1215" y="5550"/>
                    <a:pt x="898" y="5655"/>
                  </a:cubicBezTo>
                  <a:lnTo>
                    <a:pt x="872" y="5655"/>
                  </a:lnTo>
                  <a:cubicBezTo>
                    <a:pt x="687" y="5602"/>
                    <a:pt x="634" y="5523"/>
                    <a:pt x="713" y="5074"/>
                  </a:cubicBezTo>
                  <a:cubicBezTo>
                    <a:pt x="977" y="3859"/>
                    <a:pt x="1400" y="2697"/>
                    <a:pt x="1955" y="1587"/>
                  </a:cubicBezTo>
                  <a:close/>
                  <a:moveTo>
                    <a:pt x="2318" y="0"/>
                  </a:moveTo>
                  <a:cubicBezTo>
                    <a:pt x="2225" y="0"/>
                    <a:pt x="2130" y="42"/>
                    <a:pt x="2060" y="135"/>
                  </a:cubicBezTo>
                  <a:cubicBezTo>
                    <a:pt x="1374" y="1297"/>
                    <a:pt x="819" y="2538"/>
                    <a:pt x="423" y="3833"/>
                  </a:cubicBezTo>
                  <a:cubicBezTo>
                    <a:pt x="291" y="4440"/>
                    <a:pt x="0" y="5074"/>
                    <a:pt x="132" y="5682"/>
                  </a:cubicBezTo>
                  <a:cubicBezTo>
                    <a:pt x="266" y="6033"/>
                    <a:pt x="590" y="6225"/>
                    <a:pt x="918" y="6225"/>
                  </a:cubicBezTo>
                  <a:cubicBezTo>
                    <a:pt x="1107" y="6225"/>
                    <a:pt x="1298" y="6161"/>
                    <a:pt x="1453" y="6025"/>
                  </a:cubicBezTo>
                  <a:cubicBezTo>
                    <a:pt x="1955" y="5629"/>
                    <a:pt x="2034" y="4942"/>
                    <a:pt x="2192" y="4361"/>
                  </a:cubicBezTo>
                  <a:cubicBezTo>
                    <a:pt x="2430" y="3278"/>
                    <a:pt x="2562" y="2169"/>
                    <a:pt x="2615" y="1059"/>
                  </a:cubicBezTo>
                  <a:cubicBezTo>
                    <a:pt x="2641" y="927"/>
                    <a:pt x="2641" y="769"/>
                    <a:pt x="2615" y="610"/>
                  </a:cubicBezTo>
                  <a:cubicBezTo>
                    <a:pt x="2615" y="610"/>
                    <a:pt x="2615" y="584"/>
                    <a:pt x="2615" y="584"/>
                  </a:cubicBezTo>
                  <a:cubicBezTo>
                    <a:pt x="2641" y="504"/>
                    <a:pt x="2641" y="425"/>
                    <a:pt x="2615" y="320"/>
                  </a:cubicBezTo>
                  <a:cubicBezTo>
                    <a:pt x="2641" y="293"/>
                    <a:pt x="2641" y="240"/>
                    <a:pt x="2615" y="187"/>
                  </a:cubicBezTo>
                  <a:cubicBezTo>
                    <a:pt x="2556" y="69"/>
                    <a:pt x="2438" y="0"/>
                    <a:pt x="23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1554200" y="2810300"/>
              <a:ext cx="83475" cy="152175"/>
            </a:xfrm>
            <a:custGeom>
              <a:avLst/>
              <a:gdLst/>
              <a:ahLst/>
              <a:cxnLst/>
              <a:rect l="l" t="t" r="r" b="b"/>
              <a:pathLst>
                <a:path w="3339" h="6087" extrusionOk="0">
                  <a:moveTo>
                    <a:pt x="2652" y="1122"/>
                  </a:moveTo>
                  <a:cubicBezTo>
                    <a:pt x="2601" y="1452"/>
                    <a:pt x="2551" y="1757"/>
                    <a:pt x="2570" y="1757"/>
                  </a:cubicBezTo>
                  <a:cubicBezTo>
                    <a:pt x="2571" y="1757"/>
                    <a:pt x="2572" y="1757"/>
                    <a:pt x="2573" y="1756"/>
                  </a:cubicBezTo>
                  <a:lnTo>
                    <a:pt x="2573" y="1756"/>
                  </a:lnTo>
                  <a:cubicBezTo>
                    <a:pt x="2300" y="3419"/>
                    <a:pt x="1770" y="5480"/>
                    <a:pt x="1027" y="5480"/>
                  </a:cubicBezTo>
                  <a:cubicBezTo>
                    <a:pt x="980" y="5480"/>
                    <a:pt x="932" y="5471"/>
                    <a:pt x="882" y="5454"/>
                  </a:cubicBezTo>
                  <a:cubicBezTo>
                    <a:pt x="539" y="5243"/>
                    <a:pt x="698" y="4582"/>
                    <a:pt x="1094" y="3763"/>
                  </a:cubicBezTo>
                  <a:cubicBezTo>
                    <a:pt x="1543" y="2839"/>
                    <a:pt x="2045" y="1967"/>
                    <a:pt x="2652" y="1122"/>
                  </a:cubicBezTo>
                  <a:close/>
                  <a:moveTo>
                    <a:pt x="3019" y="0"/>
                  </a:moveTo>
                  <a:cubicBezTo>
                    <a:pt x="2917" y="0"/>
                    <a:pt x="2819" y="41"/>
                    <a:pt x="2758" y="118"/>
                  </a:cubicBezTo>
                  <a:lnTo>
                    <a:pt x="2758" y="171"/>
                  </a:lnTo>
                  <a:cubicBezTo>
                    <a:pt x="2652" y="171"/>
                    <a:pt x="2547" y="224"/>
                    <a:pt x="2494" y="330"/>
                  </a:cubicBezTo>
                  <a:cubicBezTo>
                    <a:pt x="1780" y="1280"/>
                    <a:pt x="1147" y="2284"/>
                    <a:pt x="618" y="3341"/>
                  </a:cubicBezTo>
                  <a:cubicBezTo>
                    <a:pt x="328" y="3843"/>
                    <a:pt x="143" y="4424"/>
                    <a:pt x="64" y="5031"/>
                  </a:cubicBezTo>
                  <a:cubicBezTo>
                    <a:pt x="1" y="5617"/>
                    <a:pt x="484" y="6086"/>
                    <a:pt x="1016" y="6086"/>
                  </a:cubicBezTo>
                  <a:cubicBezTo>
                    <a:pt x="1156" y="6086"/>
                    <a:pt x="1299" y="6054"/>
                    <a:pt x="1437" y="5982"/>
                  </a:cubicBezTo>
                  <a:cubicBezTo>
                    <a:pt x="2203" y="5586"/>
                    <a:pt x="2388" y="4873"/>
                    <a:pt x="2626" y="4292"/>
                  </a:cubicBezTo>
                  <a:cubicBezTo>
                    <a:pt x="2943" y="3209"/>
                    <a:pt x="3154" y="2099"/>
                    <a:pt x="3260" y="990"/>
                  </a:cubicBezTo>
                  <a:cubicBezTo>
                    <a:pt x="3286" y="779"/>
                    <a:pt x="3286" y="567"/>
                    <a:pt x="3313" y="356"/>
                  </a:cubicBezTo>
                  <a:cubicBezTo>
                    <a:pt x="3339" y="250"/>
                    <a:pt x="3313" y="118"/>
                    <a:pt x="3233" y="39"/>
                  </a:cubicBezTo>
                  <a:lnTo>
                    <a:pt x="3233" y="65"/>
                  </a:lnTo>
                  <a:cubicBezTo>
                    <a:pt x="3167" y="21"/>
                    <a:pt x="3092" y="0"/>
                    <a:pt x="3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1743325" y="2451675"/>
              <a:ext cx="60775" cy="107500"/>
            </a:xfrm>
            <a:custGeom>
              <a:avLst/>
              <a:gdLst/>
              <a:ahLst/>
              <a:cxnLst/>
              <a:rect l="l" t="t" r="r" b="b"/>
              <a:pathLst>
                <a:path w="2431" h="4300" extrusionOk="0">
                  <a:moveTo>
                    <a:pt x="1770" y="992"/>
                  </a:moveTo>
                  <a:cubicBezTo>
                    <a:pt x="1770" y="1732"/>
                    <a:pt x="1638" y="2445"/>
                    <a:pt x="1374" y="3158"/>
                  </a:cubicBezTo>
                  <a:lnTo>
                    <a:pt x="1374" y="3132"/>
                  </a:lnTo>
                  <a:cubicBezTo>
                    <a:pt x="1295" y="3343"/>
                    <a:pt x="1189" y="3501"/>
                    <a:pt x="1057" y="3660"/>
                  </a:cubicBezTo>
                  <a:cubicBezTo>
                    <a:pt x="1004" y="3713"/>
                    <a:pt x="951" y="3739"/>
                    <a:pt x="898" y="3765"/>
                  </a:cubicBezTo>
                  <a:lnTo>
                    <a:pt x="845" y="3765"/>
                  </a:lnTo>
                  <a:cubicBezTo>
                    <a:pt x="396" y="3607"/>
                    <a:pt x="661" y="2920"/>
                    <a:pt x="951" y="2366"/>
                  </a:cubicBezTo>
                  <a:cubicBezTo>
                    <a:pt x="1189" y="1890"/>
                    <a:pt x="1479" y="1441"/>
                    <a:pt x="1770" y="992"/>
                  </a:cubicBezTo>
                  <a:close/>
                  <a:moveTo>
                    <a:pt x="2042" y="0"/>
                  </a:moveTo>
                  <a:cubicBezTo>
                    <a:pt x="1975" y="0"/>
                    <a:pt x="1907" y="21"/>
                    <a:pt x="1849" y="67"/>
                  </a:cubicBezTo>
                  <a:cubicBezTo>
                    <a:pt x="1770" y="67"/>
                    <a:pt x="1691" y="120"/>
                    <a:pt x="1664" y="200"/>
                  </a:cubicBezTo>
                  <a:cubicBezTo>
                    <a:pt x="1215" y="833"/>
                    <a:pt x="819" y="1494"/>
                    <a:pt x="449" y="2181"/>
                  </a:cubicBezTo>
                  <a:cubicBezTo>
                    <a:pt x="238" y="2603"/>
                    <a:pt x="0" y="3079"/>
                    <a:pt x="106" y="3581"/>
                  </a:cubicBezTo>
                  <a:cubicBezTo>
                    <a:pt x="155" y="3997"/>
                    <a:pt x="499" y="4300"/>
                    <a:pt x="885" y="4300"/>
                  </a:cubicBezTo>
                  <a:cubicBezTo>
                    <a:pt x="916" y="4300"/>
                    <a:pt x="947" y="4298"/>
                    <a:pt x="978" y="4294"/>
                  </a:cubicBezTo>
                  <a:cubicBezTo>
                    <a:pt x="2008" y="3950"/>
                    <a:pt x="2087" y="2682"/>
                    <a:pt x="2325" y="1811"/>
                  </a:cubicBezTo>
                  <a:cubicBezTo>
                    <a:pt x="2404" y="1441"/>
                    <a:pt x="2430" y="1071"/>
                    <a:pt x="2404" y="701"/>
                  </a:cubicBezTo>
                  <a:cubicBezTo>
                    <a:pt x="2404" y="596"/>
                    <a:pt x="2404" y="464"/>
                    <a:pt x="2378" y="358"/>
                  </a:cubicBezTo>
                  <a:cubicBezTo>
                    <a:pt x="2378" y="252"/>
                    <a:pt x="2351" y="147"/>
                    <a:pt x="2272" y="94"/>
                  </a:cubicBezTo>
                  <a:cubicBezTo>
                    <a:pt x="2213" y="35"/>
                    <a:pt x="2128" y="0"/>
                    <a:pt x="2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3" name="Google Shape;493;p19"/>
          <p:cNvSpPr/>
          <p:nvPr/>
        </p:nvSpPr>
        <p:spPr>
          <a:xfrm flipH="1">
            <a:off x="-258675" y="336550"/>
            <a:ext cx="1253013" cy="626365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8422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>
            <a:spLocks noGrp="1"/>
          </p:cNvSpPr>
          <p:nvPr>
            <p:ph type="pic" idx="2"/>
          </p:nvPr>
        </p:nvSpPr>
        <p:spPr>
          <a:xfrm>
            <a:off x="1920240" y="1315187"/>
            <a:ext cx="1828800" cy="182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6" name="Google Shape;66;p5"/>
          <p:cNvSpPr>
            <a:spLocks noGrp="1"/>
          </p:cNvSpPr>
          <p:nvPr>
            <p:ph type="pic" idx="3"/>
          </p:nvPr>
        </p:nvSpPr>
        <p:spPr>
          <a:xfrm>
            <a:off x="5394960" y="1315187"/>
            <a:ext cx="1828800" cy="182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7" name="Google Shape;6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1"/>
          </p:nvPr>
        </p:nvSpPr>
        <p:spPr>
          <a:xfrm>
            <a:off x="4983941" y="3903253"/>
            <a:ext cx="2648100" cy="47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ubTitle" idx="4"/>
          </p:nvPr>
        </p:nvSpPr>
        <p:spPr>
          <a:xfrm>
            <a:off x="1511950" y="3903252"/>
            <a:ext cx="2651700" cy="47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5"/>
          </p:nvPr>
        </p:nvSpPr>
        <p:spPr>
          <a:xfrm>
            <a:off x="4983941" y="3256755"/>
            <a:ext cx="26481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00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Luckiest Gu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 dirty="0"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6"/>
          </p:nvPr>
        </p:nvSpPr>
        <p:spPr>
          <a:xfrm>
            <a:off x="1511950" y="3256755"/>
            <a:ext cx="2651700" cy="6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00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Luckiest Gu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 dirty="0"/>
          </a:p>
        </p:txBody>
      </p:sp>
      <p:sp>
        <p:nvSpPr>
          <p:cNvPr id="72" name="Google Shape;72;p5"/>
          <p:cNvSpPr/>
          <p:nvPr/>
        </p:nvSpPr>
        <p:spPr>
          <a:xfrm>
            <a:off x="0" y="4626859"/>
            <a:ext cx="9144071" cy="534935"/>
          </a:xfrm>
          <a:custGeom>
            <a:avLst/>
            <a:gdLst/>
            <a:ahLst/>
            <a:cxnLst/>
            <a:rect l="l" t="t" r="r" b="b"/>
            <a:pathLst>
              <a:path w="266591" h="20099" extrusionOk="0">
                <a:moveTo>
                  <a:pt x="177921" y="0"/>
                </a:moveTo>
                <a:cubicBezTo>
                  <a:pt x="141060" y="0"/>
                  <a:pt x="115281" y="7266"/>
                  <a:pt x="83821" y="7266"/>
                </a:cubicBezTo>
                <a:cubicBezTo>
                  <a:pt x="72193" y="7266"/>
                  <a:pt x="59789" y="6273"/>
                  <a:pt x="45762" y="3555"/>
                </a:cubicBezTo>
                <a:cubicBezTo>
                  <a:pt x="37645" y="1748"/>
                  <a:pt x="27129" y="496"/>
                  <a:pt x="16785" y="496"/>
                </a:cubicBezTo>
                <a:cubicBezTo>
                  <a:pt x="10985" y="496"/>
                  <a:pt x="5238" y="890"/>
                  <a:pt x="1" y="1800"/>
                </a:cubicBezTo>
                <a:lnTo>
                  <a:pt x="1" y="20098"/>
                </a:lnTo>
                <a:lnTo>
                  <a:pt x="266590" y="20098"/>
                </a:lnTo>
                <a:lnTo>
                  <a:pt x="266590" y="4512"/>
                </a:lnTo>
                <a:cubicBezTo>
                  <a:pt x="261542" y="6524"/>
                  <a:pt x="255665" y="7280"/>
                  <a:pt x="249337" y="7280"/>
                </a:cubicBezTo>
                <a:cubicBezTo>
                  <a:pt x="231731" y="7280"/>
                  <a:pt x="210633" y="1424"/>
                  <a:pt x="194179" y="472"/>
                </a:cubicBezTo>
                <a:cubicBezTo>
                  <a:pt x="188509" y="144"/>
                  <a:pt x="183105" y="0"/>
                  <a:pt x="177921" y="0"/>
                </a:cubicBezTo>
                <a:close/>
              </a:path>
            </a:pathLst>
          </a:custGeom>
          <a:solidFill>
            <a:srgbClr val="93BC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5"/>
          <p:cNvGrpSpPr/>
          <p:nvPr/>
        </p:nvGrpSpPr>
        <p:grpSpPr>
          <a:xfrm rot="-527838" flipH="1">
            <a:off x="7715095" y="3968944"/>
            <a:ext cx="1467196" cy="1722043"/>
            <a:chOff x="6820850" y="1569000"/>
            <a:chExt cx="477125" cy="560000"/>
          </a:xfrm>
        </p:grpSpPr>
        <p:sp>
          <p:nvSpPr>
            <p:cNvPr id="74" name="Google Shape;74;p5"/>
            <p:cNvSpPr/>
            <p:nvPr/>
          </p:nvSpPr>
          <p:spPr>
            <a:xfrm>
              <a:off x="6820850" y="1569000"/>
              <a:ext cx="477125" cy="560000"/>
            </a:xfrm>
            <a:custGeom>
              <a:avLst/>
              <a:gdLst/>
              <a:ahLst/>
              <a:cxnLst/>
              <a:rect l="l" t="t" r="r" b="b"/>
              <a:pathLst>
                <a:path w="19085" h="22400" extrusionOk="0">
                  <a:moveTo>
                    <a:pt x="8483" y="10467"/>
                  </a:moveTo>
                  <a:cubicBezTo>
                    <a:pt x="8484" y="10468"/>
                    <a:pt x="8484" y="10469"/>
                    <a:pt x="8482" y="10469"/>
                  </a:cubicBezTo>
                  <a:cubicBezTo>
                    <a:pt x="8482" y="10468"/>
                    <a:pt x="8483" y="10467"/>
                    <a:pt x="8483" y="10467"/>
                  </a:cubicBezTo>
                  <a:close/>
                  <a:moveTo>
                    <a:pt x="18146" y="1"/>
                  </a:moveTo>
                  <a:cubicBezTo>
                    <a:pt x="18092" y="1"/>
                    <a:pt x="18028" y="30"/>
                    <a:pt x="17956" y="89"/>
                  </a:cubicBezTo>
                  <a:cubicBezTo>
                    <a:pt x="17589" y="397"/>
                    <a:pt x="17158" y="581"/>
                    <a:pt x="16737" y="792"/>
                  </a:cubicBezTo>
                  <a:cubicBezTo>
                    <a:pt x="16198" y="1061"/>
                    <a:pt x="15672" y="1358"/>
                    <a:pt x="15212" y="1755"/>
                  </a:cubicBezTo>
                  <a:cubicBezTo>
                    <a:pt x="14812" y="2103"/>
                    <a:pt x="14495" y="2502"/>
                    <a:pt x="14361" y="3024"/>
                  </a:cubicBezTo>
                  <a:cubicBezTo>
                    <a:pt x="14266" y="3392"/>
                    <a:pt x="14253" y="3761"/>
                    <a:pt x="14452" y="4097"/>
                  </a:cubicBezTo>
                  <a:cubicBezTo>
                    <a:pt x="14533" y="4231"/>
                    <a:pt x="14520" y="4308"/>
                    <a:pt x="14420" y="4418"/>
                  </a:cubicBezTo>
                  <a:cubicBezTo>
                    <a:pt x="13984" y="4891"/>
                    <a:pt x="13558" y="5371"/>
                    <a:pt x="13127" y="5848"/>
                  </a:cubicBezTo>
                  <a:cubicBezTo>
                    <a:pt x="12869" y="6134"/>
                    <a:pt x="12645" y="6460"/>
                    <a:pt x="12351" y="6699"/>
                  </a:cubicBezTo>
                  <a:cubicBezTo>
                    <a:pt x="11276" y="7572"/>
                    <a:pt x="10329" y="8576"/>
                    <a:pt x="9364" y="9561"/>
                  </a:cubicBezTo>
                  <a:cubicBezTo>
                    <a:pt x="9071" y="9860"/>
                    <a:pt x="8814" y="10196"/>
                    <a:pt x="8485" y="10463"/>
                  </a:cubicBezTo>
                  <a:lnTo>
                    <a:pt x="8485" y="10463"/>
                  </a:lnTo>
                  <a:cubicBezTo>
                    <a:pt x="8870" y="9600"/>
                    <a:pt x="9121" y="8683"/>
                    <a:pt x="9487" y="7812"/>
                  </a:cubicBezTo>
                  <a:cubicBezTo>
                    <a:pt x="9563" y="7630"/>
                    <a:pt x="9584" y="7392"/>
                    <a:pt x="9828" y="7392"/>
                  </a:cubicBezTo>
                  <a:cubicBezTo>
                    <a:pt x="9858" y="7392"/>
                    <a:pt x="9891" y="7395"/>
                    <a:pt x="9928" y="7403"/>
                  </a:cubicBezTo>
                  <a:cubicBezTo>
                    <a:pt x="9930" y="7403"/>
                    <a:pt x="9931" y="7403"/>
                    <a:pt x="9933" y="7403"/>
                  </a:cubicBezTo>
                  <a:cubicBezTo>
                    <a:pt x="9946" y="7403"/>
                    <a:pt x="9961" y="7394"/>
                    <a:pt x="9973" y="7387"/>
                  </a:cubicBezTo>
                  <a:cubicBezTo>
                    <a:pt x="10428" y="7180"/>
                    <a:pt x="10841" y="6910"/>
                    <a:pt x="11177" y="6542"/>
                  </a:cubicBezTo>
                  <a:cubicBezTo>
                    <a:pt x="11929" y="5722"/>
                    <a:pt x="12377" y="4725"/>
                    <a:pt x="12715" y="3687"/>
                  </a:cubicBezTo>
                  <a:cubicBezTo>
                    <a:pt x="12982" y="2872"/>
                    <a:pt x="13158" y="2021"/>
                    <a:pt x="13036" y="1146"/>
                  </a:cubicBezTo>
                  <a:cubicBezTo>
                    <a:pt x="13008" y="959"/>
                    <a:pt x="12963" y="872"/>
                    <a:pt x="12872" y="872"/>
                  </a:cubicBezTo>
                  <a:cubicBezTo>
                    <a:pt x="12814" y="872"/>
                    <a:pt x="12737" y="908"/>
                    <a:pt x="12635" y="976"/>
                  </a:cubicBezTo>
                  <a:cubicBezTo>
                    <a:pt x="12581" y="1012"/>
                    <a:pt x="12528" y="1044"/>
                    <a:pt x="12482" y="1088"/>
                  </a:cubicBezTo>
                  <a:cubicBezTo>
                    <a:pt x="12066" y="1506"/>
                    <a:pt x="11592" y="1856"/>
                    <a:pt x="11133" y="2224"/>
                  </a:cubicBezTo>
                  <a:cubicBezTo>
                    <a:pt x="10648" y="2613"/>
                    <a:pt x="10187" y="3024"/>
                    <a:pt x="9801" y="3515"/>
                  </a:cubicBezTo>
                  <a:cubicBezTo>
                    <a:pt x="9151" y="4346"/>
                    <a:pt x="8821" y="5275"/>
                    <a:pt x="8973" y="6343"/>
                  </a:cubicBezTo>
                  <a:cubicBezTo>
                    <a:pt x="9014" y="6630"/>
                    <a:pt x="9059" y="6946"/>
                    <a:pt x="9268" y="7145"/>
                  </a:cubicBezTo>
                  <a:cubicBezTo>
                    <a:pt x="9432" y="7304"/>
                    <a:pt x="9385" y="7410"/>
                    <a:pt x="9329" y="7560"/>
                  </a:cubicBezTo>
                  <a:cubicBezTo>
                    <a:pt x="8950" y="8563"/>
                    <a:pt x="8572" y="9569"/>
                    <a:pt x="8188" y="10571"/>
                  </a:cubicBezTo>
                  <a:cubicBezTo>
                    <a:pt x="8119" y="10749"/>
                    <a:pt x="8112" y="10941"/>
                    <a:pt x="7965" y="11102"/>
                  </a:cubicBezTo>
                  <a:cubicBezTo>
                    <a:pt x="6079" y="13162"/>
                    <a:pt x="4367" y="15365"/>
                    <a:pt x="2736" y="17632"/>
                  </a:cubicBezTo>
                  <a:cubicBezTo>
                    <a:pt x="2707" y="17671"/>
                    <a:pt x="2695" y="17736"/>
                    <a:pt x="2608" y="17736"/>
                  </a:cubicBezTo>
                  <a:cubicBezTo>
                    <a:pt x="2595" y="17736"/>
                    <a:pt x="2579" y="17735"/>
                    <a:pt x="2562" y="17731"/>
                  </a:cubicBezTo>
                  <a:cubicBezTo>
                    <a:pt x="2784" y="17057"/>
                    <a:pt x="2513" y="16296"/>
                    <a:pt x="2988" y="15664"/>
                  </a:cubicBezTo>
                  <a:cubicBezTo>
                    <a:pt x="3197" y="15382"/>
                    <a:pt x="3309" y="15039"/>
                    <a:pt x="3510" y="14747"/>
                  </a:cubicBezTo>
                  <a:cubicBezTo>
                    <a:pt x="4072" y="13922"/>
                    <a:pt x="4463" y="13029"/>
                    <a:pt x="4649" y="12037"/>
                  </a:cubicBezTo>
                  <a:cubicBezTo>
                    <a:pt x="4766" y="11415"/>
                    <a:pt x="4830" y="10795"/>
                    <a:pt x="4862" y="10170"/>
                  </a:cubicBezTo>
                  <a:cubicBezTo>
                    <a:pt x="4910" y="9254"/>
                    <a:pt x="4914" y="8337"/>
                    <a:pt x="4926" y="7421"/>
                  </a:cubicBezTo>
                  <a:cubicBezTo>
                    <a:pt x="4930" y="7226"/>
                    <a:pt x="4897" y="7030"/>
                    <a:pt x="4861" y="6838"/>
                  </a:cubicBezTo>
                  <a:cubicBezTo>
                    <a:pt x="4833" y="6693"/>
                    <a:pt x="4876" y="6480"/>
                    <a:pt x="4690" y="6433"/>
                  </a:cubicBezTo>
                  <a:cubicBezTo>
                    <a:pt x="4669" y="6428"/>
                    <a:pt x="4650" y="6426"/>
                    <a:pt x="4630" y="6426"/>
                  </a:cubicBezTo>
                  <a:cubicBezTo>
                    <a:pt x="4474" y="6426"/>
                    <a:pt x="4369" y="6584"/>
                    <a:pt x="4279" y="6697"/>
                  </a:cubicBezTo>
                  <a:cubicBezTo>
                    <a:pt x="3687" y="7447"/>
                    <a:pt x="3090" y="8196"/>
                    <a:pt x="2583" y="9009"/>
                  </a:cubicBezTo>
                  <a:cubicBezTo>
                    <a:pt x="1147" y="11322"/>
                    <a:pt x="1161" y="13684"/>
                    <a:pt x="2342" y="16083"/>
                  </a:cubicBezTo>
                  <a:cubicBezTo>
                    <a:pt x="2390" y="16182"/>
                    <a:pt x="2404" y="16272"/>
                    <a:pt x="2398" y="16375"/>
                  </a:cubicBezTo>
                  <a:cubicBezTo>
                    <a:pt x="2367" y="17027"/>
                    <a:pt x="2283" y="17672"/>
                    <a:pt x="2180" y="18314"/>
                  </a:cubicBezTo>
                  <a:cubicBezTo>
                    <a:pt x="2160" y="18432"/>
                    <a:pt x="2123" y="18540"/>
                    <a:pt x="2060" y="18643"/>
                  </a:cubicBezTo>
                  <a:cubicBezTo>
                    <a:pt x="1446" y="19645"/>
                    <a:pt x="833" y="20648"/>
                    <a:pt x="218" y="21650"/>
                  </a:cubicBezTo>
                  <a:cubicBezTo>
                    <a:pt x="142" y="21773"/>
                    <a:pt x="95" y="21904"/>
                    <a:pt x="60" y="22039"/>
                  </a:cubicBezTo>
                  <a:cubicBezTo>
                    <a:pt x="1" y="22262"/>
                    <a:pt x="153" y="22337"/>
                    <a:pt x="318" y="22385"/>
                  </a:cubicBezTo>
                  <a:cubicBezTo>
                    <a:pt x="351" y="22395"/>
                    <a:pt x="382" y="22399"/>
                    <a:pt x="410" y="22399"/>
                  </a:cubicBezTo>
                  <a:cubicBezTo>
                    <a:pt x="525" y="22399"/>
                    <a:pt x="600" y="22323"/>
                    <a:pt x="626" y="22186"/>
                  </a:cubicBezTo>
                  <a:cubicBezTo>
                    <a:pt x="646" y="22090"/>
                    <a:pt x="689" y="22010"/>
                    <a:pt x="737" y="21928"/>
                  </a:cubicBezTo>
                  <a:cubicBezTo>
                    <a:pt x="1094" y="21331"/>
                    <a:pt x="1457" y="20733"/>
                    <a:pt x="1814" y="20134"/>
                  </a:cubicBezTo>
                  <a:cubicBezTo>
                    <a:pt x="1856" y="20064"/>
                    <a:pt x="1906" y="20012"/>
                    <a:pt x="1989" y="19990"/>
                  </a:cubicBezTo>
                  <a:cubicBezTo>
                    <a:pt x="2538" y="19848"/>
                    <a:pt x="3059" y="19619"/>
                    <a:pt x="3561" y="19371"/>
                  </a:cubicBezTo>
                  <a:cubicBezTo>
                    <a:pt x="3703" y="19300"/>
                    <a:pt x="3833" y="19270"/>
                    <a:pt x="3957" y="19270"/>
                  </a:cubicBezTo>
                  <a:cubicBezTo>
                    <a:pt x="4123" y="19270"/>
                    <a:pt x="4280" y="19324"/>
                    <a:pt x="4444" y="19406"/>
                  </a:cubicBezTo>
                  <a:cubicBezTo>
                    <a:pt x="4508" y="19439"/>
                    <a:pt x="4564" y="19484"/>
                    <a:pt x="4628" y="19512"/>
                  </a:cubicBezTo>
                  <a:cubicBezTo>
                    <a:pt x="4924" y="19646"/>
                    <a:pt x="5211" y="19791"/>
                    <a:pt x="5551" y="19817"/>
                  </a:cubicBezTo>
                  <a:cubicBezTo>
                    <a:pt x="5649" y="19824"/>
                    <a:pt x="5745" y="19828"/>
                    <a:pt x="5839" y="19828"/>
                  </a:cubicBezTo>
                  <a:cubicBezTo>
                    <a:pt x="6898" y="19828"/>
                    <a:pt x="7750" y="19355"/>
                    <a:pt x="8456" y="18559"/>
                  </a:cubicBezTo>
                  <a:cubicBezTo>
                    <a:pt x="8733" y="18249"/>
                    <a:pt x="9024" y="17957"/>
                    <a:pt x="9324" y="17669"/>
                  </a:cubicBezTo>
                  <a:cubicBezTo>
                    <a:pt x="9766" y="17244"/>
                    <a:pt x="10168" y="16784"/>
                    <a:pt x="10449" y="16231"/>
                  </a:cubicBezTo>
                  <a:cubicBezTo>
                    <a:pt x="10517" y="16098"/>
                    <a:pt x="10604" y="15963"/>
                    <a:pt x="10500" y="15815"/>
                  </a:cubicBezTo>
                  <a:cubicBezTo>
                    <a:pt x="10442" y="15733"/>
                    <a:pt x="10363" y="15711"/>
                    <a:pt x="10281" y="15711"/>
                  </a:cubicBezTo>
                  <a:cubicBezTo>
                    <a:pt x="10224" y="15711"/>
                    <a:pt x="10165" y="15722"/>
                    <a:pt x="10109" y="15729"/>
                  </a:cubicBezTo>
                  <a:cubicBezTo>
                    <a:pt x="9892" y="15753"/>
                    <a:pt x="9677" y="15802"/>
                    <a:pt x="9460" y="15832"/>
                  </a:cubicBezTo>
                  <a:cubicBezTo>
                    <a:pt x="8813" y="15925"/>
                    <a:pt x="8156" y="15884"/>
                    <a:pt x="7515" y="16007"/>
                  </a:cubicBezTo>
                  <a:cubicBezTo>
                    <a:pt x="5912" y="16317"/>
                    <a:pt x="4653" y="17089"/>
                    <a:pt x="4014" y="18670"/>
                  </a:cubicBezTo>
                  <a:cubicBezTo>
                    <a:pt x="3992" y="18722"/>
                    <a:pt x="3969" y="18770"/>
                    <a:pt x="3914" y="18792"/>
                  </a:cubicBezTo>
                  <a:cubicBezTo>
                    <a:pt x="3365" y="19028"/>
                    <a:pt x="2815" y="19265"/>
                    <a:pt x="2264" y="19502"/>
                  </a:cubicBezTo>
                  <a:cubicBezTo>
                    <a:pt x="2534" y="18990"/>
                    <a:pt x="2834" y="18516"/>
                    <a:pt x="3131" y="18037"/>
                  </a:cubicBezTo>
                  <a:cubicBezTo>
                    <a:pt x="3794" y="16965"/>
                    <a:pt x="4443" y="15883"/>
                    <a:pt x="5163" y="14844"/>
                  </a:cubicBezTo>
                  <a:cubicBezTo>
                    <a:pt x="5291" y="14659"/>
                    <a:pt x="5462" y="14570"/>
                    <a:pt x="5671" y="14494"/>
                  </a:cubicBezTo>
                  <a:cubicBezTo>
                    <a:pt x="6357" y="14243"/>
                    <a:pt x="7078" y="14119"/>
                    <a:pt x="7766" y="13874"/>
                  </a:cubicBezTo>
                  <a:cubicBezTo>
                    <a:pt x="7952" y="13808"/>
                    <a:pt x="8136" y="13740"/>
                    <a:pt x="8308" y="13740"/>
                  </a:cubicBezTo>
                  <a:cubicBezTo>
                    <a:pt x="8485" y="13740"/>
                    <a:pt x="8651" y="13812"/>
                    <a:pt x="8795" y="14032"/>
                  </a:cubicBezTo>
                  <a:cubicBezTo>
                    <a:pt x="8798" y="14041"/>
                    <a:pt x="8806" y="14044"/>
                    <a:pt x="8813" y="14048"/>
                  </a:cubicBezTo>
                  <a:cubicBezTo>
                    <a:pt x="9175" y="14246"/>
                    <a:pt x="9548" y="14388"/>
                    <a:pt x="9945" y="14388"/>
                  </a:cubicBezTo>
                  <a:cubicBezTo>
                    <a:pt x="10083" y="14388"/>
                    <a:pt x="10224" y="14371"/>
                    <a:pt x="10369" y="14333"/>
                  </a:cubicBezTo>
                  <a:cubicBezTo>
                    <a:pt x="10905" y="14192"/>
                    <a:pt x="11410" y="13980"/>
                    <a:pt x="11829" y="13606"/>
                  </a:cubicBezTo>
                  <a:cubicBezTo>
                    <a:pt x="12906" y="12640"/>
                    <a:pt x="13411" y="11360"/>
                    <a:pt x="13765" y="10001"/>
                  </a:cubicBezTo>
                  <a:cubicBezTo>
                    <a:pt x="13792" y="9902"/>
                    <a:pt x="13791" y="9795"/>
                    <a:pt x="13693" y="9721"/>
                  </a:cubicBezTo>
                  <a:cubicBezTo>
                    <a:pt x="13652" y="9691"/>
                    <a:pt x="13612" y="9680"/>
                    <a:pt x="13573" y="9680"/>
                  </a:cubicBezTo>
                  <a:cubicBezTo>
                    <a:pt x="13506" y="9680"/>
                    <a:pt x="13443" y="9715"/>
                    <a:pt x="13386" y="9752"/>
                  </a:cubicBezTo>
                  <a:cubicBezTo>
                    <a:pt x="13122" y="9923"/>
                    <a:pt x="12859" y="10093"/>
                    <a:pt x="12573" y="10225"/>
                  </a:cubicBezTo>
                  <a:cubicBezTo>
                    <a:pt x="11925" y="10526"/>
                    <a:pt x="11275" y="10818"/>
                    <a:pt x="10630" y="11118"/>
                  </a:cubicBezTo>
                  <a:cubicBezTo>
                    <a:pt x="9611" y="11594"/>
                    <a:pt x="8812" y="12309"/>
                    <a:pt x="8283" y="13309"/>
                  </a:cubicBezTo>
                  <a:cubicBezTo>
                    <a:pt x="8233" y="13403"/>
                    <a:pt x="8163" y="13444"/>
                    <a:pt x="8071" y="13474"/>
                  </a:cubicBezTo>
                  <a:cubicBezTo>
                    <a:pt x="7433" y="13687"/>
                    <a:pt x="6794" y="13904"/>
                    <a:pt x="6153" y="14116"/>
                  </a:cubicBezTo>
                  <a:cubicBezTo>
                    <a:pt x="6047" y="14151"/>
                    <a:pt x="5939" y="14187"/>
                    <a:pt x="5827" y="14187"/>
                  </a:cubicBezTo>
                  <a:cubicBezTo>
                    <a:pt x="5793" y="14187"/>
                    <a:pt x="5758" y="14184"/>
                    <a:pt x="5723" y="14176"/>
                  </a:cubicBezTo>
                  <a:cubicBezTo>
                    <a:pt x="5709" y="14114"/>
                    <a:pt x="5751" y="14082"/>
                    <a:pt x="5778" y="14047"/>
                  </a:cubicBezTo>
                  <a:cubicBezTo>
                    <a:pt x="7349" y="11912"/>
                    <a:pt x="9127" y="9961"/>
                    <a:pt x="11061" y="8154"/>
                  </a:cubicBezTo>
                  <a:cubicBezTo>
                    <a:pt x="11138" y="8083"/>
                    <a:pt x="11219" y="8031"/>
                    <a:pt x="11322" y="8003"/>
                  </a:cubicBezTo>
                  <a:cubicBezTo>
                    <a:pt x="12045" y="7798"/>
                    <a:pt x="12758" y="7557"/>
                    <a:pt x="13494" y="7390"/>
                  </a:cubicBezTo>
                  <a:cubicBezTo>
                    <a:pt x="13606" y="7365"/>
                    <a:pt x="13713" y="7352"/>
                    <a:pt x="13815" y="7352"/>
                  </a:cubicBezTo>
                  <a:cubicBezTo>
                    <a:pt x="14002" y="7352"/>
                    <a:pt x="14174" y="7394"/>
                    <a:pt x="14338" y="7473"/>
                  </a:cubicBezTo>
                  <a:cubicBezTo>
                    <a:pt x="14635" y="7615"/>
                    <a:pt x="14937" y="7669"/>
                    <a:pt x="15240" y="7669"/>
                  </a:cubicBezTo>
                  <a:cubicBezTo>
                    <a:pt x="15477" y="7669"/>
                    <a:pt x="15714" y="7636"/>
                    <a:pt x="15950" y="7586"/>
                  </a:cubicBezTo>
                  <a:cubicBezTo>
                    <a:pt x="17189" y="7325"/>
                    <a:pt x="18075" y="6562"/>
                    <a:pt x="18737" y="5512"/>
                  </a:cubicBezTo>
                  <a:cubicBezTo>
                    <a:pt x="18836" y="5352"/>
                    <a:pt x="18927" y="5187"/>
                    <a:pt x="19002" y="5017"/>
                  </a:cubicBezTo>
                  <a:cubicBezTo>
                    <a:pt x="19085" y="4832"/>
                    <a:pt x="19013" y="4722"/>
                    <a:pt x="18825" y="4722"/>
                  </a:cubicBezTo>
                  <a:cubicBezTo>
                    <a:pt x="18815" y="4722"/>
                    <a:pt x="18804" y="4722"/>
                    <a:pt x="18793" y="4723"/>
                  </a:cubicBezTo>
                  <a:cubicBezTo>
                    <a:pt x="18716" y="4729"/>
                    <a:pt x="18638" y="4743"/>
                    <a:pt x="18562" y="4763"/>
                  </a:cubicBezTo>
                  <a:cubicBezTo>
                    <a:pt x="18144" y="4873"/>
                    <a:pt x="17718" y="4943"/>
                    <a:pt x="17290" y="4993"/>
                  </a:cubicBezTo>
                  <a:cubicBezTo>
                    <a:pt x="16792" y="5049"/>
                    <a:pt x="16287" y="5083"/>
                    <a:pt x="15804" y="5225"/>
                  </a:cubicBezTo>
                  <a:cubicBezTo>
                    <a:pt x="14881" y="5498"/>
                    <a:pt x="14139" y="5988"/>
                    <a:pt x="13793" y="6939"/>
                  </a:cubicBezTo>
                  <a:cubicBezTo>
                    <a:pt x="13776" y="6987"/>
                    <a:pt x="13753" y="7020"/>
                    <a:pt x="13706" y="7039"/>
                  </a:cubicBezTo>
                  <a:cubicBezTo>
                    <a:pt x="13141" y="7262"/>
                    <a:pt x="12571" y="7462"/>
                    <a:pt x="11950" y="7497"/>
                  </a:cubicBezTo>
                  <a:cubicBezTo>
                    <a:pt x="12519" y="6841"/>
                    <a:pt x="13230" y="6333"/>
                    <a:pt x="13738" y="5625"/>
                  </a:cubicBezTo>
                  <a:cubicBezTo>
                    <a:pt x="14033" y="5211"/>
                    <a:pt x="14430" y="4878"/>
                    <a:pt x="14780" y="4509"/>
                  </a:cubicBezTo>
                  <a:cubicBezTo>
                    <a:pt x="14842" y="4441"/>
                    <a:pt x="14906" y="4411"/>
                    <a:pt x="14992" y="4411"/>
                  </a:cubicBezTo>
                  <a:cubicBezTo>
                    <a:pt x="15004" y="4411"/>
                    <a:pt x="15015" y="4412"/>
                    <a:pt x="15027" y="4413"/>
                  </a:cubicBezTo>
                  <a:cubicBezTo>
                    <a:pt x="15117" y="4421"/>
                    <a:pt x="15207" y="4426"/>
                    <a:pt x="15297" y="4426"/>
                  </a:cubicBezTo>
                  <a:cubicBezTo>
                    <a:pt x="15464" y="4426"/>
                    <a:pt x="15630" y="4408"/>
                    <a:pt x="15796" y="4356"/>
                  </a:cubicBezTo>
                  <a:cubicBezTo>
                    <a:pt x="16475" y="4143"/>
                    <a:pt x="17024" y="3745"/>
                    <a:pt x="17469" y="3193"/>
                  </a:cubicBezTo>
                  <a:cubicBezTo>
                    <a:pt x="18162" y="2335"/>
                    <a:pt x="18498" y="1373"/>
                    <a:pt x="18336" y="264"/>
                  </a:cubicBezTo>
                  <a:cubicBezTo>
                    <a:pt x="18311" y="92"/>
                    <a:pt x="18244" y="1"/>
                    <a:pt x="1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6868800" y="1765825"/>
              <a:ext cx="61450" cy="204275"/>
            </a:xfrm>
            <a:custGeom>
              <a:avLst/>
              <a:gdLst/>
              <a:ahLst/>
              <a:cxnLst/>
              <a:rect l="l" t="t" r="r" b="b"/>
              <a:pathLst>
                <a:path w="2458" h="8171" extrusionOk="0">
                  <a:moveTo>
                    <a:pt x="2452" y="2946"/>
                  </a:moveTo>
                  <a:cubicBezTo>
                    <a:pt x="2451" y="2948"/>
                    <a:pt x="2451" y="2950"/>
                    <a:pt x="2451" y="2952"/>
                  </a:cubicBezTo>
                  <a:lnTo>
                    <a:pt x="2451" y="2952"/>
                  </a:lnTo>
                  <a:cubicBezTo>
                    <a:pt x="2453" y="2951"/>
                    <a:pt x="2455" y="2950"/>
                    <a:pt x="2457" y="2949"/>
                  </a:cubicBezTo>
                  <a:lnTo>
                    <a:pt x="2452" y="2946"/>
                  </a:lnTo>
                  <a:close/>
                  <a:moveTo>
                    <a:pt x="2282" y="0"/>
                  </a:moveTo>
                  <a:cubicBezTo>
                    <a:pt x="2205" y="0"/>
                    <a:pt x="2167" y="144"/>
                    <a:pt x="2138" y="228"/>
                  </a:cubicBezTo>
                  <a:cubicBezTo>
                    <a:pt x="1956" y="753"/>
                    <a:pt x="1784" y="1283"/>
                    <a:pt x="1602" y="1809"/>
                  </a:cubicBezTo>
                  <a:cubicBezTo>
                    <a:pt x="1577" y="1881"/>
                    <a:pt x="1594" y="1987"/>
                    <a:pt x="1478" y="2015"/>
                  </a:cubicBezTo>
                  <a:cubicBezTo>
                    <a:pt x="1382" y="1778"/>
                    <a:pt x="1431" y="1507"/>
                    <a:pt x="1264" y="1235"/>
                  </a:cubicBezTo>
                  <a:lnTo>
                    <a:pt x="1264" y="1235"/>
                  </a:lnTo>
                  <a:cubicBezTo>
                    <a:pt x="1203" y="1562"/>
                    <a:pt x="1290" y="1812"/>
                    <a:pt x="1371" y="2060"/>
                  </a:cubicBezTo>
                  <a:cubicBezTo>
                    <a:pt x="1424" y="2225"/>
                    <a:pt x="1431" y="2376"/>
                    <a:pt x="1378" y="2543"/>
                  </a:cubicBezTo>
                  <a:cubicBezTo>
                    <a:pt x="1103" y="3385"/>
                    <a:pt x="963" y="4260"/>
                    <a:pt x="803" y="5129"/>
                  </a:cubicBezTo>
                  <a:cubicBezTo>
                    <a:pt x="771" y="5303"/>
                    <a:pt x="801" y="5499"/>
                    <a:pt x="671" y="5675"/>
                  </a:cubicBezTo>
                  <a:cubicBezTo>
                    <a:pt x="427" y="5007"/>
                    <a:pt x="291" y="4329"/>
                    <a:pt x="46" y="3686"/>
                  </a:cubicBezTo>
                  <a:cubicBezTo>
                    <a:pt x="1" y="3806"/>
                    <a:pt x="2" y="3919"/>
                    <a:pt x="22" y="4034"/>
                  </a:cubicBezTo>
                  <a:cubicBezTo>
                    <a:pt x="126" y="4669"/>
                    <a:pt x="359" y="5275"/>
                    <a:pt x="461" y="5910"/>
                  </a:cubicBezTo>
                  <a:cubicBezTo>
                    <a:pt x="493" y="6109"/>
                    <a:pt x="623" y="6292"/>
                    <a:pt x="575" y="6500"/>
                  </a:cubicBezTo>
                  <a:cubicBezTo>
                    <a:pt x="472" y="6945"/>
                    <a:pt x="486" y="7403"/>
                    <a:pt x="420" y="7851"/>
                  </a:cubicBezTo>
                  <a:cubicBezTo>
                    <a:pt x="403" y="7964"/>
                    <a:pt x="418" y="8080"/>
                    <a:pt x="514" y="8170"/>
                  </a:cubicBezTo>
                  <a:cubicBezTo>
                    <a:pt x="599" y="8090"/>
                    <a:pt x="621" y="8000"/>
                    <a:pt x="628" y="7906"/>
                  </a:cubicBezTo>
                  <a:cubicBezTo>
                    <a:pt x="706" y="6818"/>
                    <a:pt x="905" y="5749"/>
                    <a:pt x="1090" y="4676"/>
                  </a:cubicBezTo>
                  <a:cubicBezTo>
                    <a:pt x="1122" y="4493"/>
                    <a:pt x="1152" y="4317"/>
                    <a:pt x="1313" y="4175"/>
                  </a:cubicBezTo>
                  <a:cubicBezTo>
                    <a:pt x="1618" y="3906"/>
                    <a:pt x="1907" y="3618"/>
                    <a:pt x="2195" y="3329"/>
                  </a:cubicBezTo>
                  <a:cubicBezTo>
                    <a:pt x="2301" y="3221"/>
                    <a:pt x="2421" y="3115"/>
                    <a:pt x="2451" y="2952"/>
                  </a:cubicBezTo>
                  <a:lnTo>
                    <a:pt x="2451" y="2952"/>
                  </a:lnTo>
                  <a:cubicBezTo>
                    <a:pt x="2266" y="3033"/>
                    <a:pt x="2151" y="3193"/>
                    <a:pt x="2007" y="3322"/>
                  </a:cubicBezTo>
                  <a:cubicBezTo>
                    <a:pt x="1759" y="3546"/>
                    <a:pt x="1509" y="3766"/>
                    <a:pt x="1252" y="3992"/>
                  </a:cubicBezTo>
                  <a:cubicBezTo>
                    <a:pt x="1232" y="3927"/>
                    <a:pt x="1252" y="3852"/>
                    <a:pt x="1265" y="3779"/>
                  </a:cubicBezTo>
                  <a:cubicBezTo>
                    <a:pt x="1350" y="3292"/>
                    <a:pt x="1502" y="2822"/>
                    <a:pt x="1646" y="2352"/>
                  </a:cubicBezTo>
                  <a:cubicBezTo>
                    <a:pt x="1759" y="1980"/>
                    <a:pt x="1839" y="1592"/>
                    <a:pt x="2034" y="1248"/>
                  </a:cubicBezTo>
                  <a:lnTo>
                    <a:pt x="2034" y="1248"/>
                  </a:lnTo>
                  <a:cubicBezTo>
                    <a:pt x="2033" y="1250"/>
                    <a:pt x="2033" y="1253"/>
                    <a:pt x="2033" y="1256"/>
                  </a:cubicBezTo>
                  <a:lnTo>
                    <a:pt x="2034" y="1247"/>
                  </a:lnTo>
                  <a:lnTo>
                    <a:pt x="2034" y="1247"/>
                  </a:lnTo>
                  <a:cubicBezTo>
                    <a:pt x="2034" y="1247"/>
                    <a:pt x="2034" y="1247"/>
                    <a:pt x="2034" y="1248"/>
                  </a:cubicBezTo>
                  <a:lnTo>
                    <a:pt x="2034" y="1248"/>
                  </a:lnTo>
                  <a:cubicBezTo>
                    <a:pt x="2086" y="916"/>
                    <a:pt x="2246" y="617"/>
                    <a:pt x="2329" y="293"/>
                  </a:cubicBezTo>
                  <a:cubicBezTo>
                    <a:pt x="2353" y="197"/>
                    <a:pt x="2429" y="45"/>
                    <a:pt x="2304" y="4"/>
                  </a:cubicBezTo>
                  <a:cubicBezTo>
                    <a:pt x="2296" y="2"/>
                    <a:pt x="2289" y="0"/>
                    <a:pt x="2282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7024600" y="1852125"/>
              <a:ext cx="107375" cy="61975"/>
            </a:xfrm>
            <a:custGeom>
              <a:avLst/>
              <a:gdLst/>
              <a:ahLst/>
              <a:cxnLst/>
              <a:rect l="l" t="t" r="r" b="b"/>
              <a:pathLst>
                <a:path w="4295" h="2479" extrusionOk="0">
                  <a:moveTo>
                    <a:pt x="1883" y="826"/>
                  </a:moveTo>
                  <a:lnTo>
                    <a:pt x="1874" y="832"/>
                  </a:lnTo>
                  <a:cubicBezTo>
                    <a:pt x="1874" y="836"/>
                    <a:pt x="1873" y="840"/>
                    <a:pt x="1872" y="844"/>
                  </a:cubicBezTo>
                  <a:lnTo>
                    <a:pt x="1872" y="844"/>
                  </a:lnTo>
                  <a:cubicBezTo>
                    <a:pt x="1876" y="838"/>
                    <a:pt x="1879" y="832"/>
                    <a:pt x="1883" y="826"/>
                  </a:cubicBezTo>
                  <a:close/>
                  <a:moveTo>
                    <a:pt x="4294" y="1"/>
                  </a:moveTo>
                  <a:lnTo>
                    <a:pt x="4294" y="1"/>
                  </a:lnTo>
                  <a:cubicBezTo>
                    <a:pt x="3681" y="261"/>
                    <a:pt x="3342" y="811"/>
                    <a:pt x="2779" y="1095"/>
                  </a:cubicBezTo>
                  <a:cubicBezTo>
                    <a:pt x="2807" y="825"/>
                    <a:pt x="2974" y="615"/>
                    <a:pt x="2948" y="325"/>
                  </a:cubicBezTo>
                  <a:lnTo>
                    <a:pt x="2948" y="325"/>
                  </a:lnTo>
                  <a:cubicBezTo>
                    <a:pt x="2743" y="540"/>
                    <a:pt x="2636" y="771"/>
                    <a:pt x="2597" y="1016"/>
                  </a:cubicBezTo>
                  <a:cubicBezTo>
                    <a:pt x="2557" y="1267"/>
                    <a:pt x="2410" y="1392"/>
                    <a:pt x="2207" y="1495"/>
                  </a:cubicBezTo>
                  <a:cubicBezTo>
                    <a:pt x="1990" y="1604"/>
                    <a:pt x="1788" y="1744"/>
                    <a:pt x="1521" y="1820"/>
                  </a:cubicBezTo>
                  <a:cubicBezTo>
                    <a:pt x="1590" y="1443"/>
                    <a:pt x="1821" y="1174"/>
                    <a:pt x="1872" y="844"/>
                  </a:cubicBezTo>
                  <a:lnTo>
                    <a:pt x="1872" y="844"/>
                  </a:lnTo>
                  <a:cubicBezTo>
                    <a:pt x="1768" y="1021"/>
                    <a:pt x="1628" y="1186"/>
                    <a:pt x="1571" y="1377"/>
                  </a:cubicBezTo>
                  <a:cubicBezTo>
                    <a:pt x="1390" y="1968"/>
                    <a:pt x="910" y="2144"/>
                    <a:pt x="400" y="2293"/>
                  </a:cubicBezTo>
                  <a:cubicBezTo>
                    <a:pt x="316" y="2315"/>
                    <a:pt x="230" y="2328"/>
                    <a:pt x="148" y="2356"/>
                  </a:cubicBezTo>
                  <a:cubicBezTo>
                    <a:pt x="89" y="2377"/>
                    <a:pt x="6" y="2380"/>
                    <a:pt x="0" y="2479"/>
                  </a:cubicBezTo>
                  <a:cubicBezTo>
                    <a:pt x="614" y="2445"/>
                    <a:pt x="1190" y="2283"/>
                    <a:pt x="1722" y="1992"/>
                  </a:cubicBezTo>
                  <a:cubicBezTo>
                    <a:pt x="1931" y="1877"/>
                    <a:pt x="2131" y="1800"/>
                    <a:pt x="2341" y="1800"/>
                  </a:cubicBezTo>
                  <a:cubicBezTo>
                    <a:pt x="2480" y="1800"/>
                    <a:pt x="2622" y="1833"/>
                    <a:pt x="2775" y="1912"/>
                  </a:cubicBezTo>
                  <a:cubicBezTo>
                    <a:pt x="2884" y="1968"/>
                    <a:pt x="3004" y="1997"/>
                    <a:pt x="3126" y="1997"/>
                  </a:cubicBezTo>
                  <a:cubicBezTo>
                    <a:pt x="3267" y="1997"/>
                    <a:pt x="3411" y="1958"/>
                    <a:pt x="3546" y="1878"/>
                  </a:cubicBezTo>
                  <a:cubicBezTo>
                    <a:pt x="3461" y="1856"/>
                    <a:pt x="3377" y="1847"/>
                    <a:pt x="3293" y="1847"/>
                  </a:cubicBezTo>
                  <a:cubicBezTo>
                    <a:pt x="3277" y="1847"/>
                    <a:pt x="3261" y="1847"/>
                    <a:pt x="3244" y="1848"/>
                  </a:cubicBezTo>
                  <a:cubicBezTo>
                    <a:pt x="3229" y="1848"/>
                    <a:pt x="3214" y="1849"/>
                    <a:pt x="3199" y="1849"/>
                  </a:cubicBezTo>
                  <a:cubicBezTo>
                    <a:pt x="3017" y="1849"/>
                    <a:pt x="2838" y="1825"/>
                    <a:pt x="2660" y="1787"/>
                  </a:cubicBezTo>
                  <a:cubicBezTo>
                    <a:pt x="2588" y="1772"/>
                    <a:pt x="2478" y="1778"/>
                    <a:pt x="2460" y="1693"/>
                  </a:cubicBezTo>
                  <a:cubicBezTo>
                    <a:pt x="2439" y="1601"/>
                    <a:pt x="2549" y="1583"/>
                    <a:pt x="2609" y="1540"/>
                  </a:cubicBezTo>
                  <a:cubicBezTo>
                    <a:pt x="2821" y="1392"/>
                    <a:pt x="3038" y="1251"/>
                    <a:pt x="3244" y="1096"/>
                  </a:cubicBezTo>
                  <a:cubicBezTo>
                    <a:pt x="3314" y="1043"/>
                    <a:pt x="3378" y="1012"/>
                    <a:pt x="3455" y="1012"/>
                  </a:cubicBezTo>
                  <a:cubicBezTo>
                    <a:pt x="3488" y="1012"/>
                    <a:pt x="3523" y="1017"/>
                    <a:pt x="3563" y="1030"/>
                  </a:cubicBezTo>
                  <a:cubicBezTo>
                    <a:pt x="3633" y="1051"/>
                    <a:pt x="3707" y="1069"/>
                    <a:pt x="3781" y="1069"/>
                  </a:cubicBezTo>
                  <a:cubicBezTo>
                    <a:pt x="3857" y="1069"/>
                    <a:pt x="3933" y="1050"/>
                    <a:pt x="4008" y="996"/>
                  </a:cubicBezTo>
                  <a:cubicBezTo>
                    <a:pt x="3915" y="905"/>
                    <a:pt x="3810" y="910"/>
                    <a:pt x="3712" y="900"/>
                  </a:cubicBezTo>
                  <a:cubicBezTo>
                    <a:pt x="3586" y="889"/>
                    <a:pt x="3577" y="839"/>
                    <a:pt x="3662" y="757"/>
                  </a:cubicBezTo>
                  <a:cubicBezTo>
                    <a:pt x="3760" y="666"/>
                    <a:pt x="3863" y="579"/>
                    <a:pt x="3957" y="488"/>
                  </a:cubicBezTo>
                  <a:cubicBezTo>
                    <a:pt x="4090" y="362"/>
                    <a:pt x="4211" y="227"/>
                    <a:pt x="4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6924725" y="1978700"/>
              <a:ext cx="132850" cy="68700"/>
            </a:xfrm>
            <a:custGeom>
              <a:avLst/>
              <a:gdLst/>
              <a:ahLst/>
              <a:cxnLst/>
              <a:rect l="l" t="t" r="r" b="b"/>
              <a:pathLst>
                <a:path w="5314" h="2748" extrusionOk="0">
                  <a:moveTo>
                    <a:pt x="5246" y="1"/>
                  </a:moveTo>
                  <a:cubicBezTo>
                    <a:pt x="5127" y="1"/>
                    <a:pt x="5038" y="62"/>
                    <a:pt x="4951" y="115"/>
                  </a:cubicBezTo>
                  <a:cubicBezTo>
                    <a:pt x="4609" y="323"/>
                    <a:pt x="4273" y="539"/>
                    <a:pt x="3930" y="745"/>
                  </a:cubicBezTo>
                  <a:cubicBezTo>
                    <a:pt x="3860" y="787"/>
                    <a:pt x="3780" y="872"/>
                    <a:pt x="3706" y="872"/>
                  </a:cubicBezTo>
                  <a:cubicBezTo>
                    <a:pt x="3691" y="872"/>
                    <a:pt x="3676" y="868"/>
                    <a:pt x="3662" y="861"/>
                  </a:cubicBezTo>
                  <a:cubicBezTo>
                    <a:pt x="3556" y="804"/>
                    <a:pt x="3661" y="680"/>
                    <a:pt x="3654" y="584"/>
                  </a:cubicBezTo>
                  <a:cubicBezTo>
                    <a:pt x="3649" y="539"/>
                    <a:pt x="3655" y="492"/>
                    <a:pt x="3659" y="374"/>
                  </a:cubicBezTo>
                  <a:lnTo>
                    <a:pt x="3659" y="374"/>
                  </a:lnTo>
                  <a:cubicBezTo>
                    <a:pt x="3513" y="543"/>
                    <a:pt x="3465" y="684"/>
                    <a:pt x="3442" y="829"/>
                  </a:cubicBezTo>
                  <a:cubicBezTo>
                    <a:pt x="3419" y="997"/>
                    <a:pt x="3332" y="1089"/>
                    <a:pt x="3189" y="1168"/>
                  </a:cubicBezTo>
                  <a:cubicBezTo>
                    <a:pt x="2779" y="1395"/>
                    <a:pt x="2362" y="1613"/>
                    <a:pt x="1933" y="1809"/>
                  </a:cubicBezTo>
                  <a:cubicBezTo>
                    <a:pt x="1825" y="1858"/>
                    <a:pt x="1722" y="1933"/>
                    <a:pt x="1554" y="1939"/>
                  </a:cubicBezTo>
                  <a:cubicBezTo>
                    <a:pt x="1828" y="1445"/>
                    <a:pt x="2173" y="1033"/>
                    <a:pt x="2372" y="536"/>
                  </a:cubicBezTo>
                  <a:lnTo>
                    <a:pt x="2372" y="536"/>
                  </a:lnTo>
                  <a:cubicBezTo>
                    <a:pt x="2220" y="618"/>
                    <a:pt x="2116" y="745"/>
                    <a:pt x="2025" y="880"/>
                  </a:cubicBezTo>
                  <a:cubicBezTo>
                    <a:pt x="1792" y="1233"/>
                    <a:pt x="1560" y="1586"/>
                    <a:pt x="1335" y="1946"/>
                  </a:cubicBezTo>
                  <a:cubicBezTo>
                    <a:pt x="1248" y="2085"/>
                    <a:pt x="1143" y="2184"/>
                    <a:pt x="988" y="2243"/>
                  </a:cubicBezTo>
                  <a:cubicBezTo>
                    <a:pt x="704" y="2353"/>
                    <a:pt x="422" y="2469"/>
                    <a:pt x="140" y="2588"/>
                  </a:cubicBezTo>
                  <a:cubicBezTo>
                    <a:pt x="85" y="2610"/>
                    <a:pt x="0" y="2631"/>
                    <a:pt x="33" y="2712"/>
                  </a:cubicBezTo>
                  <a:cubicBezTo>
                    <a:pt x="43" y="2739"/>
                    <a:pt x="64" y="2748"/>
                    <a:pt x="87" y="2748"/>
                  </a:cubicBezTo>
                  <a:cubicBezTo>
                    <a:pt x="116" y="2748"/>
                    <a:pt x="150" y="2734"/>
                    <a:pt x="178" y="2723"/>
                  </a:cubicBezTo>
                  <a:cubicBezTo>
                    <a:pt x="414" y="2636"/>
                    <a:pt x="665" y="2606"/>
                    <a:pt x="895" y="2496"/>
                  </a:cubicBezTo>
                  <a:cubicBezTo>
                    <a:pt x="1530" y="2193"/>
                    <a:pt x="2171" y="1902"/>
                    <a:pt x="2801" y="1590"/>
                  </a:cubicBezTo>
                  <a:cubicBezTo>
                    <a:pt x="3576" y="1206"/>
                    <a:pt x="4330" y="787"/>
                    <a:pt x="5039" y="296"/>
                  </a:cubicBezTo>
                  <a:cubicBezTo>
                    <a:pt x="5144" y="224"/>
                    <a:pt x="5268" y="165"/>
                    <a:pt x="5313" y="7"/>
                  </a:cubicBezTo>
                  <a:cubicBezTo>
                    <a:pt x="5290" y="2"/>
                    <a:pt x="5268" y="1"/>
                    <a:pt x="5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055775" y="1620875"/>
              <a:ext cx="74675" cy="133675"/>
            </a:xfrm>
            <a:custGeom>
              <a:avLst/>
              <a:gdLst/>
              <a:ahLst/>
              <a:cxnLst/>
              <a:rect l="l" t="t" r="r" b="b"/>
              <a:pathLst>
                <a:path w="2987" h="5347" extrusionOk="0">
                  <a:moveTo>
                    <a:pt x="2899" y="1"/>
                  </a:moveTo>
                  <a:cubicBezTo>
                    <a:pt x="2703" y="128"/>
                    <a:pt x="2577" y="275"/>
                    <a:pt x="2465" y="434"/>
                  </a:cubicBezTo>
                  <a:cubicBezTo>
                    <a:pt x="1714" y="1499"/>
                    <a:pt x="1051" y="2614"/>
                    <a:pt x="545" y="3819"/>
                  </a:cubicBezTo>
                  <a:cubicBezTo>
                    <a:pt x="513" y="3901"/>
                    <a:pt x="500" y="4003"/>
                    <a:pt x="375" y="4061"/>
                  </a:cubicBezTo>
                  <a:cubicBezTo>
                    <a:pt x="280" y="3565"/>
                    <a:pt x="186" y="3083"/>
                    <a:pt x="91" y="2586"/>
                  </a:cubicBezTo>
                  <a:cubicBezTo>
                    <a:pt x="1" y="2640"/>
                    <a:pt x="19" y="2702"/>
                    <a:pt x="20" y="2750"/>
                  </a:cubicBezTo>
                  <a:cubicBezTo>
                    <a:pt x="20" y="3124"/>
                    <a:pt x="112" y="3479"/>
                    <a:pt x="242" y="3825"/>
                  </a:cubicBezTo>
                  <a:cubicBezTo>
                    <a:pt x="338" y="4075"/>
                    <a:pt x="368" y="4313"/>
                    <a:pt x="248" y="4573"/>
                  </a:cubicBezTo>
                  <a:cubicBezTo>
                    <a:pt x="136" y="4814"/>
                    <a:pt x="42" y="5070"/>
                    <a:pt x="33" y="5346"/>
                  </a:cubicBezTo>
                  <a:cubicBezTo>
                    <a:pt x="241" y="4929"/>
                    <a:pt x="454" y="4512"/>
                    <a:pt x="615" y="4078"/>
                  </a:cubicBezTo>
                  <a:cubicBezTo>
                    <a:pt x="987" y="3066"/>
                    <a:pt x="1571" y="2180"/>
                    <a:pt x="2154" y="1288"/>
                  </a:cubicBezTo>
                  <a:cubicBezTo>
                    <a:pt x="2220" y="1189"/>
                    <a:pt x="2295" y="1140"/>
                    <a:pt x="2418" y="1121"/>
                  </a:cubicBezTo>
                  <a:cubicBezTo>
                    <a:pt x="2577" y="1094"/>
                    <a:pt x="2738" y="1048"/>
                    <a:pt x="2878" y="955"/>
                  </a:cubicBezTo>
                  <a:cubicBezTo>
                    <a:pt x="2922" y="927"/>
                    <a:pt x="2987" y="897"/>
                    <a:pt x="2971" y="835"/>
                  </a:cubicBezTo>
                  <a:cubicBezTo>
                    <a:pt x="2962" y="796"/>
                    <a:pt x="2936" y="789"/>
                    <a:pt x="2906" y="789"/>
                  </a:cubicBezTo>
                  <a:cubicBezTo>
                    <a:pt x="2886" y="789"/>
                    <a:pt x="2865" y="792"/>
                    <a:pt x="2847" y="792"/>
                  </a:cubicBezTo>
                  <a:cubicBezTo>
                    <a:pt x="2841" y="792"/>
                    <a:pt x="2835" y="792"/>
                    <a:pt x="2830" y="791"/>
                  </a:cubicBezTo>
                  <a:cubicBezTo>
                    <a:pt x="2822" y="790"/>
                    <a:pt x="2814" y="789"/>
                    <a:pt x="2805" y="789"/>
                  </a:cubicBezTo>
                  <a:cubicBezTo>
                    <a:pt x="2726" y="789"/>
                    <a:pt x="2650" y="835"/>
                    <a:pt x="2558" y="835"/>
                  </a:cubicBezTo>
                  <a:cubicBezTo>
                    <a:pt x="2536" y="835"/>
                    <a:pt x="2513" y="833"/>
                    <a:pt x="2489" y="826"/>
                  </a:cubicBezTo>
                  <a:cubicBezTo>
                    <a:pt x="2617" y="554"/>
                    <a:pt x="2853" y="341"/>
                    <a:pt x="28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183675" y="1588400"/>
              <a:ext cx="82175" cy="95150"/>
            </a:xfrm>
            <a:custGeom>
              <a:avLst/>
              <a:gdLst/>
              <a:ahLst/>
              <a:cxnLst/>
              <a:rect l="l" t="t" r="r" b="b"/>
              <a:pathLst>
                <a:path w="3287" h="3806" extrusionOk="0">
                  <a:moveTo>
                    <a:pt x="3287" y="0"/>
                  </a:moveTo>
                  <a:lnTo>
                    <a:pt x="3287" y="0"/>
                  </a:lnTo>
                  <a:cubicBezTo>
                    <a:pt x="2766" y="442"/>
                    <a:pt x="2386" y="1020"/>
                    <a:pt x="1815" y="1506"/>
                  </a:cubicBezTo>
                  <a:cubicBezTo>
                    <a:pt x="1878" y="1153"/>
                    <a:pt x="1991" y="871"/>
                    <a:pt x="1932" y="505"/>
                  </a:cubicBezTo>
                  <a:lnTo>
                    <a:pt x="1932" y="505"/>
                  </a:lnTo>
                  <a:cubicBezTo>
                    <a:pt x="1808" y="731"/>
                    <a:pt x="1740" y="909"/>
                    <a:pt x="1768" y="1084"/>
                  </a:cubicBezTo>
                  <a:cubicBezTo>
                    <a:pt x="1833" y="1497"/>
                    <a:pt x="1657" y="1788"/>
                    <a:pt x="1376" y="2053"/>
                  </a:cubicBezTo>
                  <a:cubicBezTo>
                    <a:pt x="1246" y="2176"/>
                    <a:pt x="1138" y="2324"/>
                    <a:pt x="1015" y="2456"/>
                  </a:cubicBezTo>
                  <a:cubicBezTo>
                    <a:pt x="931" y="2543"/>
                    <a:pt x="862" y="2650"/>
                    <a:pt x="728" y="2710"/>
                  </a:cubicBezTo>
                  <a:cubicBezTo>
                    <a:pt x="672" y="2480"/>
                    <a:pt x="782" y="2279"/>
                    <a:pt x="728" y="2063"/>
                  </a:cubicBezTo>
                  <a:lnTo>
                    <a:pt x="728" y="2063"/>
                  </a:lnTo>
                  <a:cubicBezTo>
                    <a:pt x="649" y="2712"/>
                    <a:pt x="383" y="3282"/>
                    <a:pt x="0" y="3806"/>
                  </a:cubicBezTo>
                  <a:cubicBezTo>
                    <a:pt x="100" y="3740"/>
                    <a:pt x="169" y="3655"/>
                    <a:pt x="234" y="3568"/>
                  </a:cubicBezTo>
                  <a:cubicBezTo>
                    <a:pt x="528" y="3191"/>
                    <a:pt x="826" y="2818"/>
                    <a:pt x="1171" y="2485"/>
                  </a:cubicBezTo>
                  <a:cubicBezTo>
                    <a:pt x="1269" y="2393"/>
                    <a:pt x="1362" y="2353"/>
                    <a:pt x="1502" y="2351"/>
                  </a:cubicBezTo>
                  <a:cubicBezTo>
                    <a:pt x="1861" y="2347"/>
                    <a:pt x="2220" y="2305"/>
                    <a:pt x="2566" y="2192"/>
                  </a:cubicBezTo>
                  <a:cubicBezTo>
                    <a:pt x="2631" y="2170"/>
                    <a:pt x="2731" y="2139"/>
                    <a:pt x="2715" y="2067"/>
                  </a:cubicBezTo>
                  <a:cubicBezTo>
                    <a:pt x="2703" y="2016"/>
                    <a:pt x="2673" y="2002"/>
                    <a:pt x="2637" y="2002"/>
                  </a:cubicBezTo>
                  <a:cubicBezTo>
                    <a:pt x="2598" y="2002"/>
                    <a:pt x="2553" y="2019"/>
                    <a:pt x="2516" y="2025"/>
                  </a:cubicBezTo>
                  <a:cubicBezTo>
                    <a:pt x="2193" y="2083"/>
                    <a:pt x="1877" y="2169"/>
                    <a:pt x="1476" y="2183"/>
                  </a:cubicBezTo>
                  <a:cubicBezTo>
                    <a:pt x="1568" y="2076"/>
                    <a:pt x="1623" y="2012"/>
                    <a:pt x="1679" y="1943"/>
                  </a:cubicBezTo>
                  <a:cubicBezTo>
                    <a:pt x="2107" y="1432"/>
                    <a:pt x="2639" y="1019"/>
                    <a:pt x="3052" y="494"/>
                  </a:cubicBezTo>
                  <a:cubicBezTo>
                    <a:pt x="3165" y="349"/>
                    <a:pt x="3285" y="208"/>
                    <a:pt x="32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169450" y="1701625"/>
              <a:ext cx="110200" cy="49975"/>
            </a:xfrm>
            <a:custGeom>
              <a:avLst/>
              <a:gdLst/>
              <a:ahLst/>
              <a:cxnLst/>
              <a:rect l="l" t="t" r="r" b="b"/>
              <a:pathLst>
                <a:path w="4408" h="1999" extrusionOk="0">
                  <a:moveTo>
                    <a:pt x="1303" y="984"/>
                  </a:moveTo>
                  <a:cubicBezTo>
                    <a:pt x="1302" y="986"/>
                    <a:pt x="1301" y="988"/>
                    <a:pt x="1300" y="989"/>
                  </a:cubicBezTo>
                  <a:lnTo>
                    <a:pt x="1300" y="989"/>
                  </a:lnTo>
                  <a:cubicBezTo>
                    <a:pt x="1303" y="988"/>
                    <a:pt x="1307" y="987"/>
                    <a:pt x="1310" y="986"/>
                  </a:cubicBezTo>
                  <a:lnTo>
                    <a:pt x="1303" y="984"/>
                  </a:lnTo>
                  <a:close/>
                  <a:moveTo>
                    <a:pt x="3103" y="1"/>
                  </a:moveTo>
                  <a:cubicBezTo>
                    <a:pt x="2960" y="1"/>
                    <a:pt x="2916" y="82"/>
                    <a:pt x="2871" y="158"/>
                  </a:cubicBezTo>
                  <a:cubicBezTo>
                    <a:pt x="2723" y="414"/>
                    <a:pt x="2579" y="675"/>
                    <a:pt x="2432" y="934"/>
                  </a:cubicBezTo>
                  <a:cubicBezTo>
                    <a:pt x="2390" y="1007"/>
                    <a:pt x="2367" y="1107"/>
                    <a:pt x="2285" y="1141"/>
                  </a:cubicBezTo>
                  <a:cubicBezTo>
                    <a:pt x="1869" y="1316"/>
                    <a:pt x="1443" y="1456"/>
                    <a:pt x="971" y="1566"/>
                  </a:cubicBezTo>
                  <a:cubicBezTo>
                    <a:pt x="1096" y="1350"/>
                    <a:pt x="1197" y="1170"/>
                    <a:pt x="1300" y="989"/>
                  </a:cubicBezTo>
                  <a:lnTo>
                    <a:pt x="1300" y="989"/>
                  </a:lnTo>
                  <a:cubicBezTo>
                    <a:pt x="1124" y="1051"/>
                    <a:pt x="1021" y="1204"/>
                    <a:pt x="960" y="1349"/>
                  </a:cubicBezTo>
                  <a:cubicBezTo>
                    <a:pt x="854" y="1600"/>
                    <a:pt x="657" y="1675"/>
                    <a:pt x="428" y="1741"/>
                  </a:cubicBezTo>
                  <a:cubicBezTo>
                    <a:pt x="273" y="1786"/>
                    <a:pt x="106" y="1826"/>
                    <a:pt x="0" y="1986"/>
                  </a:cubicBezTo>
                  <a:cubicBezTo>
                    <a:pt x="28" y="1995"/>
                    <a:pt x="54" y="1998"/>
                    <a:pt x="78" y="1998"/>
                  </a:cubicBezTo>
                  <a:cubicBezTo>
                    <a:pt x="150" y="1998"/>
                    <a:pt x="209" y="1968"/>
                    <a:pt x="269" y="1950"/>
                  </a:cubicBezTo>
                  <a:cubicBezTo>
                    <a:pt x="569" y="1858"/>
                    <a:pt x="868" y="1766"/>
                    <a:pt x="1163" y="1662"/>
                  </a:cubicBezTo>
                  <a:cubicBezTo>
                    <a:pt x="1240" y="1635"/>
                    <a:pt x="1312" y="1621"/>
                    <a:pt x="1383" y="1621"/>
                  </a:cubicBezTo>
                  <a:cubicBezTo>
                    <a:pt x="1479" y="1621"/>
                    <a:pt x="1573" y="1647"/>
                    <a:pt x="1673" y="1703"/>
                  </a:cubicBezTo>
                  <a:cubicBezTo>
                    <a:pt x="1870" y="1811"/>
                    <a:pt x="2072" y="1934"/>
                    <a:pt x="2315" y="1943"/>
                  </a:cubicBezTo>
                  <a:cubicBezTo>
                    <a:pt x="2159" y="1727"/>
                    <a:pt x="1867" y="1724"/>
                    <a:pt x="1673" y="1519"/>
                  </a:cubicBezTo>
                  <a:cubicBezTo>
                    <a:pt x="2009" y="1381"/>
                    <a:pt x="2322" y="1253"/>
                    <a:pt x="2638" y="1124"/>
                  </a:cubicBezTo>
                  <a:cubicBezTo>
                    <a:pt x="2899" y="1018"/>
                    <a:pt x="3153" y="874"/>
                    <a:pt x="3432" y="874"/>
                  </a:cubicBezTo>
                  <a:cubicBezTo>
                    <a:pt x="3529" y="874"/>
                    <a:pt x="3629" y="892"/>
                    <a:pt x="3733" y="934"/>
                  </a:cubicBezTo>
                  <a:cubicBezTo>
                    <a:pt x="3743" y="937"/>
                    <a:pt x="3754" y="940"/>
                    <a:pt x="3766" y="940"/>
                  </a:cubicBezTo>
                  <a:cubicBezTo>
                    <a:pt x="3791" y="940"/>
                    <a:pt x="3816" y="928"/>
                    <a:pt x="3823" y="891"/>
                  </a:cubicBezTo>
                  <a:cubicBezTo>
                    <a:pt x="3588" y="736"/>
                    <a:pt x="3588" y="738"/>
                    <a:pt x="3832" y="574"/>
                  </a:cubicBezTo>
                  <a:cubicBezTo>
                    <a:pt x="4046" y="431"/>
                    <a:pt x="4255" y="285"/>
                    <a:pt x="4407" y="66"/>
                  </a:cubicBezTo>
                  <a:lnTo>
                    <a:pt x="4407" y="66"/>
                  </a:lnTo>
                  <a:cubicBezTo>
                    <a:pt x="3767" y="290"/>
                    <a:pt x="3283" y="815"/>
                    <a:pt x="2559" y="1024"/>
                  </a:cubicBezTo>
                  <a:cubicBezTo>
                    <a:pt x="2768" y="643"/>
                    <a:pt x="2944" y="321"/>
                    <a:pt x="3118" y="1"/>
                  </a:cubicBezTo>
                  <a:cubicBezTo>
                    <a:pt x="3113" y="1"/>
                    <a:pt x="3108" y="1"/>
                    <a:pt x="3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7087850" y="1687975"/>
              <a:ext cx="30900" cy="7200"/>
            </a:xfrm>
            <a:custGeom>
              <a:avLst/>
              <a:gdLst/>
              <a:ahLst/>
              <a:cxnLst/>
              <a:rect l="l" t="t" r="r" b="b"/>
              <a:pathLst>
                <a:path w="1236" h="288" extrusionOk="0">
                  <a:moveTo>
                    <a:pt x="1108" y="1"/>
                  </a:moveTo>
                  <a:cubicBezTo>
                    <a:pt x="722" y="1"/>
                    <a:pt x="368" y="158"/>
                    <a:pt x="0" y="268"/>
                  </a:cubicBezTo>
                  <a:cubicBezTo>
                    <a:pt x="82" y="281"/>
                    <a:pt x="161" y="288"/>
                    <a:pt x="240" y="288"/>
                  </a:cubicBezTo>
                  <a:cubicBezTo>
                    <a:pt x="590" y="288"/>
                    <a:pt x="915" y="162"/>
                    <a:pt x="1235" y="6"/>
                  </a:cubicBezTo>
                  <a:cubicBezTo>
                    <a:pt x="1192" y="2"/>
                    <a:pt x="1150" y="1"/>
                    <a:pt x="11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6990300" y="2024625"/>
              <a:ext cx="29875" cy="5525"/>
            </a:xfrm>
            <a:custGeom>
              <a:avLst/>
              <a:gdLst/>
              <a:ahLst/>
              <a:cxnLst/>
              <a:rect l="l" t="t" r="r" b="b"/>
              <a:pathLst>
                <a:path w="1195" h="221" extrusionOk="0">
                  <a:moveTo>
                    <a:pt x="185" y="1"/>
                  </a:moveTo>
                  <a:cubicBezTo>
                    <a:pt x="124" y="1"/>
                    <a:pt x="63" y="4"/>
                    <a:pt x="1" y="10"/>
                  </a:cubicBezTo>
                  <a:cubicBezTo>
                    <a:pt x="322" y="97"/>
                    <a:pt x="638" y="221"/>
                    <a:pt x="973" y="221"/>
                  </a:cubicBezTo>
                  <a:cubicBezTo>
                    <a:pt x="1046" y="221"/>
                    <a:pt x="1120" y="215"/>
                    <a:pt x="1194" y="202"/>
                  </a:cubicBezTo>
                  <a:cubicBezTo>
                    <a:pt x="865" y="94"/>
                    <a:pt x="533" y="1"/>
                    <a:pt x="1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7086825" y="1641125"/>
              <a:ext cx="4300" cy="22075"/>
            </a:xfrm>
            <a:custGeom>
              <a:avLst/>
              <a:gdLst/>
              <a:ahLst/>
              <a:cxnLst/>
              <a:rect l="l" t="t" r="r" b="b"/>
              <a:pathLst>
                <a:path w="172" h="883" extrusionOk="0">
                  <a:moveTo>
                    <a:pt x="125" y="1"/>
                  </a:moveTo>
                  <a:cubicBezTo>
                    <a:pt x="22" y="293"/>
                    <a:pt x="0" y="586"/>
                    <a:pt x="113" y="883"/>
                  </a:cubicBezTo>
                  <a:cubicBezTo>
                    <a:pt x="156" y="588"/>
                    <a:pt x="171" y="294"/>
                    <a:pt x="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6919575" y="1781800"/>
              <a:ext cx="15950" cy="16800"/>
            </a:xfrm>
            <a:custGeom>
              <a:avLst/>
              <a:gdLst/>
              <a:ahLst/>
              <a:cxnLst/>
              <a:rect l="l" t="t" r="r" b="b"/>
              <a:pathLst>
                <a:path w="638" h="672" extrusionOk="0">
                  <a:moveTo>
                    <a:pt x="601" y="0"/>
                  </a:moveTo>
                  <a:cubicBezTo>
                    <a:pt x="404" y="204"/>
                    <a:pt x="205" y="407"/>
                    <a:pt x="6" y="609"/>
                  </a:cubicBezTo>
                  <a:lnTo>
                    <a:pt x="6" y="609"/>
                  </a:lnTo>
                  <a:cubicBezTo>
                    <a:pt x="6" y="609"/>
                    <a:pt x="6" y="609"/>
                    <a:pt x="6" y="608"/>
                  </a:cubicBezTo>
                  <a:cubicBezTo>
                    <a:pt x="3" y="608"/>
                    <a:pt x="0" y="615"/>
                    <a:pt x="0" y="615"/>
                  </a:cubicBezTo>
                  <a:cubicBezTo>
                    <a:pt x="2" y="613"/>
                    <a:pt x="4" y="611"/>
                    <a:pt x="6" y="609"/>
                  </a:cubicBezTo>
                  <a:lnTo>
                    <a:pt x="6" y="609"/>
                  </a:lnTo>
                  <a:cubicBezTo>
                    <a:pt x="17" y="644"/>
                    <a:pt x="37" y="671"/>
                    <a:pt x="62" y="671"/>
                  </a:cubicBezTo>
                  <a:cubicBezTo>
                    <a:pt x="75" y="671"/>
                    <a:pt x="89" y="664"/>
                    <a:pt x="105" y="648"/>
                  </a:cubicBezTo>
                  <a:cubicBezTo>
                    <a:pt x="285" y="445"/>
                    <a:pt x="460" y="239"/>
                    <a:pt x="638" y="33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7202000" y="1724325"/>
              <a:ext cx="1300" cy="2075"/>
            </a:xfrm>
            <a:custGeom>
              <a:avLst/>
              <a:gdLst/>
              <a:ahLst/>
              <a:cxnLst/>
              <a:rect l="l" t="t" r="r" b="b"/>
              <a:pathLst>
                <a:path w="52" h="83" extrusionOk="0">
                  <a:moveTo>
                    <a:pt x="34" y="0"/>
                  </a:moveTo>
                  <a:cubicBezTo>
                    <a:pt x="34" y="0"/>
                    <a:pt x="33" y="0"/>
                    <a:pt x="33" y="0"/>
                  </a:cubicBezTo>
                  <a:cubicBezTo>
                    <a:pt x="25" y="20"/>
                    <a:pt x="18" y="40"/>
                    <a:pt x="12" y="60"/>
                  </a:cubicBezTo>
                  <a:lnTo>
                    <a:pt x="12" y="60"/>
                  </a:lnTo>
                  <a:cubicBezTo>
                    <a:pt x="25" y="41"/>
                    <a:pt x="39" y="22"/>
                    <a:pt x="52" y="3"/>
                  </a:cubicBezTo>
                  <a:cubicBezTo>
                    <a:pt x="46" y="3"/>
                    <a:pt x="37" y="0"/>
                    <a:pt x="34" y="0"/>
                  </a:cubicBezTo>
                  <a:close/>
                  <a:moveTo>
                    <a:pt x="12" y="60"/>
                  </a:moveTo>
                  <a:cubicBezTo>
                    <a:pt x="8" y="65"/>
                    <a:pt x="4" y="71"/>
                    <a:pt x="1" y="76"/>
                  </a:cubicBezTo>
                  <a:lnTo>
                    <a:pt x="5" y="82"/>
                  </a:lnTo>
                  <a:cubicBezTo>
                    <a:pt x="7" y="75"/>
                    <a:pt x="10" y="67"/>
                    <a:pt x="12" y="6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6933000" y="1837025"/>
              <a:ext cx="250" cy="325"/>
            </a:xfrm>
            <a:custGeom>
              <a:avLst/>
              <a:gdLst/>
              <a:ahLst/>
              <a:cxnLst/>
              <a:rect l="l" t="t" r="r" b="b"/>
              <a:pathLst>
                <a:path w="10" h="13" extrusionOk="0">
                  <a:moveTo>
                    <a:pt x="9" y="1"/>
                  </a:moveTo>
                  <a:cubicBezTo>
                    <a:pt x="9" y="1"/>
                    <a:pt x="2" y="8"/>
                    <a:pt x="1" y="8"/>
                  </a:cubicBezTo>
                  <a:lnTo>
                    <a:pt x="6" y="12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6931550" y="1837275"/>
              <a:ext cx="1625" cy="1025"/>
            </a:xfrm>
            <a:custGeom>
              <a:avLst/>
              <a:gdLst/>
              <a:ahLst/>
              <a:cxnLst/>
              <a:rect l="l" t="t" r="r" b="b"/>
              <a:pathLst>
                <a:path w="65" h="41" extrusionOk="0">
                  <a:moveTo>
                    <a:pt x="59" y="1"/>
                  </a:moveTo>
                  <a:cubicBezTo>
                    <a:pt x="39" y="12"/>
                    <a:pt x="21" y="25"/>
                    <a:pt x="1" y="36"/>
                  </a:cubicBezTo>
                  <a:lnTo>
                    <a:pt x="7" y="40"/>
                  </a:lnTo>
                  <a:lnTo>
                    <a:pt x="64" y="4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6930125" y="1838175"/>
              <a:ext cx="1575" cy="1400"/>
            </a:xfrm>
            <a:custGeom>
              <a:avLst/>
              <a:gdLst/>
              <a:ahLst/>
              <a:cxnLst/>
              <a:rect l="l" t="t" r="r" b="b"/>
              <a:pathLst>
                <a:path w="63" h="56" extrusionOk="0">
                  <a:moveTo>
                    <a:pt x="58" y="0"/>
                  </a:moveTo>
                  <a:lnTo>
                    <a:pt x="0" y="52"/>
                  </a:lnTo>
                  <a:lnTo>
                    <a:pt x="4" y="55"/>
                  </a:lnTo>
                  <a:cubicBezTo>
                    <a:pt x="24" y="38"/>
                    <a:pt x="44" y="20"/>
                    <a:pt x="62" y="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7071450" y="1872775"/>
              <a:ext cx="375" cy="175"/>
            </a:xfrm>
            <a:custGeom>
              <a:avLst/>
              <a:gdLst/>
              <a:ahLst/>
              <a:cxnLst/>
              <a:rect l="l" t="t" r="r" b="b"/>
              <a:pathLst>
                <a:path w="15" h="7" extrusionOk="0">
                  <a:moveTo>
                    <a:pt x="14" y="0"/>
                  </a:moveTo>
                  <a:lnTo>
                    <a:pt x="6" y="3"/>
                  </a:lnTo>
                  <a:lnTo>
                    <a:pt x="0" y="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5"/>
          <p:cNvGrpSpPr/>
          <p:nvPr/>
        </p:nvGrpSpPr>
        <p:grpSpPr>
          <a:xfrm rot="3956110" flipH="1">
            <a:off x="-720354" y="3314873"/>
            <a:ext cx="1731900" cy="1164735"/>
            <a:chOff x="4938650" y="1239185"/>
            <a:chExt cx="976517" cy="656726"/>
          </a:xfrm>
        </p:grpSpPr>
        <p:sp>
          <p:nvSpPr>
            <p:cNvPr id="91" name="Google Shape;91;p5"/>
            <p:cNvSpPr/>
            <p:nvPr/>
          </p:nvSpPr>
          <p:spPr>
            <a:xfrm>
              <a:off x="4938650" y="1239185"/>
              <a:ext cx="976517" cy="656726"/>
            </a:xfrm>
            <a:custGeom>
              <a:avLst/>
              <a:gdLst/>
              <a:ahLst/>
              <a:cxnLst/>
              <a:rect l="l" t="t" r="r" b="b"/>
              <a:pathLst>
                <a:path w="28081" h="18885" extrusionOk="0">
                  <a:moveTo>
                    <a:pt x="13559" y="8850"/>
                  </a:moveTo>
                  <a:lnTo>
                    <a:pt x="13559" y="8850"/>
                  </a:lnTo>
                  <a:cubicBezTo>
                    <a:pt x="13559" y="8851"/>
                    <a:pt x="13559" y="8851"/>
                    <a:pt x="13559" y="8851"/>
                  </a:cubicBezTo>
                  <a:cubicBezTo>
                    <a:pt x="13559" y="8851"/>
                    <a:pt x="13559" y="8851"/>
                    <a:pt x="13559" y="8850"/>
                  </a:cubicBezTo>
                  <a:close/>
                  <a:moveTo>
                    <a:pt x="21786" y="1"/>
                  </a:moveTo>
                  <a:cubicBezTo>
                    <a:pt x="21728" y="1"/>
                    <a:pt x="21656" y="14"/>
                    <a:pt x="21566" y="38"/>
                  </a:cubicBezTo>
                  <a:cubicBezTo>
                    <a:pt x="21497" y="58"/>
                    <a:pt x="21425" y="72"/>
                    <a:pt x="21361" y="104"/>
                  </a:cubicBezTo>
                  <a:cubicBezTo>
                    <a:pt x="20754" y="405"/>
                    <a:pt x="20111" y="612"/>
                    <a:pt x="19476" y="845"/>
                  </a:cubicBezTo>
                  <a:cubicBezTo>
                    <a:pt x="18806" y="1089"/>
                    <a:pt x="18149" y="1369"/>
                    <a:pt x="17551" y="1760"/>
                  </a:cubicBezTo>
                  <a:cubicBezTo>
                    <a:pt x="16537" y="2426"/>
                    <a:pt x="15837" y="3316"/>
                    <a:pt x="15611" y="4533"/>
                  </a:cubicBezTo>
                  <a:cubicBezTo>
                    <a:pt x="15549" y="4863"/>
                    <a:pt x="15485" y="5223"/>
                    <a:pt x="15638" y="5516"/>
                  </a:cubicBezTo>
                  <a:cubicBezTo>
                    <a:pt x="15759" y="5746"/>
                    <a:pt x="15671" y="5845"/>
                    <a:pt x="15553" y="5989"/>
                  </a:cubicBezTo>
                  <a:cubicBezTo>
                    <a:pt x="14770" y="6941"/>
                    <a:pt x="13989" y="7898"/>
                    <a:pt x="13203" y="8848"/>
                  </a:cubicBezTo>
                  <a:cubicBezTo>
                    <a:pt x="13062" y="9017"/>
                    <a:pt x="12985" y="9223"/>
                    <a:pt x="12766" y="9345"/>
                  </a:cubicBezTo>
                  <a:cubicBezTo>
                    <a:pt x="9952" y="10896"/>
                    <a:pt x="7282" y="12667"/>
                    <a:pt x="4673" y="14535"/>
                  </a:cubicBezTo>
                  <a:cubicBezTo>
                    <a:pt x="4637" y="14561"/>
                    <a:pt x="4606" y="14610"/>
                    <a:pt x="4544" y="14610"/>
                  </a:cubicBezTo>
                  <a:cubicBezTo>
                    <a:pt x="4518" y="14610"/>
                    <a:pt x="4487" y="14601"/>
                    <a:pt x="4449" y="14579"/>
                  </a:cubicBezTo>
                  <a:cubicBezTo>
                    <a:pt x="4935" y="13924"/>
                    <a:pt x="4921" y="12998"/>
                    <a:pt x="5669" y="12483"/>
                  </a:cubicBezTo>
                  <a:cubicBezTo>
                    <a:pt x="6002" y="12253"/>
                    <a:pt x="6249" y="11923"/>
                    <a:pt x="6577" y="11677"/>
                  </a:cubicBezTo>
                  <a:cubicBezTo>
                    <a:pt x="7494" y="10989"/>
                    <a:pt x="8245" y="10160"/>
                    <a:pt x="8813" y="9147"/>
                  </a:cubicBezTo>
                  <a:cubicBezTo>
                    <a:pt x="9167" y="8515"/>
                    <a:pt x="9465" y="7862"/>
                    <a:pt x="9731" y="7195"/>
                  </a:cubicBezTo>
                  <a:cubicBezTo>
                    <a:pt x="10120" y="6216"/>
                    <a:pt x="10460" y="5220"/>
                    <a:pt x="10810" y="4226"/>
                  </a:cubicBezTo>
                  <a:cubicBezTo>
                    <a:pt x="10883" y="4016"/>
                    <a:pt x="10923" y="3790"/>
                    <a:pt x="10953" y="3569"/>
                  </a:cubicBezTo>
                  <a:cubicBezTo>
                    <a:pt x="10975" y="3399"/>
                    <a:pt x="11102" y="3184"/>
                    <a:pt x="10916" y="3065"/>
                  </a:cubicBezTo>
                  <a:cubicBezTo>
                    <a:pt x="10867" y="3034"/>
                    <a:pt x="10817" y="3021"/>
                    <a:pt x="10768" y="3021"/>
                  </a:cubicBezTo>
                  <a:cubicBezTo>
                    <a:pt x="10626" y="3021"/>
                    <a:pt x="10488" y="3126"/>
                    <a:pt x="10373" y="3202"/>
                  </a:cubicBezTo>
                  <a:cubicBezTo>
                    <a:pt x="9451" y="3799"/>
                    <a:pt x="8527" y="4396"/>
                    <a:pt x="7677" y="5096"/>
                  </a:cubicBezTo>
                  <a:cubicBezTo>
                    <a:pt x="5261" y="7084"/>
                    <a:pt x="4410" y="9661"/>
                    <a:pt x="4815" y="12707"/>
                  </a:cubicBezTo>
                  <a:cubicBezTo>
                    <a:pt x="4831" y="12830"/>
                    <a:pt x="4814" y="12935"/>
                    <a:pt x="4770" y="13046"/>
                  </a:cubicBezTo>
                  <a:cubicBezTo>
                    <a:pt x="4498" y="13743"/>
                    <a:pt x="4168" y="14415"/>
                    <a:pt x="3821" y="15077"/>
                  </a:cubicBezTo>
                  <a:cubicBezTo>
                    <a:pt x="3756" y="15198"/>
                    <a:pt x="3674" y="15300"/>
                    <a:pt x="3568" y="15389"/>
                  </a:cubicBezTo>
                  <a:cubicBezTo>
                    <a:pt x="2534" y="16255"/>
                    <a:pt x="1499" y="17123"/>
                    <a:pt x="461" y="17987"/>
                  </a:cubicBezTo>
                  <a:cubicBezTo>
                    <a:pt x="334" y="18092"/>
                    <a:pt x="235" y="18217"/>
                    <a:pt x="144" y="18352"/>
                  </a:cubicBezTo>
                  <a:cubicBezTo>
                    <a:pt x="1" y="18571"/>
                    <a:pt x="137" y="18709"/>
                    <a:pt x="300" y="18822"/>
                  </a:cubicBezTo>
                  <a:cubicBezTo>
                    <a:pt x="361" y="18864"/>
                    <a:pt x="420" y="18885"/>
                    <a:pt x="475" y="18885"/>
                  </a:cubicBezTo>
                  <a:cubicBezTo>
                    <a:pt x="566" y="18885"/>
                    <a:pt x="647" y="18828"/>
                    <a:pt x="708" y="18719"/>
                  </a:cubicBezTo>
                  <a:cubicBezTo>
                    <a:pt x="763" y="18622"/>
                    <a:pt x="840" y="18550"/>
                    <a:pt x="922" y="18479"/>
                  </a:cubicBezTo>
                  <a:cubicBezTo>
                    <a:pt x="1533" y="17960"/>
                    <a:pt x="2146" y="17443"/>
                    <a:pt x="2755" y="16923"/>
                  </a:cubicBezTo>
                  <a:cubicBezTo>
                    <a:pt x="2822" y="16868"/>
                    <a:pt x="2890" y="16830"/>
                    <a:pt x="2977" y="16830"/>
                  </a:cubicBezTo>
                  <a:cubicBezTo>
                    <a:pt x="2984" y="16830"/>
                    <a:pt x="2992" y="16830"/>
                    <a:pt x="2999" y="16831"/>
                  </a:cubicBezTo>
                  <a:cubicBezTo>
                    <a:pt x="3160" y="16842"/>
                    <a:pt x="3321" y="16848"/>
                    <a:pt x="3482" y="16848"/>
                  </a:cubicBezTo>
                  <a:cubicBezTo>
                    <a:pt x="3970" y="16848"/>
                    <a:pt x="4457" y="16800"/>
                    <a:pt x="4937" y="16735"/>
                  </a:cubicBezTo>
                  <a:cubicBezTo>
                    <a:pt x="4996" y="16727"/>
                    <a:pt x="5051" y="16723"/>
                    <a:pt x="5105" y="16723"/>
                  </a:cubicBezTo>
                  <a:cubicBezTo>
                    <a:pt x="5434" y="16723"/>
                    <a:pt x="5662" y="16872"/>
                    <a:pt x="5887" y="17098"/>
                  </a:cubicBezTo>
                  <a:cubicBezTo>
                    <a:pt x="5943" y="17154"/>
                    <a:pt x="5988" y="17225"/>
                    <a:pt x="6047" y="17280"/>
                  </a:cubicBezTo>
                  <a:cubicBezTo>
                    <a:pt x="6320" y="17535"/>
                    <a:pt x="6579" y="17797"/>
                    <a:pt x="6939" y="17951"/>
                  </a:cubicBezTo>
                  <a:cubicBezTo>
                    <a:pt x="7447" y="18168"/>
                    <a:pt x="7944" y="18268"/>
                    <a:pt x="8432" y="18268"/>
                  </a:cubicBezTo>
                  <a:cubicBezTo>
                    <a:pt x="9162" y="18268"/>
                    <a:pt x="9872" y="18044"/>
                    <a:pt x="10564" y="17648"/>
                  </a:cubicBezTo>
                  <a:cubicBezTo>
                    <a:pt x="10979" y="17412"/>
                    <a:pt x="11404" y="17201"/>
                    <a:pt x="11836" y="16997"/>
                  </a:cubicBezTo>
                  <a:cubicBezTo>
                    <a:pt x="12475" y="16695"/>
                    <a:pt x="13082" y="16344"/>
                    <a:pt x="13590" y="15843"/>
                  </a:cubicBezTo>
                  <a:cubicBezTo>
                    <a:pt x="13711" y="15722"/>
                    <a:pt x="13858" y="15607"/>
                    <a:pt x="13797" y="15408"/>
                  </a:cubicBezTo>
                  <a:cubicBezTo>
                    <a:pt x="13741" y="15219"/>
                    <a:pt x="13556" y="15204"/>
                    <a:pt x="13402" y="15170"/>
                  </a:cubicBezTo>
                  <a:cubicBezTo>
                    <a:pt x="13155" y="15116"/>
                    <a:pt x="12903" y="15091"/>
                    <a:pt x="12656" y="15044"/>
                  </a:cubicBezTo>
                  <a:cubicBezTo>
                    <a:pt x="11921" y="14909"/>
                    <a:pt x="11219" y="14621"/>
                    <a:pt x="10476" y="14521"/>
                  </a:cubicBezTo>
                  <a:cubicBezTo>
                    <a:pt x="10129" y="14474"/>
                    <a:pt x="9789" y="14449"/>
                    <a:pt x="9458" y="14449"/>
                  </a:cubicBezTo>
                  <a:cubicBezTo>
                    <a:pt x="8013" y="14449"/>
                    <a:pt x="6726" y="14924"/>
                    <a:pt x="5688" y="16132"/>
                  </a:cubicBezTo>
                  <a:cubicBezTo>
                    <a:pt x="5645" y="16185"/>
                    <a:pt x="5603" y="16227"/>
                    <a:pt x="5534" y="16231"/>
                  </a:cubicBezTo>
                  <a:cubicBezTo>
                    <a:pt x="4848" y="16286"/>
                    <a:pt x="4163" y="16343"/>
                    <a:pt x="3476" y="16398"/>
                  </a:cubicBezTo>
                  <a:cubicBezTo>
                    <a:pt x="3959" y="15939"/>
                    <a:pt x="4460" y="15533"/>
                    <a:pt x="4957" y="15122"/>
                  </a:cubicBezTo>
                  <a:cubicBezTo>
                    <a:pt x="6073" y="14198"/>
                    <a:pt x="7178" y="13258"/>
                    <a:pt x="8342" y="12393"/>
                  </a:cubicBezTo>
                  <a:cubicBezTo>
                    <a:pt x="8548" y="12240"/>
                    <a:pt x="8768" y="12202"/>
                    <a:pt x="9022" y="12198"/>
                  </a:cubicBezTo>
                  <a:cubicBezTo>
                    <a:pt x="9086" y="12196"/>
                    <a:pt x="9150" y="12196"/>
                    <a:pt x="9215" y="12196"/>
                  </a:cubicBezTo>
                  <a:cubicBezTo>
                    <a:pt x="9949" y="12196"/>
                    <a:pt x="10680" y="12293"/>
                    <a:pt x="11414" y="12293"/>
                  </a:cubicBezTo>
                  <a:cubicBezTo>
                    <a:pt x="11453" y="12293"/>
                    <a:pt x="11493" y="12293"/>
                    <a:pt x="11533" y="12293"/>
                  </a:cubicBezTo>
                  <a:cubicBezTo>
                    <a:pt x="11593" y="12292"/>
                    <a:pt x="11654" y="12290"/>
                    <a:pt x="11714" y="12290"/>
                  </a:cubicBezTo>
                  <a:cubicBezTo>
                    <a:pt x="12106" y="12290"/>
                    <a:pt x="12463" y="12341"/>
                    <a:pt x="12592" y="12843"/>
                  </a:cubicBezTo>
                  <a:cubicBezTo>
                    <a:pt x="12595" y="12850"/>
                    <a:pt x="12604" y="12857"/>
                    <a:pt x="12609" y="12864"/>
                  </a:cubicBezTo>
                  <a:cubicBezTo>
                    <a:pt x="13040" y="13335"/>
                    <a:pt x="13535" y="13701"/>
                    <a:pt x="14197" y="13746"/>
                  </a:cubicBezTo>
                  <a:cubicBezTo>
                    <a:pt x="14332" y="13755"/>
                    <a:pt x="14466" y="13760"/>
                    <a:pt x="14601" y="13760"/>
                  </a:cubicBezTo>
                  <a:cubicBezTo>
                    <a:pt x="15096" y="13760"/>
                    <a:pt x="15586" y="13690"/>
                    <a:pt x="16052" y="13491"/>
                  </a:cubicBezTo>
                  <a:cubicBezTo>
                    <a:pt x="17584" y="12834"/>
                    <a:pt x="18601" y="11624"/>
                    <a:pt x="19486" y="10276"/>
                  </a:cubicBezTo>
                  <a:cubicBezTo>
                    <a:pt x="19549" y="10180"/>
                    <a:pt x="19587" y="10062"/>
                    <a:pt x="19510" y="9947"/>
                  </a:cubicBezTo>
                  <a:cubicBezTo>
                    <a:pt x="19456" y="9868"/>
                    <a:pt x="19386" y="9844"/>
                    <a:pt x="19312" y="9844"/>
                  </a:cubicBezTo>
                  <a:cubicBezTo>
                    <a:pt x="19263" y="9844"/>
                    <a:pt x="19213" y="9855"/>
                    <a:pt x="19166" y="9867"/>
                  </a:cubicBezTo>
                  <a:cubicBezTo>
                    <a:pt x="18816" y="9957"/>
                    <a:pt x="18466" y="10043"/>
                    <a:pt x="18107" y="10083"/>
                  </a:cubicBezTo>
                  <a:cubicBezTo>
                    <a:pt x="17291" y="10173"/>
                    <a:pt x="16477" y="10251"/>
                    <a:pt x="15662" y="10342"/>
                  </a:cubicBezTo>
                  <a:cubicBezTo>
                    <a:pt x="14380" y="10485"/>
                    <a:pt x="13247" y="10972"/>
                    <a:pt x="12303" y="11864"/>
                  </a:cubicBezTo>
                  <a:cubicBezTo>
                    <a:pt x="12216" y="11948"/>
                    <a:pt x="12124" y="11967"/>
                    <a:pt x="12012" y="11967"/>
                  </a:cubicBezTo>
                  <a:cubicBezTo>
                    <a:pt x="11238" y="11962"/>
                    <a:pt x="10464" y="11965"/>
                    <a:pt x="9690" y="11961"/>
                  </a:cubicBezTo>
                  <a:cubicBezTo>
                    <a:pt x="9522" y="11961"/>
                    <a:pt x="9349" y="11960"/>
                    <a:pt x="9198" y="11868"/>
                  </a:cubicBezTo>
                  <a:cubicBezTo>
                    <a:pt x="9206" y="11794"/>
                    <a:pt x="9262" y="11777"/>
                    <a:pt x="9304" y="11748"/>
                  </a:cubicBezTo>
                  <a:cubicBezTo>
                    <a:pt x="11798" y="9999"/>
                    <a:pt x="14448" y="8530"/>
                    <a:pt x="17220" y="7273"/>
                  </a:cubicBezTo>
                  <a:cubicBezTo>
                    <a:pt x="17317" y="7228"/>
                    <a:pt x="17417" y="7203"/>
                    <a:pt x="17525" y="7203"/>
                  </a:cubicBezTo>
                  <a:cubicBezTo>
                    <a:pt x="17536" y="7203"/>
                    <a:pt x="17547" y="7203"/>
                    <a:pt x="17558" y="7204"/>
                  </a:cubicBezTo>
                  <a:cubicBezTo>
                    <a:pt x="18420" y="7246"/>
                    <a:pt x="19284" y="7245"/>
                    <a:pt x="20146" y="7334"/>
                  </a:cubicBezTo>
                  <a:cubicBezTo>
                    <a:pt x="20516" y="7373"/>
                    <a:pt x="20802" y="7509"/>
                    <a:pt x="21035" y="7735"/>
                  </a:cubicBezTo>
                  <a:cubicBezTo>
                    <a:pt x="21521" y="8206"/>
                    <a:pt x="22122" y="8377"/>
                    <a:pt x="22748" y="8451"/>
                  </a:cubicBezTo>
                  <a:cubicBezTo>
                    <a:pt x="22936" y="8474"/>
                    <a:pt x="23120" y="8484"/>
                    <a:pt x="23301" y="8484"/>
                  </a:cubicBezTo>
                  <a:cubicBezTo>
                    <a:pt x="24515" y="8484"/>
                    <a:pt x="25581" y="7999"/>
                    <a:pt x="26544" y="7217"/>
                  </a:cubicBezTo>
                  <a:cubicBezTo>
                    <a:pt x="26711" y="7080"/>
                    <a:pt x="26870" y="6932"/>
                    <a:pt x="27017" y="6774"/>
                  </a:cubicBezTo>
                  <a:cubicBezTo>
                    <a:pt x="27181" y="6593"/>
                    <a:pt x="27130" y="6442"/>
                    <a:pt x="26894" y="6377"/>
                  </a:cubicBezTo>
                  <a:cubicBezTo>
                    <a:pt x="26808" y="6353"/>
                    <a:pt x="26718" y="6339"/>
                    <a:pt x="26629" y="6335"/>
                  </a:cubicBezTo>
                  <a:cubicBezTo>
                    <a:pt x="26132" y="6302"/>
                    <a:pt x="25644" y="6223"/>
                    <a:pt x="25159" y="6119"/>
                  </a:cubicBezTo>
                  <a:cubicBezTo>
                    <a:pt x="24597" y="5999"/>
                    <a:pt x="24035" y="5851"/>
                    <a:pt x="23457" y="5828"/>
                  </a:cubicBezTo>
                  <a:cubicBezTo>
                    <a:pt x="23383" y="5825"/>
                    <a:pt x="23310" y="5824"/>
                    <a:pt x="23237" y="5824"/>
                  </a:cubicBezTo>
                  <a:cubicBezTo>
                    <a:pt x="22223" y="5824"/>
                    <a:pt x="21317" y="6109"/>
                    <a:pt x="20640" y="6956"/>
                  </a:cubicBezTo>
                  <a:cubicBezTo>
                    <a:pt x="20605" y="7001"/>
                    <a:pt x="20565" y="7029"/>
                    <a:pt x="20508" y="7033"/>
                  </a:cubicBezTo>
                  <a:cubicBezTo>
                    <a:pt x="20284" y="7044"/>
                    <a:pt x="20059" y="7052"/>
                    <a:pt x="19835" y="7052"/>
                  </a:cubicBezTo>
                  <a:cubicBezTo>
                    <a:pt x="19365" y="7052"/>
                    <a:pt x="18896" y="7015"/>
                    <a:pt x="18430" y="6886"/>
                  </a:cubicBezTo>
                  <a:cubicBezTo>
                    <a:pt x="19293" y="6384"/>
                    <a:pt x="20252" y="6091"/>
                    <a:pt x="21065" y="5505"/>
                  </a:cubicBezTo>
                  <a:cubicBezTo>
                    <a:pt x="21539" y="5162"/>
                    <a:pt x="22092" y="4946"/>
                    <a:pt x="22609" y="4671"/>
                  </a:cubicBezTo>
                  <a:cubicBezTo>
                    <a:pt x="22665" y="4640"/>
                    <a:pt x="22717" y="4625"/>
                    <a:pt x="22770" y="4625"/>
                  </a:cubicBezTo>
                  <a:cubicBezTo>
                    <a:pt x="22815" y="4625"/>
                    <a:pt x="22862" y="4636"/>
                    <a:pt x="22912" y="4658"/>
                  </a:cubicBezTo>
                  <a:cubicBezTo>
                    <a:pt x="23186" y="4777"/>
                    <a:pt x="23464" y="4871"/>
                    <a:pt x="23769" y="4878"/>
                  </a:cubicBezTo>
                  <a:cubicBezTo>
                    <a:pt x="23799" y="4879"/>
                    <a:pt x="23829" y="4879"/>
                    <a:pt x="23859" y="4879"/>
                  </a:cubicBezTo>
                  <a:cubicBezTo>
                    <a:pt x="24642" y="4879"/>
                    <a:pt x="25356" y="4649"/>
                    <a:pt x="26018" y="4228"/>
                  </a:cubicBezTo>
                  <a:cubicBezTo>
                    <a:pt x="27089" y="3548"/>
                    <a:pt x="27807" y="2622"/>
                    <a:pt x="28037" y="1356"/>
                  </a:cubicBezTo>
                  <a:cubicBezTo>
                    <a:pt x="28081" y="1120"/>
                    <a:pt x="28015" y="989"/>
                    <a:pt x="27858" y="989"/>
                  </a:cubicBezTo>
                  <a:cubicBezTo>
                    <a:pt x="27810" y="989"/>
                    <a:pt x="27753" y="1001"/>
                    <a:pt x="27689" y="1026"/>
                  </a:cubicBezTo>
                  <a:cubicBezTo>
                    <a:pt x="27175" y="1225"/>
                    <a:pt x="26638" y="1270"/>
                    <a:pt x="26103" y="1343"/>
                  </a:cubicBezTo>
                  <a:cubicBezTo>
                    <a:pt x="25416" y="1439"/>
                    <a:pt x="24734" y="1569"/>
                    <a:pt x="24088" y="1835"/>
                  </a:cubicBezTo>
                  <a:cubicBezTo>
                    <a:pt x="23526" y="2063"/>
                    <a:pt x="23034" y="2385"/>
                    <a:pt x="22695" y="2903"/>
                  </a:cubicBezTo>
                  <a:cubicBezTo>
                    <a:pt x="22458" y="3268"/>
                    <a:pt x="22310" y="3663"/>
                    <a:pt x="22403" y="4104"/>
                  </a:cubicBezTo>
                  <a:cubicBezTo>
                    <a:pt x="22439" y="4279"/>
                    <a:pt x="22397" y="4358"/>
                    <a:pt x="22247" y="4441"/>
                  </a:cubicBezTo>
                  <a:cubicBezTo>
                    <a:pt x="21600" y="4794"/>
                    <a:pt x="20958" y="5161"/>
                    <a:pt x="20314" y="5522"/>
                  </a:cubicBezTo>
                  <a:cubicBezTo>
                    <a:pt x="19929" y="5739"/>
                    <a:pt x="19566" y="6012"/>
                    <a:pt x="19157" y="6163"/>
                  </a:cubicBezTo>
                  <a:cubicBezTo>
                    <a:pt x="17667" y="6719"/>
                    <a:pt x="16267" y="7464"/>
                    <a:pt x="14854" y="8180"/>
                  </a:cubicBezTo>
                  <a:cubicBezTo>
                    <a:pt x="14426" y="8398"/>
                    <a:pt x="14025" y="8668"/>
                    <a:pt x="13571" y="8837"/>
                  </a:cubicBezTo>
                  <a:lnTo>
                    <a:pt x="13571" y="8837"/>
                  </a:lnTo>
                  <a:cubicBezTo>
                    <a:pt x="14304" y="8038"/>
                    <a:pt x="14911" y="7137"/>
                    <a:pt x="15629" y="6325"/>
                  </a:cubicBezTo>
                  <a:cubicBezTo>
                    <a:pt x="15758" y="6180"/>
                    <a:pt x="15857" y="5975"/>
                    <a:pt x="16049" y="5975"/>
                  </a:cubicBezTo>
                  <a:cubicBezTo>
                    <a:pt x="16109" y="5975"/>
                    <a:pt x="16178" y="5995"/>
                    <a:pt x="16260" y="6043"/>
                  </a:cubicBezTo>
                  <a:cubicBezTo>
                    <a:pt x="16264" y="6045"/>
                    <a:pt x="16269" y="6046"/>
                    <a:pt x="16275" y="6046"/>
                  </a:cubicBezTo>
                  <a:cubicBezTo>
                    <a:pt x="16287" y="6046"/>
                    <a:pt x="16301" y="6042"/>
                    <a:pt x="16314" y="6041"/>
                  </a:cubicBezTo>
                  <a:cubicBezTo>
                    <a:pt x="16882" y="5983"/>
                    <a:pt x="17431" y="5841"/>
                    <a:pt x="17934" y="5563"/>
                  </a:cubicBezTo>
                  <a:cubicBezTo>
                    <a:pt x="19054" y="4946"/>
                    <a:pt x="19908" y="4027"/>
                    <a:pt x="20657" y="3021"/>
                  </a:cubicBezTo>
                  <a:cubicBezTo>
                    <a:pt x="21248" y="2230"/>
                    <a:pt x="21751" y="1369"/>
                    <a:pt x="21938" y="370"/>
                  </a:cubicBezTo>
                  <a:cubicBezTo>
                    <a:pt x="21988" y="110"/>
                    <a:pt x="21952" y="1"/>
                    <a:pt x="217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107450" y="1393379"/>
              <a:ext cx="178778" cy="286929"/>
            </a:xfrm>
            <a:custGeom>
              <a:avLst/>
              <a:gdLst/>
              <a:ahLst/>
              <a:cxnLst/>
              <a:rect l="l" t="t" r="r" b="b"/>
              <a:pathLst>
                <a:path w="5141" h="8251" extrusionOk="0">
                  <a:moveTo>
                    <a:pt x="4100" y="3279"/>
                  </a:moveTo>
                  <a:cubicBezTo>
                    <a:pt x="4099" y="3282"/>
                    <a:pt x="4098" y="3284"/>
                    <a:pt x="4096" y="3287"/>
                  </a:cubicBezTo>
                  <a:lnTo>
                    <a:pt x="4096" y="3287"/>
                  </a:lnTo>
                  <a:cubicBezTo>
                    <a:pt x="4099" y="3287"/>
                    <a:pt x="4101" y="3287"/>
                    <a:pt x="4103" y="3286"/>
                  </a:cubicBezTo>
                  <a:lnTo>
                    <a:pt x="4100" y="3279"/>
                  </a:lnTo>
                  <a:close/>
                  <a:moveTo>
                    <a:pt x="4975" y="0"/>
                  </a:moveTo>
                  <a:cubicBezTo>
                    <a:pt x="4897" y="0"/>
                    <a:pt x="4813" y="125"/>
                    <a:pt x="4757" y="199"/>
                  </a:cubicBezTo>
                  <a:cubicBezTo>
                    <a:pt x="4364" y="705"/>
                    <a:pt x="3983" y="1219"/>
                    <a:pt x="3592" y="1724"/>
                  </a:cubicBezTo>
                  <a:cubicBezTo>
                    <a:pt x="3541" y="1789"/>
                    <a:pt x="3518" y="1903"/>
                    <a:pt x="3399" y="1903"/>
                  </a:cubicBezTo>
                  <a:cubicBezTo>
                    <a:pt x="3394" y="1903"/>
                    <a:pt x="3388" y="1903"/>
                    <a:pt x="3382" y="1902"/>
                  </a:cubicBezTo>
                  <a:cubicBezTo>
                    <a:pt x="3362" y="1610"/>
                    <a:pt x="3518" y="1331"/>
                    <a:pt x="3433" y="974"/>
                  </a:cubicBezTo>
                  <a:lnTo>
                    <a:pt x="3433" y="974"/>
                  </a:lnTo>
                  <a:cubicBezTo>
                    <a:pt x="3248" y="1307"/>
                    <a:pt x="3249" y="1613"/>
                    <a:pt x="3247" y="1912"/>
                  </a:cubicBezTo>
                  <a:cubicBezTo>
                    <a:pt x="3244" y="2110"/>
                    <a:pt x="3197" y="2279"/>
                    <a:pt x="3077" y="2440"/>
                  </a:cubicBezTo>
                  <a:cubicBezTo>
                    <a:pt x="2466" y="3258"/>
                    <a:pt x="1995" y="4160"/>
                    <a:pt x="1500" y="5048"/>
                  </a:cubicBezTo>
                  <a:cubicBezTo>
                    <a:pt x="1401" y="5225"/>
                    <a:pt x="1360" y="5450"/>
                    <a:pt x="1154" y="5592"/>
                  </a:cubicBezTo>
                  <a:cubicBezTo>
                    <a:pt x="1134" y="4775"/>
                    <a:pt x="1236" y="3989"/>
                    <a:pt x="1205" y="3196"/>
                  </a:cubicBezTo>
                  <a:lnTo>
                    <a:pt x="1205" y="3196"/>
                  </a:lnTo>
                  <a:cubicBezTo>
                    <a:pt x="1110" y="3312"/>
                    <a:pt x="1073" y="3435"/>
                    <a:pt x="1049" y="3569"/>
                  </a:cubicBezTo>
                  <a:cubicBezTo>
                    <a:pt x="929" y="4297"/>
                    <a:pt x="962" y="5042"/>
                    <a:pt x="841" y="5770"/>
                  </a:cubicBezTo>
                  <a:cubicBezTo>
                    <a:pt x="801" y="6000"/>
                    <a:pt x="877" y="6248"/>
                    <a:pt x="749" y="6454"/>
                  </a:cubicBezTo>
                  <a:cubicBezTo>
                    <a:pt x="471" y="6900"/>
                    <a:pt x="318" y="7404"/>
                    <a:pt x="83" y="7870"/>
                  </a:cubicBezTo>
                  <a:cubicBezTo>
                    <a:pt x="25" y="7986"/>
                    <a:pt x="1" y="8117"/>
                    <a:pt x="69" y="8251"/>
                  </a:cubicBezTo>
                  <a:cubicBezTo>
                    <a:pt x="191" y="8193"/>
                    <a:pt x="251" y="8104"/>
                    <a:pt x="292" y="8005"/>
                  </a:cubicBezTo>
                  <a:cubicBezTo>
                    <a:pt x="774" y="6850"/>
                    <a:pt x="1385" y="5757"/>
                    <a:pt x="1981" y="4659"/>
                  </a:cubicBezTo>
                  <a:cubicBezTo>
                    <a:pt x="2084" y="4472"/>
                    <a:pt x="2183" y="4290"/>
                    <a:pt x="2408" y="4197"/>
                  </a:cubicBezTo>
                  <a:cubicBezTo>
                    <a:pt x="2839" y="4017"/>
                    <a:pt x="3261" y="3810"/>
                    <a:pt x="3678" y="3601"/>
                  </a:cubicBezTo>
                  <a:cubicBezTo>
                    <a:pt x="3833" y="3525"/>
                    <a:pt x="4003" y="3451"/>
                    <a:pt x="4096" y="3287"/>
                  </a:cubicBezTo>
                  <a:lnTo>
                    <a:pt x="4096" y="3287"/>
                  </a:lnTo>
                  <a:cubicBezTo>
                    <a:pt x="3865" y="3305"/>
                    <a:pt x="3679" y="3440"/>
                    <a:pt x="3477" y="3526"/>
                  </a:cubicBezTo>
                  <a:cubicBezTo>
                    <a:pt x="3124" y="3680"/>
                    <a:pt x="2771" y="3827"/>
                    <a:pt x="2410" y="3979"/>
                  </a:cubicBezTo>
                  <a:cubicBezTo>
                    <a:pt x="2411" y="3902"/>
                    <a:pt x="2459" y="3828"/>
                    <a:pt x="2502" y="3752"/>
                  </a:cubicBezTo>
                  <a:cubicBezTo>
                    <a:pt x="2774" y="3255"/>
                    <a:pt x="3111" y="2798"/>
                    <a:pt x="3440" y="2340"/>
                  </a:cubicBezTo>
                  <a:cubicBezTo>
                    <a:pt x="3701" y="1974"/>
                    <a:pt x="3930" y="1583"/>
                    <a:pt x="4270" y="1280"/>
                  </a:cubicBezTo>
                  <a:lnTo>
                    <a:pt x="4270" y="1280"/>
                  </a:lnTo>
                  <a:lnTo>
                    <a:pt x="4264" y="1281"/>
                  </a:lnTo>
                  <a:cubicBezTo>
                    <a:pt x="4442" y="933"/>
                    <a:pt x="4730" y="666"/>
                    <a:pt x="4940" y="340"/>
                  </a:cubicBezTo>
                  <a:cubicBezTo>
                    <a:pt x="5001" y="245"/>
                    <a:pt x="5140" y="106"/>
                    <a:pt x="5019" y="15"/>
                  </a:cubicBezTo>
                  <a:cubicBezTo>
                    <a:pt x="5005" y="5"/>
                    <a:pt x="4990" y="0"/>
                    <a:pt x="4975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5354844" y="1624880"/>
              <a:ext cx="194253" cy="67324"/>
            </a:xfrm>
            <a:custGeom>
              <a:avLst/>
              <a:gdLst/>
              <a:ahLst/>
              <a:cxnLst/>
              <a:rect l="l" t="t" r="r" b="b"/>
              <a:pathLst>
                <a:path w="5586" h="1936" extrusionOk="0">
                  <a:moveTo>
                    <a:pt x="2651" y="157"/>
                  </a:moveTo>
                  <a:cubicBezTo>
                    <a:pt x="2648" y="162"/>
                    <a:pt x="2646" y="166"/>
                    <a:pt x="2644" y="171"/>
                  </a:cubicBezTo>
                  <a:lnTo>
                    <a:pt x="2644" y="171"/>
                  </a:lnTo>
                  <a:cubicBezTo>
                    <a:pt x="2649" y="167"/>
                    <a:pt x="2653" y="163"/>
                    <a:pt x="2658" y="159"/>
                  </a:cubicBezTo>
                  <a:lnTo>
                    <a:pt x="2651" y="157"/>
                  </a:lnTo>
                  <a:close/>
                  <a:moveTo>
                    <a:pt x="4003" y="1"/>
                  </a:moveTo>
                  <a:cubicBezTo>
                    <a:pt x="3702" y="162"/>
                    <a:pt x="3500" y="373"/>
                    <a:pt x="3368" y="623"/>
                  </a:cubicBezTo>
                  <a:cubicBezTo>
                    <a:pt x="3232" y="883"/>
                    <a:pt x="3028" y="966"/>
                    <a:pt x="2768" y="1003"/>
                  </a:cubicBezTo>
                  <a:cubicBezTo>
                    <a:pt x="2516" y="1038"/>
                    <a:pt x="2266" y="1104"/>
                    <a:pt x="1981" y="1104"/>
                  </a:cubicBezTo>
                  <a:cubicBezTo>
                    <a:pt x="1955" y="1104"/>
                    <a:pt x="1929" y="1104"/>
                    <a:pt x="1903" y="1103"/>
                  </a:cubicBezTo>
                  <a:cubicBezTo>
                    <a:pt x="2116" y="718"/>
                    <a:pt x="2465" y="513"/>
                    <a:pt x="2644" y="171"/>
                  </a:cubicBezTo>
                  <a:lnTo>
                    <a:pt x="2644" y="171"/>
                  </a:lnTo>
                  <a:cubicBezTo>
                    <a:pt x="2463" y="325"/>
                    <a:pt x="2249" y="456"/>
                    <a:pt x="2116" y="643"/>
                  </a:cubicBezTo>
                  <a:cubicBezTo>
                    <a:pt x="1771" y="1128"/>
                    <a:pt x="1300" y="1216"/>
                    <a:pt x="797" y="1216"/>
                  </a:cubicBezTo>
                  <a:cubicBezTo>
                    <a:pt x="701" y="1216"/>
                    <a:pt x="603" y="1213"/>
                    <a:pt x="506" y="1209"/>
                  </a:cubicBezTo>
                  <a:cubicBezTo>
                    <a:pt x="411" y="1203"/>
                    <a:pt x="316" y="1186"/>
                    <a:pt x="220" y="1186"/>
                  </a:cubicBezTo>
                  <a:cubicBezTo>
                    <a:pt x="217" y="1186"/>
                    <a:pt x="213" y="1186"/>
                    <a:pt x="209" y="1186"/>
                  </a:cubicBezTo>
                  <a:cubicBezTo>
                    <a:pt x="185" y="1186"/>
                    <a:pt x="159" y="1183"/>
                    <a:pt x="133" y="1183"/>
                  </a:cubicBezTo>
                  <a:cubicBezTo>
                    <a:pt x="79" y="1183"/>
                    <a:pt x="28" y="1195"/>
                    <a:pt x="1" y="1265"/>
                  </a:cubicBezTo>
                  <a:cubicBezTo>
                    <a:pt x="413" y="1379"/>
                    <a:pt x="830" y="1437"/>
                    <a:pt x="1247" y="1437"/>
                  </a:cubicBezTo>
                  <a:cubicBezTo>
                    <a:pt x="1516" y="1437"/>
                    <a:pt x="1784" y="1413"/>
                    <a:pt x="2052" y="1365"/>
                  </a:cubicBezTo>
                  <a:cubicBezTo>
                    <a:pt x="2184" y="1342"/>
                    <a:pt x="2309" y="1328"/>
                    <a:pt x="2429" y="1328"/>
                  </a:cubicBezTo>
                  <a:cubicBezTo>
                    <a:pt x="2722" y="1328"/>
                    <a:pt x="2984" y="1413"/>
                    <a:pt x="3229" y="1666"/>
                  </a:cubicBezTo>
                  <a:cubicBezTo>
                    <a:pt x="3396" y="1838"/>
                    <a:pt x="3622" y="1935"/>
                    <a:pt x="3870" y="1935"/>
                  </a:cubicBezTo>
                  <a:cubicBezTo>
                    <a:pt x="3939" y="1935"/>
                    <a:pt x="4009" y="1928"/>
                    <a:pt x="4080" y="1913"/>
                  </a:cubicBezTo>
                  <a:cubicBezTo>
                    <a:pt x="3980" y="1849"/>
                    <a:pt x="3874" y="1803"/>
                    <a:pt x="3763" y="1770"/>
                  </a:cubicBezTo>
                  <a:cubicBezTo>
                    <a:pt x="3547" y="1703"/>
                    <a:pt x="3345" y="1604"/>
                    <a:pt x="3152" y="1489"/>
                  </a:cubicBezTo>
                  <a:cubicBezTo>
                    <a:pt x="3078" y="1447"/>
                    <a:pt x="2957" y="1412"/>
                    <a:pt x="2968" y="1313"/>
                  </a:cubicBezTo>
                  <a:cubicBezTo>
                    <a:pt x="2978" y="1207"/>
                    <a:pt x="3107" y="1228"/>
                    <a:pt x="3187" y="1203"/>
                  </a:cubicBezTo>
                  <a:cubicBezTo>
                    <a:pt x="3471" y="1117"/>
                    <a:pt x="3759" y="1045"/>
                    <a:pt x="4041" y="950"/>
                  </a:cubicBezTo>
                  <a:cubicBezTo>
                    <a:pt x="4099" y="931"/>
                    <a:pt x="4151" y="919"/>
                    <a:pt x="4202" y="919"/>
                  </a:cubicBezTo>
                  <a:cubicBezTo>
                    <a:pt x="4272" y="919"/>
                    <a:pt x="4338" y="941"/>
                    <a:pt x="4412" y="996"/>
                  </a:cubicBezTo>
                  <a:cubicBezTo>
                    <a:pt x="4515" y="1072"/>
                    <a:pt x="4633" y="1144"/>
                    <a:pt x="4775" y="1144"/>
                  </a:cubicBezTo>
                  <a:cubicBezTo>
                    <a:pt x="4818" y="1144"/>
                    <a:pt x="4862" y="1137"/>
                    <a:pt x="4909" y="1123"/>
                  </a:cubicBezTo>
                  <a:cubicBezTo>
                    <a:pt x="4839" y="990"/>
                    <a:pt x="4725" y="955"/>
                    <a:pt x="4621" y="908"/>
                  </a:cubicBezTo>
                  <a:cubicBezTo>
                    <a:pt x="4490" y="850"/>
                    <a:pt x="4497" y="792"/>
                    <a:pt x="4619" y="736"/>
                  </a:cubicBezTo>
                  <a:cubicBezTo>
                    <a:pt x="4758" y="671"/>
                    <a:pt x="4902" y="615"/>
                    <a:pt x="5038" y="548"/>
                  </a:cubicBezTo>
                  <a:cubicBezTo>
                    <a:pt x="5229" y="459"/>
                    <a:pt x="5412" y="359"/>
                    <a:pt x="5586" y="142"/>
                  </a:cubicBezTo>
                  <a:lnTo>
                    <a:pt x="5586" y="142"/>
                  </a:lnTo>
                  <a:cubicBezTo>
                    <a:pt x="4824" y="198"/>
                    <a:pt x="4254" y="672"/>
                    <a:pt x="3536" y="774"/>
                  </a:cubicBezTo>
                  <a:cubicBezTo>
                    <a:pt x="3667" y="492"/>
                    <a:pt x="3925" y="325"/>
                    <a:pt x="4003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5137218" y="1766173"/>
              <a:ext cx="234627" cy="55779"/>
            </a:xfrm>
            <a:custGeom>
              <a:avLst/>
              <a:gdLst/>
              <a:ahLst/>
              <a:cxnLst/>
              <a:rect l="l" t="t" r="r" b="b"/>
              <a:pathLst>
                <a:path w="6747" h="1604" extrusionOk="0">
                  <a:moveTo>
                    <a:pt x="3356" y="0"/>
                  </a:moveTo>
                  <a:lnTo>
                    <a:pt x="3356" y="0"/>
                  </a:lnTo>
                  <a:cubicBezTo>
                    <a:pt x="3158" y="33"/>
                    <a:pt x="2999" y="132"/>
                    <a:pt x="2851" y="247"/>
                  </a:cubicBezTo>
                  <a:cubicBezTo>
                    <a:pt x="2467" y="545"/>
                    <a:pt x="2083" y="844"/>
                    <a:pt x="1708" y="1153"/>
                  </a:cubicBezTo>
                  <a:cubicBezTo>
                    <a:pt x="1564" y="1273"/>
                    <a:pt x="1411" y="1344"/>
                    <a:pt x="1221" y="1351"/>
                  </a:cubicBezTo>
                  <a:cubicBezTo>
                    <a:pt x="869" y="1365"/>
                    <a:pt x="519" y="1389"/>
                    <a:pt x="169" y="1414"/>
                  </a:cubicBezTo>
                  <a:cubicBezTo>
                    <a:pt x="100" y="1420"/>
                    <a:pt x="0" y="1413"/>
                    <a:pt x="6" y="1510"/>
                  </a:cubicBezTo>
                  <a:cubicBezTo>
                    <a:pt x="10" y="1570"/>
                    <a:pt x="65" y="1577"/>
                    <a:pt x="120" y="1577"/>
                  </a:cubicBezTo>
                  <a:cubicBezTo>
                    <a:pt x="134" y="1577"/>
                    <a:pt x="148" y="1577"/>
                    <a:pt x="161" y="1577"/>
                  </a:cubicBezTo>
                  <a:cubicBezTo>
                    <a:pt x="181" y="1576"/>
                    <a:pt x="200" y="1576"/>
                    <a:pt x="220" y="1576"/>
                  </a:cubicBezTo>
                  <a:cubicBezTo>
                    <a:pt x="421" y="1576"/>
                    <a:pt x="620" y="1603"/>
                    <a:pt x="821" y="1603"/>
                  </a:cubicBezTo>
                  <a:cubicBezTo>
                    <a:pt x="888" y="1603"/>
                    <a:pt x="956" y="1600"/>
                    <a:pt x="1023" y="1592"/>
                  </a:cubicBezTo>
                  <a:cubicBezTo>
                    <a:pt x="1826" y="1496"/>
                    <a:pt x="2632" y="1413"/>
                    <a:pt x="3433" y="1306"/>
                  </a:cubicBezTo>
                  <a:cubicBezTo>
                    <a:pt x="4416" y="1173"/>
                    <a:pt x="5389" y="992"/>
                    <a:pt x="6343" y="720"/>
                  </a:cubicBezTo>
                  <a:cubicBezTo>
                    <a:pt x="6484" y="679"/>
                    <a:pt x="6640" y="658"/>
                    <a:pt x="6747" y="504"/>
                  </a:cubicBezTo>
                  <a:cubicBezTo>
                    <a:pt x="6675" y="465"/>
                    <a:pt x="6607" y="452"/>
                    <a:pt x="6541" y="452"/>
                  </a:cubicBezTo>
                  <a:cubicBezTo>
                    <a:pt x="6462" y="452"/>
                    <a:pt x="6387" y="471"/>
                    <a:pt x="6312" y="489"/>
                  </a:cubicBezTo>
                  <a:cubicBezTo>
                    <a:pt x="5863" y="590"/>
                    <a:pt x="5418" y="699"/>
                    <a:pt x="4969" y="799"/>
                  </a:cubicBezTo>
                  <a:cubicBezTo>
                    <a:pt x="4893" y="816"/>
                    <a:pt x="4800" y="861"/>
                    <a:pt x="4724" y="861"/>
                  </a:cubicBezTo>
                  <a:cubicBezTo>
                    <a:pt x="4690" y="861"/>
                    <a:pt x="4660" y="852"/>
                    <a:pt x="4636" y="827"/>
                  </a:cubicBezTo>
                  <a:cubicBezTo>
                    <a:pt x="4541" y="729"/>
                    <a:pt x="4701" y="630"/>
                    <a:pt x="4727" y="524"/>
                  </a:cubicBezTo>
                  <a:cubicBezTo>
                    <a:pt x="4740" y="473"/>
                    <a:pt x="4763" y="424"/>
                    <a:pt x="4811" y="297"/>
                  </a:cubicBezTo>
                  <a:lnTo>
                    <a:pt x="4811" y="297"/>
                  </a:lnTo>
                  <a:cubicBezTo>
                    <a:pt x="4588" y="427"/>
                    <a:pt x="4485" y="562"/>
                    <a:pt x="4411" y="714"/>
                  </a:cubicBezTo>
                  <a:cubicBezTo>
                    <a:pt x="4327" y="887"/>
                    <a:pt x="4197" y="956"/>
                    <a:pt x="4013" y="990"/>
                  </a:cubicBezTo>
                  <a:cubicBezTo>
                    <a:pt x="3480" y="1084"/>
                    <a:pt x="2948" y="1167"/>
                    <a:pt x="2410" y="1224"/>
                  </a:cubicBezTo>
                  <a:cubicBezTo>
                    <a:pt x="2323" y="1233"/>
                    <a:pt x="2236" y="1253"/>
                    <a:pt x="2138" y="1253"/>
                  </a:cubicBezTo>
                  <a:cubicBezTo>
                    <a:pt x="2079" y="1253"/>
                    <a:pt x="2017" y="1246"/>
                    <a:pt x="1949" y="1225"/>
                  </a:cubicBezTo>
                  <a:cubicBezTo>
                    <a:pt x="2427" y="788"/>
                    <a:pt x="2956" y="467"/>
                    <a:pt x="3356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5484835" y="1277681"/>
              <a:ext cx="176866" cy="165877"/>
            </a:xfrm>
            <a:custGeom>
              <a:avLst/>
              <a:gdLst/>
              <a:ahLst/>
              <a:cxnLst/>
              <a:rect l="l" t="t" r="r" b="b"/>
              <a:pathLst>
                <a:path w="5086" h="4770" extrusionOk="0">
                  <a:moveTo>
                    <a:pt x="5085" y="1"/>
                  </a:moveTo>
                  <a:lnTo>
                    <a:pt x="5085" y="1"/>
                  </a:lnTo>
                  <a:cubicBezTo>
                    <a:pt x="4827" y="67"/>
                    <a:pt x="4636" y="183"/>
                    <a:pt x="4454" y="314"/>
                  </a:cubicBezTo>
                  <a:cubicBezTo>
                    <a:pt x="3244" y="1196"/>
                    <a:pt x="2115" y="2168"/>
                    <a:pt x="1123" y="3294"/>
                  </a:cubicBezTo>
                  <a:cubicBezTo>
                    <a:pt x="1055" y="3369"/>
                    <a:pt x="1006" y="3475"/>
                    <a:pt x="847" y="3493"/>
                  </a:cubicBezTo>
                  <a:cubicBezTo>
                    <a:pt x="925" y="2920"/>
                    <a:pt x="1003" y="2359"/>
                    <a:pt x="1080" y="1784"/>
                  </a:cubicBezTo>
                  <a:lnTo>
                    <a:pt x="1080" y="1784"/>
                  </a:lnTo>
                  <a:cubicBezTo>
                    <a:pt x="963" y="1808"/>
                    <a:pt x="960" y="1883"/>
                    <a:pt x="942" y="1937"/>
                  </a:cubicBezTo>
                  <a:cubicBezTo>
                    <a:pt x="805" y="2343"/>
                    <a:pt x="774" y="2762"/>
                    <a:pt x="791" y="3189"/>
                  </a:cubicBezTo>
                  <a:cubicBezTo>
                    <a:pt x="801" y="3495"/>
                    <a:pt x="746" y="3767"/>
                    <a:pt x="520" y="4004"/>
                  </a:cubicBezTo>
                  <a:cubicBezTo>
                    <a:pt x="308" y="4227"/>
                    <a:pt x="111" y="4468"/>
                    <a:pt x="1" y="4769"/>
                  </a:cubicBezTo>
                  <a:cubicBezTo>
                    <a:pt x="382" y="4389"/>
                    <a:pt x="766" y="4015"/>
                    <a:pt x="1101" y="3599"/>
                  </a:cubicBezTo>
                  <a:cubicBezTo>
                    <a:pt x="1878" y="2638"/>
                    <a:pt x="2839" y="1885"/>
                    <a:pt x="3801" y="1130"/>
                  </a:cubicBezTo>
                  <a:cubicBezTo>
                    <a:pt x="3884" y="1065"/>
                    <a:pt x="3962" y="1035"/>
                    <a:pt x="4056" y="1035"/>
                  </a:cubicBezTo>
                  <a:cubicBezTo>
                    <a:pt x="4086" y="1035"/>
                    <a:pt x="4116" y="1038"/>
                    <a:pt x="4150" y="1044"/>
                  </a:cubicBezTo>
                  <a:cubicBezTo>
                    <a:pt x="4240" y="1059"/>
                    <a:pt x="4333" y="1069"/>
                    <a:pt x="4426" y="1069"/>
                  </a:cubicBezTo>
                  <a:cubicBezTo>
                    <a:pt x="4521" y="1069"/>
                    <a:pt x="4617" y="1058"/>
                    <a:pt x="4711" y="1032"/>
                  </a:cubicBezTo>
                  <a:cubicBezTo>
                    <a:pt x="4770" y="1017"/>
                    <a:pt x="4852" y="1008"/>
                    <a:pt x="4858" y="935"/>
                  </a:cubicBezTo>
                  <a:cubicBezTo>
                    <a:pt x="4865" y="853"/>
                    <a:pt x="4773" y="862"/>
                    <a:pt x="4721" y="835"/>
                  </a:cubicBezTo>
                  <a:cubicBezTo>
                    <a:pt x="4608" y="778"/>
                    <a:pt x="4468" y="836"/>
                    <a:pt x="4334" y="747"/>
                  </a:cubicBezTo>
                  <a:cubicBezTo>
                    <a:pt x="4576" y="500"/>
                    <a:pt x="4912" y="354"/>
                    <a:pt x="5085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713588" y="1298825"/>
              <a:ext cx="173006" cy="102169"/>
            </a:xfrm>
            <a:custGeom>
              <a:avLst/>
              <a:gdLst/>
              <a:ahLst/>
              <a:cxnLst/>
              <a:rect l="l" t="t" r="r" b="b"/>
              <a:pathLst>
                <a:path w="4975" h="2938" extrusionOk="0">
                  <a:moveTo>
                    <a:pt x="4975" y="1"/>
                  </a:moveTo>
                  <a:lnTo>
                    <a:pt x="4975" y="1"/>
                  </a:lnTo>
                  <a:cubicBezTo>
                    <a:pt x="4246" y="290"/>
                    <a:pt x="3620" y="783"/>
                    <a:pt x="2820" y="1100"/>
                  </a:cubicBezTo>
                  <a:cubicBezTo>
                    <a:pt x="3017" y="740"/>
                    <a:pt x="3244" y="474"/>
                    <a:pt x="3314" y="55"/>
                  </a:cubicBezTo>
                  <a:lnTo>
                    <a:pt x="3314" y="55"/>
                  </a:lnTo>
                  <a:cubicBezTo>
                    <a:pt x="3096" y="255"/>
                    <a:pt x="2955" y="424"/>
                    <a:pt x="2921" y="623"/>
                  </a:cubicBezTo>
                  <a:cubicBezTo>
                    <a:pt x="2842" y="1096"/>
                    <a:pt x="2542" y="1349"/>
                    <a:pt x="2139" y="1533"/>
                  </a:cubicBezTo>
                  <a:cubicBezTo>
                    <a:pt x="1953" y="1620"/>
                    <a:pt x="1780" y="1742"/>
                    <a:pt x="1599" y="1838"/>
                  </a:cubicBezTo>
                  <a:cubicBezTo>
                    <a:pt x="1476" y="1905"/>
                    <a:pt x="1362" y="1996"/>
                    <a:pt x="1194" y="2010"/>
                  </a:cubicBezTo>
                  <a:cubicBezTo>
                    <a:pt x="1218" y="1741"/>
                    <a:pt x="1411" y="1562"/>
                    <a:pt x="1433" y="1308"/>
                  </a:cubicBezTo>
                  <a:lnTo>
                    <a:pt x="1433" y="1308"/>
                  </a:lnTo>
                  <a:cubicBezTo>
                    <a:pt x="1108" y="1985"/>
                    <a:pt x="608" y="2507"/>
                    <a:pt x="0" y="2938"/>
                  </a:cubicBezTo>
                  <a:cubicBezTo>
                    <a:pt x="134" y="2899"/>
                    <a:pt x="239" y="2832"/>
                    <a:pt x="343" y="2764"/>
                  </a:cubicBezTo>
                  <a:cubicBezTo>
                    <a:pt x="799" y="2458"/>
                    <a:pt x="1262" y="2161"/>
                    <a:pt x="1761" y="1927"/>
                  </a:cubicBezTo>
                  <a:cubicBezTo>
                    <a:pt x="1841" y="1890"/>
                    <a:pt x="1914" y="1871"/>
                    <a:pt x="1991" y="1871"/>
                  </a:cubicBezTo>
                  <a:cubicBezTo>
                    <a:pt x="2048" y="1871"/>
                    <a:pt x="2106" y="1881"/>
                    <a:pt x="2171" y="1902"/>
                  </a:cubicBezTo>
                  <a:cubicBezTo>
                    <a:pt x="2563" y="2032"/>
                    <a:pt x="2969" y="2116"/>
                    <a:pt x="3387" y="2121"/>
                  </a:cubicBezTo>
                  <a:cubicBezTo>
                    <a:pt x="3399" y="2121"/>
                    <a:pt x="3412" y="2121"/>
                    <a:pt x="3426" y="2121"/>
                  </a:cubicBezTo>
                  <a:cubicBezTo>
                    <a:pt x="3500" y="2121"/>
                    <a:pt x="3587" y="2110"/>
                    <a:pt x="3596" y="2040"/>
                  </a:cubicBezTo>
                  <a:cubicBezTo>
                    <a:pt x="3607" y="1917"/>
                    <a:pt x="3476" y="1933"/>
                    <a:pt x="3394" y="1920"/>
                  </a:cubicBezTo>
                  <a:cubicBezTo>
                    <a:pt x="3021" y="1865"/>
                    <a:pt x="2646" y="1844"/>
                    <a:pt x="2206" y="1713"/>
                  </a:cubicBezTo>
                  <a:cubicBezTo>
                    <a:pt x="2344" y="1628"/>
                    <a:pt x="2427" y="1580"/>
                    <a:pt x="2511" y="1526"/>
                  </a:cubicBezTo>
                  <a:cubicBezTo>
                    <a:pt x="3163" y="1128"/>
                    <a:pt x="3895" y="874"/>
                    <a:pt x="4537" y="453"/>
                  </a:cubicBezTo>
                  <a:cubicBezTo>
                    <a:pt x="4713" y="338"/>
                    <a:pt x="4897" y="227"/>
                    <a:pt x="4975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5657321" y="1460148"/>
              <a:ext cx="191541" cy="64229"/>
            </a:xfrm>
            <a:custGeom>
              <a:avLst/>
              <a:gdLst/>
              <a:ahLst/>
              <a:cxnLst/>
              <a:rect l="l" t="t" r="r" b="b"/>
              <a:pathLst>
                <a:path w="5508" h="1847" extrusionOk="0">
                  <a:moveTo>
                    <a:pt x="1792" y="425"/>
                  </a:moveTo>
                  <a:cubicBezTo>
                    <a:pt x="1788" y="428"/>
                    <a:pt x="1784" y="432"/>
                    <a:pt x="1781" y="435"/>
                  </a:cubicBezTo>
                  <a:lnTo>
                    <a:pt x="1781" y="435"/>
                  </a:lnTo>
                  <a:cubicBezTo>
                    <a:pt x="1781" y="435"/>
                    <a:pt x="1782" y="435"/>
                    <a:pt x="1782" y="435"/>
                  </a:cubicBezTo>
                  <a:cubicBezTo>
                    <a:pt x="1784" y="435"/>
                    <a:pt x="1787" y="435"/>
                    <a:pt x="1789" y="435"/>
                  </a:cubicBezTo>
                  <a:lnTo>
                    <a:pt x="1792" y="425"/>
                  </a:lnTo>
                  <a:close/>
                  <a:moveTo>
                    <a:pt x="4011" y="0"/>
                  </a:moveTo>
                  <a:cubicBezTo>
                    <a:pt x="3919" y="0"/>
                    <a:pt x="3861" y="53"/>
                    <a:pt x="3804" y="103"/>
                  </a:cubicBezTo>
                  <a:cubicBezTo>
                    <a:pt x="3547" y="328"/>
                    <a:pt x="3296" y="559"/>
                    <a:pt x="3039" y="786"/>
                  </a:cubicBezTo>
                  <a:cubicBezTo>
                    <a:pt x="2967" y="851"/>
                    <a:pt x="2904" y="950"/>
                    <a:pt x="2804" y="957"/>
                  </a:cubicBezTo>
                  <a:cubicBezTo>
                    <a:pt x="2583" y="974"/>
                    <a:pt x="2362" y="982"/>
                    <a:pt x="2139" y="982"/>
                  </a:cubicBezTo>
                  <a:cubicBezTo>
                    <a:pt x="1838" y="982"/>
                    <a:pt x="1533" y="967"/>
                    <a:pt x="1216" y="937"/>
                  </a:cubicBezTo>
                  <a:cubicBezTo>
                    <a:pt x="1429" y="748"/>
                    <a:pt x="1604" y="591"/>
                    <a:pt x="1781" y="435"/>
                  </a:cubicBezTo>
                  <a:lnTo>
                    <a:pt x="1781" y="435"/>
                  </a:lnTo>
                  <a:cubicBezTo>
                    <a:pt x="1567" y="436"/>
                    <a:pt x="1398" y="564"/>
                    <a:pt x="1278" y="700"/>
                  </a:cubicBezTo>
                  <a:cubicBezTo>
                    <a:pt x="1102" y="899"/>
                    <a:pt x="903" y="936"/>
                    <a:pt x="681" y="936"/>
                  </a:cubicBezTo>
                  <a:cubicBezTo>
                    <a:pt x="639" y="936"/>
                    <a:pt x="597" y="935"/>
                    <a:pt x="554" y="933"/>
                  </a:cubicBezTo>
                  <a:cubicBezTo>
                    <a:pt x="502" y="931"/>
                    <a:pt x="448" y="928"/>
                    <a:pt x="394" y="928"/>
                  </a:cubicBezTo>
                  <a:cubicBezTo>
                    <a:pt x="260" y="928"/>
                    <a:pt x="124" y="947"/>
                    <a:pt x="1" y="1043"/>
                  </a:cubicBezTo>
                  <a:cubicBezTo>
                    <a:pt x="76" y="1096"/>
                    <a:pt x="149" y="1103"/>
                    <a:pt x="219" y="1103"/>
                  </a:cubicBezTo>
                  <a:cubicBezTo>
                    <a:pt x="241" y="1103"/>
                    <a:pt x="263" y="1102"/>
                    <a:pt x="285" y="1102"/>
                  </a:cubicBezTo>
                  <a:cubicBezTo>
                    <a:pt x="292" y="1102"/>
                    <a:pt x="300" y="1102"/>
                    <a:pt x="307" y="1103"/>
                  </a:cubicBezTo>
                  <a:cubicBezTo>
                    <a:pt x="600" y="1111"/>
                    <a:pt x="894" y="1120"/>
                    <a:pt x="1187" y="1120"/>
                  </a:cubicBezTo>
                  <a:cubicBezTo>
                    <a:pt x="1253" y="1120"/>
                    <a:pt x="1320" y="1119"/>
                    <a:pt x="1387" y="1118"/>
                  </a:cubicBezTo>
                  <a:cubicBezTo>
                    <a:pt x="1393" y="1118"/>
                    <a:pt x="1400" y="1118"/>
                    <a:pt x="1407" y="1118"/>
                  </a:cubicBezTo>
                  <a:cubicBezTo>
                    <a:pt x="1620" y="1118"/>
                    <a:pt x="1779" y="1185"/>
                    <a:pt x="1929" y="1349"/>
                  </a:cubicBezTo>
                  <a:cubicBezTo>
                    <a:pt x="2105" y="1541"/>
                    <a:pt x="2280" y="1747"/>
                    <a:pt x="2541" y="1846"/>
                  </a:cubicBezTo>
                  <a:cubicBezTo>
                    <a:pt x="2449" y="1556"/>
                    <a:pt x="2132" y="1443"/>
                    <a:pt x="1995" y="1149"/>
                  </a:cubicBezTo>
                  <a:cubicBezTo>
                    <a:pt x="2410" y="1124"/>
                    <a:pt x="2802" y="1097"/>
                    <a:pt x="3192" y="1074"/>
                  </a:cubicBezTo>
                  <a:cubicBezTo>
                    <a:pt x="3379" y="1063"/>
                    <a:pt x="3569" y="1036"/>
                    <a:pt x="3756" y="1036"/>
                  </a:cubicBezTo>
                  <a:cubicBezTo>
                    <a:pt x="4000" y="1036"/>
                    <a:pt x="4238" y="1082"/>
                    <a:pt x="4455" y="1268"/>
                  </a:cubicBezTo>
                  <a:cubicBezTo>
                    <a:pt x="4468" y="1279"/>
                    <a:pt x="4490" y="1290"/>
                    <a:pt x="4511" y="1290"/>
                  </a:cubicBezTo>
                  <a:cubicBezTo>
                    <a:pt x="4531" y="1290"/>
                    <a:pt x="4552" y="1281"/>
                    <a:pt x="4568" y="1254"/>
                  </a:cubicBezTo>
                  <a:cubicBezTo>
                    <a:pt x="4366" y="1000"/>
                    <a:pt x="4369" y="1001"/>
                    <a:pt x="4695" y="912"/>
                  </a:cubicBezTo>
                  <a:cubicBezTo>
                    <a:pt x="4978" y="834"/>
                    <a:pt x="5262" y="751"/>
                    <a:pt x="5507" y="569"/>
                  </a:cubicBezTo>
                  <a:lnTo>
                    <a:pt x="5507" y="569"/>
                  </a:lnTo>
                  <a:cubicBezTo>
                    <a:pt x="4766" y="577"/>
                    <a:pt x="4073" y="936"/>
                    <a:pt x="3262" y="936"/>
                  </a:cubicBezTo>
                  <a:cubicBezTo>
                    <a:pt x="3223" y="936"/>
                    <a:pt x="3183" y="935"/>
                    <a:pt x="3144" y="933"/>
                  </a:cubicBezTo>
                  <a:cubicBezTo>
                    <a:pt x="3511" y="595"/>
                    <a:pt x="3820" y="308"/>
                    <a:pt x="4129" y="24"/>
                  </a:cubicBezTo>
                  <a:cubicBezTo>
                    <a:pt x="4084" y="7"/>
                    <a:pt x="4045" y="0"/>
                    <a:pt x="4011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5562871" y="1367506"/>
              <a:ext cx="50076" cy="8520"/>
            </a:xfrm>
            <a:custGeom>
              <a:avLst/>
              <a:gdLst/>
              <a:ahLst/>
              <a:cxnLst/>
              <a:rect l="l" t="t" r="r" b="b"/>
              <a:pathLst>
                <a:path w="1440" h="245" extrusionOk="0">
                  <a:moveTo>
                    <a:pt x="1" y="35"/>
                  </a:moveTo>
                  <a:lnTo>
                    <a:pt x="1" y="35"/>
                  </a:lnTo>
                  <a:cubicBezTo>
                    <a:pt x="291" y="193"/>
                    <a:pt x="597" y="245"/>
                    <a:pt x="909" y="245"/>
                  </a:cubicBezTo>
                  <a:cubicBezTo>
                    <a:pt x="1084" y="245"/>
                    <a:pt x="1262" y="228"/>
                    <a:pt x="1440" y="205"/>
                  </a:cubicBezTo>
                  <a:cubicBezTo>
                    <a:pt x="981" y="0"/>
                    <a:pt x="487" y="51"/>
                    <a:pt x="1" y="35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5246448" y="1818962"/>
              <a:ext cx="42808" cy="22604"/>
            </a:xfrm>
            <a:custGeom>
              <a:avLst/>
              <a:gdLst/>
              <a:ahLst/>
              <a:cxnLst/>
              <a:rect l="l" t="t" r="r" b="b"/>
              <a:pathLst>
                <a:path w="1231" h="650" extrusionOk="0">
                  <a:moveTo>
                    <a:pt x="0" y="1"/>
                  </a:moveTo>
                  <a:lnTo>
                    <a:pt x="0" y="1"/>
                  </a:lnTo>
                  <a:cubicBezTo>
                    <a:pt x="388" y="262"/>
                    <a:pt x="745" y="575"/>
                    <a:pt x="1231" y="650"/>
                  </a:cubicBezTo>
                  <a:cubicBezTo>
                    <a:pt x="857" y="369"/>
                    <a:pt x="469" y="109"/>
                    <a:pt x="0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5581267" y="1288775"/>
              <a:ext cx="12171" cy="33314"/>
            </a:xfrm>
            <a:custGeom>
              <a:avLst/>
              <a:gdLst/>
              <a:ahLst/>
              <a:cxnLst/>
              <a:rect l="l" t="t" r="r" b="b"/>
              <a:pathLst>
                <a:path w="350" h="958" extrusionOk="0">
                  <a:moveTo>
                    <a:pt x="349" y="1"/>
                  </a:moveTo>
                  <a:lnTo>
                    <a:pt x="349" y="1"/>
                  </a:lnTo>
                  <a:cubicBezTo>
                    <a:pt x="131" y="281"/>
                    <a:pt x="1" y="593"/>
                    <a:pt x="15" y="957"/>
                  </a:cubicBezTo>
                  <a:cubicBezTo>
                    <a:pt x="169" y="651"/>
                    <a:pt x="293" y="338"/>
                    <a:pt x="349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5255664" y="1422452"/>
              <a:ext cx="31750" cy="18570"/>
            </a:xfrm>
            <a:custGeom>
              <a:avLst/>
              <a:gdLst/>
              <a:ahLst/>
              <a:cxnLst/>
              <a:rect l="l" t="t" r="r" b="b"/>
              <a:pathLst>
                <a:path w="913" h="534" extrusionOk="0">
                  <a:moveTo>
                    <a:pt x="883" y="1"/>
                  </a:moveTo>
                  <a:cubicBezTo>
                    <a:pt x="591" y="149"/>
                    <a:pt x="302" y="295"/>
                    <a:pt x="11" y="443"/>
                  </a:cubicBezTo>
                  <a:lnTo>
                    <a:pt x="11" y="443"/>
                  </a:lnTo>
                  <a:cubicBezTo>
                    <a:pt x="11" y="443"/>
                    <a:pt x="11" y="443"/>
                    <a:pt x="11" y="442"/>
                  </a:cubicBezTo>
                  <a:cubicBezTo>
                    <a:pt x="8" y="444"/>
                    <a:pt x="1" y="448"/>
                    <a:pt x="1" y="448"/>
                  </a:cubicBezTo>
                  <a:cubicBezTo>
                    <a:pt x="4" y="446"/>
                    <a:pt x="7" y="445"/>
                    <a:pt x="11" y="443"/>
                  </a:cubicBezTo>
                  <a:lnTo>
                    <a:pt x="11" y="443"/>
                  </a:lnTo>
                  <a:cubicBezTo>
                    <a:pt x="11" y="491"/>
                    <a:pt x="26" y="533"/>
                    <a:pt x="64" y="533"/>
                  </a:cubicBezTo>
                  <a:cubicBezTo>
                    <a:pt x="75" y="533"/>
                    <a:pt x="89" y="529"/>
                    <a:pt x="105" y="520"/>
                  </a:cubicBezTo>
                  <a:cubicBezTo>
                    <a:pt x="376" y="368"/>
                    <a:pt x="643" y="207"/>
                    <a:pt x="912" y="47"/>
                  </a:cubicBezTo>
                  <a:cubicBezTo>
                    <a:pt x="902" y="32"/>
                    <a:pt x="892" y="16"/>
                    <a:pt x="883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5719604" y="1472424"/>
              <a:ext cx="2991" cy="2817"/>
            </a:xfrm>
            <a:custGeom>
              <a:avLst/>
              <a:gdLst/>
              <a:ahLst/>
              <a:cxnLst/>
              <a:rect l="l" t="t" r="r" b="b"/>
              <a:pathLst>
                <a:path w="86" h="81" extrusionOk="0">
                  <a:moveTo>
                    <a:pt x="66" y="1"/>
                  </a:moveTo>
                  <a:cubicBezTo>
                    <a:pt x="65" y="1"/>
                    <a:pt x="64" y="1"/>
                    <a:pt x="64" y="2"/>
                  </a:cubicBezTo>
                  <a:cubicBezTo>
                    <a:pt x="49" y="20"/>
                    <a:pt x="35" y="38"/>
                    <a:pt x="21" y="57"/>
                  </a:cubicBezTo>
                  <a:lnTo>
                    <a:pt x="21" y="57"/>
                  </a:lnTo>
                  <a:cubicBezTo>
                    <a:pt x="42" y="42"/>
                    <a:pt x="64" y="26"/>
                    <a:pt x="85" y="10"/>
                  </a:cubicBezTo>
                  <a:cubicBezTo>
                    <a:pt x="79" y="7"/>
                    <a:pt x="70" y="1"/>
                    <a:pt x="66" y="1"/>
                  </a:cubicBezTo>
                  <a:close/>
                  <a:moveTo>
                    <a:pt x="21" y="57"/>
                  </a:moveTo>
                  <a:cubicBezTo>
                    <a:pt x="14" y="62"/>
                    <a:pt x="7" y="67"/>
                    <a:pt x="1" y="72"/>
                  </a:cubicBezTo>
                  <a:lnTo>
                    <a:pt x="4" y="81"/>
                  </a:lnTo>
                  <a:cubicBezTo>
                    <a:pt x="9" y="73"/>
                    <a:pt x="15" y="65"/>
                    <a:pt x="21" y="57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5255559" y="1505426"/>
              <a:ext cx="452" cy="383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1"/>
                  </a:moveTo>
                  <a:lnTo>
                    <a:pt x="2" y="7"/>
                  </a:lnTo>
                  <a:cubicBezTo>
                    <a:pt x="2" y="6"/>
                    <a:pt x="2" y="6"/>
                    <a:pt x="2" y="6"/>
                  </a:cubicBezTo>
                  <a:lnTo>
                    <a:pt x="2" y="6"/>
                  </a:lnTo>
                  <a:cubicBezTo>
                    <a:pt x="1" y="6"/>
                    <a:pt x="5" y="11"/>
                    <a:pt x="5" y="1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5252986" y="1505635"/>
              <a:ext cx="2782" cy="869"/>
            </a:xfrm>
            <a:custGeom>
              <a:avLst/>
              <a:gdLst/>
              <a:ahLst/>
              <a:cxnLst/>
              <a:rect l="l" t="t" r="r" b="b"/>
              <a:pathLst>
                <a:path w="80" h="25" extrusionOk="0">
                  <a:moveTo>
                    <a:pt x="76" y="1"/>
                  </a:moveTo>
                  <a:lnTo>
                    <a:pt x="76" y="1"/>
                  </a:lnTo>
                  <a:cubicBezTo>
                    <a:pt x="76" y="1"/>
                    <a:pt x="76" y="1"/>
                    <a:pt x="76" y="1"/>
                  </a:cubicBezTo>
                  <a:lnTo>
                    <a:pt x="76" y="1"/>
                  </a:lnTo>
                  <a:cubicBezTo>
                    <a:pt x="76" y="1"/>
                    <a:pt x="76" y="1"/>
                    <a:pt x="76" y="1"/>
                  </a:cubicBezTo>
                  <a:close/>
                  <a:moveTo>
                    <a:pt x="76" y="1"/>
                  </a:moveTo>
                  <a:lnTo>
                    <a:pt x="76" y="1"/>
                  </a:lnTo>
                  <a:cubicBezTo>
                    <a:pt x="50" y="8"/>
                    <a:pt x="24" y="13"/>
                    <a:pt x="0" y="17"/>
                  </a:cubicBezTo>
                  <a:lnTo>
                    <a:pt x="1" y="25"/>
                  </a:lnTo>
                  <a:cubicBezTo>
                    <a:pt x="28" y="17"/>
                    <a:pt x="52" y="10"/>
                    <a:pt x="79" y="6"/>
                  </a:cubicBezTo>
                  <a:cubicBezTo>
                    <a:pt x="79" y="6"/>
                    <a:pt x="75" y="2"/>
                    <a:pt x="76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5250030" y="1506226"/>
              <a:ext cx="3025" cy="1495"/>
            </a:xfrm>
            <a:custGeom>
              <a:avLst/>
              <a:gdLst/>
              <a:ahLst/>
              <a:cxnLst/>
              <a:rect l="l" t="t" r="r" b="b"/>
              <a:pathLst>
                <a:path w="87" h="43" extrusionOk="0">
                  <a:moveTo>
                    <a:pt x="84" y="0"/>
                  </a:moveTo>
                  <a:cubicBezTo>
                    <a:pt x="55" y="13"/>
                    <a:pt x="29" y="26"/>
                    <a:pt x="0" y="36"/>
                  </a:cubicBezTo>
                  <a:lnTo>
                    <a:pt x="3" y="43"/>
                  </a:lnTo>
                  <a:cubicBezTo>
                    <a:pt x="31" y="32"/>
                    <a:pt x="58" y="20"/>
                    <a:pt x="86" y="8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5446999" y="1630340"/>
              <a:ext cx="626" cy="3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1"/>
                    <a:pt x="3" y="1"/>
                    <a:pt x="5" y="1"/>
                  </a:cubicBezTo>
                  <a:cubicBezTo>
                    <a:pt x="10" y="1"/>
                    <a:pt x="18" y="0"/>
                    <a:pt x="18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5"/>
          <p:cNvGrpSpPr/>
          <p:nvPr/>
        </p:nvGrpSpPr>
        <p:grpSpPr>
          <a:xfrm rot="2719158" flipH="1">
            <a:off x="8005318" y="4089694"/>
            <a:ext cx="1772385" cy="1129030"/>
            <a:chOff x="5713600" y="2313938"/>
            <a:chExt cx="1144935" cy="729337"/>
          </a:xfrm>
        </p:grpSpPr>
        <p:sp>
          <p:nvSpPr>
            <p:cNvPr id="108" name="Google Shape;108;p5"/>
            <p:cNvSpPr/>
            <p:nvPr/>
          </p:nvSpPr>
          <p:spPr>
            <a:xfrm>
              <a:off x="5928166" y="2313938"/>
              <a:ext cx="930370" cy="591766"/>
            </a:xfrm>
            <a:custGeom>
              <a:avLst/>
              <a:gdLst/>
              <a:ahLst/>
              <a:cxnLst/>
              <a:rect l="l" t="t" r="r" b="b"/>
              <a:pathLst>
                <a:path w="26754" h="17017" extrusionOk="0">
                  <a:moveTo>
                    <a:pt x="20391" y="0"/>
                  </a:moveTo>
                  <a:cubicBezTo>
                    <a:pt x="17943" y="0"/>
                    <a:pt x="15506" y="204"/>
                    <a:pt x="13104" y="864"/>
                  </a:cubicBezTo>
                  <a:cubicBezTo>
                    <a:pt x="8371" y="2165"/>
                    <a:pt x="4694" y="4876"/>
                    <a:pt x="2402" y="9256"/>
                  </a:cubicBezTo>
                  <a:cubicBezTo>
                    <a:pt x="1484" y="10873"/>
                    <a:pt x="720" y="12523"/>
                    <a:pt x="346" y="14308"/>
                  </a:cubicBezTo>
                  <a:cubicBezTo>
                    <a:pt x="0" y="15952"/>
                    <a:pt x="194" y="16341"/>
                    <a:pt x="1738" y="16524"/>
                  </a:cubicBezTo>
                  <a:cubicBezTo>
                    <a:pt x="2625" y="16629"/>
                    <a:pt x="3500" y="16844"/>
                    <a:pt x="4386" y="16933"/>
                  </a:cubicBezTo>
                  <a:cubicBezTo>
                    <a:pt x="4951" y="16988"/>
                    <a:pt x="5514" y="17017"/>
                    <a:pt x="6075" y="17017"/>
                  </a:cubicBezTo>
                  <a:cubicBezTo>
                    <a:pt x="7701" y="17017"/>
                    <a:pt x="9304" y="16772"/>
                    <a:pt x="10848" y="16203"/>
                  </a:cubicBezTo>
                  <a:cubicBezTo>
                    <a:pt x="13782" y="15122"/>
                    <a:pt x="16186" y="13254"/>
                    <a:pt x="18213" y="10892"/>
                  </a:cubicBezTo>
                  <a:cubicBezTo>
                    <a:pt x="20069" y="8728"/>
                    <a:pt x="21962" y="6599"/>
                    <a:pt x="23896" y="4503"/>
                  </a:cubicBezTo>
                  <a:cubicBezTo>
                    <a:pt x="24714" y="3616"/>
                    <a:pt x="25544" y="2732"/>
                    <a:pt x="26200" y="1715"/>
                  </a:cubicBezTo>
                  <a:cubicBezTo>
                    <a:pt x="26753" y="854"/>
                    <a:pt x="26516" y="278"/>
                    <a:pt x="25511" y="212"/>
                  </a:cubicBezTo>
                  <a:cubicBezTo>
                    <a:pt x="23804" y="99"/>
                    <a:pt x="22095" y="0"/>
                    <a:pt x="20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5713600" y="2364954"/>
              <a:ext cx="1017238" cy="678321"/>
            </a:xfrm>
            <a:custGeom>
              <a:avLst/>
              <a:gdLst/>
              <a:ahLst/>
              <a:cxnLst/>
              <a:rect l="l" t="t" r="r" b="b"/>
              <a:pathLst>
                <a:path w="29252" h="19506" extrusionOk="0">
                  <a:moveTo>
                    <a:pt x="17947" y="5662"/>
                  </a:moveTo>
                  <a:lnTo>
                    <a:pt x="17941" y="5670"/>
                  </a:lnTo>
                  <a:cubicBezTo>
                    <a:pt x="17942" y="5675"/>
                    <a:pt x="17943" y="5680"/>
                    <a:pt x="17945" y="5685"/>
                  </a:cubicBezTo>
                  <a:lnTo>
                    <a:pt x="17945" y="5685"/>
                  </a:lnTo>
                  <a:cubicBezTo>
                    <a:pt x="17945" y="5677"/>
                    <a:pt x="17946" y="5670"/>
                    <a:pt x="17947" y="5662"/>
                  </a:cubicBezTo>
                  <a:close/>
                  <a:moveTo>
                    <a:pt x="25828" y="1"/>
                  </a:moveTo>
                  <a:cubicBezTo>
                    <a:pt x="25115" y="791"/>
                    <a:pt x="24764" y="1620"/>
                    <a:pt x="24284" y="2360"/>
                  </a:cubicBezTo>
                  <a:cubicBezTo>
                    <a:pt x="24125" y="2610"/>
                    <a:pt x="23981" y="2853"/>
                    <a:pt x="23704" y="2991"/>
                  </a:cubicBezTo>
                  <a:cubicBezTo>
                    <a:pt x="21898" y="3889"/>
                    <a:pt x="20087" y="4780"/>
                    <a:pt x="18370" y="5840"/>
                  </a:cubicBezTo>
                  <a:cubicBezTo>
                    <a:pt x="18279" y="5896"/>
                    <a:pt x="18207" y="5924"/>
                    <a:pt x="18148" y="5924"/>
                  </a:cubicBezTo>
                  <a:cubicBezTo>
                    <a:pt x="18045" y="5924"/>
                    <a:pt x="17985" y="5842"/>
                    <a:pt x="17945" y="5685"/>
                  </a:cubicBezTo>
                  <a:lnTo>
                    <a:pt x="17945" y="5685"/>
                  </a:lnTo>
                  <a:cubicBezTo>
                    <a:pt x="17908" y="6069"/>
                    <a:pt x="17651" y="6280"/>
                    <a:pt x="17354" y="6487"/>
                  </a:cubicBezTo>
                  <a:cubicBezTo>
                    <a:pt x="15524" y="7754"/>
                    <a:pt x="13703" y="9032"/>
                    <a:pt x="11879" y="10304"/>
                  </a:cubicBezTo>
                  <a:cubicBezTo>
                    <a:pt x="11706" y="10424"/>
                    <a:pt x="11568" y="10616"/>
                    <a:pt x="11275" y="10616"/>
                  </a:cubicBezTo>
                  <a:cubicBezTo>
                    <a:pt x="11261" y="10616"/>
                    <a:pt x="11247" y="10615"/>
                    <a:pt x="11232" y="10614"/>
                  </a:cubicBezTo>
                  <a:cubicBezTo>
                    <a:pt x="11613" y="8843"/>
                    <a:pt x="12848" y="7448"/>
                    <a:pt x="13285" y="5713"/>
                  </a:cubicBezTo>
                  <a:lnTo>
                    <a:pt x="13285" y="5713"/>
                  </a:lnTo>
                  <a:cubicBezTo>
                    <a:pt x="13044" y="5868"/>
                    <a:pt x="12840" y="6051"/>
                    <a:pt x="12715" y="6276"/>
                  </a:cubicBezTo>
                  <a:cubicBezTo>
                    <a:pt x="11874" y="7807"/>
                    <a:pt x="11083" y="9365"/>
                    <a:pt x="10507" y="11019"/>
                  </a:cubicBezTo>
                  <a:cubicBezTo>
                    <a:pt x="10405" y="11314"/>
                    <a:pt x="10271" y="11531"/>
                    <a:pt x="10041" y="11722"/>
                  </a:cubicBezTo>
                  <a:cubicBezTo>
                    <a:pt x="7768" y="13606"/>
                    <a:pt x="5503" y="15501"/>
                    <a:pt x="3222" y="17374"/>
                  </a:cubicBezTo>
                  <a:cubicBezTo>
                    <a:pt x="2223" y="18193"/>
                    <a:pt x="1111" y="18848"/>
                    <a:pt x="1" y="19504"/>
                  </a:cubicBezTo>
                  <a:lnTo>
                    <a:pt x="11" y="19502"/>
                  </a:lnTo>
                  <a:cubicBezTo>
                    <a:pt x="42" y="19505"/>
                    <a:pt x="74" y="19506"/>
                    <a:pt x="104" y="19506"/>
                  </a:cubicBezTo>
                  <a:cubicBezTo>
                    <a:pt x="579" y="19506"/>
                    <a:pt x="920" y="19170"/>
                    <a:pt x="1299" y="18958"/>
                  </a:cubicBezTo>
                  <a:cubicBezTo>
                    <a:pt x="4147" y="17365"/>
                    <a:pt x="6664" y="15316"/>
                    <a:pt x="9163" y="13245"/>
                  </a:cubicBezTo>
                  <a:cubicBezTo>
                    <a:pt x="9411" y="13040"/>
                    <a:pt x="9637" y="12853"/>
                    <a:pt x="10008" y="12853"/>
                  </a:cubicBezTo>
                  <a:cubicBezTo>
                    <a:pt x="10018" y="12853"/>
                    <a:pt x="10027" y="12853"/>
                    <a:pt x="10037" y="12854"/>
                  </a:cubicBezTo>
                  <a:cubicBezTo>
                    <a:pt x="12134" y="12916"/>
                    <a:pt x="14235" y="12941"/>
                    <a:pt x="16334" y="12972"/>
                  </a:cubicBezTo>
                  <a:cubicBezTo>
                    <a:pt x="16377" y="12973"/>
                    <a:pt x="16420" y="12974"/>
                    <a:pt x="16464" y="12974"/>
                  </a:cubicBezTo>
                  <a:cubicBezTo>
                    <a:pt x="16707" y="12974"/>
                    <a:pt x="16964" y="12940"/>
                    <a:pt x="17244" y="12607"/>
                  </a:cubicBezTo>
                  <a:cubicBezTo>
                    <a:pt x="15797" y="12481"/>
                    <a:pt x="14393" y="12419"/>
                    <a:pt x="12968" y="12419"/>
                  </a:cubicBezTo>
                  <a:cubicBezTo>
                    <a:pt x="12021" y="12419"/>
                    <a:pt x="11064" y="12447"/>
                    <a:pt x="10079" y="12501"/>
                  </a:cubicBezTo>
                  <a:cubicBezTo>
                    <a:pt x="11142" y="11540"/>
                    <a:pt x="12206" y="10912"/>
                    <a:pt x="13139" y="10127"/>
                  </a:cubicBezTo>
                  <a:cubicBezTo>
                    <a:pt x="13767" y="9599"/>
                    <a:pt x="14429" y="9392"/>
                    <a:pt x="15139" y="9392"/>
                  </a:cubicBezTo>
                  <a:cubicBezTo>
                    <a:pt x="15416" y="9392"/>
                    <a:pt x="15701" y="9423"/>
                    <a:pt x="15993" y="9480"/>
                  </a:cubicBezTo>
                  <a:cubicBezTo>
                    <a:pt x="17369" y="9745"/>
                    <a:pt x="18766" y="9739"/>
                    <a:pt x="20156" y="9815"/>
                  </a:cubicBezTo>
                  <a:cubicBezTo>
                    <a:pt x="20216" y="9818"/>
                    <a:pt x="20277" y="9824"/>
                    <a:pt x="20341" y="9824"/>
                  </a:cubicBezTo>
                  <a:cubicBezTo>
                    <a:pt x="20522" y="9824"/>
                    <a:pt x="20719" y="9780"/>
                    <a:pt x="20918" y="9508"/>
                  </a:cubicBezTo>
                  <a:cubicBezTo>
                    <a:pt x="18840" y="9259"/>
                    <a:pt x="16839" y="9317"/>
                    <a:pt x="14860" y="9140"/>
                  </a:cubicBezTo>
                  <a:cubicBezTo>
                    <a:pt x="14866" y="8849"/>
                    <a:pt x="15048" y="8791"/>
                    <a:pt x="15175" y="8703"/>
                  </a:cubicBezTo>
                  <a:cubicBezTo>
                    <a:pt x="17059" y="7404"/>
                    <a:pt x="18958" y="6131"/>
                    <a:pt x="20988" y="5060"/>
                  </a:cubicBezTo>
                  <a:cubicBezTo>
                    <a:pt x="21251" y="4920"/>
                    <a:pt x="21484" y="4848"/>
                    <a:pt x="21720" y="4848"/>
                  </a:cubicBezTo>
                  <a:cubicBezTo>
                    <a:pt x="21943" y="4848"/>
                    <a:pt x="22168" y="4912"/>
                    <a:pt x="22424" y="5044"/>
                  </a:cubicBezTo>
                  <a:cubicBezTo>
                    <a:pt x="23725" y="5715"/>
                    <a:pt x="25182" y="5780"/>
                    <a:pt x="26601" y="5957"/>
                  </a:cubicBezTo>
                  <a:cubicBezTo>
                    <a:pt x="26639" y="5962"/>
                    <a:pt x="26682" y="5965"/>
                    <a:pt x="26726" y="5965"/>
                  </a:cubicBezTo>
                  <a:cubicBezTo>
                    <a:pt x="26885" y="5965"/>
                    <a:pt x="27060" y="5924"/>
                    <a:pt x="27087" y="5773"/>
                  </a:cubicBezTo>
                  <a:cubicBezTo>
                    <a:pt x="27135" y="5499"/>
                    <a:pt x="26844" y="5475"/>
                    <a:pt x="26651" y="5440"/>
                  </a:cubicBezTo>
                  <a:cubicBezTo>
                    <a:pt x="25649" y="5252"/>
                    <a:pt x="24642" y="5095"/>
                    <a:pt x="23643" y="4892"/>
                  </a:cubicBezTo>
                  <a:cubicBezTo>
                    <a:pt x="23166" y="4795"/>
                    <a:pt x="22651" y="4828"/>
                    <a:pt x="22219" y="4537"/>
                  </a:cubicBezTo>
                  <a:lnTo>
                    <a:pt x="22219" y="4537"/>
                  </a:lnTo>
                  <a:cubicBezTo>
                    <a:pt x="22244" y="4428"/>
                    <a:pt x="22332" y="4379"/>
                    <a:pt x="22421" y="4335"/>
                  </a:cubicBezTo>
                  <a:cubicBezTo>
                    <a:pt x="24364" y="3391"/>
                    <a:pt x="26205" y="2232"/>
                    <a:pt x="28269" y="1539"/>
                  </a:cubicBezTo>
                  <a:cubicBezTo>
                    <a:pt x="28525" y="1454"/>
                    <a:pt x="28770" y="1336"/>
                    <a:pt x="29010" y="1213"/>
                  </a:cubicBezTo>
                  <a:cubicBezTo>
                    <a:pt x="29112" y="1159"/>
                    <a:pt x="29251" y="1079"/>
                    <a:pt x="29198" y="931"/>
                  </a:cubicBezTo>
                  <a:cubicBezTo>
                    <a:pt x="29160" y="824"/>
                    <a:pt x="29058" y="793"/>
                    <a:pt x="28955" y="793"/>
                  </a:cubicBezTo>
                  <a:cubicBezTo>
                    <a:pt x="28930" y="793"/>
                    <a:pt x="28904" y="795"/>
                    <a:pt x="28879" y="798"/>
                  </a:cubicBezTo>
                  <a:cubicBezTo>
                    <a:pt x="28674" y="826"/>
                    <a:pt x="28468" y="860"/>
                    <a:pt x="28269" y="914"/>
                  </a:cubicBezTo>
                  <a:cubicBezTo>
                    <a:pt x="27362" y="1165"/>
                    <a:pt x="26515" y="1563"/>
                    <a:pt x="25674" y="1974"/>
                  </a:cubicBezTo>
                  <a:cubicBezTo>
                    <a:pt x="25563" y="2027"/>
                    <a:pt x="25438" y="2147"/>
                    <a:pt x="25317" y="2147"/>
                  </a:cubicBezTo>
                  <a:cubicBezTo>
                    <a:pt x="25269" y="2147"/>
                    <a:pt x="25221" y="2128"/>
                    <a:pt x="25174" y="2080"/>
                  </a:cubicBezTo>
                  <a:cubicBezTo>
                    <a:pt x="25019" y="1919"/>
                    <a:pt x="25228" y="1739"/>
                    <a:pt x="25273" y="1567"/>
                  </a:cubicBezTo>
                  <a:cubicBezTo>
                    <a:pt x="25405" y="1088"/>
                    <a:pt x="25788" y="698"/>
                    <a:pt x="258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6337543" y="2395556"/>
              <a:ext cx="86451" cy="166677"/>
            </a:xfrm>
            <a:custGeom>
              <a:avLst/>
              <a:gdLst/>
              <a:ahLst/>
              <a:cxnLst/>
              <a:rect l="l" t="t" r="r" b="b"/>
              <a:pathLst>
                <a:path w="2486" h="4793" extrusionOk="0">
                  <a:moveTo>
                    <a:pt x="2265" y="0"/>
                  </a:moveTo>
                  <a:cubicBezTo>
                    <a:pt x="1368" y="1521"/>
                    <a:pt x="544" y="3082"/>
                    <a:pt x="5" y="4784"/>
                  </a:cubicBezTo>
                  <a:lnTo>
                    <a:pt x="0" y="4792"/>
                  </a:lnTo>
                  <a:cubicBezTo>
                    <a:pt x="830" y="3230"/>
                    <a:pt x="1658" y="1671"/>
                    <a:pt x="2485" y="112"/>
                  </a:cubicBezTo>
                  <a:cubicBezTo>
                    <a:pt x="2412" y="75"/>
                    <a:pt x="2340" y="38"/>
                    <a:pt x="2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11;p5"/>
          <p:cNvGrpSpPr/>
          <p:nvPr/>
        </p:nvGrpSpPr>
        <p:grpSpPr>
          <a:xfrm flipH="1">
            <a:off x="-167025" y="3960688"/>
            <a:ext cx="1086298" cy="1387040"/>
            <a:chOff x="1099800" y="1282875"/>
            <a:chExt cx="881950" cy="1128225"/>
          </a:xfrm>
        </p:grpSpPr>
        <p:sp>
          <p:nvSpPr>
            <p:cNvPr id="112" name="Google Shape;112;p5"/>
            <p:cNvSpPr/>
            <p:nvPr/>
          </p:nvSpPr>
          <p:spPr>
            <a:xfrm>
              <a:off x="1099800" y="1282875"/>
              <a:ext cx="881950" cy="1128225"/>
            </a:xfrm>
            <a:custGeom>
              <a:avLst/>
              <a:gdLst/>
              <a:ahLst/>
              <a:cxnLst/>
              <a:rect l="l" t="t" r="r" b="b"/>
              <a:pathLst>
                <a:path w="35278" h="45129" extrusionOk="0">
                  <a:moveTo>
                    <a:pt x="3462" y="0"/>
                  </a:moveTo>
                  <a:cubicBezTo>
                    <a:pt x="2611" y="0"/>
                    <a:pt x="1897" y="727"/>
                    <a:pt x="1970" y="1611"/>
                  </a:cubicBezTo>
                  <a:lnTo>
                    <a:pt x="1970" y="1630"/>
                  </a:lnTo>
                  <a:cubicBezTo>
                    <a:pt x="2141" y="3583"/>
                    <a:pt x="1652" y="5438"/>
                    <a:pt x="1016" y="7243"/>
                  </a:cubicBezTo>
                  <a:cubicBezTo>
                    <a:pt x="71" y="9910"/>
                    <a:pt x="4" y="12530"/>
                    <a:pt x="1248" y="15111"/>
                  </a:cubicBezTo>
                  <a:cubicBezTo>
                    <a:pt x="1549" y="15730"/>
                    <a:pt x="1786" y="16438"/>
                    <a:pt x="1532" y="17022"/>
                  </a:cubicBezTo>
                  <a:cubicBezTo>
                    <a:pt x="606" y="19147"/>
                    <a:pt x="1" y="24423"/>
                    <a:pt x="6" y="24875"/>
                  </a:cubicBezTo>
                  <a:cubicBezTo>
                    <a:pt x="46" y="28599"/>
                    <a:pt x="1647" y="31545"/>
                    <a:pt x="4492" y="33866"/>
                  </a:cubicBezTo>
                  <a:cubicBezTo>
                    <a:pt x="5120" y="34382"/>
                    <a:pt x="5592" y="34974"/>
                    <a:pt x="5773" y="35788"/>
                  </a:cubicBezTo>
                  <a:cubicBezTo>
                    <a:pt x="6136" y="37445"/>
                    <a:pt x="7606" y="42149"/>
                    <a:pt x="9832" y="43589"/>
                  </a:cubicBezTo>
                  <a:cubicBezTo>
                    <a:pt x="11626" y="44612"/>
                    <a:pt x="13466" y="45129"/>
                    <a:pt x="15351" y="45129"/>
                  </a:cubicBezTo>
                  <a:cubicBezTo>
                    <a:pt x="16518" y="45129"/>
                    <a:pt x="17703" y="44931"/>
                    <a:pt x="18905" y="44532"/>
                  </a:cubicBezTo>
                  <a:cubicBezTo>
                    <a:pt x="19275" y="44409"/>
                    <a:pt x="19753" y="44372"/>
                    <a:pt x="20306" y="44372"/>
                  </a:cubicBezTo>
                  <a:cubicBezTo>
                    <a:pt x="21143" y="44372"/>
                    <a:pt x="22153" y="44456"/>
                    <a:pt x="23227" y="44456"/>
                  </a:cubicBezTo>
                  <a:cubicBezTo>
                    <a:pt x="25071" y="44456"/>
                    <a:pt x="27103" y="44207"/>
                    <a:pt x="28766" y="42849"/>
                  </a:cubicBezTo>
                  <a:cubicBezTo>
                    <a:pt x="30083" y="41789"/>
                    <a:pt x="31659" y="41198"/>
                    <a:pt x="33018" y="40241"/>
                  </a:cubicBezTo>
                  <a:cubicBezTo>
                    <a:pt x="33040" y="40224"/>
                    <a:pt x="33060" y="40207"/>
                    <a:pt x="33077" y="40191"/>
                  </a:cubicBezTo>
                  <a:cubicBezTo>
                    <a:pt x="33194" y="40073"/>
                    <a:pt x="33305" y="39959"/>
                    <a:pt x="33417" y="39845"/>
                  </a:cubicBezTo>
                  <a:cubicBezTo>
                    <a:pt x="33423" y="39836"/>
                    <a:pt x="33431" y="39828"/>
                    <a:pt x="33437" y="39820"/>
                  </a:cubicBezTo>
                  <a:cubicBezTo>
                    <a:pt x="34742" y="38257"/>
                    <a:pt x="34926" y="36539"/>
                    <a:pt x="34137" y="34678"/>
                  </a:cubicBezTo>
                  <a:cubicBezTo>
                    <a:pt x="33598" y="33403"/>
                    <a:pt x="33668" y="32103"/>
                    <a:pt x="34176" y="30839"/>
                  </a:cubicBezTo>
                  <a:cubicBezTo>
                    <a:pt x="34943" y="28942"/>
                    <a:pt x="35278" y="27054"/>
                    <a:pt x="34340" y="25120"/>
                  </a:cubicBezTo>
                  <a:cubicBezTo>
                    <a:pt x="32842" y="21867"/>
                    <a:pt x="30831" y="20785"/>
                    <a:pt x="29528" y="19147"/>
                  </a:cubicBezTo>
                  <a:cubicBezTo>
                    <a:pt x="28306" y="17613"/>
                    <a:pt x="27132" y="9679"/>
                    <a:pt x="18383" y="7026"/>
                  </a:cubicBezTo>
                  <a:cubicBezTo>
                    <a:pt x="18260" y="6998"/>
                    <a:pt x="18143" y="6973"/>
                    <a:pt x="18023" y="6945"/>
                  </a:cubicBezTo>
                  <a:cubicBezTo>
                    <a:pt x="18006" y="6942"/>
                    <a:pt x="17992" y="6939"/>
                    <a:pt x="17973" y="6931"/>
                  </a:cubicBezTo>
                  <a:cubicBezTo>
                    <a:pt x="16938" y="6565"/>
                    <a:pt x="15894" y="6225"/>
                    <a:pt x="14876" y="5821"/>
                  </a:cubicBezTo>
                  <a:cubicBezTo>
                    <a:pt x="14354" y="5611"/>
                    <a:pt x="12789" y="4696"/>
                    <a:pt x="12095" y="3843"/>
                  </a:cubicBezTo>
                  <a:cubicBezTo>
                    <a:pt x="12089" y="3834"/>
                    <a:pt x="12081" y="3823"/>
                    <a:pt x="12075" y="3815"/>
                  </a:cubicBezTo>
                  <a:cubicBezTo>
                    <a:pt x="11166" y="2473"/>
                    <a:pt x="8786" y="1273"/>
                    <a:pt x="6719" y="682"/>
                  </a:cubicBezTo>
                  <a:cubicBezTo>
                    <a:pt x="6049" y="495"/>
                    <a:pt x="4718" y="219"/>
                    <a:pt x="3742" y="26"/>
                  </a:cubicBezTo>
                  <a:cubicBezTo>
                    <a:pt x="3648" y="9"/>
                    <a:pt x="3554" y="0"/>
                    <a:pt x="3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1176600" y="1403275"/>
              <a:ext cx="733175" cy="881600"/>
            </a:xfrm>
            <a:custGeom>
              <a:avLst/>
              <a:gdLst/>
              <a:ahLst/>
              <a:cxnLst/>
              <a:rect l="l" t="t" r="r" b="b"/>
              <a:pathLst>
                <a:path w="29327" h="35264" extrusionOk="0">
                  <a:moveTo>
                    <a:pt x="7209" y="0"/>
                  </a:moveTo>
                  <a:cubicBezTo>
                    <a:pt x="6445" y="1666"/>
                    <a:pt x="6732" y="3393"/>
                    <a:pt x="5555" y="4690"/>
                  </a:cubicBezTo>
                  <a:cubicBezTo>
                    <a:pt x="4350" y="3284"/>
                    <a:pt x="3970" y="1465"/>
                    <a:pt x="2667" y="229"/>
                  </a:cubicBezTo>
                  <a:lnTo>
                    <a:pt x="2667" y="229"/>
                  </a:lnTo>
                  <a:cubicBezTo>
                    <a:pt x="3502" y="3744"/>
                    <a:pt x="5337" y="6844"/>
                    <a:pt x="7070" y="10289"/>
                  </a:cubicBezTo>
                  <a:cubicBezTo>
                    <a:pt x="4185" y="9904"/>
                    <a:pt x="2135" y="8526"/>
                    <a:pt x="0" y="7290"/>
                  </a:cubicBezTo>
                  <a:lnTo>
                    <a:pt x="0" y="7290"/>
                  </a:lnTo>
                  <a:cubicBezTo>
                    <a:pt x="179" y="8208"/>
                    <a:pt x="854" y="8596"/>
                    <a:pt x="1504" y="8997"/>
                  </a:cubicBezTo>
                  <a:cubicBezTo>
                    <a:pt x="2972" y="9904"/>
                    <a:pt x="4542" y="10601"/>
                    <a:pt x="6224" y="10981"/>
                  </a:cubicBezTo>
                  <a:cubicBezTo>
                    <a:pt x="7282" y="11221"/>
                    <a:pt x="7932" y="11795"/>
                    <a:pt x="8384" y="12783"/>
                  </a:cubicBezTo>
                  <a:cubicBezTo>
                    <a:pt x="9709" y="15679"/>
                    <a:pt x="11444" y="18329"/>
                    <a:pt x="13369" y="20859"/>
                  </a:cubicBezTo>
                  <a:cubicBezTo>
                    <a:pt x="13623" y="21194"/>
                    <a:pt x="14069" y="21482"/>
                    <a:pt x="13804" y="22293"/>
                  </a:cubicBezTo>
                  <a:cubicBezTo>
                    <a:pt x="9938" y="21975"/>
                    <a:pt x="6088" y="21384"/>
                    <a:pt x="1973" y="20053"/>
                  </a:cubicBezTo>
                  <a:lnTo>
                    <a:pt x="1973" y="20053"/>
                  </a:lnTo>
                  <a:cubicBezTo>
                    <a:pt x="2461" y="21217"/>
                    <a:pt x="3136" y="21476"/>
                    <a:pt x="3831" y="21668"/>
                  </a:cubicBezTo>
                  <a:cubicBezTo>
                    <a:pt x="7025" y="22550"/>
                    <a:pt x="10309" y="22893"/>
                    <a:pt x="13606" y="22949"/>
                  </a:cubicBezTo>
                  <a:cubicBezTo>
                    <a:pt x="14574" y="22966"/>
                    <a:pt x="15205" y="23105"/>
                    <a:pt x="15782" y="23867"/>
                  </a:cubicBezTo>
                  <a:cubicBezTo>
                    <a:pt x="17099" y="25602"/>
                    <a:pt x="18505" y="27270"/>
                    <a:pt x="20084" y="28780"/>
                  </a:cubicBezTo>
                  <a:cubicBezTo>
                    <a:pt x="20310" y="28994"/>
                    <a:pt x="20600" y="29223"/>
                    <a:pt x="20338" y="29795"/>
                  </a:cubicBezTo>
                  <a:cubicBezTo>
                    <a:pt x="18516" y="30512"/>
                    <a:pt x="16544" y="31212"/>
                    <a:pt x="14530" y="31820"/>
                  </a:cubicBezTo>
                  <a:cubicBezTo>
                    <a:pt x="12490" y="32437"/>
                    <a:pt x="10303" y="32404"/>
                    <a:pt x="8308" y="33263"/>
                  </a:cubicBezTo>
                  <a:cubicBezTo>
                    <a:pt x="8732" y="33461"/>
                    <a:pt x="9157" y="33527"/>
                    <a:pt x="9579" y="33527"/>
                  </a:cubicBezTo>
                  <a:cubicBezTo>
                    <a:pt x="10048" y="33527"/>
                    <a:pt x="10514" y="33446"/>
                    <a:pt x="10973" y="33374"/>
                  </a:cubicBezTo>
                  <a:cubicBezTo>
                    <a:pt x="14047" y="32897"/>
                    <a:pt x="17080" y="32166"/>
                    <a:pt x="19869" y="30780"/>
                  </a:cubicBezTo>
                  <a:cubicBezTo>
                    <a:pt x="20353" y="30540"/>
                    <a:pt x="20759" y="30431"/>
                    <a:pt x="21123" y="30431"/>
                  </a:cubicBezTo>
                  <a:cubicBezTo>
                    <a:pt x="21782" y="30431"/>
                    <a:pt x="22306" y="30787"/>
                    <a:pt x="22913" y="31380"/>
                  </a:cubicBezTo>
                  <a:cubicBezTo>
                    <a:pt x="24300" y="32738"/>
                    <a:pt x="25814" y="33957"/>
                    <a:pt x="27304" y="35263"/>
                  </a:cubicBezTo>
                  <a:cubicBezTo>
                    <a:pt x="27578" y="34778"/>
                    <a:pt x="27346" y="34568"/>
                    <a:pt x="27195" y="34401"/>
                  </a:cubicBezTo>
                  <a:cubicBezTo>
                    <a:pt x="26668" y="33812"/>
                    <a:pt x="26124" y="33232"/>
                    <a:pt x="25549" y="32696"/>
                  </a:cubicBezTo>
                  <a:cubicBezTo>
                    <a:pt x="24277" y="31514"/>
                    <a:pt x="24252" y="31514"/>
                    <a:pt x="25290" y="30041"/>
                  </a:cubicBezTo>
                  <a:cubicBezTo>
                    <a:pt x="26593" y="28197"/>
                    <a:pt x="27653" y="26224"/>
                    <a:pt x="28526" y="24151"/>
                  </a:cubicBezTo>
                  <a:cubicBezTo>
                    <a:pt x="28894" y="23284"/>
                    <a:pt x="29327" y="22408"/>
                    <a:pt x="29154" y="21362"/>
                  </a:cubicBezTo>
                  <a:lnTo>
                    <a:pt x="29154" y="21362"/>
                  </a:lnTo>
                  <a:cubicBezTo>
                    <a:pt x="28551" y="22221"/>
                    <a:pt x="28046" y="23128"/>
                    <a:pt x="27605" y="24062"/>
                  </a:cubicBezTo>
                  <a:cubicBezTo>
                    <a:pt x="26732" y="25912"/>
                    <a:pt x="25770" y="27717"/>
                    <a:pt x="24587" y="29396"/>
                  </a:cubicBezTo>
                  <a:cubicBezTo>
                    <a:pt x="24038" y="30176"/>
                    <a:pt x="23785" y="30545"/>
                    <a:pt x="23481" y="30545"/>
                  </a:cubicBezTo>
                  <a:cubicBezTo>
                    <a:pt x="23213" y="30545"/>
                    <a:pt x="22904" y="30258"/>
                    <a:pt x="22319" y="29714"/>
                  </a:cubicBezTo>
                  <a:cubicBezTo>
                    <a:pt x="21789" y="29218"/>
                    <a:pt x="21259" y="28724"/>
                    <a:pt x="20743" y="28210"/>
                  </a:cubicBezTo>
                  <a:cubicBezTo>
                    <a:pt x="18547" y="26032"/>
                    <a:pt x="18985" y="26453"/>
                    <a:pt x="20084" y="24257"/>
                  </a:cubicBezTo>
                  <a:cubicBezTo>
                    <a:pt x="20614" y="23192"/>
                    <a:pt x="21183" y="22146"/>
                    <a:pt x="21677" y="21069"/>
                  </a:cubicBezTo>
                  <a:cubicBezTo>
                    <a:pt x="22274" y="19771"/>
                    <a:pt x="22854" y="18457"/>
                    <a:pt x="22891" y="16954"/>
                  </a:cubicBezTo>
                  <a:lnTo>
                    <a:pt x="22891" y="16954"/>
                  </a:lnTo>
                  <a:cubicBezTo>
                    <a:pt x="21356" y="19730"/>
                    <a:pt x="20363" y="22787"/>
                    <a:pt x="18371" y="25563"/>
                  </a:cubicBezTo>
                  <a:cubicBezTo>
                    <a:pt x="17490" y="24458"/>
                    <a:pt x="16767" y="23443"/>
                    <a:pt x="15930" y="22536"/>
                  </a:cubicBezTo>
                  <a:cubicBezTo>
                    <a:pt x="15141" y="21677"/>
                    <a:pt x="15129" y="20954"/>
                    <a:pt x="15685" y="19905"/>
                  </a:cubicBezTo>
                  <a:cubicBezTo>
                    <a:pt x="17141" y="17160"/>
                    <a:pt x="18327" y="14289"/>
                    <a:pt x="18963" y="11224"/>
                  </a:cubicBezTo>
                  <a:cubicBezTo>
                    <a:pt x="19097" y="10568"/>
                    <a:pt x="19303" y="9912"/>
                    <a:pt x="18815" y="9226"/>
                  </a:cubicBezTo>
                  <a:cubicBezTo>
                    <a:pt x="17716" y="13076"/>
                    <a:pt x="16452" y="16814"/>
                    <a:pt x="14577" y="20578"/>
                  </a:cubicBezTo>
                  <a:cubicBezTo>
                    <a:pt x="13232" y="19085"/>
                    <a:pt x="12499" y="17598"/>
                    <a:pt x="11522" y="16293"/>
                  </a:cubicBezTo>
                  <a:cubicBezTo>
                    <a:pt x="10750" y="15255"/>
                    <a:pt x="10719" y="14423"/>
                    <a:pt x="11461" y="13280"/>
                  </a:cubicBezTo>
                  <a:cubicBezTo>
                    <a:pt x="13079" y="10783"/>
                    <a:pt x="14351" y="8091"/>
                    <a:pt x="15057" y="5167"/>
                  </a:cubicBezTo>
                  <a:cubicBezTo>
                    <a:pt x="15157" y="4760"/>
                    <a:pt x="15255" y="4366"/>
                    <a:pt x="14781" y="3521"/>
                  </a:cubicBezTo>
                  <a:cubicBezTo>
                    <a:pt x="13782" y="7457"/>
                    <a:pt x="12354" y="10719"/>
                    <a:pt x="10275" y="14027"/>
                  </a:cubicBezTo>
                  <a:cubicBezTo>
                    <a:pt x="9369" y="12289"/>
                    <a:pt x="8702" y="10777"/>
                    <a:pt x="7834" y="9393"/>
                  </a:cubicBezTo>
                  <a:cubicBezTo>
                    <a:pt x="6587" y="7413"/>
                    <a:pt x="5803" y="5524"/>
                    <a:pt x="7067" y="3186"/>
                  </a:cubicBezTo>
                  <a:cubicBezTo>
                    <a:pt x="7480" y="2416"/>
                    <a:pt x="7801" y="1286"/>
                    <a:pt x="7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0"/>
          <p:cNvSpPr txBox="1">
            <a:spLocks noGrp="1"/>
          </p:cNvSpPr>
          <p:nvPr>
            <p:ph type="title"/>
          </p:nvPr>
        </p:nvSpPr>
        <p:spPr>
          <a:xfrm>
            <a:off x="2391900" y="2422425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496" name="Google Shape;496;p20"/>
          <p:cNvSpPr txBox="1">
            <a:spLocks noGrp="1"/>
          </p:cNvSpPr>
          <p:nvPr>
            <p:ph type="subTitle" idx="1"/>
          </p:nvPr>
        </p:nvSpPr>
        <p:spPr>
          <a:xfrm>
            <a:off x="1618800" y="1315424"/>
            <a:ext cx="5906400" cy="10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7" name="Google Shape;497;p20"/>
          <p:cNvSpPr/>
          <p:nvPr/>
        </p:nvSpPr>
        <p:spPr>
          <a:xfrm rot="10800000">
            <a:off x="-26" y="4114800"/>
            <a:ext cx="9163476" cy="1028700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0"/>
          <p:cNvSpPr/>
          <p:nvPr/>
        </p:nvSpPr>
        <p:spPr>
          <a:xfrm rot="10800000">
            <a:off x="-9726" y="4647900"/>
            <a:ext cx="9163476" cy="643950"/>
          </a:xfrm>
          <a:prstGeom prst="flowChartDocumen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9" name="Google Shape;499;p20"/>
          <p:cNvGrpSpPr/>
          <p:nvPr/>
        </p:nvGrpSpPr>
        <p:grpSpPr>
          <a:xfrm>
            <a:off x="-237940" y="1057501"/>
            <a:ext cx="1424240" cy="1402941"/>
            <a:chOff x="954600" y="1317375"/>
            <a:chExt cx="1670075" cy="1645100"/>
          </a:xfrm>
        </p:grpSpPr>
        <p:sp>
          <p:nvSpPr>
            <p:cNvPr id="500" name="Google Shape;500;p20"/>
            <p:cNvSpPr/>
            <p:nvPr/>
          </p:nvSpPr>
          <p:spPr>
            <a:xfrm>
              <a:off x="954600" y="1317375"/>
              <a:ext cx="1670075" cy="846350"/>
            </a:xfrm>
            <a:custGeom>
              <a:avLst/>
              <a:gdLst/>
              <a:ahLst/>
              <a:cxnLst/>
              <a:rect l="l" t="t" r="r" b="b"/>
              <a:pathLst>
                <a:path w="66803" h="33854" extrusionOk="0">
                  <a:moveTo>
                    <a:pt x="14000" y="12739"/>
                  </a:moveTo>
                  <a:lnTo>
                    <a:pt x="14000" y="12739"/>
                  </a:lnTo>
                  <a:cubicBezTo>
                    <a:pt x="13947" y="12871"/>
                    <a:pt x="13894" y="12976"/>
                    <a:pt x="13868" y="13108"/>
                  </a:cubicBezTo>
                  <a:cubicBezTo>
                    <a:pt x="13736" y="13373"/>
                    <a:pt x="13630" y="13637"/>
                    <a:pt x="13525" y="13927"/>
                  </a:cubicBezTo>
                  <a:lnTo>
                    <a:pt x="13472" y="14007"/>
                  </a:lnTo>
                  <a:cubicBezTo>
                    <a:pt x="13657" y="13584"/>
                    <a:pt x="13815" y="13161"/>
                    <a:pt x="14000" y="12739"/>
                  </a:cubicBezTo>
                  <a:close/>
                  <a:moveTo>
                    <a:pt x="2378" y="24678"/>
                  </a:moveTo>
                  <a:lnTo>
                    <a:pt x="2336" y="24741"/>
                  </a:lnTo>
                  <a:lnTo>
                    <a:pt x="2336" y="24741"/>
                  </a:lnTo>
                  <a:cubicBezTo>
                    <a:pt x="2352" y="24721"/>
                    <a:pt x="2367" y="24699"/>
                    <a:pt x="2378" y="24678"/>
                  </a:cubicBezTo>
                  <a:close/>
                  <a:moveTo>
                    <a:pt x="24507" y="0"/>
                  </a:moveTo>
                  <a:cubicBezTo>
                    <a:pt x="23981" y="0"/>
                    <a:pt x="23455" y="89"/>
                    <a:pt x="22955" y="271"/>
                  </a:cubicBezTo>
                  <a:cubicBezTo>
                    <a:pt x="22585" y="377"/>
                    <a:pt x="22241" y="535"/>
                    <a:pt x="21898" y="720"/>
                  </a:cubicBezTo>
                  <a:cubicBezTo>
                    <a:pt x="21766" y="799"/>
                    <a:pt x="21634" y="879"/>
                    <a:pt x="21502" y="984"/>
                  </a:cubicBezTo>
                  <a:lnTo>
                    <a:pt x="21475" y="1011"/>
                  </a:lnTo>
                  <a:lnTo>
                    <a:pt x="21502" y="1011"/>
                  </a:lnTo>
                  <a:cubicBezTo>
                    <a:pt x="21449" y="1064"/>
                    <a:pt x="21370" y="1116"/>
                    <a:pt x="21317" y="1169"/>
                  </a:cubicBezTo>
                  <a:cubicBezTo>
                    <a:pt x="21343" y="1143"/>
                    <a:pt x="21370" y="1116"/>
                    <a:pt x="21396" y="1090"/>
                  </a:cubicBezTo>
                  <a:lnTo>
                    <a:pt x="21396" y="1090"/>
                  </a:lnTo>
                  <a:cubicBezTo>
                    <a:pt x="20973" y="1380"/>
                    <a:pt x="20604" y="1697"/>
                    <a:pt x="20260" y="2094"/>
                  </a:cubicBezTo>
                  <a:cubicBezTo>
                    <a:pt x="19864" y="2463"/>
                    <a:pt x="19468" y="2860"/>
                    <a:pt x="19124" y="3282"/>
                  </a:cubicBezTo>
                  <a:cubicBezTo>
                    <a:pt x="18702" y="3705"/>
                    <a:pt x="18358" y="4154"/>
                    <a:pt x="18068" y="4656"/>
                  </a:cubicBezTo>
                  <a:cubicBezTo>
                    <a:pt x="17830" y="4920"/>
                    <a:pt x="17645" y="5184"/>
                    <a:pt x="17460" y="5475"/>
                  </a:cubicBezTo>
                  <a:cubicBezTo>
                    <a:pt x="17196" y="5924"/>
                    <a:pt x="16932" y="6373"/>
                    <a:pt x="16694" y="6848"/>
                  </a:cubicBezTo>
                  <a:cubicBezTo>
                    <a:pt x="14898" y="9780"/>
                    <a:pt x="13445" y="12950"/>
                    <a:pt x="12362" y="16225"/>
                  </a:cubicBezTo>
                  <a:cubicBezTo>
                    <a:pt x="12310" y="15908"/>
                    <a:pt x="12257" y="15565"/>
                    <a:pt x="12151" y="15274"/>
                  </a:cubicBezTo>
                  <a:cubicBezTo>
                    <a:pt x="12072" y="14799"/>
                    <a:pt x="11861" y="14403"/>
                    <a:pt x="11544" y="14086"/>
                  </a:cubicBezTo>
                  <a:cubicBezTo>
                    <a:pt x="11227" y="13848"/>
                    <a:pt x="10883" y="13663"/>
                    <a:pt x="10513" y="13584"/>
                  </a:cubicBezTo>
                  <a:cubicBezTo>
                    <a:pt x="10461" y="13557"/>
                    <a:pt x="10381" y="13531"/>
                    <a:pt x="10302" y="13531"/>
                  </a:cubicBezTo>
                  <a:cubicBezTo>
                    <a:pt x="10038" y="13531"/>
                    <a:pt x="9747" y="13584"/>
                    <a:pt x="9536" y="13742"/>
                  </a:cubicBezTo>
                  <a:cubicBezTo>
                    <a:pt x="9034" y="13980"/>
                    <a:pt x="8638" y="14376"/>
                    <a:pt x="8400" y="14878"/>
                  </a:cubicBezTo>
                  <a:cubicBezTo>
                    <a:pt x="8163" y="15301"/>
                    <a:pt x="7951" y="15750"/>
                    <a:pt x="7793" y="16225"/>
                  </a:cubicBezTo>
                  <a:cubicBezTo>
                    <a:pt x="7291" y="17308"/>
                    <a:pt x="6947" y="18497"/>
                    <a:pt x="6842" y="19686"/>
                  </a:cubicBezTo>
                  <a:cubicBezTo>
                    <a:pt x="6763" y="20267"/>
                    <a:pt x="6763" y="20874"/>
                    <a:pt x="6842" y="21482"/>
                  </a:cubicBezTo>
                  <a:cubicBezTo>
                    <a:pt x="6419" y="21640"/>
                    <a:pt x="5759" y="21931"/>
                    <a:pt x="5363" y="22116"/>
                  </a:cubicBezTo>
                  <a:cubicBezTo>
                    <a:pt x="4755" y="22459"/>
                    <a:pt x="4174" y="22908"/>
                    <a:pt x="3699" y="23436"/>
                  </a:cubicBezTo>
                  <a:cubicBezTo>
                    <a:pt x="3619" y="23516"/>
                    <a:pt x="3566" y="23621"/>
                    <a:pt x="3514" y="23701"/>
                  </a:cubicBezTo>
                  <a:cubicBezTo>
                    <a:pt x="3008" y="24029"/>
                    <a:pt x="2552" y="24430"/>
                    <a:pt x="2212" y="24926"/>
                  </a:cubicBezTo>
                  <a:lnTo>
                    <a:pt x="2212" y="24926"/>
                  </a:lnTo>
                  <a:lnTo>
                    <a:pt x="2336" y="24741"/>
                  </a:lnTo>
                  <a:lnTo>
                    <a:pt x="2336" y="24741"/>
                  </a:lnTo>
                  <a:cubicBezTo>
                    <a:pt x="2313" y="24769"/>
                    <a:pt x="2288" y="24794"/>
                    <a:pt x="2272" y="24810"/>
                  </a:cubicBezTo>
                  <a:cubicBezTo>
                    <a:pt x="1982" y="25206"/>
                    <a:pt x="1691" y="25629"/>
                    <a:pt x="1480" y="26051"/>
                  </a:cubicBezTo>
                  <a:cubicBezTo>
                    <a:pt x="1004" y="26712"/>
                    <a:pt x="634" y="27451"/>
                    <a:pt x="344" y="28217"/>
                  </a:cubicBezTo>
                  <a:cubicBezTo>
                    <a:pt x="159" y="28798"/>
                    <a:pt x="80" y="29406"/>
                    <a:pt x="106" y="30040"/>
                  </a:cubicBezTo>
                  <a:cubicBezTo>
                    <a:pt x="212" y="30463"/>
                    <a:pt x="1" y="30331"/>
                    <a:pt x="450" y="31466"/>
                  </a:cubicBezTo>
                  <a:cubicBezTo>
                    <a:pt x="819" y="32180"/>
                    <a:pt x="1480" y="32734"/>
                    <a:pt x="2246" y="33025"/>
                  </a:cubicBezTo>
                  <a:cubicBezTo>
                    <a:pt x="3012" y="33395"/>
                    <a:pt x="3857" y="33606"/>
                    <a:pt x="4702" y="33712"/>
                  </a:cubicBezTo>
                  <a:lnTo>
                    <a:pt x="5098" y="33764"/>
                  </a:lnTo>
                  <a:lnTo>
                    <a:pt x="5098" y="33764"/>
                  </a:lnTo>
                  <a:lnTo>
                    <a:pt x="4755" y="33712"/>
                  </a:lnTo>
                  <a:lnTo>
                    <a:pt x="4755" y="33712"/>
                  </a:lnTo>
                  <a:cubicBezTo>
                    <a:pt x="5548" y="33822"/>
                    <a:pt x="6340" y="33854"/>
                    <a:pt x="7130" y="33854"/>
                  </a:cubicBezTo>
                  <a:cubicBezTo>
                    <a:pt x="8237" y="33854"/>
                    <a:pt x="9340" y="33791"/>
                    <a:pt x="10434" y="33791"/>
                  </a:cubicBezTo>
                  <a:cubicBezTo>
                    <a:pt x="12706" y="33738"/>
                    <a:pt x="14977" y="33738"/>
                    <a:pt x="17249" y="33738"/>
                  </a:cubicBezTo>
                  <a:cubicBezTo>
                    <a:pt x="19181" y="33671"/>
                    <a:pt x="21132" y="33567"/>
                    <a:pt x="23086" y="33567"/>
                  </a:cubicBezTo>
                  <a:cubicBezTo>
                    <a:pt x="23456" y="33567"/>
                    <a:pt x="23826" y="33571"/>
                    <a:pt x="24196" y="33579"/>
                  </a:cubicBezTo>
                  <a:cubicBezTo>
                    <a:pt x="25543" y="33579"/>
                    <a:pt x="26890" y="33527"/>
                    <a:pt x="28237" y="33447"/>
                  </a:cubicBezTo>
                  <a:lnTo>
                    <a:pt x="28264" y="33447"/>
                  </a:lnTo>
                  <a:cubicBezTo>
                    <a:pt x="29505" y="33368"/>
                    <a:pt x="30800" y="33421"/>
                    <a:pt x="32041" y="33315"/>
                  </a:cubicBezTo>
                  <a:cubicBezTo>
                    <a:pt x="32583" y="33315"/>
                    <a:pt x="33124" y="33309"/>
                    <a:pt x="33662" y="33309"/>
                  </a:cubicBezTo>
                  <a:cubicBezTo>
                    <a:pt x="34200" y="33309"/>
                    <a:pt x="34735" y="33315"/>
                    <a:pt x="35264" y="33342"/>
                  </a:cubicBezTo>
                  <a:cubicBezTo>
                    <a:pt x="36003" y="33263"/>
                    <a:pt x="36743" y="33236"/>
                    <a:pt x="37482" y="33210"/>
                  </a:cubicBezTo>
                  <a:cubicBezTo>
                    <a:pt x="39913" y="33104"/>
                    <a:pt x="42316" y="32761"/>
                    <a:pt x="43848" y="32629"/>
                  </a:cubicBezTo>
                  <a:cubicBezTo>
                    <a:pt x="45116" y="32470"/>
                    <a:pt x="46384" y="32391"/>
                    <a:pt x="47652" y="32285"/>
                  </a:cubicBezTo>
                  <a:cubicBezTo>
                    <a:pt x="47837" y="32206"/>
                    <a:pt x="50346" y="31942"/>
                    <a:pt x="51641" y="31783"/>
                  </a:cubicBezTo>
                  <a:cubicBezTo>
                    <a:pt x="52723" y="31651"/>
                    <a:pt x="53886" y="31598"/>
                    <a:pt x="55814" y="31281"/>
                  </a:cubicBezTo>
                  <a:cubicBezTo>
                    <a:pt x="56474" y="31097"/>
                    <a:pt x="57135" y="30938"/>
                    <a:pt x="57795" y="30780"/>
                  </a:cubicBezTo>
                  <a:cubicBezTo>
                    <a:pt x="58561" y="30489"/>
                    <a:pt x="59327" y="30225"/>
                    <a:pt x="60093" y="29961"/>
                  </a:cubicBezTo>
                  <a:cubicBezTo>
                    <a:pt x="61150" y="29591"/>
                    <a:pt x="62153" y="29089"/>
                    <a:pt x="63104" y="28508"/>
                  </a:cubicBezTo>
                  <a:cubicBezTo>
                    <a:pt x="63844" y="27980"/>
                    <a:pt x="64584" y="27451"/>
                    <a:pt x="65350" y="27002"/>
                  </a:cubicBezTo>
                  <a:cubicBezTo>
                    <a:pt x="65931" y="26580"/>
                    <a:pt x="66512" y="26051"/>
                    <a:pt x="66670" y="25312"/>
                  </a:cubicBezTo>
                  <a:cubicBezTo>
                    <a:pt x="66802" y="24414"/>
                    <a:pt x="66723" y="23463"/>
                    <a:pt x="65957" y="22908"/>
                  </a:cubicBezTo>
                  <a:lnTo>
                    <a:pt x="65983" y="22908"/>
                  </a:lnTo>
                  <a:cubicBezTo>
                    <a:pt x="65640" y="22565"/>
                    <a:pt x="65244" y="22274"/>
                    <a:pt x="64821" y="22010"/>
                  </a:cubicBezTo>
                  <a:cubicBezTo>
                    <a:pt x="64557" y="21852"/>
                    <a:pt x="64267" y="21772"/>
                    <a:pt x="63976" y="21693"/>
                  </a:cubicBezTo>
                  <a:cubicBezTo>
                    <a:pt x="63870" y="21667"/>
                    <a:pt x="63791" y="21614"/>
                    <a:pt x="63685" y="21587"/>
                  </a:cubicBezTo>
                  <a:cubicBezTo>
                    <a:pt x="63185" y="21420"/>
                    <a:pt x="62667" y="21332"/>
                    <a:pt x="62146" y="21332"/>
                  </a:cubicBezTo>
                  <a:cubicBezTo>
                    <a:pt x="61760" y="21332"/>
                    <a:pt x="61373" y="21381"/>
                    <a:pt x="60991" y="21482"/>
                  </a:cubicBezTo>
                  <a:lnTo>
                    <a:pt x="60542" y="21614"/>
                  </a:lnTo>
                  <a:cubicBezTo>
                    <a:pt x="60806" y="20901"/>
                    <a:pt x="60991" y="20161"/>
                    <a:pt x="61070" y="19395"/>
                  </a:cubicBezTo>
                  <a:cubicBezTo>
                    <a:pt x="61070" y="18048"/>
                    <a:pt x="60146" y="17071"/>
                    <a:pt x="59063" y="16489"/>
                  </a:cubicBezTo>
                  <a:cubicBezTo>
                    <a:pt x="58587" y="16225"/>
                    <a:pt x="58086" y="16040"/>
                    <a:pt x="57557" y="15988"/>
                  </a:cubicBezTo>
                  <a:cubicBezTo>
                    <a:pt x="57360" y="15968"/>
                    <a:pt x="57163" y="15958"/>
                    <a:pt x="56966" y="15958"/>
                  </a:cubicBezTo>
                  <a:cubicBezTo>
                    <a:pt x="56108" y="15958"/>
                    <a:pt x="55257" y="16141"/>
                    <a:pt x="54440" y="16463"/>
                  </a:cubicBezTo>
                  <a:cubicBezTo>
                    <a:pt x="54256" y="16516"/>
                    <a:pt x="54071" y="16569"/>
                    <a:pt x="53912" y="16674"/>
                  </a:cubicBezTo>
                  <a:cubicBezTo>
                    <a:pt x="53252" y="16938"/>
                    <a:pt x="53833" y="16701"/>
                    <a:pt x="52803" y="17150"/>
                  </a:cubicBezTo>
                  <a:cubicBezTo>
                    <a:pt x="52565" y="17282"/>
                    <a:pt x="52354" y="17388"/>
                    <a:pt x="52142" y="17493"/>
                  </a:cubicBezTo>
                  <a:cubicBezTo>
                    <a:pt x="52142" y="17440"/>
                    <a:pt x="52169" y="17388"/>
                    <a:pt x="52195" y="17335"/>
                  </a:cubicBezTo>
                  <a:cubicBezTo>
                    <a:pt x="52274" y="17203"/>
                    <a:pt x="52301" y="17176"/>
                    <a:pt x="52274" y="17176"/>
                  </a:cubicBezTo>
                  <a:cubicBezTo>
                    <a:pt x="52486" y="16780"/>
                    <a:pt x="52671" y="16410"/>
                    <a:pt x="52829" y="16014"/>
                  </a:cubicBezTo>
                  <a:cubicBezTo>
                    <a:pt x="53199" y="15274"/>
                    <a:pt x="53490" y="14482"/>
                    <a:pt x="53674" y="13663"/>
                  </a:cubicBezTo>
                  <a:cubicBezTo>
                    <a:pt x="53727" y="13425"/>
                    <a:pt x="53806" y="13188"/>
                    <a:pt x="53859" y="12976"/>
                  </a:cubicBezTo>
                  <a:lnTo>
                    <a:pt x="53859" y="12976"/>
                  </a:lnTo>
                  <a:lnTo>
                    <a:pt x="53833" y="13003"/>
                  </a:lnTo>
                  <a:cubicBezTo>
                    <a:pt x="54071" y="12316"/>
                    <a:pt x="53965" y="11524"/>
                    <a:pt x="53859" y="10810"/>
                  </a:cubicBezTo>
                  <a:cubicBezTo>
                    <a:pt x="53622" y="9146"/>
                    <a:pt x="52512" y="7509"/>
                    <a:pt x="50954" y="7007"/>
                  </a:cubicBezTo>
                  <a:cubicBezTo>
                    <a:pt x="50715" y="6942"/>
                    <a:pt x="50475" y="6916"/>
                    <a:pt x="50233" y="6916"/>
                  </a:cubicBezTo>
                  <a:cubicBezTo>
                    <a:pt x="49592" y="6916"/>
                    <a:pt x="48945" y="7096"/>
                    <a:pt x="48312" y="7192"/>
                  </a:cubicBezTo>
                  <a:cubicBezTo>
                    <a:pt x="46543" y="7852"/>
                    <a:pt x="46226" y="8512"/>
                    <a:pt x="45301" y="9173"/>
                  </a:cubicBezTo>
                  <a:cubicBezTo>
                    <a:pt x="44535" y="9807"/>
                    <a:pt x="43980" y="10705"/>
                    <a:pt x="43267" y="11418"/>
                  </a:cubicBezTo>
                  <a:cubicBezTo>
                    <a:pt x="42554" y="12131"/>
                    <a:pt x="42026" y="12950"/>
                    <a:pt x="41286" y="13637"/>
                  </a:cubicBezTo>
                  <a:cubicBezTo>
                    <a:pt x="41392" y="13320"/>
                    <a:pt x="41497" y="13029"/>
                    <a:pt x="41629" y="12712"/>
                  </a:cubicBezTo>
                  <a:cubicBezTo>
                    <a:pt x="42422" y="10652"/>
                    <a:pt x="42343" y="9410"/>
                    <a:pt x="42528" y="7905"/>
                  </a:cubicBezTo>
                  <a:cubicBezTo>
                    <a:pt x="42528" y="7871"/>
                    <a:pt x="42528" y="7835"/>
                    <a:pt x="42528" y="7799"/>
                  </a:cubicBezTo>
                  <a:cubicBezTo>
                    <a:pt x="42528" y="7720"/>
                    <a:pt x="42528" y="7641"/>
                    <a:pt x="42554" y="7561"/>
                  </a:cubicBezTo>
                  <a:cubicBezTo>
                    <a:pt x="42554" y="7537"/>
                    <a:pt x="42554" y="7519"/>
                    <a:pt x="42554" y="7509"/>
                  </a:cubicBezTo>
                  <a:cubicBezTo>
                    <a:pt x="42554" y="7419"/>
                    <a:pt x="42573" y="7311"/>
                    <a:pt x="42579" y="7215"/>
                  </a:cubicBezTo>
                  <a:lnTo>
                    <a:pt x="42579" y="7215"/>
                  </a:lnTo>
                  <a:cubicBezTo>
                    <a:pt x="42615" y="6947"/>
                    <a:pt x="42672" y="6500"/>
                    <a:pt x="42686" y="6320"/>
                  </a:cubicBezTo>
                  <a:cubicBezTo>
                    <a:pt x="42712" y="5131"/>
                    <a:pt x="42316" y="3943"/>
                    <a:pt x="41603" y="2992"/>
                  </a:cubicBezTo>
                  <a:cubicBezTo>
                    <a:pt x="41063" y="2459"/>
                    <a:pt x="40464" y="2249"/>
                    <a:pt x="39851" y="2249"/>
                  </a:cubicBezTo>
                  <a:cubicBezTo>
                    <a:pt x="38394" y="2249"/>
                    <a:pt x="36851" y="3431"/>
                    <a:pt x="35792" y="4286"/>
                  </a:cubicBezTo>
                  <a:cubicBezTo>
                    <a:pt x="34920" y="4946"/>
                    <a:pt x="34101" y="5660"/>
                    <a:pt x="33335" y="6426"/>
                  </a:cubicBezTo>
                  <a:cubicBezTo>
                    <a:pt x="32966" y="6743"/>
                    <a:pt x="32675" y="7112"/>
                    <a:pt x="32332" y="7403"/>
                  </a:cubicBezTo>
                  <a:cubicBezTo>
                    <a:pt x="31988" y="7720"/>
                    <a:pt x="31671" y="8063"/>
                    <a:pt x="31381" y="8433"/>
                  </a:cubicBezTo>
                  <a:cubicBezTo>
                    <a:pt x="31434" y="8354"/>
                    <a:pt x="31513" y="8275"/>
                    <a:pt x="31566" y="8195"/>
                  </a:cubicBezTo>
                  <a:lnTo>
                    <a:pt x="31566" y="8195"/>
                  </a:lnTo>
                  <a:cubicBezTo>
                    <a:pt x="31301" y="8486"/>
                    <a:pt x="31037" y="8803"/>
                    <a:pt x="30826" y="9146"/>
                  </a:cubicBezTo>
                  <a:cubicBezTo>
                    <a:pt x="30562" y="9437"/>
                    <a:pt x="30324" y="9754"/>
                    <a:pt x="30086" y="10097"/>
                  </a:cubicBezTo>
                  <a:cubicBezTo>
                    <a:pt x="29690" y="10599"/>
                    <a:pt x="29320" y="11154"/>
                    <a:pt x="29003" y="11735"/>
                  </a:cubicBezTo>
                  <a:cubicBezTo>
                    <a:pt x="28581" y="12395"/>
                    <a:pt x="28211" y="13082"/>
                    <a:pt x="27788" y="13742"/>
                  </a:cubicBezTo>
                  <a:lnTo>
                    <a:pt x="27788" y="13425"/>
                  </a:lnTo>
                  <a:cubicBezTo>
                    <a:pt x="27973" y="11761"/>
                    <a:pt x="28079" y="10203"/>
                    <a:pt x="28105" y="8565"/>
                  </a:cubicBezTo>
                  <a:lnTo>
                    <a:pt x="28105" y="8037"/>
                  </a:lnTo>
                  <a:cubicBezTo>
                    <a:pt x="28105" y="7878"/>
                    <a:pt x="28158" y="7799"/>
                    <a:pt x="28158" y="7694"/>
                  </a:cubicBezTo>
                  <a:lnTo>
                    <a:pt x="28158" y="7641"/>
                  </a:lnTo>
                  <a:cubicBezTo>
                    <a:pt x="28343" y="6294"/>
                    <a:pt x="28317" y="6294"/>
                    <a:pt x="28422" y="5501"/>
                  </a:cubicBezTo>
                  <a:cubicBezTo>
                    <a:pt x="28422" y="4603"/>
                    <a:pt x="28502" y="3679"/>
                    <a:pt x="28317" y="2780"/>
                  </a:cubicBezTo>
                  <a:cubicBezTo>
                    <a:pt x="28105" y="1777"/>
                    <a:pt x="27524" y="694"/>
                    <a:pt x="26547" y="456"/>
                  </a:cubicBezTo>
                  <a:cubicBezTo>
                    <a:pt x="25900" y="155"/>
                    <a:pt x="25203" y="0"/>
                    <a:pt x="24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0"/>
            <p:cNvSpPr/>
            <p:nvPr/>
          </p:nvSpPr>
          <p:spPr>
            <a:xfrm>
              <a:off x="1572275" y="2250325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0"/>
            <p:cNvSpPr/>
            <p:nvPr/>
          </p:nvSpPr>
          <p:spPr>
            <a:xfrm>
              <a:off x="1594075" y="2495950"/>
              <a:ext cx="89175" cy="175350"/>
            </a:xfrm>
            <a:custGeom>
              <a:avLst/>
              <a:gdLst/>
              <a:ahLst/>
              <a:cxnLst/>
              <a:rect l="l" t="t" r="r" b="b"/>
              <a:pathLst>
                <a:path w="3567" h="7014" extrusionOk="0">
                  <a:moveTo>
                    <a:pt x="2668" y="1334"/>
                  </a:moveTo>
                  <a:lnTo>
                    <a:pt x="2668" y="1334"/>
                  </a:lnTo>
                  <a:cubicBezTo>
                    <a:pt x="2510" y="2153"/>
                    <a:pt x="2404" y="2945"/>
                    <a:pt x="2378" y="3764"/>
                  </a:cubicBezTo>
                  <a:cubicBezTo>
                    <a:pt x="2325" y="4266"/>
                    <a:pt x="2246" y="4742"/>
                    <a:pt x="2140" y="5217"/>
                  </a:cubicBezTo>
                  <a:cubicBezTo>
                    <a:pt x="2061" y="5534"/>
                    <a:pt x="1929" y="5825"/>
                    <a:pt x="1770" y="6089"/>
                  </a:cubicBezTo>
                  <a:cubicBezTo>
                    <a:pt x="1665" y="6194"/>
                    <a:pt x="1559" y="6274"/>
                    <a:pt x="1453" y="6326"/>
                  </a:cubicBezTo>
                  <a:cubicBezTo>
                    <a:pt x="1408" y="6339"/>
                    <a:pt x="1362" y="6345"/>
                    <a:pt x="1317" y="6345"/>
                  </a:cubicBezTo>
                  <a:cubicBezTo>
                    <a:pt x="1078" y="6345"/>
                    <a:pt x="868" y="6175"/>
                    <a:pt x="846" y="5930"/>
                  </a:cubicBezTo>
                  <a:cubicBezTo>
                    <a:pt x="899" y="5191"/>
                    <a:pt x="1031" y="4504"/>
                    <a:pt x="1268" y="3817"/>
                  </a:cubicBezTo>
                  <a:cubicBezTo>
                    <a:pt x="1638" y="2945"/>
                    <a:pt x="2114" y="2100"/>
                    <a:pt x="2668" y="1334"/>
                  </a:cubicBezTo>
                  <a:close/>
                  <a:moveTo>
                    <a:pt x="3235" y="1"/>
                  </a:moveTo>
                  <a:cubicBezTo>
                    <a:pt x="3106" y="1"/>
                    <a:pt x="2985" y="77"/>
                    <a:pt x="2933" y="198"/>
                  </a:cubicBezTo>
                  <a:cubicBezTo>
                    <a:pt x="2911" y="194"/>
                    <a:pt x="2889" y="192"/>
                    <a:pt x="2867" y="192"/>
                  </a:cubicBezTo>
                  <a:cubicBezTo>
                    <a:pt x="2759" y="192"/>
                    <a:pt x="2660" y="247"/>
                    <a:pt x="2616" y="357"/>
                  </a:cubicBezTo>
                  <a:cubicBezTo>
                    <a:pt x="1427" y="2153"/>
                    <a:pt x="582" y="3104"/>
                    <a:pt x="238" y="4926"/>
                  </a:cubicBezTo>
                  <a:cubicBezTo>
                    <a:pt x="159" y="5428"/>
                    <a:pt x="1" y="5957"/>
                    <a:pt x="238" y="6406"/>
                  </a:cubicBezTo>
                  <a:cubicBezTo>
                    <a:pt x="475" y="6805"/>
                    <a:pt x="893" y="7014"/>
                    <a:pt x="1313" y="7014"/>
                  </a:cubicBezTo>
                  <a:cubicBezTo>
                    <a:pt x="1644" y="7014"/>
                    <a:pt x="1975" y="6884"/>
                    <a:pt x="2219" y="6617"/>
                  </a:cubicBezTo>
                  <a:cubicBezTo>
                    <a:pt x="2933" y="5825"/>
                    <a:pt x="3038" y="4451"/>
                    <a:pt x="3117" y="3738"/>
                  </a:cubicBezTo>
                  <a:cubicBezTo>
                    <a:pt x="3144" y="2945"/>
                    <a:pt x="3223" y="2179"/>
                    <a:pt x="3355" y="1413"/>
                  </a:cubicBezTo>
                  <a:cubicBezTo>
                    <a:pt x="3434" y="1017"/>
                    <a:pt x="3540" y="647"/>
                    <a:pt x="3567" y="251"/>
                  </a:cubicBezTo>
                  <a:cubicBezTo>
                    <a:pt x="3567" y="172"/>
                    <a:pt x="3514" y="93"/>
                    <a:pt x="3461" y="66"/>
                  </a:cubicBezTo>
                  <a:lnTo>
                    <a:pt x="3434" y="66"/>
                  </a:lnTo>
                  <a:cubicBezTo>
                    <a:pt x="3371" y="21"/>
                    <a:pt x="3302" y="1"/>
                    <a:pt x="3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0"/>
            <p:cNvSpPr/>
            <p:nvPr/>
          </p:nvSpPr>
          <p:spPr>
            <a:xfrm>
              <a:off x="1760475" y="2244575"/>
              <a:ext cx="70700" cy="145425"/>
            </a:xfrm>
            <a:custGeom>
              <a:avLst/>
              <a:gdLst/>
              <a:ahLst/>
              <a:cxnLst/>
              <a:rect l="l" t="t" r="r" b="b"/>
              <a:pathLst>
                <a:path w="2828" h="5817" extrusionOk="0">
                  <a:moveTo>
                    <a:pt x="1956" y="1220"/>
                  </a:moveTo>
                  <a:lnTo>
                    <a:pt x="1956" y="1220"/>
                  </a:lnTo>
                  <a:cubicBezTo>
                    <a:pt x="1903" y="1774"/>
                    <a:pt x="1903" y="2355"/>
                    <a:pt x="1850" y="2937"/>
                  </a:cubicBezTo>
                  <a:cubicBezTo>
                    <a:pt x="1771" y="3465"/>
                    <a:pt x="1665" y="3967"/>
                    <a:pt x="1559" y="4495"/>
                  </a:cubicBezTo>
                  <a:cubicBezTo>
                    <a:pt x="1507" y="4680"/>
                    <a:pt x="1401" y="4865"/>
                    <a:pt x="1269" y="5023"/>
                  </a:cubicBezTo>
                  <a:cubicBezTo>
                    <a:pt x="1112" y="5201"/>
                    <a:pt x="988" y="5263"/>
                    <a:pt x="893" y="5263"/>
                  </a:cubicBezTo>
                  <a:cubicBezTo>
                    <a:pt x="747" y="5263"/>
                    <a:pt x="667" y="5119"/>
                    <a:pt x="635" y="5023"/>
                  </a:cubicBezTo>
                  <a:cubicBezTo>
                    <a:pt x="503" y="3703"/>
                    <a:pt x="1058" y="2857"/>
                    <a:pt x="1744" y="1589"/>
                  </a:cubicBezTo>
                  <a:lnTo>
                    <a:pt x="1956" y="1220"/>
                  </a:lnTo>
                  <a:close/>
                  <a:moveTo>
                    <a:pt x="2461" y="1"/>
                  </a:moveTo>
                  <a:cubicBezTo>
                    <a:pt x="2377" y="1"/>
                    <a:pt x="2291" y="27"/>
                    <a:pt x="2220" y="84"/>
                  </a:cubicBezTo>
                  <a:cubicBezTo>
                    <a:pt x="2141" y="189"/>
                    <a:pt x="2114" y="295"/>
                    <a:pt x="2088" y="427"/>
                  </a:cubicBezTo>
                  <a:cubicBezTo>
                    <a:pt x="2038" y="397"/>
                    <a:pt x="1985" y="383"/>
                    <a:pt x="1934" y="383"/>
                  </a:cubicBezTo>
                  <a:cubicBezTo>
                    <a:pt x="1848" y="383"/>
                    <a:pt x="1767" y="424"/>
                    <a:pt x="1718" y="506"/>
                  </a:cubicBezTo>
                  <a:cubicBezTo>
                    <a:pt x="1084" y="1722"/>
                    <a:pt x="159" y="2937"/>
                    <a:pt x="54" y="4337"/>
                  </a:cubicBezTo>
                  <a:cubicBezTo>
                    <a:pt x="54" y="4680"/>
                    <a:pt x="1" y="5076"/>
                    <a:pt x="186" y="5393"/>
                  </a:cubicBezTo>
                  <a:cubicBezTo>
                    <a:pt x="353" y="5691"/>
                    <a:pt x="622" y="5817"/>
                    <a:pt x="903" y="5817"/>
                  </a:cubicBezTo>
                  <a:cubicBezTo>
                    <a:pt x="1245" y="5817"/>
                    <a:pt x="1606" y="5630"/>
                    <a:pt x="1824" y="5340"/>
                  </a:cubicBezTo>
                  <a:cubicBezTo>
                    <a:pt x="2061" y="5023"/>
                    <a:pt x="2220" y="4653"/>
                    <a:pt x="2299" y="4257"/>
                  </a:cubicBezTo>
                  <a:cubicBezTo>
                    <a:pt x="2510" y="3359"/>
                    <a:pt x="2616" y="2435"/>
                    <a:pt x="2616" y="1510"/>
                  </a:cubicBezTo>
                  <a:cubicBezTo>
                    <a:pt x="2642" y="1140"/>
                    <a:pt x="2722" y="771"/>
                    <a:pt x="2801" y="401"/>
                  </a:cubicBezTo>
                  <a:cubicBezTo>
                    <a:pt x="2827" y="295"/>
                    <a:pt x="2801" y="163"/>
                    <a:pt x="2695" y="84"/>
                  </a:cubicBezTo>
                  <a:lnTo>
                    <a:pt x="2669" y="57"/>
                  </a:lnTo>
                  <a:cubicBezTo>
                    <a:pt x="2608" y="21"/>
                    <a:pt x="2535" y="1"/>
                    <a:pt x="24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0"/>
            <p:cNvSpPr/>
            <p:nvPr/>
          </p:nvSpPr>
          <p:spPr>
            <a:xfrm>
              <a:off x="1469275" y="2446300"/>
              <a:ext cx="70675" cy="129325"/>
            </a:xfrm>
            <a:custGeom>
              <a:avLst/>
              <a:gdLst/>
              <a:ahLst/>
              <a:cxnLst/>
              <a:rect l="l" t="t" r="r" b="b"/>
              <a:pathLst>
                <a:path w="2827" h="5173" extrusionOk="0">
                  <a:moveTo>
                    <a:pt x="2061" y="1233"/>
                  </a:moveTo>
                  <a:lnTo>
                    <a:pt x="2061" y="1233"/>
                  </a:lnTo>
                  <a:cubicBezTo>
                    <a:pt x="2008" y="1445"/>
                    <a:pt x="1981" y="1630"/>
                    <a:pt x="1929" y="1762"/>
                  </a:cubicBezTo>
                  <a:cubicBezTo>
                    <a:pt x="1744" y="2924"/>
                    <a:pt x="1268" y="4456"/>
                    <a:pt x="687" y="4641"/>
                  </a:cubicBezTo>
                  <a:lnTo>
                    <a:pt x="687" y="4614"/>
                  </a:lnTo>
                  <a:cubicBezTo>
                    <a:pt x="687" y="4614"/>
                    <a:pt x="661" y="4588"/>
                    <a:pt x="661" y="4588"/>
                  </a:cubicBezTo>
                  <a:cubicBezTo>
                    <a:pt x="423" y="3928"/>
                    <a:pt x="1004" y="3135"/>
                    <a:pt x="1453" y="2237"/>
                  </a:cubicBezTo>
                  <a:cubicBezTo>
                    <a:pt x="1638" y="1894"/>
                    <a:pt x="1849" y="1577"/>
                    <a:pt x="2061" y="1233"/>
                  </a:cubicBezTo>
                  <a:close/>
                  <a:moveTo>
                    <a:pt x="2329" y="0"/>
                  </a:moveTo>
                  <a:cubicBezTo>
                    <a:pt x="2243" y="0"/>
                    <a:pt x="2163" y="41"/>
                    <a:pt x="2113" y="124"/>
                  </a:cubicBezTo>
                  <a:cubicBezTo>
                    <a:pt x="1321" y="1392"/>
                    <a:pt x="397" y="2686"/>
                    <a:pt x="27" y="4139"/>
                  </a:cubicBezTo>
                  <a:cubicBezTo>
                    <a:pt x="0" y="4509"/>
                    <a:pt x="132" y="4879"/>
                    <a:pt x="423" y="5116"/>
                  </a:cubicBezTo>
                  <a:cubicBezTo>
                    <a:pt x="495" y="5155"/>
                    <a:pt x="571" y="5172"/>
                    <a:pt x="649" y="5172"/>
                  </a:cubicBezTo>
                  <a:cubicBezTo>
                    <a:pt x="888" y="5172"/>
                    <a:pt x="1142" y="5018"/>
                    <a:pt x="1321" y="4879"/>
                  </a:cubicBezTo>
                  <a:cubicBezTo>
                    <a:pt x="1929" y="4271"/>
                    <a:pt x="2193" y="3399"/>
                    <a:pt x="2351" y="2581"/>
                  </a:cubicBezTo>
                  <a:cubicBezTo>
                    <a:pt x="2483" y="1920"/>
                    <a:pt x="2668" y="1286"/>
                    <a:pt x="2774" y="626"/>
                  </a:cubicBezTo>
                  <a:cubicBezTo>
                    <a:pt x="2747" y="415"/>
                    <a:pt x="2827" y="124"/>
                    <a:pt x="2562" y="45"/>
                  </a:cubicBezTo>
                  <a:lnTo>
                    <a:pt x="2562" y="71"/>
                  </a:lnTo>
                  <a:cubicBezTo>
                    <a:pt x="2536" y="45"/>
                    <a:pt x="2510" y="45"/>
                    <a:pt x="2483" y="45"/>
                  </a:cubicBezTo>
                  <a:cubicBezTo>
                    <a:pt x="2434" y="15"/>
                    <a:pt x="2380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0"/>
            <p:cNvSpPr/>
            <p:nvPr/>
          </p:nvSpPr>
          <p:spPr>
            <a:xfrm>
              <a:off x="1467300" y="2671875"/>
              <a:ext cx="66050" cy="155650"/>
            </a:xfrm>
            <a:custGeom>
              <a:avLst/>
              <a:gdLst/>
              <a:ahLst/>
              <a:cxnLst/>
              <a:rect l="l" t="t" r="r" b="b"/>
              <a:pathLst>
                <a:path w="2642" h="6226" extrusionOk="0">
                  <a:moveTo>
                    <a:pt x="1955" y="1587"/>
                  </a:moveTo>
                  <a:lnTo>
                    <a:pt x="1955" y="1587"/>
                  </a:lnTo>
                  <a:cubicBezTo>
                    <a:pt x="1902" y="2670"/>
                    <a:pt x="1717" y="3753"/>
                    <a:pt x="1453" y="4810"/>
                  </a:cubicBezTo>
                  <a:cubicBezTo>
                    <a:pt x="1268" y="5470"/>
                    <a:pt x="1215" y="5550"/>
                    <a:pt x="898" y="5655"/>
                  </a:cubicBezTo>
                  <a:lnTo>
                    <a:pt x="872" y="5655"/>
                  </a:lnTo>
                  <a:cubicBezTo>
                    <a:pt x="687" y="5602"/>
                    <a:pt x="634" y="5523"/>
                    <a:pt x="713" y="5074"/>
                  </a:cubicBezTo>
                  <a:cubicBezTo>
                    <a:pt x="977" y="3859"/>
                    <a:pt x="1400" y="2697"/>
                    <a:pt x="1955" y="1587"/>
                  </a:cubicBezTo>
                  <a:close/>
                  <a:moveTo>
                    <a:pt x="2318" y="0"/>
                  </a:moveTo>
                  <a:cubicBezTo>
                    <a:pt x="2225" y="0"/>
                    <a:pt x="2130" y="42"/>
                    <a:pt x="2060" y="135"/>
                  </a:cubicBezTo>
                  <a:cubicBezTo>
                    <a:pt x="1374" y="1297"/>
                    <a:pt x="819" y="2538"/>
                    <a:pt x="423" y="3833"/>
                  </a:cubicBezTo>
                  <a:cubicBezTo>
                    <a:pt x="291" y="4440"/>
                    <a:pt x="0" y="5074"/>
                    <a:pt x="132" y="5682"/>
                  </a:cubicBezTo>
                  <a:cubicBezTo>
                    <a:pt x="266" y="6033"/>
                    <a:pt x="590" y="6225"/>
                    <a:pt x="918" y="6225"/>
                  </a:cubicBezTo>
                  <a:cubicBezTo>
                    <a:pt x="1107" y="6225"/>
                    <a:pt x="1298" y="6161"/>
                    <a:pt x="1453" y="6025"/>
                  </a:cubicBezTo>
                  <a:cubicBezTo>
                    <a:pt x="1955" y="5629"/>
                    <a:pt x="2034" y="4942"/>
                    <a:pt x="2192" y="4361"/>
                  </a:cubicBezTo>
                  <a:cubicBezTo>
                    <a:pt x="2430" y="3278"/>
                    <a:pt x="2562" y="2169"/>
                    <a:pt x="2615" y="1059"/>
                  </a:cubicBezTo>
                  <a:cubicBezTo>
                    <a:pt x="2641" y="927"/>
                    <a:pt x="2641" y="769"/>
                    <a:pt x="2615" y="610"/>
                  </a:cubicBezTo>
                  <a:cubicBezTo>
                    <a:pt x="2615" y="610"/>
                    <a:pt x="2615" y="584"/>
                    <a:pt x="2615" y="584"/>
                  </a:cubicBezTo>
                  <a:cubicBezTo>
                    <a:pt x="2641" y="504"/>
                    <a:pt x="2641" y="425"/>
                    <a:pt x="2615" y="320"/>
                  </a:cubicBezTo>
                  <a:cubicBezTo>
                    <a:pt x="2641" y="293"/>
                    <a:pt x="2641" y="240"/>
                    <a:pt x="2615" y="187"/>
                  </a:cubicBezTo>
                  <a:cubicBezTo>
                    <a:pt x="2556" y="69"/>
                    <a:pt x="2438" y="0"/>
                    <a:pt x="23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0"/>
            <p:cNvSpPr/>
            <p:nvPr/>
          </p:nvSpPr>
          <p:spPr>
            <a:xfrm>
              <a:off x="1554200" y="2810300"/>
              <a:ext cx="83475" cy="152175"/>
            </a:xfrm>
            <a:custGeom>
              <a:avLst/>
              <a:gdLst/>
              <a:ahLst/>
              <a:cxnLst/>
              <a:rect l="l" t="t" r="r" b="b"/>
              <a:pathLst>
                <a:path w="3339" h="6087" extrusionOk="0">
                  <a:moveTo>
                    <a:pt x="2652" y="1122"/>
                  </a:moveTo>
                  <a:cubicBezTo>
                    <a:pt x="2601" y="1452"/>
                    <a:pt x="2551" y="1757"/>
                    <a:pt x="2570" y="1757"/>
                  </a:cubicBezTo>
                  <a:cubicBezTo>
                    <a:pt x="2571" y="1757"/>
                    <a:pt x="2572" y="1757"/>
                    <a:pt x="2573" y="1756"/>
                  </a:cubicBezTo>
                  <a:lnTo>
                    <a:pt x="2573" y="1756"/>
                  </a:lnTo>
                  <a:cubicBezTo>
                    <a:pt x="2300" y="3419"/>
                    <a:pt x="1770" y="5480"/>
                    <a:pt x="1027" y="5480"/>
                  </a:cubicBezTo>
                  <a:cubicBezTo>
                    <a:pt x="980" y="5480"/>
                    <a:pt x="932" y="5471"/>
                    <a:pt x="882" y="5454"/>
                  </a:cubicBezTo>
                  <a:cubicBezTo>
                    <a:pt x="539" y="5243"/>
                    <a:pt x="698" y="4582"/>
                    <a:pt x="1094" y="3763"/>
                  </a:cubicBezTo>
                  <a:cubicBezTo>
                    <a:pt x="1543" y="2839"/>
                    <a:pt x="2045" y="1967"/>
                    <a:pt x="2652" y="1122"/>
                  </a:cubicBezTo>
                  <a:close/>
                  <a:moveTo>
                    <a:pt x="3019" y="0"/>
                  </a:moveTo>
                  <a:cubicBezTo>
                    <a:pt x="2917" y="0"/>
                    <a:pt x="2819" y="41"/>
                    <a:pt x="2758" y="118"/>
                  </a:cubicBezTo>
                  <a:lnTo>
                    <a:pt x="2758" y="171"/>
                  </a:lnTo>
                  <a:cubicBezTo>
                    <a:pt x="2652" y="171"/>
                    <a:pt x="2547" y="224"/>
                    <a:pt x="2494" y="330"/>
                  </a:cubicBezTo>
                  <a:cubicBezTo>
                    <a:pt x="1780" y="1280"/>
                    <a:pt x="1147" y="2284"/>
                    <a:pt x="618" y="3341"/>
                  </a:cubicBezTo>
                  <a:cubicBezTo>
                    <a:pt x="328" y="3843"/>
                    <a:pt x="143" y="4424"/>
                    <a:pt x="64" y="5031"/>
                  </a:cubicBezTo>
                  <a:cubicBezTo>
                    <a:pt x="1" y="5617"/>
                    <a:pt x="484" y="6086"/>
                    <a:pt x="1016" y="6086"/>
                  </a:cubicBezTo>
                  <a:cubicBezTo>
                    <a:pt x="1156" y="6086"/>
                    <a:pt x="1299" y="6054"/>
                    <a:pt x="1437" y="5982"/>
                  </a:cubicBezTo>
                  <a:cubicBezTo>
                    <a:pt x="2203" y="5586"/>
                    <a:pt x="2388" y="4873"/>
                    <a:pt x="2626" y="4292"/>
                  </a:cubicBezTo>
                  <a:cubicBezTo>
                    <a:pt x="2943" y="3209"/>
                    <a:pt x="3154" y="2099"/>
                    <a:pt x="3260" y="990"/>
                  </a:cubicBezTo>
                  <a:cubicBezTo>
                    <a:pt x="3286" y="779"/>
                    <a:pt x="3286" y="567"/>
                    <a:pt x="3313" y="356"/>
                  </a:cubicBezTo>
                  <a:cubicBezTo>
                    <a:pt x="3339" y="250"/>
                    <a:pt x="3313" y="118"/>
                    <a:pt x="3233" y="39"/>
                  </a:cubicBezTo>
                  <a:lnTo>
                    <a:pt x="3233" y="65"/>
                  </a:lnTo>
                  <a:cubicBezTo>
                    <a:pt x="3167" y="21"/>
                    <a:pt x="3092" y="0"/>
                    <a:pt x="3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0"/>
            <p:cNvSpPr/>
            <p:nvPr/>
          </p:nvSpPr>
          <p:spPr>
            <a:xfrm>
              <a:off x="1743325" y="2451675"/>
              <a:ext cx="60775" cy="107500"/>
            </a:xfrm>
            <a:custGeom>
              <a:avLst/>
              <a:gdLst/>
              <a:ahLst/>
              <a:cxnLst/>
              <a:rect l="l" t="t" r="r" b="b"/>
              <a:pathLst>
                <a:path w="2431" h="4300" extrusionOk="0">
                  <a:moveTo>
                    <a:pt x="1770" y="992"/>
                  </a:moveTo>
                  <a:cubicBezTo>
                    <a:pt x="1770" y="1732"/>
                    <a:pt x="1638" y="2445"/>
                    <a:pt x="1374" y="3158"/>
                  </a:cubicBezTo>
                  <a:lnTo>
                    <a:pt x="1374" y="3132"/>
                  </a:lnTo>
                  <a:cubicBezTo>
                    <a:pt x="1295" y="3343"/>
                    <a:pt x="1189" y="3501"/>
                    <a:pt x="1057" y="3660"/>
                  </a:cubicBezTo>
                  <a:cubicBezTo>
                    <a:pt x="1004" y="3713"/>
                    <a:pt x="951" y="3739"/>
                    <a:pt x="898" y="3765"/>
                  </a:cubicBezTo>
                  <a:lnTo>
                    <a:pt x="845" y="3765"/>
                  </a:lnTo>
                  <a:cubicBezTo>
                    <a:pt x="396" y="3607"/>
                    <a:pt x="661" y="2920"/>
                    <a:pt x="951" y="2366"/>
                  </a:cubicBezTo>
                  <a:cubicBezTo>
                    <a:pt x="1189" y="1890"/>
                    <a:pt x="1479" y="1441"/>
                    <a:pt x="1770" y="992"/>
                  </a:cubicBezTo>
                  <a:close/>
                  <a:moveTo>
                    <a:pt x="2042" y="0"/>
                  </a:moveTo>
                  <a:cubicBezTo>
                    <a:pt x="1975" y="0"/>
                    <a:pt x="1907" y="21"/>
                    <a:pt x="1849" y="67"/>
                  </a:cubicBezTo>
                  <a:cubicBezTo>
                    <a:pt x="1770" y="67"/>
                    <a:pt x="1691" y="120"/>
                    <a:pt x="1664" y="200"/>
                  </a:cubicBezTo>
                  <a:cubicBezTo>
                    <a:pt x="1215" y="833"/>
                    <a:pt x="819" y="1494"/>
                    <a:pt x="449" y="2181"/>
                  </a:cubicBezTo>
                  <a:cubicBezTo>
                    <a:pt x="238" y="2603"/>
                    <a:pt x="0" y="3079"/>
                    <a:pt x="106" y="3581"/>
                  </a:cubicBezTo>
                  <a:cubicBezTo>
                    <a:pt x="155" y="3997"/>
                    <a:pt x="499" y="4300"/>
                    <a:pt x="885" y="4300"/>
                  </a:cubicBezTo>
                  <a:cubicBezTo>
                    <a:pt x="916" y="4300"/>
                    <a:pt x="947" y="4298"/>
                    <a:pt x="978" y="4294"/>
                  </a:cubicBezTo>
                  <a:cubicBezTo>
                    <a:pt x="2008" y="3950"/>
                    <a:pt x="2087" y="2682"/>
                    <a:pt x="2325" y="1811"/>
                  </a:cubicBezTo>
                  <a:cubicBezTo>
                    <a:pt x="2404" y="1441"/>
                    <a:pt x="2430" y="1071"/>
                    <a:pt x="2404" y="701"/>
                  </a:cubicBezTo>
                  <a:cubicBezTo>
                    <a:pt x="2404" y="596"/>
                    <a:pt x="2404" y="464"/>
                    <a:pt x="2378" y="358"/>
                  </a:cubicBezTo>
                  <a:cubicBezTo>
                    <a:pt x="2378" y="252"/>
                    <a:pt x="2351" y="147"/>
                    <a:pt x="2272" y="94"/>
                  </a:cubicBezTo>
                  <a:cubicBezTo>
                    <a:pt x="2213" y="35"/>
                    <a:pt x="2128" y="0"/>
                    <a:pt x="2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20"/>
          <p:cNvGrpSpPr/>
          <p:nvPr/>
        </p:nvGrpSpPr>
        <p:grpSpPr>
          <a:xfrm flipH="1">
            <a:off x="8049898" y="762536"/>
            <a:ext cx="1253040" cy="1089186"/>
            <a:chOff x="1583250" y="1593800"/>
            <a:chExt cx="1469325" cy="1277188"/>
          </a:xfrm>
        </p:grpSpPr>
        <p:sp>
          <p:nvSpPr>
            <p:cNvPr id="509" name="Google Shape;509;p20"/>
            <p:cNvSpPr/>
            <p:nvPr/>
          </p:nvSpPr>
          <p:spPr>
            <a:xfrm>
              <a:off x="1583250" y="1593800"/>
              <a:ext cx="1469325" cy="701600"/>
            </a:xfrm>
            <a:custGeom>
              <a:avLst/>
              <a:gdLst/>
              <a:ahLst/>
              <a:cxnLst/>
              <a:rect l="l" t="t" r="r" b="b"/>
              <a:pathLst>
                <a:path w="58773" h="28064" extrusionOk="0">
                  <a:moveTo>
                    <a:pt x="36719" y="0"/>
                  </a:moveTo>
                  <a:cubicBezTo>
                    <a:pt x="36552" y="0"/>
                    <a:pt x="36383" y="6"/>
                    <a:pt x="36215" y="18"/>
                  </a:cubicBezTo>
                  <a:cubicBezTo>
                    <a:pt x="35423" y="202"/>
                    <a:pt x="34683" y="493"/>
                    <a:pt x="33996" y="889"/>
                  </a:cubicBezTo>
                  <a:cubicBezTo>
                    <a:pt x="32649" y="1682"/>
                    <a:pt x="31381" y="2580"/>
                    <a:pt x="30193" y="3583"/>
                  </a:cubicBezTo>
                  <a:cubicBezTo>
                    <a:pt x="29083" y="4561"/>
                    <a:pt x="27974" y="5934"/>
                    <a:pt x="27181" y="6727"/>
                  </a:cubicBezTo>
                  <a:cubicBezTo>
                    <a:pt x="27128" y="6780"/>
                    <a:pt x="27076" y="6832"/>
                    <a:pt x="27023" y="6885"/>
                  </a:cubicBezTo>
                  <a:cubicBezTo>
                    <a:pt x="27023" y="6753"/>
                    <a:pt x="27049" y="6621"/>
                    <a:pt x="27076" y="6489"/>
                  </a:cubicBezTo>
                  <a:cubicBezTo>
                    <a:pt x="27208" y="5274"/>
                    <a:pt x="27657" y="4033"/>
                    <a:pt x="27393" y="2844"/>
                  </a:cubicBezTo>
                  <a:cubicBezTo>
                    <a:pt x="27077" y="1448"/>
                    <a:pt x="25899" y="130"/>
                    <a:pt x="24479" y="130"/>
                  </a:cubicBezTo>
                  <a:cubicBezTo>
                    <a:pt x="24233" y="130"/>
                    <a:pt x="23979" y="169"/>
                    <a:pt x="23721" y="255"/>
                  </a:cubicBezTo>
                  <a:cubicBezTo>
                    <a:pt x="22453" y="546"/>
                    <a:pt x="21423" y="1365"/>
                    <a:pt x="20419" y="2131"/>
                  </a:cubicBezTo>
                  <a:cubicBezTo>
                    <a:pt x="18570" y="3478"/>
                    <a:pt x="17197" y="5353"/>
                    <a:pt x="15929" y="7255"/>
                  </a:cubicBezTo>
                  <a:cubicBezTo>
                    <a:pt x="15929" y="7044"/>
                    <a:pt x="15929" y="6832"/>
                    <a:pt x="15955" y="6674"/>
                  </a:cubicBezTo>
                  <a:cubicBezTo>
                    <a:pt x="16087" y="5353"/>
                    <a:pt x="16404" y="3689"/>
                    <a:pt x="15216" y="2765"/>
                  </a:cubicBezTo>
                  <a:cubicBezTo>
                    <a:pt x="14833" y="2518"/>
                    <a:pt x="14398" y="2427"/>
                    <a:pt x="13952" y="2427"/>
                  </a:cubicBezTo>
                  <a:cubicBezTo>
                    <a:pt x="13443" y="2427"/>
                    <a:pt x="12920" y="2545"/>
                    <a:pt x="12442" y="2685"/>
                  </a:cubicBezTo>
                  <a:cubicBezTo>
                    <a:pt x="11782" y="2870"/>
                    <a:pt x="11174" y="3161"/>
                    <a:pt x="10593" y="3531"/>
                  </a:cubicBezTo>
                  <a:cubicBezTo>
                    <a:pt x="9246" y="4878"/>
                    <a:pt x="8771" y="6859"/>
                    <a:pt x="8031" y="8576"/>
                  </a:cubicBezTo>
                  <a:cubicBezTo>
                    <a:pt x="7820" y="9157"/>
                    <a:pt x="7714" y="9764"/>
                    <a:pt x="7740" y="10372"/>
                  </a:cubicBezTo>
                  <a:cubicBezTo>
                    <a:pt x="7714" y="10346"/>
                    <a:pt x="7661" y="10293"/>
                    <a:pt x="7635" y="10266"/>
                  </a:cubicBezTo>
                  <a:cubicBezTo>
                    <a:pt x="7137" y="9848"/>
                    <a:pt x="6534" y="9475"/>
                    <a:pt x="5905" y="9475"/>
                  </a:cubicBezTo>
                  <a:cubicBezTo>
                    <a:pt x="5700" y="9475"/>
                    <a:pt x="5492" y="9515"/>
                    <a:pt x="5284" y="9606"/>
                  </a:cubicBezTo>
                  <a:cubicBezTo>
                    <a:pt x="3091" y="10451"/>
                    <a:pt x="3329" y="12511"/>
                    <a:pt x="4439" y="14070"/>
                  </a:cubicBezTo>
                  <a:cubicBezTo>
                    <a:pt x="3831" y="14176"/>
                    <a:pt x="3276" y="14387"/>
                    <a:pt x="2748" y="14704"/>
                  </a:cubicBezTo>
                  <a:cubicBezTo>
                    <a:pt x="1691" y="15338"/>
                    <a:pt x="529" y="16104"/>
                    <a:pt x="159" y="17372"/>
                  </a:cubicBezTo>
                  <a:cubicBezTo>
                    <a:pt x="1" y="18164"/>
                    <a:pt x="265" y="18983"/>
                    <a:pt x="820" y="19538"/>
                  </a:cubicBezTo>
                  <a:cubicBezTo>
                    <a:pt x="1639" y="20357"/>
                    <a:pt x="2801" y="20647"/>
                    <a:pt x="3831" y="21096"/>
                  </a:cubicBezTo>
                  <a:cubicBezTo>
                    <a:pt x="5231" y="21836"/>
                    <a:pt x="6842" y="21730"/>
                    <a:pt x="8374" y="21836"/>
                  </a:cubicBezTo>
                  <a:cubicBezTo>
                    <a:pt x="8456" y="21839"/>
                    <a:pt x="8538" y="21840"/>
                    <a:pt x="8621" y="21840"/>
                  </a:cubicBezTo>
                  <a:cubicBezTo>
                    <a:pt x="10047" y="21840"/>
                    <a:pt x="11697" y="21432"/>
                    <a:pt x="12970" y="21307"/>
                  </a:cubicBezTo>
                  <a:lnTo>
                    <a:pt x="12970" y="21307"/>
                  </a:lnTo>
                  <a:cubicBezTo>
                    <a:pt x="12838" y="21466"/>
                    <a:pt x="12706" y="21624"/>
                    <a:pt x="12627" y="21809"/>
                  </a:cubicBezTo>
                  <a:cubicBezTo>
                    <a:pt x="11755" y="23315"/>
                    <a:pt x="11438" y="24979"/>
                    <a:pt x="13102" y="26088"/>
                  </a:cubicBezTo>
                  <a:cubicBezTo>
                    <a:pt x="13747" y="26428"/>
                    <a:pt x="14454" y="26539"/>
                    <a:pt x="15174" y="26539"/>
                  </a:cubicBezTo>
                  <a:cubicBezTo>
                    <a:pt x="16079" y="26539"/>
                    <a:pt x="17005" y="26364"/>
                    <a:pt x="17857" y="26247"/>
                  </a:cubicBezTo>
                  <a:cubicBezTo>
                    <a:pt x="19891" y="25930"/>
                    <a:pt x="21872" y="25454"/>
                    <a:pt x="23800" y="24821"/>
                  </a:cubicBezTo>
                  <a:cubicBezTo>
                    <a:pt x="24302" y="24688"/>
                    <a:pt x="24804" y="24530"/>
                    <a:pt x="25174" y="24424"/>
                  </a:cubicBezTo>
                  <a:cubicBezTo>
                    <a:pt x="25174" y="24504"/>
                    <a:pt x="25174" y="24583"/>
                    <a:pt x="25174" y="24662"/>
                  </a:cubicBezTo>
                  <a:cubicBezTo>
                    <a:pt x="24848" y="27315"/>
                    <a:pt x="26445" y="28064"/>
                    <a:pt x="28380" y="28064"/>
                  </a:cubicBezTo>
                  <a:cubicBezTo>
                    <a:pt x="29740" y="28064"/>
                    <a:pt x="31267" y="27694"/>
                    <a:pt x="32411" y="27356"/>
                  </a:cubicBezTo>
                  <a:cubicBezTo>
                    <a:pt x="33653" y="26960"/>
                    <a:pt x="34868" y="26405"/>
                    <a:pt x="36083" y="25930"/>
                  </a:cubicBezTo>
                  <a:cubicBezTo>
                    <a:pt x="36611" y="25666"/>
                    <a:pt x="37245" y="25534"/>
                    <a:pt x="37747" y="25217"/>
                  </a:cubicBezTo>
                  <a:lnTo>
                    <a:pt x="37747" y="25217"/>
                  </a:lnTo>
                  <a:cubicBezTo>
                    <a:pt x="37721" y="25666"/>
                    <a:pt x="37800" y="26115"/>
                    <a:pt x="37932" y="26537"/>
                  </a:cubicBezTo>
                  <a:cubicBezTo>
                    <a:pt x="38407" y="27436"/>
                    <a:pt x="39411" y="27858"/>
                    <a:pt x="40362" y="27937"/>
                  </a:cubicBezTo>
                  <a:cubicBezTo>
                    <a:pt x="40464" y="27946"/>
                    <a:pt x="40566" y="27950"/>
                    <a:pt x="40667" y="27950"/>
                  </a:cubicBezTo>
                  <a:cubicBezTo>
                    <a:pt x="41511" y="27950"/>
                    <a:pt x="42334" y="27677"/>
                    <a:pt x="43136" y="27488"/>
                  </a:cubicBezTo>
                  <a:cubicBezTo>
                    <a:pt x="44932" y="27013"/>
                    <a:pt x="46543" y="25983"/>
                    <a:pt x="47705" y="24556"/>
                  </a:cubicBezTo>
                  <a:cubicBezTo>
                    <a:pt x="47758" y="24504"/>
                    <a:pt x="47811" y="24451"/>
                    <a:pt x="47837" y="24398"/>
                  </a:cubicBezTo>
                  <a:cubicBezTo>
                    <a:pt x="48416" y="25403"/>
                    <a:pt x="49512" y="25881"/>
                    <a:pt x="50614" y="25881"/>
                  </a:cubicBezTo>
                  <a:cubicBezTo>
                    <a:pt x="51220" y="25881"/>
                    <a:pt x="51829" y="25736"/>
                    <a:pt x="52354" y="25454"/>
                  </a:cubicBezTo>
                  <a:cubicBezTo>
                    <a:pt x="53648" y="24768"/>
                    <a:pt x="54837" y="23870"/>
                    <a:pt x="55867" y="22813"/>
                  </a:cubicBezTo>
                  <a:cubicBezTo>
                    <a:pt x="56792" y="21941"/>
                    <a:pt x="57663" y="20938"/>
                    <a:pt x="58060" y="19723"/>
                  </a:cubicBezTo>
                  <a:cubicBezTo>
                    <a:pt x="58720" y="17847"/>
                    <a:pt x="58773" y="15549"/>
                    <a:pt x="57029" y="14281"/>
                  </a:cubicBezTo>
                  <a:cubicBezTo>
                    <a:pt x="56350" y="13735"/>
                    <a:pt x="55543" y="13545"/>
                    <a:pt x="54713" y="13545"/>
                  </a:cubicBezTo>
                  <a:cubicBezTo>
                    <a:pt x="53898" y="13545"/>
                    <a:pt x="53061" y="13728"/>
                    <a:pt x="52301" y="13938"/>
                  </a:cubicBezTo>
                  <a:lnTo>
                    <a:pt x="52222" y="13964"/>
                  </a:lnTo>
                  <a:cubicBezTo>
                    <a:pt x="52328" y="13885"/>
                    <a:pt x="52407" y="13779"/>
                    <a:pt x="52486" y="13674"/>
                  </a:cubicBezTo>
                  <a:cubicBezTo>
                    <a:pt x="55648" y="9937"/>
                    <a:pt x="56147" y="4030"/>
                    <a:pt x="50022" y="4030"/>
                  </a:cubicBezTo>
                  <a:cubicBezTo>
                    <a:pt x="49955" y="4030"/>
                    <a:pt x="49887" y="4031"/>
                    <a:pt x="49818" y="4033"/>
                  </a:cubicBezTo>
                  <a:cubicBezTo>
                    <a:pt x="47573" y="4112"/>
                    <a:pt x="45513" y="5010"/>
                    <a:pt x="43611" y="6172"/>
                  </a:cubicBezTo>
                  <a:cubicBezTo>
                    <a:pt x="42290" y="6912"/>
                    <a:pt x="41022" y="7757"/>
                    <a:pt x="39834" y="8681"/>
                  </a:cubicBezTo>
                  <a:cubicBezTo>
                    <a:pt x="39939" y="8417"/>
                    <a:pt x="40045" y="8153"/>
                    <a:pt x="40151" y="7915"/>
                  </a:cubicBezTo>
                  <a:cubicBezTo>
                    <a:pt x="40705" y="6489"/>
                    <a:pt x="41260" y="5010"/>
                    <a:pt x="41049" y="3451"/>
                  </a:cubicBezTo>
                  <a:cubicBezTo>
                    <a:pt x="40902" y="975"/>
                    <a:pt x="38888" y="0"/>
                    <a:pt x="36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2350700" y="2330763"/>
              <a:ext cx="89700" cy="172500"/>
            </a:xfrm>
            <a:custGeom>
              <a:avLst/>
              <a:gdLst/>
              <a:ahLst/>
              <a:cxnLst/>
              <a:rect l="l" t="t" r="r" b="b"/>
              <a:pathLst>
                <a:path w="3588" h="6900" extrusionOk="0">
                  <a:moveTo>
                    <a:pt x="2431" y="1296"/>
                  </a:moveTo>
                  <a:lnTo>
                    <a:pt x="2431" y="2062"/>
                  </a:lnTo>
                  <a:cubicBezTo>
                    <a:pt x="2484" y="2484"/>
                    <a:pt x="2510" y="2933"/>
                    <a:pt x="2484" y="3356"/>
                  </a:cubicBezTo>
                  <a:cubicBezTo>
                    <a:pt x="2431" y="3567"/>
                    <a:pt x="2114" y="5205"/>
                    <a:pt x="1850" y="5496"/>
                  </a:cubicBezTo>
                  <a:cubicBezTo>
                    <a:pt x="1586" y="5892"/>
                    <a:pt x="1612" y="5865"/>
                    <a:pt x="1322" y="6077"/>
                  </a:cubicBezTo>
                  <a:lnTo>
                    <a:pt x="1163" y="6077"/>
                  </a:lnTo>
                  <a:cubicBezTo>
                    <a:pt x="1110" y="6050"/>
                    <a:pt x="1084" y="6024"/>
                    <a:pt x="1057" y="5997"/>
                  </a:cubicBezTo>
                  <a:cubicBezTo>
                    <a:pt x="1031" y="5945"/>
                    <a:pt x="1005" y="5865"/>
                    <a:pt x="952" y="5813"/>
                  </a:cubicBezTo>
                  <a:cubicBezTo>
                    <a:pt x="952" y="5786"/>
                    <a:pt x="925" y="5786"/>
                    <a:pt x="925" y="5760"/>
                  </a:cubicBezTo>
                  <a:lnTo>
                    <a:pt x="925" y="5760"/>
                  </a:lnTo>
                  <a:cubicBezTo>
                    <a:pt x="925" y="5760"/>
                    <a:pt x="952" y="5786"/>
                    <a:pt x="952" y="5786"/>
                  </a:cubicBezTo>
                  <a:cubicBezTo>
                    <a:pt x="925" y="5760"/>
                    <a:pt x="925" y="5733"/>
                    <a:pt x="925" y="5707"/>
                  </a:cubicBezTo>
                  <a:cubicBezTo>
                    <a:pt x="925" y="5680"/>
                    <a:pt x="925" y="5654"/>
                    <a:pt x="899" y="5628"/>
                  </a:cubicBezTo>
                  <a:cubicBezTo>
                    <a:pt x="899" y="5337"/>
                    <a:pt x="899" y="5046"/>
                    <a:pt x="925" y="4756"/>
                  </a:cubicBezTo>
                  <a:cubicBezTo>
                    <a:pt x="1057" y="3726"/>
                    <a:pt x="1718" y="2511"/>
                    <a:pt x="2431" y="1296"/>
                  </a:cubicBezTo>
                  <a:close/>
                  <a:moveTo>
                    <a:pt x="2773" y="1"/>
                  </a:moveTo>
                  <a:cubicBezTo>
                    <a:pt x="2765" y="1"/>
                    <a:pt x="2757" y="1"/>
                    <a:pt x="2748" y="1"/>
                  </a:cubicBezTo>
                  <a:cubicBezTo>
                    <a:pt x="2642" y="1"/>
                    <a:pt x="2563" y="54"/>
                    <a:pt x="2484" y="107"/>
                  </a:cubicBezTo>
                  <a:cubicBezTo>
                    <a:pt x="2352" y="107"/>
                    <a:pt x="2246" y="186"/>
                    <a:pt x="2167" y="292"/>
                  </a:cubicBezTo>
                  <a:cubicBezTo>
                    <a:pt x="1163" y="1930"/>
                    <a:pt x="1" y="3726"/>
                    <a:pt x="107" y="5680"/>
                  </a:cubicBezTo>
                  <a:cubicBezTo>
                    <a:pt x="169" y="6306"/>
                    <a:pt x="644" y="6900"/>
                    <a:pt x="1244" y="6900"/>
                  </a:cubicBezTo>
                  <a:cubicBezTo>
                    <a:pt x="1404" y="6900"/>
                    <a:pt x="1572" y="6858"/>
                    <a:pt x="1744" y="6763"/>
                  </a:cubicBezTo>
                  <a:cubicBezTo>
                    <a:pt x="2854" y="6103"/>
                    <a:pt x="3065" y="4782"/>
                    <a:pt x="3329" y="3673"/>
                  </a:cubicBezTo>
                  <a:cubicBezTo>
                    <a:pt x="3488" y="2828"/>
                    <a:pt x="3329" y="2564"/>
                    <a:pt x="3356" y="1798"/>
                  </a:cubicBezTo>
                  <a:cubicBezTo>
                    <a:pt x="3303" y="1275"/>
                    <a:pt x="3587" y="1"/>
                    <a:pt x="2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0"/>
            <p:cNvSpPr/>
            <p:nvPr/>
          </p:nvSpPr>
          <p:spPr>
            <a:xfrm>
              <a:off x="2579200" y="2414638"/>
              <a:ext cx="91150" cy="206275"/>
            </a:xfrm>
            <a:custGeom>
              <a:avLst/>
              <a:gdLst/>
              <a:ahLst/>
              <a:cxnLst/>
              <a:rect l="l" t="t" r="r" b="b"/>
              <a:pathLst>
                <a:path w="3646" h="8251" extrusionOk="0">
                  <a:moveTo>
                    <a:pt x="2695" y="1586"/>
                  </a:moveTo>
                  <a:cubicBezTo>
                    <a:pt x="2721" y="1744"/>
                    <a:pt x="2747" y="1903"/>
                    <a:pt x="2774" y="2088"/>
                  </a:cubicBezTo>
                  <a:lnTo>
                    <a:pt x="2774" y="2141"/>
                  </a:lnTo>
                  <a:cubicBezTo>
                    <a:pt x="2800" y="2669"/>
                    <a:pt x="2747" y="3171"/>
                    <a:pt x="2747" y="3673"/>
                  </a:cubicBezTo>
                  <a:cubicBezTo>
                    <a:pt x="2853" y="4782"/>
                    <a:pt x="2879" y="5865"/>
                    <a:pt x="2483" y="6499"/>
                  </a:cubicBezTo>
                  <a:cubicBezTo>
                    <a:pt x="2047" y="7177"/>
                    <a:pt x="1720" y="7549"/>
                    <a:pt x="1429" y="7549"/>
                  </a:cubicBezTo>
                  <a:cubicBezTo>
                    <a:pt x="1244" y="7549"/>
                    <a:pt x="1073" y="7398"/>
                    <a:pt x="898" y="7080"/>
                  </a:cubicBezTo>
                  <a:cubicBezTo>
                    <a:pt x="423" y="6103"/>
                    <a:pt x="1427" y="4307"/>
                    <a:pt x="2113" y="2854"/>
                  </a:cubicBezTo>
                  <a:cubicBezTo>
                    <a:pt x="2272" y="2431"/>
                    <a:pt x="2483" y="2008"/>
                    <a:pt x="2695" y="1586"/>
                  </a:cubicBezTo>
                  <a:close/>
                  <a:moveTo>
                    <a:pt x="3064" y="1"/>
                  </a:moveTo>
                  <a:cubicBezTo>
                    <a:pt x="2985" y="1"/>
                    <a:pt x="2932" y="27"/>
                    <a:pt x="2853" y="54"/>
                  </a:cubicBezTo>
                  <a:cubicBezTo>
                    <a:pt x="2831" y="49"/>
                    <a:pt x="2809" y="47"/>
                    <a:pt x="2787" y="47"/>
                  </a:cubicBezTo>
                  <a:cubicBezTo>
                    <a:pt x="2679" y="47"/>
                    <a:pt x="2580" y="102"/>
                    <a:pt x="2536" y="212"/>
                  </a:cubicBezTo>
                  <a:cubicBezTo>
                    <a:pt x="1955" y="1454"/>
                    <a:pt x="1400" y="2722"/>
                    <a:pt x="793" y="3963"/>
                  </a:cubicBezTo>
                  <a:cubicBezTo>
                    <a:pt x="396" y="4835"/>
                    <a:pt x="0" y="5733"/>
                    <a:pt x="53" y="6684"/>
                  </a:cubicBezTo>
                  <a:cubicBezTo>
                    <a:pt x="99" y="7417"/>
                    <a:pt x="662" y="8251"/>
                    <a:pt x="1449" y="8251"/>
                  </a:cubicBezTo>
                  <a:cubicBezTo>
                    <a:pt x="1569" y="8251"/>
                    <a:pt x="1694" y="8231"/>
                    <a:pt x="1823" y="8189"/>
                  </a:cubicBezTo>
                  <a:cubicBezTo>
                    <a:pt x="2193" y="8004"/>
                    <a:pt x="2510" y="7740"/>
                    <a:pt x="2721" y="7423"/>
                  </a:cubicBezTo>
                  <a:cubicBezTo>
                    <a:pt x="3038" y="7054"/>
                    <a:pt x="3276" y="6605"/>
                    <a:pt x="3408" y="6156"/>
                  </a:cubicBezTo>
                  <a:cubicBezTo>
                    <a:pt x="3645" y="5257"/>
                    <a:pt x="3540" y="4307"/>
                    <a:pt x="3540" y="3408"/>
                  </a:cubicBezTo>
                  <a:cubicBezTo>
                    <a:pt x="3619" y="2748"/>
                    <a:pt x="3593" y="2088"/>
                    <a:pt x="3487" y="1454"/>
                  </a:cubicBezTo>
                  <a:lnTo>
                    <a:pt x="3461" y="1454"/>
                  </a:lnTo>
                  <a:cubicBezTo>
                    <a:pt x="3408" y="1190"/>
                    <a:pt x="3408" y="952"/>
                    <a:pt x="3461" y="688"/>
                  </a:cubicBezTo>
                  <a:cubicBezTo>
                    <a:pt x="3461" y="424"/>
                    <a:pt x="3381" y="27"/>
                    <a:pt x="30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0"/>
            <p:cNvSpPr/>
            <p:nvPr/>
          </p:nvSpPr>
          <p:spPr>
            <a:xfrm>
              <a:off x="2824175" y="2303863"/>
              <a:ext cx="77300" cy="159200"/>
            </a:xfrm>
            <a:custGeom>
              <a:avLst/>
              <a:gdLst/>
              <a:ahLst/>
              <a:cxnLst/>
              <a:rect l="l" t="t" r="r" b="b"/>
              <a:pathLst>
                <a:path w="3092" h="6368" extrusionOk="0">
                  <a:moveTo>
                    <a:pt x="1718" y="1447"/>
                  </a:moveTo>
                  <a:cubicBezTo>
                    <a:pt x="1929" y="2108"/>
                    <a:pt x="2167" y="2768"/>
                    <a:pt x="2325" y="3428"/>
                  </a:cubicBezTo>
                  <a:cubicBezTo>
                    <a:pt x="2352" y="3983"/>
                    <a:pt x="2246" y="4511"/>
                    <a:pt x="2035" y="5013"/>
                  </a:cubicBezTo>
                  <a:cubicBezTo>
                    <a:pt x="1910" y="5163"/>
                    <a:pt x="1737" y="5480"/>
                    <a:pt x="1742" y="5490"/>
                  </a:cubicBezTo>
                  <a:lnTo>
                    <a:pt x="1742" y="5490"/>
                  </a:lnTo>
                  <a:cubicBezTo>
                    <a:pt x="1691" y="5516"/>
                    <a:pt x="1665" y="5542"/>
                    <a:pt x="1639" y="5568"/>
                  </a:cubicBezTo>
                  <a:cubicBezTo>
                    <a:pt x="1612" y="5594"/>
                    <a:pt x="1559" y="5621"/>
                    <a:pt x="1507" y="5647"/>
                  </a:cubicBezTo>
                  <a:lnTo>
                    <a:pt x="1375" y="5700"/>
                  </a:lnTo>
                  <a:cubicBezTo>
                    <a:pt x="1283" y="5736"/>
                    <a:pt x="1212" y="5756"/>
                    <a:pt x="1153" y="5756"/>
                  </a:cubicBezTo>
                  <a:cubicBezTo>
                    <a:pt x="958" y="5756"/>
                    <a:pt x="909" y="5536"/>
                    <a:pt x="767" y="4987"/>
                  </a:cubicBezTo>
                  <a:cubicBezTo>
                    <a:pt x="714" y="4273"/>
                    <a:pt x="1269" y="2741"/>
                    <a:pt x="1718" y="1447"/>
                  </a:cubicBezTo>
                  <a:close/>
                  <a:moveTo>
                    <a:pt x="1856" y="0"/>
                  </a:moveTo>
                  <a:cubicBezTo>
                    <a:pt x="1742" y="0"/>
                    <a:pt x="1637" y="49"/>
                    <a:pt x="1559" y="126"/>
                  </a:cubicBezTo>
                  <a:cubicBezTo>
                    <a:pt x="1507" y="179"/>
                    <a:pt x="1427" y="232"/>
                    <a:pt x="1401" y="311"/>
                  </a:cubicBezTo>
                  <a:cubicBezTo>
                    <a:pt x="1005" y="1447"/>
                    <a:pt x="609" y="2583"/>
                    <a:pt x="292" y="3745"/>
                  </a:cubicBezTo>
                  <a:cubicBezTo>
                    <a:pt x="159" y="4273"/>
                    <a:pt x="1" y="4802"/>
                    <a:pt x="186" y="5330"/>
                  </a:cubicBezTo>
                  <a:cubicBezTo>
                    <a:pt x="328" y="6003"/>
                    <a:pt x="695" y="6367"/>
                    <a:pt x="1200" y="6367"/>
                  </a:cubicBezTo>
                  <a:cubicBezTo>
                    <a:pt x="1448" y="6367"/>
                    <a:pt x="1730" y="6279"/>
                    <a:pt x="2035" y="6096"/>
                  </a:cubicBezTo>
                  <a:cubicBezTo>
                    <a:pt x="2299" y="5858"/>
                    <a:pt x="2510" y="5594"/>
                    <a:pt x="2695" y="5277"/>
                  </a:cubicBezTo>
                  <a:cubicBezTo>
                    <a:pt x="2959" y="4696"/>
                    <a:pt x="3091" y="4089"/>
                    <a:pt x="3091" y="3455"/>
                  </a:cubicBezTo>
                  <a:cubicBezTo>
                    <a:pt x="2959" y="2741"/>
                    <a:pt x="2774" y="2028"/>
                    <a:pt x="2537" y="1342"/>
                  </a:cubicBezTo>
                  <a:cubicBezTo>
                    <a:pt x="2458" y="1104"/>
                    <a:pt x="2378" y="840"/>
                    <a:pt x="2325" y="602"/>
                  </a:cubicBezTo>
                  <a:cubicBezTo>
                    <a:pt x="2325" y="364"/>
                    <a:pt x="2246" y="74"/>
                    <a:pt x="1982" y="21"/>
                  </a:cubicBezTo>
                  <a:cubicBezTo>
                    <a:pt x="1940" y="7"/>
                    <a:pt x="1897" y="0"/>
                    <a:pt x="18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0"/>
            <p:cNvSpPr/>
            <p:nvPr/>
          </p:nvSpPr>
          <p:spPr>
            <a:xfrm>
              <a:off x="2499950" y="2713513"/>
              <a:ext cx="78600" cy="157475"/>
            </a:xfrm>
            <a:custGeom>
              <a:avLst/>
              <a:gdLst/>
              <a:ahLst/>
              <a:cxnLst/>
              <a:rect l="l" t="t" r="r" b="b"/>
              <a:pathLst>
                <a:path w="3144" h="6299" extrusionOk="0">
                  <a:moveTo>
                    <a:pt x="2114" y="1227"/>
                  </a:moveTo>
                  <a:cubicBezTo>
                    <a:pt x="2140" y="1412"/>
                    <a:pt x="2167" y="1623"/>
                    <a:pt x="2219" y="1887"/>
                  </a:cubicBezTo>
                  <a:cubicBezTo>
                    <a:pt x="2272" y="2336"/>
                    <a:pt x="2351" y="3578"/>
                    <a:pt x="2114" y="4212"/>
                  </a:cubicBezTo>
                  <a:lnTo>
                    <a:pt x="2087" y="4212"/>
                  </a:lnTo>
                  <a:cubicBezTo>
                    <a:pt x="1902" y="4978"/>
                    <a:pt x="1929" y="5136"/>
                    <a:pt x="1427" y="5559"/>
                  </a:cubicBezTo>
                  <a:lnTo>
                    <a:pt x="1374" y="5585"/>
                  </a:lnTo>
                  <a:lnTo>
                    <a:pt x="1295" y="5611"/>
                  </a:lnTo>
                  <a:lnTo>
                    <a:pt x="1242" y="5585"/>
                  </a:lnTo>
                  <a:cubicBezTo>
                    <a:pt x="1163" y="5559"/>
                    <a:pt x="1110" y="5532"/>
                    <a:pt x="1057" y="5506"/>
                  </a:cubicBezTo>
                  <a:cubicBezTo>
                    <a:pt x="978" y="5347"/>
                    <a:pt x="925" y="5189"/>
                    <a:pt x="951" y="5030"/>
                  </a:cubicBezTo>
                  <a:cubicBezTo>
                    <a:pt x="899" y="4476"/>
                    <a:pt x="1031" y="4185"/>
                    <a:pt x="1216" y="3551"/>
                  </a:cubicBezTo>
                  <a:cubicBezTo>
                    <a:pt x="1480" y="2759"/>
                    <a:pt x="1770" y="1993"/>
                    <a:pt x="2114" y="1227"/>
                  </a:cubicBezTo>
                  <a:close/>
                  <a:moveTo>
                    <a:pt x="2277" y="1"/>
                  </a:moveTo>
                  <a:cubicBezTo>
                    <a:pt x="2215" y="1"/>
                    <a:pt x="2151" y="19"/>
                    <a:pt x="2114" y="38"/>
                  </a:cubicBezTo>
                  <a:cubicBezTo>
                    <a:pt x="1982" y="38"/>
                    <a:pt x="1850" y="91"/>
                    <a:pt x="1770" y="223"/>
                  </a:cubicBezTo>
                  <a:cubicBezTo>
                    <a:pt x="1057" y="1729"/>
                    <a:pt x="1" y="3921"/>
                    <a:pt x="212" y="5268"/>
                  </a:cubicBezTo>
                  <a:cubicBezTo>
                    <a:pt x="238" y="5849"/>
                    <a:pt x="714" y="6298"/>
                    <a:pt x="1295" y="6298"/>
                  </a:cubicBezTo>
                  <a:cubicBezTo>
                    <a:pt x="1929" y="6272"/>
                    <a:pt x="2351" y="5717"/>
                    <a:pt x="2589" y="5189"/>
                  </a:cubicBezTo>
                  <a:cubicBezTo>
                    <a:pt x="3012" y="4027"/>
                    <a:pt x="3144" y="2785"/>
                    <a:pt x="2959" y="1570"/>
                  </a:cubicBezTo>
                  <a:lnTo>
                    <a:pt x="2933" y="1570"/>
                  </a:lnTo>
                  <a:cubicBezTo>
                    <a:pt x="2906" y="1147"/>
                    <a:pt x="2800" y="725"/>
                    <a:pt x="2668" y="302"/>
                  </a:cubicBezTo>
                  <a:cubicBezTo>
                    <a:pt x="2642" y="144"/>
                    <a:pt x="2510" y="38"/>
                    <a:pt x="2351" y="12"/>
                  </a:cubicBezTo>
                  <a:cubicBezTo>
                    <a:pt x="2328" y="4"/>
                    <a:pt x="2303" y="1"/>
                    <a:pt x="2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0"/>
            <p:cNvSpPr/>
            <p:nvPr/>
          </p:nvSpPr>
          <p:spPr>
            <a:xfrm>
              <a:off x="2368550" y="2563788"/>
              <a:ext cx="73325" cy="138000"/>
            </a:xfrm>
            <a:custGeom>
              <a:avLst/>
              <a:gdLst/>
              <a:ahLst/>
              <a:cxnLst/>
              <a:rect l="l" t="t" r="r" b="b"/>
              <a:pathLst>
                <a:path w="2933" h="5520" extrusionOk="0">
                  <a:moveTo>
                    <a:pt x="2113" y="1589"/>
                  </a:moveTo>
                  <a:lnTo>
                    <a:pt x="2113" y="1589"/>
                  </a:lnTo>
                  <a:cubicBezTo>
                    <a:pt x="2060" y="1986"/>
                    <a:pt x="1902" y="2620"/>
                    <a:pt x="1823" y="3016"/>
                  </a:cubicBezTo>
                  <a:cubicBezTo>
                    <a:pt x="1667" y="4031"/>
                    <a:pt x="1177" y="4892"/>
                    <a:pt x="860" y="4892"/>
                  </a:cubicBezTo>
                  <a:cubicBezTo>
                    <a:pt x="855" y="4892"/>
                    <a:pt x="850" y="4892"/>
                    <a:pt x="845" y="4891"/>
                  </a:cubicBezTo>
                  <a:lnTo>
                    <a:pt x="845" y="4865"/>
                  </a:lnTo>
                  <a:lnTo>
                    <a:pt x="819" y="4865"/>
                  </a:lnTo>
                  <a:lnTo>
                    <a:pt x="766" y="4838"/>
                  </a:lnTo>
                  <a:cubicBezTo>
                    <a:pt x="687" y="4733"/>
                    <a:pt x="845" y="3993"/>
                    <a:pt x="1030" y="3465"/>
                  </a:cubicBezTo>
                  <a:cubicBezTo>
                    <a:pt x="1347" y="2831"/>
                    <a:pt x="1717" y="2197"/>
                    <a:pt x="2113" y="1589"/>
                  </a:cubicBezTo>
                  <a:close/>
                  <a:moveTo>
                    <a:pt x="2529" y="0"/>
                  </a:moveTo>
                  <a:cubicBezTo>
                    <a:pt x="2410" y="0"/>
                    <a:pt x="2292" y="54"/>
                    <a:pt x="2219" y="163"/>
                  </a:cubicBezTo>
                  <a:cubicBezTo>
                    <a:pt x="2192" y="216"/>
                    <a:pt x="2166" y="295"/>
                    <a:pt x="2166" y="348"/>
                  </a:cubicBezTo>
                  <a:cubicBezTo>
                    <a:pt x="2087" y="374"/>
                    <a:pt x="2008" y="427"/>
                    <a:pt x="1955" y="506"/>
                  </a:cubicBezTo>
                  <a:cubicBezTo>
                    <a:pt x="1189" y="1748"/>
                    <a:pt x="238" y="2963"/>
                    <a:pt x="53" y="4442"/>
                  </a:cubicBezTo>
                  <a:cubicBezTo>
                    <a:pt x="0" y="4680"/>
                    <a:pt x="27" y="4970"/>
                    <a:pt x="159" y="5182"/>
                  </a:cubicBezTo>
                  <a:cubicBezTo>
                    <a:pt x="338" y="5406"/>
                    <a:pt x="601" y="5520"/>
                    <a:pt x="867" y="5520"/>
                  </a:cubicBezTo>
                  <a:cubicBezTo>
                    <a:pt x="1073" y="5520"/>
                    <a:pt x="1280" y="5452"/>
                    <a:pt x="1453" y="5314"/>
                  </a:cubicBezTo>
                  <a:cubicBezTo>
                    <a:pt x="2562" y="4389"/>
                    <a:pt x="2483" y="2778"/>
                    <a:pt x="2879" y="1510"/>
                  </a:cubicBezTo>
                  <a:cubicBezTo>
                    <a:pt x="2932" y="1061"/>
                    <a:pt x="2932" y="639"/>
                    <a:pt x="2879" y="216"/>
                  </a:cubicBezTo>
                  <a:cubicBezTo>
                    <a:pt x="2808" y="73"/>
                    <a:pt x="2668" y="0"/>
                    <a:pt x="2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0"/>
            <p:cNvSpPr/>
            <p:nvPr/>
          </p:nvSpPr>
          <p:spPr>
            <a:xfrm>
              <a:off x="2698800" y="2534338"/>
              <a:ext cx="77950" cy="134300"/>
            </a:xfrm>
            <a:custGeom>
              <a:avLst/>
              <a:gdLst/>
              <a:ahLst/>
              <a:cxnLst/>
              <a:rect l="l" t="t" r="r" b="b"/>
              <a:pathLst>
                <a:path w="3118" h="5372" extrusionOk="0">
                  <a:moveTo>
                    <a:pt x="2031" y="3666"/>
                  </a:moveTo>
                  <a:lnTo>
                    <a:pt x="2031" y="3666"/>
                  </a:lnTo>
                  <a:cubicBezTo>
                    <a:pt x="2008" y="3667"/>
                    <a:pt x="2008" y="3693"/>
                    <a:pt x="2008" y="3718"/>
                  </a:cubicBezTo>
                  <a:cubicBezTo>
                    <a:pt x="2016" y="3701"/>
                    <a:pt x="2024" y="3683"/>
                    <a:pt x="2031" y="3666"/>
                  </a:cubicBezTo>
                  <a:close/>
                  <a:moveTo>
                    <a:pt x="2140" y="892"/>
                  </a:moveTo>
                  <a:cubicBezTo>
                    <a:pt x="2298" y="1341"/>
                    <a:pt x="2457" y="1843"/>
                    <a:pt x="2483" y="1896"/>
                  </a:cubicBezTo>
                  <a:cubicBezTo>
                    <a:pt x="2432" y="2511"/>
                    <a:pt x="2281" y="3101"/>
                    <a:pt x="2031" y="3666"/>
                  </a:cubicBezTo>
                  <a:lnTo>
                    <a:pt x="2031" y="3666"/>
                  </a:lnTo>
                  <a:cubicBezTo>
                    <a:pt x="2032" y="3666"/>
                    <a:pt x="2033" y="3666"/>
                    <a:pt x="2034" y="3666"/>
                  </a:cubicBezTo>
                  <a:cubicBezTo>
                    <a:pt x="1823" y="4141"/>
                    <a:pt x="1638" y="4590"/>
                    <a:pt x="1294" y="4749"/>
                  </a:cubicBezTo>
                  <a:cubicBezTo>
                    <a:pt x="1217" y="4778"/>
                    <a:pt x="1139" y="4789"/>
                    <a:pt x="1069" y="4789"/>
                  </a:cubicBezTo>
                  <a:cubicBezTo>
                    <a:pt x="949" y="4789"/>
                    <a:pt x="852" y="4756"/>
                    <a:pt x="819" y="4722"/>
                  </a:cubicBezTo>
                  <a:cubicBezTo>
                    <a:pt x="634" y="4247"/>
                    <a:pt x="661" y="4167"/>
                    <a:pt x="819" y="3560"/>
                  </a:cubicBezTo>
                  <a:cubicBezTo>
                    <a:pt x="1162" y="2609"/>
                    <a:pt x="1611" y="1711"/>
                    <a:pt x="2140" y="892"/>
                  </a:cubicBezTo>
                  <a:close/>
                  <a:moveTo>
                    <a:pt x="2313" y="1"/>
                  </a:moveTo>
                  <a:cubicBezTo>
                    <a:pt x="2252" y="1"/>
                    <a:pt x="2192" y="16"/>
                    <a:pt x="2140" y="47"/>
                  </a:cubicBezTo>
                  <a:cubicBezTo>
                    <a:pt x="2117" y="42"/>
                    <a:pt x="2094" y="40"/>
                    <a:pt x="2072" y="40"/>
                  </a:cubicBezTo>
                  <a:cubicBezTo>
                    <a:pt x="1964" y="40"/>
                    <a:pt x="1862" y="91"/>
                    <a:pt x="1796" y="179"/>
                  </a:cubicBezTo>
                  <a:cubicBezTo>
                    <a:pt x="1083" y="1473"/>
                    <a:pt x="0" y="2900"/>
                    <a:pt x="53" y="4405"/>
                  </a:cubicBezTo>
                  <a:cubicBezTo>
                    <a:pt x="106" y="4696"/>
                    <a:pt x="238" y="4960"/>
                    <a:pt x="423" y="5171"/>
                  </a:cubicBezTo>
                  <a:cubicBezTo>
                    <a:pt x="616" y="5305"/>
                    <a:pt x="843" y="5372"/>
                    <a:pt x="1074" y="5372"/>
                  </a:cubicBezTo>
                  <a:cubicBezTo>
                    <a:pt x="1255" y="5372"/>
                    <a:pt x="1438" y="5331"/>
                    <a:pt x="1611" y="5250"/>
                  </a:cubicBezTo>
                  <a:cubicBezTo>
                    <a:pt x="2298" y="4881"/>
                    <a:pt x="2430" y="4194"/>
                    <a:pt x="2694" y="3666"/>
                  </a:cubicBezTo>
                  <a:cubicBezTo>
                    <a:pt x="2906" y="3111"/>
                    <a:pt x="3038" y="2530"/>
                    <a:pt x="3117" y="1949"/>
                  </a:cubicBezTo>
                  <a:cubicBezTo>
                    <a:pt x="3064" y="1711"/>
                    <a:pt x="3011" y="1473"/>
                    <a:pt x="2932" y="1235"/>
                  </a:cubicBezTo>
                  <a:lnTo>
                    <a:pt x="2906" y="1235"/>
                  </a:lnTo>
                  <a:cubicBezTo>
                    <a:pt x="2826" y="866"/>
                    <a:pt x="2694" y="469"/>
                    <a:pt x="2562" y="100"/>
                  </a:cubicBezTo>
                  <a:cubicBezTo>
                    <a:pt x="2498" y="36"/>
                    <a:pt x="2405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" name="Google Shape;516;p20"/>
          <p:cNvGrpSpPr/>
          <p:nvPr/>
        </p:nvGrpSpPr>
        <p:grpSpPr>
          <a:xfrm>
            <a:off x="4339200" y="4782138"/>
            <a:ext cx="2425425" cy="1203375"/>
            <a:chOff x="3587925" y="4231013"/>
            <a:chExt cx="2425425" cy="1203375"/>
          </a:xfrm>
        </p:grpSpPr>
        <p:sp>
          <p:nvSpPr>
            <p:cNvPr id="517" name="Google Shape;517;p20"/>
            <p:cNvSpPr/>
            <p:nvPr/>
          </p:nvSpPr>
          <p:spPr>
            <a:xfrm>
              <a:off x="3587925" y="4231013"/>
              <a:ext cx="2425425" cy="1203375"/>
            </a:xfrm>
            <a:custGeom>
              <a:avLst/>
              <a:gdLst/>
              <a:ahLst/>
              <a:cxnLst/>
              <a:rect l="l" t="t" r="r" b="b"/>
              <a:pathLst>
                <a:path w="97017" h="48135" extrusionOk="0">
                  <a:moveTo>
                    <a:pt x="52814" y="1"/>
                  </a:moveTo>
                  <a:cubicBezTo>
                    <a:pt x="49616" y="1"/>
                    <a:pt x="46743" y="621"/>
                    <a:pt x="43274" y="1109"/>
                  </a:cubicBezTo>
                  <a:cubicBezTo>
                    <a:pt x="41667" y="1487"/>
                    <a:pt x="40085" y="2078"/>
                    <a:pt x="38453" y="2409"/>
                  </a:cubicBezTo>
                  <a:cubicBezTo>
                    <a:pt x="37249" y="2716"/>
                    <a:pt x="36751" y="2598"/>
                    <a:pt x="35381" y="2952"/>
                  </a:cubicBezTo>
                  <a:cubicBezTo>
                    <a:pt x="34602" y="3118"/>
                    <a:pt x="33987" y="3118"/>
                    <a:pt x="32828" y="3213"/>
                  </a:cubicBezTo>
                  <a:cubicBezTo>
                    <a:pt x="31316" y="3472"/>
                    <a:pt x="30726" y="3544"/>
                    <a:pt x="29355" y="3780"/>
                  </a:cubicBezTo>
                  <a:cubicBezTo>
                    <a:pt x="28835" y="3827"/>
                    <a:pt x="25999" y="4158"/>
                    <a:pt x="25455" y="4228"/>
                  </a:cubicBezTo>
                  <a:cubicBezTo>
                    <a:pt x="23210" y="4253"/>
                    <a:pt x="20964" y="4228"/>
                    <a:pt x="18743" y="4559"/>
                  </a:cubicBezTo>
                  <a:cubicBezTo>
                    <a:pt x="16735" y="4748"/>
                    <a:pt x="14725" y="4962"/>
                    <a:pt x="12765" y="5410"/>
                  </a:cubicBezTo>
                  <a:cubicBezTo>
                    <a:pt x="10944" y="5860"/>
                    <a:pt x="9172" y="6497"/>
                    <a:pt x="7352" y="6922"/>
                  </a:cubicBezTo>
                  <a:cubicBezTo>
                    <a:pt x="6809" y="7089"/>
                    <a:pt x="6242" y="7136"/>
                    <a:pt x="5697" y="7278"/>
                  </a:cubicBezTo>
                  <a:cubicBezTo>
                    <a:pt x="4682" y="7703"/>
                    <a:pt x="4351" y="7703"/>
                    <a:pt x="3523" y="8176"/>
                  </a:cubicBezTo>
                  <a:cubicBezTo>
                    <a:pt x="2341" y="9097"/>
                    <a:pt x="1279" y="10256"/>
                    <a:pt x="687" y="11626"/>
                  </a:cubicBezTo>
                  <a:cubicBezTo>
                    <a:pt x="1" y="12736"/>
                    <a:pt x="72" y="14084"/>
                    <a:pt x="475" y="15289"/>
                  </a:cubicBezTo>
                  <a:cubicBezTo>
                    <a:pt x="759" y="16117"/>
                    <a:pt x="971" y="17015"/>
                    <a:pt x="1515" y="17771"/>
                  </a:cubicBezTo>
                  <a:cubicBezTo>
                    <a:pt x="2933" y="19662"/>
                    <a:pt x="4824" y="21150"/>
                    <a:pt x="6737" y="22520"/>
                  </a:cubicBezTo>
                  <a:cubicBezTo>
                    <a:pt x="8817" y="24247"/>
                    <a:pt x="12103" y="26160"/>
                    <a:pt x="15103" y="27413"/>
                  </a:cubicBezTo>
                  <a:cubicBezTo>
                    <a:pt x="18554" y="28926"/>
                    <a:pt x="22335" y="29327"/>
                    <a:pt x="26022" y="29919"/>
                  </a:cubicBezTo>
                  <a:cubicBezTo>
                    <a:pt x="26850" y="30060"/>
                    <a:pt x="27701" y="30083"/>
                    <a:pt x="28504" y="30367"/>
                  </a:cubicBezTo>
                  <a:cubicBezTo>
                    <a:pt x="28480" y="30367"/>
                    <a:pt x="28480" y="30391"/>
                    <a:pt x="28480" y="30391"/>
                  </a:cubicBezTo>
                  <a:cubicBezTo>
                    <a:pt x="28457" y="30461"/>
                    <a:pt x="28432" y="30508"/>
                    <a:pt x="28410" y="30556"/>
                  </a:cubicBezTo>
                  <a:cubicBezTo>
                    <a:pt x="27984" y="31147"/>
                    <a:pt x="27275" y="31715"/>
                    <a:pt x="26400" y="31926"/>
                  </a:cubicBezTo>
                  <a:cubicBezTo>
                    <a:pt x="24770" y="32376"/>
                    <a:pt x="23116" y="32824"/>
                    <a:pt x="21532" y="33464"/>
                  </a:cubicBezTo>
                  <a:cubicBezTo>
                    <a:pt x="20044" y="33959"/>
                    <a:pt x="18506" y="34432"/>
                    <a:pt x="17019" y="34976"/>
                  </a:cubicBezTo>
                  <a:cubicBezTo>
                    <a:pt x="15506" y="35638"/>
                    <a:pt x="14347" y="36110"/>
                    <a:pt x="12623" y="36678"/>
                  </a:cubicBezTo>
                  <a:cubicBezTo>
                    <a:pt x="12056" y="36842"/>
                    <a:pt x="11536" y="37103"/>
                    <a:pt x="10968" y="37220"/>
                  </a:cubicBezTo>
                  <a:cubicBezTo>
                    <a:pt x="10566" y="37315"/>
                    <a:pt x="10188" y="37481"/>
                    <a:pt x="9809" y="37670"/>
                  </a:cubicBezTo>
                  <a:cubicBezTo>
                    <a:pt x="9715" y="37718"/>
                    <a:pt x="9692" y="37765"/>
                    <a:pt x="9620" y="37835"/>
                  </a:cubicBezTo>
                  <a:cubicBezTo>
                    <a:pt x="9030" y="38780"/>
                    <a:pt x="10354" y="39253"/>
                    <a:pt x="10660" y="39561"/>
                  </a:cubicBezTo>
                  <a:cubicBezTo>
                    <a:pt x="11725" y="40554"/>
                    <a:pt x="13095" y="41522"/>
                    <a:pt x="14324" y="42467"/>
                  </a:cubicBezTo>
                  <a:cubicBezTo>
                    <a:pt x="15601" y="43223"/>
                    <a:pt x="15954" y="43579"/>
                    <a:pt x="17066" y="44499"/>
                  </a:cubicBezTo>
                  <a:cubicBezTo>
                    <a:pt x="17797" y="45138"/>
                    <a:pt x="18601" y="45681"/>
                    <a:pt x="19429" y="46154"/>
                  </a:cubicBezTo>
                  <a:cubicBezTo>
                    <a:pt x="19972" y="46462"/>
                    <a:pt x="20586" y="46651"/>
                    <a:pt x="21106" y="47005"/>
                  </a:cubicBezTo>
                  <a:cubicBezTo>
                    <a:pt x="21815" y="47407"/>
                    <a:pt x="21815" y="47502"/>
                    <a:pt x="22643" y="47927"/>
                  </a:cubicBezTo>
                  <a:cubicBezTo>
                    <a:pt x="22863" y="48045"/>
                    <a:pt x="23111" y="48135"/>
                    <a:pt x="23353" y="48135"/>
                  </a:cubicBezTo>
                  <a:cubicBezTo>
                    <a:pt x="23499" y="48135"/>
                    <a:pt x="23643" y="48102"/>
                    <a:pt x="23778" y="48022"/>
                  </a:cubicBezTo>
                  <a:cubicBezTo>
                    <a:pt x="24487" y="47572"/>
                    <a:pt x="25243" y="47265"/>
                    <a:pt x="25927" y="46815"/>
                  </a:cubicBezTo>
                  <a:cubicBezTo>
                    <a:pt x="26094" y="46721"/>
                    <a:pt x="26258" y="46626"/>
                    <a:pt x="26400" y="46556"/>
                  </a:cubicBezTo>
                  <a:cubicBezTo>
                    <a:pt x="28054" y="45800"/>
                    <a:pt x="29520" y="45138"/>
                    <a:pt x="31174" y="44452"/>
                  </a:cubicBezTo>
                  <a:cubicBezTo>
                    <a:pt x="31883" y="44121"/>
                    <a:pt x="32569" y="43720"/>
                    <a:pt x="33278" y="43390"/>
                  </a:cubicBezTo>
                  <a:lnTo>
                    <a:pt x="33278" y="43390"/>
                  </a:lnTo>
                  <a:cubicBezTo>
                    <a:pt x="33255" y="43403"/>
                    <a:pt x="33246" y="43409"/>
                    <a:pt x="33248" y="43409"/>
                  </a:cubicBezTo>
                  <a:cubicBezTo>
                    <a:pt x="33264" y="43409"/>
                    <a:pt x="33693" y="43200"/>
                    <a:pt x="33774" y="43200"/>
                  </a:cubicBezTo>
                  <a:cubicBezTo>
                    <a:pt x="34224" y="43081"/>
                    <a:pt x="35003" y="42703"/>
                    <a:pt x="35027" y="42703"/>
                  </a:cubicBezTo>
                  <a:cubicBezTo>
                    <a:pt x="36657" y="42113"/>
                    <a:pt x="38383" y="41782"/>
                    <a:pt x="40085" y="41499"/>
                  </a:cubicBezTo>
                  <a:cubicBezTo>
                    <a:pt x="41667" y="41215"/>
                    <a:pt x="43322" y="40907"/>
                    <a:pt x="44503" y="40765"/>
                  </a:cubicBezTo>
                  <a:cubicBezTo>
                    <a:pt x="49254" y="40364"/>
                    <a:pt x="54028" y="40175"/>
                    <a:pt x="58755" y="39725"/>
                  </a:cubicBezTo>
                  <a:cubicBezTo>
                    <a:pt x="62915" y="39489"/>
                    <a:pt x="67049" y="38899"/>
                    <a:pt x="71139" y="38096"/>
                  </a:cubicBezTo>
                  <a:cubicBezTo>
                    <a:pt x="72841" y="37740"/>
                    <a:pt x="74495" y="37173"/>
                    <a:pt x="76196" y="36772"/>
                  </a:cubicBezTo>
                  <a:cubicBezTo>
                    <a:pt x="77354" y="36441"/>
                    <a:pt x="78441" y="35850"/>
                    <a:pt x="79505" y="35307"/>
                  </a:cubicBezTo>
                  <a:cubicBezTo>
                    <a:pt x="84185" y="33155"/>
                    <a:pt x="88178" y="29847"/>
                    <a:pt x="91439" y="25924"/>
                  </a:cubicBezTo>
                  <a:cubicBezTo>
                    <a:pt x="92693" y="24411"/>
                    <a:pt x="93827" y="22709"/>
                    <a:pt x="94984" y="20654"/>
                  </a:cubicBezTo>
                  <a:cubicBezTo>
                    <a:pt x="95859" y="18739"/>
                    <a:pt x="96474" y="16684"/>
                    <a:pt x="96544" y="15077"/>
                  </a:cubicBezTo>
                  <a:cubicBezTo>
                    <a:pt x="96568" y="13162"/>
                    <a:pt x="96852" y="12831"/>
                    <a:pt x="96994" y="10987"/>
                  </a:cubicBezTo>
                  <a:cubicBezTo>
                    <a:pt x="97017" y="10278"/>
                    <a:pt x="96994" y="9547"/>
                    <a:pt x="96875" y="8838"/>
                  </a:cubicBezTo>
                  <a:cubicBezTo>
                    <a:pt x="96616" y="8057"/>
                    <a:pt x="96427" y="7231"/>
                    <a:pt x="96001" y="6522"/>
                  </a:cubicBezTo>
                  <a:cubicBezTo>
                    <a:pt x="94890" y="4773"/>
                    <a:pt x="93354" y="4370"/>
                    <a:pt x="91392" y="3449"/>
                  </a:cubicBezTo>
                  <a:cubicBezTo>
                    <a:pt x="90541" y="3094"/>
                    <a:pt x="89667" y="2787"/>
                    <a:pt x="88792" y="2504"/>
                  </a:cubicBezTo>
                  <a:cubicBezTo>
                    <a:pt x="87833" y="2317"/>
                    <a:pt x="86850" y="2222"/>
                    <a:pt x="85889" y="2150"/>
                  </a:cubicBezTo>
                  <a:lnTo>
                    <a:pt x="85889" y="2150"/>
                  </a:lnTo>
                  <a:cubicBezTo>
                    <a:pt x="85894" y="2151"/>
                    <a:pt x="85900" y="2152"/>
                    <a:pt x="85906" y="2153"/>
                  </a:cubicBezTo>
                  <a:lnTo>
                    <a:pt x="85906" y="2153"/>
                  </a:lnTo>
                  <a:cubicBezTo>
                    <a:pt x="85899" y="2152"/>
                    <a:pt x="85892" y="2151"/>
                    <a:pt x="85885" y="2150"/>
                  </a:cubicBezTo>
                  <a:lnTo>
                    <a:pt x="85885" y="2150"/>
                  </a:lnTo>
                  <a:cubicBezTo>
                    <a:pt x="85886" y="2150"/>
                    <a:pt x="85887" y="2150"/>
                    <a:pt x="85889" y="2150"/>
                  </a:cubicBezTo>
                  <a:lnTo>
                    <a:pt x="85889" y="2150"/>
                  </a:lnTo>
                  <a:cubicBezTo>
                    <a:pt x="85885" y="2150"/>
                    <a:pt x="85882" y="2150"/>
                    <a:pt x="85879" y="2149"/>
                  </a:cubicBezTo>
                  <a:lnTo>
                    <a:pt x="85879" y="2149"/>
                  </a:lnTo>
                  <a:cubicBezTo>
                    <a:pt x="85881" y="2150"/>
                    <a:pt x="85883" y="2150"/>
                    <a:pt x="85885" y="2150"/>
                  </a:cubicBezTo>
                  <a:lnTo>
                    <a:pt x="85885" y="2150"/>
                  </a:lnTo>
                  <a:cubicBezTo>
                    <a:pt x="85877" y="2150"/>
                    <a:pt x="85869" y="2149"/>
                    <a:pt x="85862" y="2148"/>
                  </a:cubicBezTo>
                  <a:cubicBezTo>
                    <a:pt x="85867" y="2148"/>
                    <a:pt x="85873" y="2149"/>
                    <a:pt x="85879" y="2149"/>
                  </a:cubicBezTo>
                  <a:lnTo>
                    <a:pt x="85879" y="2149"/>
                  </a:lnTo>
                  <a:cubicBezTo>
                    <a:pt x="84308" y="1935"/>
                    <a:pt x="83709" y="1903"/>
                    <a:pt x="81679" y="1653"/>
                  </a:cubicBezTo>
                  <a:cubicBezTo>
                    <a:pt x="80936" y="1601"/>
                    <a:pt x="80195" y="1587"/>
                    <a:pt x="79456" y="1587"/>
                  </a:cubicBezTo>
                  <a:cubicBezTo>
                    <a:pt x="78656" y="1587"/>
                    <a:pt x="77856" y="1603"/>
                    <a:pt x="77055" y="1603"/>
                  </a:cubicBezTo>
                  <a:cubicBezTo>
                    <a:pt x="76596" y="1603"/>
                    <a:pt x="76137" y="1598"/>
                    <a:pt x="75677" y="1581"/>
                  </a:cubicBezTo>
                  <a:cubicBezTo>
                    <a:pt x="73525" y="1464"/>
                    <a:pt x="72296" y="1275"/>
                    <a:pt x="70099" y="897"/>
                  </a:cubicBezTo>
                  <a:cubicBezTo>
                    <a:pt x="68681" y="730"/>
                    <a:pt x="67263" y="660"/>
                    <a:pt x="65845" y="541"/>
                  </a:cubicBezTo>
                  <a:cubicBezTo>
                    <a:pt x="64852" y="432"/>
                    <a:pt x="63861" y="280"/>
                    <a:pt x="62850" y="280"/>
                  </a:cubicBezTo>
                  <a:cubicBezTo>
                    <a:pt x="62777" y="280"/>
                    <a:pt x="62704" y="281"/>
                    <a:pt x="62631" y="282"/>
                  </a:cubicBezTo>
                  <a:cubicBezTo>
                    <a:pt x="61628" y="282"/>
                    <a:pt x="60627" y="222"/>
                    <a:pt x="59624" y="222"/>
                  </a:cubicBezTo>
                  <a:cubicBezTo>
                    <a:pt x="59374" y="222"/>
                    <a:pt x="59123" y="226"/>
                    <a:pt x="58872" y="235"/>
                  </a:cubicBezTo>
                  <a:cubicBezTo>
                    <a:pt x="58023" y="182"/>
                    <a:pt x="57173" y="105"/>
                    <a:pt x="56324" y="105"/>
                  </a:cubicBezTo>
                  <a:cubicBezTo>
                    <a:pt x="56015" y="105"/>
                    <a:pt x="55707" y="115"/>
                    <a:pt x="55399" y="141"/>
                  </a:cubicBezTo>
                  <a:cubicBezTo>
                    <a:pt x="54504" y="43"/>
                    <a:pt x="53648" y="1"/>
                    <a:pt x="52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" name="Google Shape;518;p20"/>
            <p:cNvGrpSpPr/>
            <p:nvPr/>
          </p:nvGrpSpPr>
          <p:grpSpPr>
            <a:xfrm>
              <a:off x="3703775" y="4288988"/>
              <a:ext cx="2210325" cy="1019075"/>
              <a:chOff x="3703775" y="4288988"/>
              <a:chExt cx="2210325" cy="1019075"/>
            </a:xfrm>
          </p:grpSpPr>
          <p:sp>
            <p:nvSpPr>
              <p:cNvPr id="519" name="Google Shape;519;p20"/>
              <p:cNvSpPr/>
              <p:nvPr/>
            </p:nvSpPr>
            <p:spPr>
              <a:xfrm>
                <a:off x="3803600" y="4400513"/>
                <a:ext cx="1939150" cy="617475"/>
              </a:xfrm>
              <a:custGeom>
                <a:avLst/>
                <a:gdLst/>
                <a:ahLst/>
                <a:cxnLst/>
                <a:rect l="l" t="t" r="r" b="b"/>
                <a:pathLst>
                  <a:path w="77566" h="24699" extrusionOk="0">
                    <a:moveTo>
                      <a:pt x="49394" y="1"/>
                    </a:moveTo>
                    <a:cubicBezTo>
                      <a:pt x="45401" y="167"/>
                      <a:pt x="41406" y="48"/>
                      <a:pt x="37413" y="356"/>
                    </a:cubicBezTo>
                    <a:cubicBezTo>
                      <a:pt x="30418" y="545"/>
                      <a:pt x="23067" y="829"/>
                      <a:pt x="16260" y="1608"/>
                    </a:cubicBezTo>
                    <a:cubicBezTo>
                      <a:pt x="14773" y="1844"/>
                      <a:pt x="13118" y="1938"/>
                      <a:pt x="11558" y="2341"/>
                    </a:cubicBezTo>
                    <a:cubicBezTo>
                      <a:pt x="10778" y="2506"/>
                      <a:pt x="10046" y="2884"/>
                      <a:pt x="9290" y="3145"/>
                    </a:cubicBezTo>
                    <a:cubicBezTo>
                      <a:pt x="8414" y="3428"/>
                      <a:pt x="7516" y="3665"/>
                      <a:pt x="6643" y="3971"/>
                    </a:cubicBezTo>
                    <a:cubicBezTo>
                      <a:pt x="4468" y="4799"/>
                      <a:pt x="2128" y="5294"/>
                      <a:pt x="568" y="7210"/>
                    </a:cubicBezTo>
                    <a:cubicBezTo>
                      <a:pt x="73" y="8060"/>
                      <a:pt x="1" y="9148"/>
                      <a:pt x="73" y="10116"/>
                    </a:cubicBezTo>
                    <a:cubicBezTo>
                      <a:pt x="237" y="10966"/>
                      <a:pt x="734" y="11723"/>
                      <a:pt x="1277" y="12384"/>
                    </a:cubicBezTo>
                    <a:cubicBezTo>
                      <a:pt x="2861" y="14300"/>
                      <a:pt x="5011" y="15623"/>
                      <a:pt x="7352" y="16474"/>
                    </a:cubicBezTo>
                    <a:cubicBezTo>
                      <a:pt x="8344" y="16922"/>
                      <a:pt x="9360" y="17253"/>
                      <a:pt x="10424" y="17514"/>
                    </a:cubicBezTo>
                    <a:cubicBezTo>
                      <a:pt x="12220" y="18056"/>
                      <a:pt x="14111" y="18412"/>
                      <a:pt x="15977" y="18648"/>
                    </a:cubicBezTo>
                    <a:cubicBezTo>
                      <a:pt x="16994" y="18743"/>
                      <a:pt x="17987" y="18885"/>
                      <a:pt x="19002" y="19049"/>
                    </a:cubicBezTo>
                    <a:cubicBezTo>
                      <a:pt x="19261" y="19071"/>
                      <a:pt x="19520" y="19171"/>
                      <a:pt x="19761" y="19171"/>
                    </a:cubicBezTo>
                    <a:cubicBezTo>
                      <a:pt x="19784" y="19171"/>
                      <a:pt x="19807" y="19170"/>
                      <a:pt x="19830" y="19168"/>
                    </a:cubicBezTo>
                    <a:cubicBezTo>
                      <a:pt x="19925" y="19121"/>
                      <a:pt x="19900" y="18979"/>
                      <a:pt x="19805" y="18954"/>
                    </a:cubicBezTo>
                    <a:cubicBezTo>
                      <a:pt x="18104" y="18648"/>
                      <a:pt x="16402" y="18459"/>
                      <a:pt x="14725" y="18245"/>
                    </a:cubicBezTo>
                    <a:cubicBezTo>
                      <a:pt x="13141" y="17986"/>
                      <a:pt x="11558" y="17631"/>
                      <a:pt x="10021" y="17158"/>
                    </a:cubicBezTo>
                    <a:cubicBezTo>
                      <a:pt x="8225" y="16686"/>
                      <a:pt x="6571" y="15929"/>
                      <a:pt x="4964" y="15103"/>
                    </a:cubicBezTo>
                    <a:cubicBezTo>
                      <a:pt x="3168" y="14063"/>
                      <a:pt x="1466" y="12621"/>
                      <a:pt x="568" y="10730"/>
                    </a:cubicBezTo>
                    <a:cubicBezTo>
                      <a:pt x="143" y="9668"/>
                      <a:pt x="309" y="8533"/>
                      <a:pt x="757" y="7446"/>
                    </a:cubicBezTo>
                    <a:cubicBezTo>
                      <a:pt x="1324" y="6665"/>
                      <a:pt x="2175" y="6123"/>
                      <a:pt x="3003" y="5650"/>
                    </a:cubicBezTo>
                    <a:cubicBezTo>
                      <a:pt x="4160" y="5177"/>
                      <a:pt x="5484" y="4705"/>
                      <a:pt x="6807" y="4232"/>
                    </a:cubicBezTo>
                    <a:cubicBezTo>
                      <a:pt x="7658" y="3924"/>
                      <a:pt x="8533" y="3712"/>
                      <a:pt x="9384" y="3428"/>
                    </a:cubicBezTo>
                    <a:cubicBezTo>
                      <a:pt x="10116" y="3167"/>
                      <a:pt x="10802" y="2814"/>
                      <a:pt x="11558" y="2647"/>
                    </a:cubicBezTo>
                    <a:cubicBezTo>
                      <a:pt x="13260" y="2199"/>
                      <a:pt x="14914" y="2128"/>
                      <a:pt x="16710" y="1844"/>
                    </a:cubicBezTo>
                    <a:cubicBezTo>
                      <a:pt x="23445" y="1112"/>
                      <a:pt x="30630" y="829"/>
                      <a:pt x="37555" y="640"/>
                    </a:cubicBezTo>
                    <a:cubicBezTo>
                      <a:pt x="40414" y="451"/>
                      <a:pt x="43297" y="403"/>
                      <a:pt x="46180" y="403"/>
                    </a:cubicBezTo>
                    <a:cubicBezTo>
                      <a:pt x="47224" y="403"/>
                      <a:pt x="48266" y="312"/>
                      <a:pt x="49296" y="312"/>
                    </a:cubicBezTo>
                    <a:cubicBezTo>
                      <a:pt x="49550" y="312"/>
                      <a:pt x="49804" y="318"/>
                      <a:pt x="50056" y="331"/>
                    </a:cubicBezTo>
                    <a:cubicBezTo>
                      <a:pt x="50427" y="369"/>
                      <a:pt x="50801" y="377"/>
                      <a:pt x="51176" y="377"/>
                    </a:cubicBezTo>
                    <a:cubicBezTo>
                      <a:pt x="51419" y="377"/>
                      <a:pt x="51662" y="374"/>
                      <a:pt x="51905" y="374"/>
                    </a:cubicBezTo>
                    <a:cubicBezTo>
                      <a:pt x="52220" y="374"/>
                      <a:pt x="52534" y="379"/>
                      <a:pt x="52845" y="403"/>
                    </a:cubicBezTo>
                    <a:cubicBezTo>
                      <a:pt x="54357" y="498"/>
                      <a:pt x="55847" y="734"/>
                      <a:pt x="57360" y="734"/>
                    </a:cubicBezTo>
                    <a:cubicBezTo>
                      <a:pt x="61236" y="970"/>
                      <a:pt x="64686" y="1301"/>
                      <a:pt x="68537" y="2294"/>
                    </a:cubicBezTo>
                    <a:cubicBezTo>
                      <a:pt x="70570" y="2742"/>
                      <a:pt x="72791" y="3404"/>
                      <a:pt x="74518" y="4279"/>
                    </a:cubicBezTo>
                    <a:cubicBezTo>
                      <a:pt x="75321" y="4869"/>
                      <a:pt x="76195" y="5272"/>
                      <a:pt x="76597" y="6028"/>
                    </a:cubicBezTo>
                    <a:cubicBezTo>
                      <a:pt x="76881" y="6476"/>
                      <a:pt x="76928" y="6949"/>
                      <a:pt x="77023" y="7541"/>
                    </a:cubicBezTo>
                    <a:cubicBezTo>
                      <a:pt x="77235" y="8414"/>
                      <a:pt x="77235" y="9100"/>
                      <a:pt x="77045" y="9998"/>
                    </a:cubicBezTo>
                    <a:cubicBezTo>
                      <a:pt x="76951" y="10613"/>
                      <a:pt x="76667" y="11155"/>
                      <a:pt x="76456" y="11747"/>
                    </a:cubicBezTo>
                    <a:cubicBezTo>
                      <a:pt x="76100" y="12573"/>
                      <a:pt x="75864" y="13235"/>
                      <a:pt x="75274" y="13827"/>
                    </a:cubicBezTo>
                    <a:cubicBezTo>
                      <a:pt x="73642" y="15693"/>
                      <a:pt x="71799" y="17064"/>
                      <a:pt x="69602" y="18223"/>
                    </a:cubicBezTo>
                    <a:cubicBezTo>
                      <a:pt x="67687" y="19285"/>
                      <a:pt x="65843" y="20255"/>
                      <a:pt x="63953" y="21034"/>
                    </a:cubicBezTo>
                    <a:cubicBezTo>
                      <a:pt x="63032" y="21484"/>
                      <a:pt x="62062" y="21743"/>
                      <a:pt x="60999" y="22027"/>
                    </a:cubicBezTo>
                    <a:cubicBezTo>
                      <a:pt x="60029" y="22358"/>
                      <a:pt x="59014" y="22477"/>
                      <a:pt x="58044" y="22736"/>
                    </a:cubicBezTo>
                    <a:cubicBezTo>
                      <a:pt x="56768" y="22878"/>
                      <a:pt x="55327" y="23114"/>
                      <a:pt x="53932" y="23539"/>
                    </a:cubicBezTo>
                    <a:cubicBezTo>
                      <a:pt x="52917" y="23728"/>
                      <a:pt x="51758" y="23823"/>
                      <a:pt x="50601" y="24012"/>
                    </a:cubicBezTo>
                    <a:cubicBezTo>
                      <a:pt x="49678" y="24107"/>
                      <a:pt x="48449" y="24154"/>
                      <a:pt x="47409" y="24201"/>
                    </a:cubicBezTo>
                    <a:cubicBezTo>
                      <a:pt x="46315" y="24253"/>
                      <a:pt x="45246" y="24342"/>
                      <a:pt x="44166" y="24342"/>
                    </a:cubicBezTo>
                    <a:cubicBezTo>
                      <a:pt x="43753" y="24342"/>
                      <a:pt x="43338" y="24329"/>
                      <a:pt x="42919" y="24296"/>
                    </a:cubicBezTo>
                    <a:cubicBezTo>
                      <a:pt x="42376" y="24296"/>
                      <a:pt x="41832" y="24367"/>
                      <a:pt x="41289" y="24390"/>
                    </a:cubicBezTo>
                    <a:cubicBezTo>
                      <a:pt x="40837" y="24357"/>
                      <a:pt x="40386" y="24323"/>
                      <a:pt x="39935" y="24323"/>
                    </a:cubicBezTo>
                    <a:cubicBezTo>
                      <a:pt x="39748" y="24323"/>
                      <a:pt x="39561" y="24329"/>
                      <a:pt x="39374" y="24343"/>
                    </a:cubicBezTo>
                    <a:cubicBezTo>
                      <a:pt x="39266" y="24344"/>
                      <a:pt x="39157" y="24345"/>
                      <a:pt x="39048" y="24345"/>
                    </a:cubicBezTo>
                    <a:cubicBezTo>
                      <a:pt x="37369" y="24345"/>
                      <a:pt x="35585" y="24178"/>
                      <a:pt x="34010" y="24178"/>
                    </a:cubicBezTo>
                    <a:cubicBezTo>
                      <a:pt x="34080" y="24178"/>
                      <a:pt x="33774" y="24154"/>
                      <a:pt x="33679" y="24154"/>
                    </a:cubicBezTo>
                    <a:cubicBezTo>
                      <a:pt x="33659" y="24150"/>
                      <a:pt x="33640" y="24148"/>
                      <a:pt x="33620" y="24148"/>
                    </a:cubicBezTo>
                    <a:cubicBezTo>
                      <a:pt x="33522" y="24148"/>
                      <a:pt x="33431" y="24194"/>
                      <a:pt x="33371" y="24273"/>
                    </a:cubicBezTo>
                    <a:cubicBezTo>
                      <a:pt x="33301" y="24343"/>
                      <a:pt x="33348" y="24485"/>
                      <a:pt x="33443" y="24509"/>
                    </a:cubicBezTo>
                    <a:cubicBezTo>
                      <a:pt x="33460" y="24513"/>
                      <a:pt x="33476" y="24515"/>
                      <a:pt x="33491" y="24515"/>
                    </a:cubicBezTo>
                    <a:cubicBezTo>
                      <a:pt x="33556" y="24515"/>
                      <a:pt x="33598" y="24480"/>
                      <a:pt x="33655" y="24462"/>
                    </a:cubicBezTo>
                    <a:cubicBezTo>
                      <a:pt x="34954" y="24482"/>
                      <a:pt x="37250" y="24658"/>
                      <a:pt x="39162" y="24658"/>
                    </a:cubicBezTo>
                    <a:cubicBezTo>
                      <a:pt x="39372" y="24658"/>
                      <a:pt x="39578" y="24656"/>
                      <a:pt x="39777" y="24651"/>
                    </a:cubicBezTo>
                    <a:cubicBezTo>
                      <a:pt x="39897" y="24640"/>
                      <a:pt x="40017" y="24635"/>
                      <a:pt x="40137" y="24635"/>
                    </a:cubicBezTo>
                    <a:cubicBezTo>
                      <a:pt x="40513" y="24635"/>
                      <a:pt x="40889" y="24680"/>
                      <a:pt x="41265" y="24698"/>
                    </a:cubicBezTo>
                    <a:cubicBezTo>
                      <a:pt x="41793" y="24698"/>
                      <a:pt x="42302" y="24623"/>
                      <a:pt x="42825" y="24623"/>
                    </a:cubicBezTo>
                    <a:cubicBezTo>
                      <a:pt x="42887" y="24623"/>
                      <a:pt x="42950" y="24624"/>
                      <a:pt x="43013" y="24626"/>
                    </a:cubicBezTo>
                    <a:cubicBezTo>
                      <a:pt x="43360" y="24649"/>
                      <a:pt x="43708" y="24658"/>
                      <a:pt x="44056" y="24658"/>
                    </a:cubicBezTo>
                    <a:cubicBezTo>
                      <a:pt x="45182" y="24658"/>
                      <a:pt x="46315" y="24563"/>
                      <a:pt x="47434" y="24509"/>
                    </a:cubicBezTo>
                    <a:cubicBezTo>
                      <a:pt x="48544" y="24462"/>
                      <a:pt x="49655" y="24437"/>
                      <a:pt x="50743" y="24296"/>
                    </a:cubicBezTo>
                    <a:cubicBezTo>
                      <a:pt x="51805" y="24131"/>
                      <a:pt x="52987" y="24037"/>
                      <a:pt x="54004" y="23823"/>
                    </a:cubicBezTo>
                    <a:cubicBezTo>
                      <a:pt x="54877" y="23634"/>
                      <a:pt x="55823" y="23328"/>
                      <a:pt x="56556" y="23256"/>
                    </a:cubicBezTo>
                    <a:cubicBezTo>
                      <a:pt x="57171" y="23114"/>
                      <a:pt x="57713" y="23161"/>
                      <a:pt x="58375" y="22972"/>
                    </a:cubicBezTo>
                    <a:cubicBezTo>
                      <a:pt x="59298" y="22760"/>
                      <a:pt x="60219" y="22641"/>
                      <a:pt x="61117" y="22310"/>
                    </a:cubicBezTo>
                    <a:cubicBezTo>
                      <a:pt x="62109" y="22074"/>
                      <a:pt x="63102" y="21790"/>
                      <a:pt x="64000" y="21342"/>
                    </a:cubicBezTo>
                    <a:cubicBezTo>
                      <a:pt x="65821" y="20609"/>
                      <a:pt x="67759" y="19616"/>
                      <a:pt x="69649" y="18576"/>
                    </a:cubicBezTo>
                    <a:cubicBezTo>
                      <a:pt x="71988" y="17347"/>
                      <a:pt x="74140" y="15765"/>
                      <a:pt x="75794" y="13708"/>
                    </a:cubicBezTo>
                    <a:cubicBezTo>
                      <a:pt x="76267" y="13165"/>
                      <a:pt x="76478" y="12479"/>
                      <a:pt x="76762" y="11842"/>
                    </a:cubicBezTo>
                    <a:cubicBezTo>
                      <a:pt x="76998" y="11227"/>
                      <a:pt x="77329" y="10636"/>
                      <a:pt x="77401" y="9974"/>
                    </a:cubicBezTo>
                    <a:cubicBezTo>
                      <a:pt x="77565" y="9148"/>
                      <a:pt x="77565" y="8319"/>
                      <a:pt x="77376" y="7493"/>
                    </a:cubicBezTo>
                    <a:cubicBezTo>
                      <a:pt x="77282" y="6926"/>
                      <a:pt x="77212" y="6359"/>
                      <a:pt x="76904" y="5862"/>
                    </a:cubicBezTo>
                    <a:cubicBezTo>
                      <a:pt x="76361" y="4941"/>
                      <a:pt x="75344" y="4444"/>
                      <a:pt x="74493" y="3854"/>
                    </a:cubicBezTo>
                    <a:cubicBezTo>
                      <a:pt x="72627" y="3003"/>
                      <a:pt x="70642" y="2411"/>
                      <a:pt x="68609" y="1963"/>
                    </a:cubicBezTo>
                    <a:cubicBezTo>
                      <a:pt x="64733" y="970"/>
                      <a:pt x="61094" y="592"/>
                      <a:pt x="57146" y="426"/>
                    </a:cubicBezTo>
                    <a:cubicBezTo>
                      <a:pt x="55706" y="403"/>
                      <a:pt x="54288" y="167"/>
                      <a:pt x="52845" y="72"/>
                    </a:cubicBezTo>
                    <a:cubicBezTo>
                      <a:pt x="51711" y="25"/>
                      <a:pt x="50553" y="72"/>
                      <a:pt x="4939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0"/>
              <p:cNvSpPr/>
              <p:nvPr/>
            </p:nvSpPr>
            <p:spPr>
              <a:xfrm>
                <a:off x="4082475" y="4524888"/>
                <a:ext cx="1322325" cy="306400"/>
              </a:xfrm>
              <a:custGeom>
                <a:avLst/>
                <a:gdLst/>
                <a:ahLst/>
                <a:cxnLst/>
                <a:rect l="l" t="t" r="r" b="b"/>
                <a:pathLst>
                  <a:path w="52893" h="12256" extrusionOk="0">
                    <a:moveTo>
                      <a:pt x="28671" y="1"/>
                    </a:moveTo>
                    <a:cubicBezTo>
                      <a:pt x="27852" y="1"/>
                      <a:pt x="27032" y="32"/>
                      <a:pt x="26211" y="108"/>
                    </a:cubicBezTo>
                    <a:cubicBezTo>
                      <a:pt x="24344" y="273"/>
                      <a:pt x="22477" y="332"/>
                      <a:pt x="20607" y="332"/>
                    </a:cubicBezTo>
                    <a:cubicBezTo>
                      <a:pt x="18737" y="332"/>
                      <a:pt x="16864" y="273"/>
                      <a:pt x="14984" y="202"/>
                    </a:cubicBezTo>
                    <a:cubicBezTo>
                      <a:pt x="14909" y="201"/>
                      <a:pt x="14834" y="200"/>
                      <a:pt x="14760" y="200"/>
                    </a:cubicBezTo>
                    <a:cubicBezTo>
                      <a:pt x="13441" y="200"/>
                      <a:pt x="12121" y="396"/>
                      <a:pt x="10802" y="486"/>
                    </a:cubicBezTo>
                    <a:cubicBezTo>
                      <a:pt x="9573" y="580"/>
                      <a:pt x="8344" y="533"/>
                      <a:pt x="7138" y="675"/>
                    </a:cubicBezTo>
                    <a:cubicBezTo>
                      <a:pt x="5461" y="839"/>
                      <a:pt x="3807" y="1643"/>
                      <a:pt x="2294" y="2329"/>
                    </a:cubicBezTo>
                    <a:cubicBezTo>
                      <a:pt x="1821" y="2730"/>
                      <a:pt x="1419" y="3275"/>
                      <a:pt x="1301" y="3889"/>
                    </a:cubicBezTo>
                    <a:cubicBezTo>
                      <a:pt x="1277" y="4456"/>
                      <a:pt x="1797" y="4882"/>
                      <a:pt x="2247" y="5165"/>
                    </a:cubicBezTo>
                    <a:cubicBezTo>
                      <a:pt x="3854" y="6133"/>
                      <a:pt x="5792" y="6322"/>
                      <a:pt x="7611" y="6653"/>
                    </a:cubicBezTo>
                    <a:cubicBezTo>
                      <a:pt x="10140" y="6984"/>
                      <a:pt x="12504" y="7268"/>
                      <a:pt x="15079" y="7529"/>
                    </a:cubicBezTo>
                    <a:cubicBezTo>
                      <a:pt x="17041" y="7718"/>
                      <a:pt x="19026" y="7623"/>
                      <a:pt x="20987" y="7788"/>
                    </a:cubicBezTo>
                    <a:cubicBezTo>
                      <a:pt x="22099" y="7859"/>
                      <a:pt x="23209" y="8024"/>
                      <a:pt x="24320" y="8071"/>
                    </a:cubicBezTo>
                    <a:cubicBezTo>
                      <a:pt x="25856" y="8071"/>
                      <a:pt x="27368" y="8024"/>
                      <a:pt x="28905" y="8001"/>
                    </a:cubicBezTo>
                    <a:cubicBezTo>
                      <a:pt x="32331" y="7835"/>
                      <a:pt x="35876" y="7835"/>
                      <a:pt x="39162" y="6700"/>
                    </a:cubicBezTo>
                    <a:cubicBezTo>
                      <a:pt x="41170" y="5613"/>
                      <a:pt x="37105" y="4598"/>
                      <a:pt x="36302" y="4479"/>
                    </a:cubicBezTo>
                    <a:cubicBezTo>
                      <a:pt x="33065" y="4053"/>
                      <a:pt x="29779" y="3723"/>
                      <a:pt x="26423" y="3581"/>
                    </a:cubicBezTo>
                    <a:cubicBezTo>
                      <a:pt x="25923" y="3538"/>
                      <a:pt x="25425" y="3525"/>
                      <a:pt x="24928" y="3525"/>
                    </a:cubicBezTo>
                    <a:cubicBezTo>
                      <a:pt x="24214" y="3525"/>
                      <a:pt x="23503" y="3551"/>
                      <a:pt x="22789" y="3551"/>
                    </a:cubicBezTo>
                    <a:cubicBezTo>
                      <a:pt x="22355" y="3551"/>
                      <a:pt x="21921" y="3542"/>
                      <a:pt x="21484" y="3511"/>
                    </a:cubicBezTo>
                    <a:cubicBezTo>
                      <a:pt x="21057" y="3537"/>
                      <a:pt x="20637" y="3555"/>
                      <a:pt x="20217" y="3555"/>
                    </a:cubicBezTo>
                    <a:cubicBezTo>
                      <a:pt x="19869" y="3555"/>
                      <a:pt x="19521" y="3543"/>
                      <a:pt x="19168" y="3511"/>
                    </a:cubicBezTo>
                    <a:cubicBezTo>
                      <a:pt x="19072" y="3504"/>
                      <a:pt x="18976" y="3501"/>
                      <a:pt x="18880" y="3501"/>
                    </a:cubicBezTo>
                    <a:cubicBezTo>
                      <a:pt x="18284" y="3501"/>
                      <a:pt x="17677" y="3612"/>
                      <a:pt x="17089" y="3653"/>
                    </a:cubicBezTo>
                    <a:cubicBezTo>
                      <a:pt x="16332" y="3794"/>
                      <a:pt x="15529" y="3605"/>
                      <a:pt x="14820" y="3959"/>
                    </a:cubicBezTo>
                    <a:cubicBezTo>
                      <a:pt x="14016" y="4314"/>
                      <a:pt x="14347" y="4573"/>
                      <a:pt x="15032" y="4740"/>
                    </a:cubicBezTo>
                    <a:cubicBezTo>
                      <a:pt x="15671" y="4882"/>
                      <a:pt x="16308" y="5046"/>
                      <a:pt x="16947" y="5046"/>
                    </a:cubicBezTo>
                    <a:cubicBezTo>
                      <a:pt x="17064" y="5046"/>
                      <a:pt x="17136" y="4929"/>
                      <a:pt x="17111" y="4834"/>
                    </a:cubicBezTo>
                    <a:cubicBezTo>
                      <a:pt x="17094" y="4727"/>
                      <a:pt x="16994" y="4714"/>
                      <a:pt x="16896" y="4714"/>
                    </a:cubicBezTo>
                    <a:cubicBezTo>
                      <a:pt x="16865" y="4714"/>
                      <a:pt x="16833" y="4715"/>
                      <a:pt x="16805" y="4715"/>
                    </a:cubicBezTo>
                    <a:cubicBezTo>
                      <a:pt x="16213" y="4693"/>
                      <a:pt x="15646" y="4551"/>
                      <a:pt x="14984" y="4384"/>
                    </a:cubicBezTo>
                    <a:cubicBezTo>
                      <a:pt x="14914" y="4362"/>
                      <a:pt x="14867" y="4337"/>
                      <a:pt x="14820" y="4337"/>
                    </a:cubicBezTo>
                    <a:cubicBezTo>
                      <a:pt x="15434" y="3959"/>
                      <a:pt x="16190" y="4125"/>
                      <a:pt x="17041" y="3984"/>
                    </a:cubicBezTo>
                    <a:cubicBezTo>
                      <a:pt x="17777" y="3885"/>
                      <a:pt x="18514" y="3832"/>
                      <a:pt x="19250" y="3832"/>
                    </a:cubicBezTo>
                    <a:cubicBezTo>
                      <a:pt x="19577" y="3832"/>
                      <a:pt x="19904" y="3843"/>
                      <a:pt x="20231" y="3864"/>
                    </a:cubicBezTo>
                    <a:cubicBezTo>
                      <a:pt x="20707" y="3851"/>
                      <a:pt x="21191" y="3828"/>
                      <a:pt x="21673" y="3828"/>
                    </a:cubicBezTo>
                    <a:cubicBezTo>
                      <a:pt x="21982" y="3828"/>
                      <a:pt x="22290" y="3837"/>
                      <a:pt x="22594" y="3864"/>
                    </a:cubicBezTo>
                    <a:cubicBezTo>
                      <a:pt x="23020" y="3853"/>
                      <a:pt x="23445" y="3848"/>
                      <a:pt x="23872" y="3848"/>
                    </a:cubicBezTo>
                    <a:cubicBezTo>
                      <a:pt x="26122" y="3848"/>
                      <a:pt x="28381" y="3993"/>
                      <a:pt x="30607" y="4173"/>
                    </a:cubicBezTo>
                    <a:cubicBezTo>
                      <a:pt x="31836" y="4243"/>
                      <a:pt x="32851" y="4362"/>
                      <a:pt x="34033" y="4551"/>
                    </a:cubicBezTo>
                    <a:cubicBezTo>
                      <a:pt x="35192" y="4693"/>
                      <a:pt x="36184" y="4715"/>
                      <a:pt x="37271" y="5023"/>
                    </a:cubicBezTo>
                    <a:cubicBezTo>
                      <a:pt x="38807" y="5519"/>
                      <a:pt x="40486" y="6133"/>
                      <a:pt x="38264" y="6630"/>
                    </a:cubicBezTo>
                    <a:cubicBezTo>
                      <a:pt x="35356" y="7387"/>
                      <a:pt x="32567" y="7529"/>
                      <a:pt x="29542" y="7623"/>
                    </a:cubicBezTo>
                    <a:cubicBezTo>
                      <a:pt x="27771" y="7693"/>
                      <a:pt x="25997" y="7718"/>
                      <a:pt x="24226" y="7718"/>
                    </a:cubicBezTo>
                    <a:cubicBezTo>
                      <a:pt x="22288" y="7576"/>
                      <a:pt x="20350" y="7362"/>
                      <a:pt x="18387" y="7339"/>
                    </a:cubicBezTo>
                    <a:cubicBezTo>
                      <a:pt x="18322" y="7340"/>
                      <a:pt x="18257" y="7340"/>
                      <a:pt x="18192" y="7340"/>
                    </a:cubicBezTo>
                    <a:cubicBezTo>
                      <a:pt x="15053" y="7340"/>
                      <a:pt x="12156" y="6813"/>
                      <a:pt x="9053" y="6489"/>
                    </a:cubicBezTo>
                    <a:cubicBezTo>
                      <a:pt x="6832" y="6133"/>
                      <a:pt x="4185" y="5991"/>
                      <a:pt x="2222" y="4715"/>
                    </a:cubicBezTo>
                    <a:cubicBezTo>
                      <a:pt x="1916" y="4551"/>
                      <a:pt x="1632" y="4053"/>
                      <a:pt x="1632" y="3984"/>
                    </a:cubicBezTo>
                    <a:cubicBezTo>
                      <a:pt x="1727" y="3416"/>
                      <a:pt x="2200" y="2825"/>
                      <a:pt x="2600" y="2566"/>
                    </a:cubicBezTo>
                    <a:cubicBezTo>
                      <a:pt x="4302" y="1785"/>
                      <a:pt x="6193" y="958"/>
                      <a:pt x="8083" y="934"/>
                    </a:cubicBezTo>
                    <a:cubicBezTo>
                      <a:pt x="10424" y="934"/>
                      <a:pt x="12715" y="580"/>
                      <a:pt x="15056" y="556"/>
                    </a:cubicBezTo>
                    <a:cubicBezTo>
                      <a:pt x="17419" y="628"/>
                      <a:pt x="19805" y="675"/>
                      <a:pt x="22169" y="698"/>
                    </a:cubicBezTo>
                    <a:cubicBezTo>
                      <a:pt x="24226" y="580"/>
                      <a:pt x="26306" y="439"/>
                      <a:pt x="28361" y="319"/>
                    </a:cubicBezTo>
                    <a:cubicBezTo>
                      <a:pt x="31386" y="344"/>
                      <a:pt x="34388" y="745"/>
                      <a:pt x="37413" y="934"/>
                    </a:cubicBezTo>
                    <a:cubicBezTo>
                      <a:pt x="39351" y="1006"/>
                      <a:pt x="41406" y="1053"/>
                      <a:pt x="43180" y="1359"/>
                    </a:cubicBezTo>
                    <a:cubicBezTo>
                      <a:pt x="44645" y="1596"/>
                      <a:pt x="46038" y="2116"/>
                      <a:pt x="47456" y="2541"/>
                    </a:cubicBezTo>
                    <a:cubicBezTo>
                      <a:pt x="49347" y="3250"/>
                      <a:pt x="52444" y="3675"/>
                      <a:pt x="52160" y="5591"/>
                    </a:cubicBezTo>
                    <a:cubicBezTo>
                      <a:pt x="51830" y="6347"/>
                      <a:pt x="50860" y="7339"/>
                      <a:pt x="50081" y="8118"/>
                    </a:cubicBezTo>
                    <a:cubicBezTo>
                      <a:pt x="49419" y="8686"/>
                      <a:pt x="48449" y="8994"/>
                      <a:pt x="47693" y="9325"/>
                    </a:cubicBezTo>
                    <a:cubicBezTo>
                      <a:pt x="46678" y="9750"/>
                      <a:pt x="45732" y="10317"/>
                      <a:pt x="44740" y="10790"/>
                    </a:cubicBezTo>
                    <a:cubicBezTo>
                      <a:pt x="44456" y="10979"/>
                      <a:pt x="43983" y="11026"/>
                      <a:pt x="43558" y="11143"/>
                    </a:cubicBezTo>
                    <a:cubicBezTo>
                      <a:pt x="42707" y="11380"/>
                      <a:pt x="41856" y="11546"/>
                      <a:pt x="40981" y="11663"/>
                    </a:cubicBezTo>
                    <a:cubicBezTo>
                      <a:pt x="39831" y="11825"/>
                      <a:pt x="38783" y="11986"/>
                      <a:pt x="37618" y="11986"/>
                    </a:cubicBezTo>
                    <a:cubicBezTo>
                      <a:pt x="37419" y="11986"/>
                      <a:pt x="37217" y="11982"/>
                      <a:pt x="37011" y="11972"/>
                    </a:cubicBezTo>
                    <a:cubicBezTo>
                      <a:pt x="32119" y="11877"/>
                      <a:pt x="27251" y="11380"/>
                      <a:pt x="22358" y="10932"/>
                    </a:cubicBezTo>
                    <a:cubicBezTo>
                      <a:pt x="17442" y="10459"/>
                      <a:pt x="12526" y="9939"/>
                      <a:pt x="7658" y="9088"/>
                    </a:cubicBezTo>
                    <a:cubicBezTo>
                      <a:pt x="5105" y="8710"/>
                      <a:pt x="2648" y="7929"/>
                      <a:pt x="190" y="7150"/>
                    </a:cubicBezTo>
                    <a:cubicBezTo>
                      <a:pt x="177" y="7146"/>
                      <a:pt x="164" y="7144"/>
                      <a:pt x="152" y="7144"/>
                    </a:cubicBezTo>
                    <a:cubicBezTo>
                      <a:pt x="95" y="7144"/>
                      <a:pt x="44" y="7186"/>
                      <a:pt x="25" y="7245"/>
                    </a:cubicBezTo>
                    <a:cubicBezTo>
                      <a:pt x="1" y="7315"/>
                      <a:pt x="48" y="7387"/>
                      <a:pt x="120" y="7409"/>
                    </a:cubicBezTo>
                    <a:cubicBezTo>
                      <a:pt x="1963" y="7929"/>
                      <a:pt x="3759" y="8638"/>
                      <a:pt x="5650" y="8969"/>
                    </a:cubicBezTo>
                    <a:cubicBezTo>
                      <a:pt x="10897" y="10009"/>
                      <a:pt x="16238" y="10601"/>
                      <a:pt x="21554" y="11121"/>
                    </a:cubicBezTo>
                    <a:cubicBezTo>
                      <a:pt x="27037" y="11641"/>
                      <a:pt x="32520" y="12231"/>
                      <a:pt x="38028" y="12255"/>
                    </a:cubicBezTo>
                    <a:cubicBezTo>
                      <a:pt x="40297" y="12136"/>
                      <a:pt x="42565" y="11783"/>
                      <a:pt x="44740" y="11143"/>
                    </a:cubicBezTo>
                    <a:cubicBezTo>
                      <a:pt x="45590" y="10718"/>
                      <a:pt x="46417" y="10270"/>
                      <a:pt x="47267" y="9867"/>
                    </a:cubicBezTo>
                    <a:cubicBezTo>
                      <a:pt x="47929" y="9561"/>
                      <a:pt x="48922" y="9253"/>
                      <a:pt x="49725" y="8827"/>
                    </a:cubicBezTo>
                    <a:cubicBezTo>
                      <a:pt x="50718" y="8260"/>
                      <a:pt x="51357" y="7292"/>
                      <a:pt x="52089" y="6464"/>
                    </a:cubicBezTo>
                    <a:cubicBezTo>
                      <a:pt x="52892" y="5638"/>
                      <a:pt x="52609" y="4526"/>
                      <a:pt x="51758" y="3842"/>
                    </a:cubicBezTo>
                    <a:cubicBezTo>
                      <a:pt x="51121" y="3344"/>
                      <a:pt x="50270" y="3133"/>
                      <a:pt x="49514" y="2825"/>
                    </a:cubicBezTo>
                    <a:cubicBezTo>
                      <a:pt x="47504" y="2210"/>
                      <a:pt x="45519" y="1454"/>
                      <a:pt x="43463" y="1053"/>
                    </a:cubicBezTo>
                    <a:cubicBezTo>
                      <a:pt x="41312" y="675"/>
                      <a:pt x="39115" y="675"/>
                      <a:pt x="36941" y="556"/>
                    </a:cubicBezTo>
                    <a:cubicBezTo>
                      <a:pt x="34187" y="356"/>
                      <a:pt x="31434" y="1"/>
                      <a:pt x="2867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0"/>
              <p:cNvSpPr/>
              <p:nvPr/>
            </p:nvSpPr>
            <p:spPr>
              <a:xfrm>
                <a:off x="3703775" y="4288988"/>
                <a:ext cx="2210325" cy="826575"/>
              </a:xfrm>
              <a:custGeom>
                <a:avLst/>
                <a:gdLst/>
                <a:ahLst/>
                <a:cxnLst/>
                <a:rect l="l" t="t" r="r" b="b"/>
                <a:pathLst>
                  <a:path w="88413" h="33063" extrusionOk="0">
                    <a:moveTo>
                      <a:pt x="58087" y="0"/>
                    </a:moveTo>
                    <a:cubicBezTo>
                      <a:pt x="56757" y="0"/>
                      <a:pt x="55421" y="181"/>
                      <a:pt x="54096" y="232"/>
                    </a:cubicBezTo>
                    <a:cubicBezTo>
                      <a:pt x="53003" y="252"/>
                      <a:pt x="51910" y="404"/>
                      <a:pt x="50817" y="404"/>
                    </a:cubicBezTo>
                    <a:cubicBezTo>
                      <a:pt x="50681" y="404"/>
                      <a:pt x="50545" y="402"/>
                      <a:pt x="50410" y="397"/>
                    </a:cubicBezTo>
                    <a:cubicBezTo>
                      <a:pt x="50156" y="378"/>
                      <a:pt x="49903" y="371"/>
                      <a:pt x="49651" y="371"/>
                    </a:cubicBezTo>
                    <a:cubicBezTo>
                      <a:pt x="48612" y="371"/>
                      <a:pt x="47585" y="500"/>
                      <a:pt x="46558" y="538"/>
                    </a:cubicBezTo>
                    <a:cubicBezTo>
                      <a:pt x="45329" y="563"/>
                      <a:pt x="44337" y="752"/>
                      <a:pt x="43108" y="869"/>
                    </a:cubicBezTo>
                    <a:cubicBezTo>
                      <a:pt x="42352" y="941"/>
                      <a:pt x="41429" y="964"/>
                      <a:pt x="40555" y="1153"/>
                    </a:cubicBezTo>
                    <a:cubicBezTo>
                      <a:pt x="38712" y="1295"/>
                      <a:pt x="36371" y="1720"/>
                      <a:pt x="34364" y="2076"/>
                    </a:cubicBezTo>
                    <a:cubicBezTo>
                      <a:pt x="33157" y="2382"/>
                      <a:pt x="31550" y="2287"/>
                      <a:pt x="30369" y="2454"/>
                    </a:cubicBezTo>
                    <a:cubicBezTo>
                      <a:pt x="27037" y="2785"/>
                      <a:pt x="23609" y="3233"/>
                      <a:pt x="20537" y="3635"/>
                    </a:cubicBezTo>
                    <a:cubicBezTo>
                      <a:pt x="18104" y="3730"/>
                      <a:pt x="15716" y="4178"/>
                      <a:pt x="13330" y="4556"/>
                    </a:cubicBezTo>
                    <a:cubicBezTo>
                      <a:pt x="12171" y="4770"/>
                      <a:pt x="11036" y="5029"/>
                      <a:pt x="9879" y="5171"/>
                    </a:cubicBezTo>
                    <a:cubicBezTo>
                      <a:pt x="9029" y="5312"/>
                      <a:pt x="8272" y="5690"/>
                      <a:pt x="7563" y="5951"/>
                    </a:cubicBezTo>
                    <a:cubicBezTo>
                      <a:pt x="6735" y="6330"/>
                      <a:pt x="5790" y="6282"/>
                      <a:pt x="4964" y="6589"/>
                    </a:cubicBezTo>
                    <a:cubicBezTo>
                      <a:pt x="3877" y="7086"/>
                      <a:pt x="2670" y="7534"/>
                      <a:pt x="1939" y="8479"/>
                    </a:cubicBezTo>
                    <a:cubicBezTo>
                      <a:pt x="1466" y="9166"/>
                      <a:pt x="969" y="9827"/>
                      <a:pt x="615" y="10559"/>
                    </a:cubicBezTo>
                    <a:cubicBezTo>
                      <a:pt x="354" y="11198"/>
                      <a:pt x="237" y="11907"/>
                      <a:pt x="48" y="12569"/>
                    </a:cubicBezTo>
                    <a:cubicBezTo>
                      <a:pt x="1" y="13489"/>
                      <a:pt x="568" y="14340"/>
                      <a:pt x="1135" y="15049"/>
                    </a:cubicBezTo>
                    <a:cubicBezTo>
                      <a:pt x="2150" y="16231"/>
                      <a:pt x="2884" y="17554"/>
                      <a:pt x="3946" y="18713"/>
                    </a:cubicBezTo>
                    <a:cubicBezTo>
                      <a:pt x="4466" y="19303"/>
                      <a:pt x="5200" y="19681"/>
                      <a:pt x="5837" y="20154"/>
                    </a:cubicBezTo>
                    <a:cubicBezTo>
                      <a:pt x="6618" y="20721"/>
                      <a:pt x="7422" y="21408"/>
                      <a:pt x="8414" y="21833"/>
                    </a:cubicBezTo>
                    <a:cubicBezTo>
                      <a:pt x="9429" y="22376"/>
                      <a:pt x="10399" y="22990"/>
                      <a:pt x="11415" y="23510"/>
                    </a:cubicBezTo>
                    <a:cubicBezTo>
                      <a:pt x="11982" y="23794"/>
                      <a:pt x="12621" y="23794"/>
                      <a:pt x="13188" y="24007"/>
                    </a:cubicBezTo>
                    <a:cubicBezTo>
                      <a:pt x="14912" y="24480"/>
                      <a:pt x="16661" y="24811"/>
                      <a:pt x="18435" y="25070"/>
                    </a:cubicBezTo>
                    <a:cubicBezTo>
                      <a:pt x="20064" y="25306"/>
                      <a:pt x="21577" y="25898"/>
                      <a:pt x="23184" y="26204"/>
                    </a:cubicBezTo>
                    <a:cubicBezTo>
                      <a:pt x="23533" y="26289"/>
                      <a:pt x="23881" y="26303"/>
                      <a:pt x="24231" y="26303"/>
                    </a:cubicBezTo>
                    <a:cubicBezTo>
                      <a:pt x="24404" y="26303"/>
                      <a:pt x="24577" y="26299"/>
                      <a:pt x="24751" y="26299"/>
                    </a:cubicBezTo>
                    <a:cubicBezTo>
                      <a:pt x="25014" y="26299"/>
                      <a:pt x="25280" y="26307"/>
                      <a:pt x="25547" y="26346"/>
                    </a:cubicBezTo>
                    <a:cubicBezTo>
                      <a:pt x="27510" y="26512"/>
                      <a:pt x="29495" y="26488"/>
                      <a:pt x="31480" y="26654"/>
                    </a:cubicBezTo>
                    <a:cubicBezTo>
                      <a:pt x="31633" y="26667"/>
                      <a:pt x="31794" y="26672"/>
                      <a:pt x="31959" y="26672"/>
                    </a:cubicBezTo>
                    <a:cubicBezTo>
                      <a:pt x="32591" y="26672"/>
                      <a:pt x="33281" y="26598"/>
                      <a:pt x="33819" y="26598"/>
                    </a:cubicBezTo>
                    <a:cubicBezTo>
                      <a:pt x="33919" y="26598"/>
                      <a:pt x="34014" y="26601"/>
                      <a:pt x="34103" y="26607"/>
                    </a:cubicBezTo>
                    <a:cubicBezTo>
                      <a:pt x="34120" y="26613"/>
                      <a:pt x="34137" y="26615"/>
                      <a:pt x="34153" y="26615"/>
                    </a:cubicBezTo>
                    <a:cubicBezTo>
                      <a:pt x="34275" y="26615"/>
                      <a:pt x="34375" y="26474"/>
                      <a:pt x="34292" y="26371"/>
                    </a:cubicBezTo>
                    <a:cubicBezTo>
                      <a:pt x="34190" y="26269"/>
                      <a:pt x="34053" y="26241"/>
                      <a:pt x="33905" y="26241"/>
                    </a:cubicBezTo>
                    <a:cubicBezTo>
                      <a:pt x="33734" y="26241"/>
                      <a:pt x="33548" y="26278"/>
                      <a:pt x="33388" y="26278"/>
                    </a:cubicBezTo>
                    <a:cubicBezTo>
                      <a:pt x="33366" y="26278"/>
                      <a:pt x="33344" y="26278"/>
                      <a:pt x="33324" y="26276"/>
                    </a:cubicBezTo>
                    <a:cubicBezTo>
                      <a:pt x="32875" y="26311"/>
                      <a:pt x="32431" y="26329"/>
                      <a:pt x="31991" y="26329"/>
                    </a:cubicBezTo>
                    <a:cubicBezTo>
                      <a:pt x="31551" y="26329"/>
                      <a:pt x="31113" y="26311"/>
                      <a:pt x="30677" y="26276"/>
                    </a:cubicBezTo>
                    <a:cubicBezTo>
                      <a:pt x="28951" y="26134"/>
                      <a:pt x="27249" y="26204"/>
                      <a:pt x="25547" y="26040"/>
                    </a:cubicBezTo>
                    <a:cubicBezTo>
                      <a:pt x="25272" y="26000"/>
                      <a:pt x="25002" y="25992"/>
                      <a:pt x="24738" y="25992"/>
                    </a:cubicBezTo>
                    <a:cubicBezTo>
                      <a:pt x="24561" y="25992"/>
                      <a:pt x="24387" y="25996"/>
                      <a:pt x="24217" y="25996"/>
                    </a:cubicBezTo>
                    <a:cubicBezTo>
                      <a:pt x="23880" y="25996"/>
                      <a:pt x="23559" y="25982"/>
                      <a:pt x="23256" y="25898"/>
                    </a:cubicBezTo>
                    <a:cubicBezTo>
                      <a:pt x="21671" y="25590"/>
                      <a:pt x="20184" y="25000"/>
                      <a:pt x="18599" y="24764"/>
                    </a:cubicBezTo>
                    <a:cubicBezTo>
                      <a:pt x="16780" y="24503"/>
                      <a:pt x="15007" y="24172"/>
                      <a:pt x="13258" y="23676"/>
                    </a:cubicBezTo>
                    <a:cubicBezTo>
                      <a:pt x="12596" y="23463"/>
                      <a:pt x="11912" y="23440"/>
                      <a:pt x="11415" y="23156"/>
                    </a:cubicBezTo>
                    <a:cubicBezTo>
                      <a:pt x="10517" y="22659"/>
                      <a:pt x="9643" y="22139"/>
                      <a:pt x="8768" y="21619"/>
                    </a:cubicBezTo>
                    <a:cubicBezTo>
                      <a:pt x="7941" y="21241"/>
                      <a:pt x="7138" y="20793"/>
                      <a:pt x="6546" y="20249"/>
                    </a:cubicBezTo>
                    <a:cubicBezTo>
                      <a:pt x="5837" y="19729"/>
                      <a:pt x="4986" y="19209"/>
                      <a:pt x="4419" y="18713"/>
                    </a:cubicBezTo>
                    <a:cubicBezTo>
                      <a:pt x="3474" y="17768"/>
                      <a:pt x="2931" y="16823"/>
                      <a:pt x="2080" y="15688"/>
                    </a:cubicBezTo>
                    <a:cubicBezTo>
                      <a:pt x="1277" y="14671"/>
                      <a:pt x="260" y="13537"/>
                      <a:pt x="426" y="12497"/>
                    </a:cubicBezTo>
                    <a:cubicBezTo>
                      <a:pt x="732" y="11410"/>
                      <a:pt x="874" y="10512"/>
                      <a:pt x="1583" y="9614"/>
                    </a:cubicBezTo>
                    <a:cubicBezTo>
                      <a:pt x="1986" y="9071"/>
                      <a:pt x="2175" y="8646"/>
                      <a:pt x="2670" y="8220"/>
                    </a:cubicBezTo>
                    <a:cubicBezTo>
                      <a:pt x="3120" y="7842"/>
                      <a:pt x="3946" y="7487"/>
                      <a:pt x="4586" y="7133"/>
                    </a:cubicBezTo>
                    <a:cubicBezTo>
                      <a:pt x="5295" y="6708"/>
                      <a:pt x="6382" y="6708"/>
                      <a:pt x="7280" y="6424"/>
                    </a:cubicBezTo>
                    <a:cubicBezTo>
                      <a:pt x="8200" y="6140"/>
                      <a:pt x="8815" y="5738"/>
                      <a:pt x="9760" y="5573"/>
                    </a:cubicBezTo>
                    <a:cubicBezTo>
                      <a:pt x="10919" y="5384"/>
                      <a:pt x="12101" y="5171"/>
                      <a:pt x="13258" y="4934"/>
                    </a:cubicBezTo>
                    <a:cubicBezTo>
                      <a:pt x="15788" y="4533"/>
                      <a:pt x="18057" y="4083"/>
                      <a:pt x="20584" y="3989"/>
                    </a:cubicBezTo>
                    <a:cubicBezTo>
                      <a:pt x="23776" y="3541"/>
                      <a:pt x="26965" y="3138"/>
                      <a:pt x="30346" y="2785"/>
                    </a:cubicBezTo>
                    <a:cubicBezTo>
                      <a:pt x="31622" y="2618"/>
                      <a:pt x="33229" y="2737"/>
                      <a:pt x="34623" y="2382"/>
                    </a:cubicBezTo>
                    <a:cubicBezTo>
                      <a:pt x="36727" y="2004"/>
                      <a:pt x="38665" y="1650"/>
                      <a:pt x="40720" y="1484"/>
                    </a:cubicBezTo>
                    <a:cubicBezTo>
                      <a:pt x="41690" y="1272"/>
                      <a:pt x="42541" y="1272"/>
                      <a:pt x="43414" y="1177"/>
                    </a:cubicBezTo>
                    <a:cubicBezTo>
                      <a:pt x="44643" y="1036"/>
                      <a:pt x="45660" y="869"/>
                      <a:pt x="46842" y="869"/>
                    </a:cubicBezTo>
                    <a:cubicBezTo>
                      <a:pt x="47816" y="816"/>
                      <a:pt x="48777" y="721"/>
                      <a:pt x="49744" y="721"/>
                    </a:cubicBezTo>
                    <a:cubicBezTo>
                      <a:pt x="50044" y="721"/>
                      <a:pt x="50344" y="730"/>
                      <a:pt x="50646" y="752"/>
                    </a:cubicBezTo>
                    <a:cubicBezTo>
                      <a:pt x="50719" y="754"/>
                      <a:pt x="50791" y="754"/>
                      <a:pt x="50864" y="754"/>
                    </a:cubicBezTo>
                    <a:cubicBezTo>
                      <a:pt x="51929" y="754"/>
                      <a:pt x="53013" y="607"/>
                      <a:pt x="54096" y="563"/>
                    </a:cubicBezTo>
                    <a:cubicBezTo>
                      <a:pt x="55366" y="510"/>
                      <a:pt x="56826" y="343"/>
                      <a:pt x="58139" y="343"/>
                    </a:cubicBezTo>
                    <a:cubicBezTo>
                      <a:pt x="58612" y="343"/>
                      <a:pt x="59066" y="365"/>
                      <a:pt x="59485" y="421"/>
                    </a:cubicBezTo>
                    <a:cubicBezTo>
                      <a:pt x="63196" y="775"/>
                      <a:pt x="66858" y="1295"/>
                      <a:pt x="70617" y="1981"/>
                    </a:cubicBezTo>
                    <a:cubicBezTo>
                      <a:pt x="72672" y="2287"/>
                      <a:pt x="74657" y="2974"/>
                      <a:pt x="76667" y="3494"/>
                    </a:cubicBezTo>
                    <a:cubicBezTo>
                      <a:pt x="79148" y="4036"/>
                      <a:pt x="81228" y="4722"/>
                      <a:pt x="83426" y="5974"/>
                    </a:cubicBezTo>
                    <a:cubicBezTo>
                      <a:pt x="85812" y="7534"/>
                      <a:pt x="88034" y="10442"/>
                      <a:pt x="87539" y="13253"/>
                    </a:cubicBezTo>
                    <a:cubicBezTo>
                      <a:pt x="87066" y="15758"/>
                      <a:pt x="85979" y="17957"/>
                      <a:pt x="84514" y="20060"/>
                    </a:cubicBezTo>
                    <a:cubicBezTo>
                      <a:pt x="83875" y="20910"/>
                      <a:pt x="83449" y="21761"/>
                      <a:pt x="82717" y="22470"/>
                    </a:cubicBezTo>
                    <a:cubicBezTo>
                      <a:pt x="82267" y="22896"/>
                      <a:pt x="81795" y="23321"/>
                      <a:pt x="81369" y="23771"/>
                    </a:cubicBezTo>
                    <a:cubicBezTo>
                      <a:pt x="80685" y="24219"/>
                      <a:pt x="79715" y="24905"/>
                      <a:pt x="78889" y="25353"/>
                    </a:cubicBezTo>
                    <a:cubicBezTo>
                      <a:pt x="77896" y="26040"/>
                      <a:pt x="76809" y="26560"/>
                      <a:pt x="75697" y="27032"/>
                    </a:cubicBezTo>
                    <a:cubicBezTo>
                      <a:pt x="74374" y="27717"/>
                      <a:pt x="73192" y="28237"/>
                      <a:pt x="71799" y="28757"/>
                    </a:cubicBezTo>
                    <a:cubicBezTo>
                      <a:pt x="70120" y="29324"/>
                      <a:pt x="68443" y="29986"/>
                      <a:pt x="66717" y="30483"/>
                    </a:cubicBezTo>
                    <a:cubicBezTo>
                      <a:pt x="63338" y="31309"/>
                      <a:pt x="59910" y="31854"/>
                      <a:pt x="56460" y="32184"/>
                    </a:cubicBezTo>
                    <a:cubicBezTo>
                      <a:pt x="53837" y="32443"/>
                      <a:pt x="51213" y="32538"/>
                      <a:pt x="48614" y="32774"/>
                    </a:cubicBezTo>
                    <a:cubicBezTo>
                      <a:pt x="48377" y="32799"/>
                      <a:pt x="48165" y="32799"/>
                      <a:pt x="47952" y="32846"/>
                    </a:cubicBezTo>
                    <a:cubicBezTo>
                      <a:pt x="47905" y="32846"/>
                      <a:pt x="47857" y="32893"/>
                      <a:pt x="47857" y="32941"/>
                    </a:cubicBezTo>
                    <a:cubicBezTo>
                      <a:pt x="47857" y="33001"/>
                      <a:pt x="47911" y="33063"/>
                      <a:pt x="47970" y="33063"/>
                    </a:cubicBezTo>
                    <a:cubicBezTo>
                      <a:pt x="47980" y="33063"/>
                      <a:pt x="47989" y="33061"/>
                      <a:pt x="47999" y="33058"/>
                    </a:cubicBezTo>
                    <a:cubicBezTo>
                      <a:pt x="53459" y="32657"/>
                      <a:pt x="58965" y="32443"/>
                      <a:pt x="64353" y="31309"/>
                    </a:cubicBezTo>
                    <a:cubicBezTo>
                      <a:pt x="67378" y="30719"/>
                      <a:pt x="70286" y="29632"/>
                      <a:pt x="73170" y="28520"/>
                    </a:cubicBezTo>
                    <a:cubicBezTo>
                      <a:pt x="74162" y="28142"/>
                      <a:pt x="75107" y="27647"/>
                      <a:pt x="76053" y="27197"/>
                    </a:cubicBezTo>
                    <a:cubicBezTo>
                      <a:pt x="77187" y="26749"/>
                      <a:pt x="78227" y="26157"/>
                      <a:pt x="79242" y="25495"/>
                    </a:cubicBezTo>
                    <a:cubicBezTo>
                      <a:pt x="80046" y="25023"/>
                      <a:pt x="80827" y="24527"/>
                      <a:pt x="81583" y="24007"/>
                    </a:cubicBezTo>
                    <a:cubicBezTo>
                      <a:pt x="82197" y="23368"/>
                      <a:pt x="82882" y="22801"/>
                      <a:pt x="83449" y="22139"/>
                    </a:cubicBezTo>
                    <a:cubicBezTo>
                      <a:pt x="85387" y="19517"/>
                      <a:pt x="87208" y="16704"/>
                      <a:pt x="87845" y="13467"/>
                    </a:cubicBezTo>
                    <a:cubicBezTo>
                      <a:pt x="88412" y="10370"/>
                      <a:pt x="86215" y="7581"/>
                      <a:pt x="83827" y="5832"/>
                    </a:cubicBezTo>
                    <a:cubicBezTo>
                      <a:pt x="81322" y="4367"/>
                      <a:pt x="79220" y="3730"/>
                      <a:pt x="76478" y="3091"/>
                    </a:cubicBezTo>
                    <a:cubicBezTo>
                      <a:pt x="74516" y="2595"/>
                      <a:pt x="72602" y="1934"/>
                      <a:pt x="70593" y="1650"/>
                    </a:cubicBezTo>
                    <a:cubicBezTo>
                      <a:pt x="67048" y="1011"/>
                      <a:pt x="63124" y="421"/>
                      <a:pt x="59721" y="113"/>
                    </a:cubicBezTo>
                    <a:cubicBezTo>
                      <a:pt x="59178" y="31"/>
                      <a:pt x="58633" y="0"/>
                      <a:pt x="5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0"/>
              <p:cNvSpPr/>
              <p:nvPr/>
            </p:nvSpPr>
            <p:spPr>
              <a:xfrm>
                <a:off x="4233175" y="5147863"/>
                <a:ext cx="496175" cy="160200"/>
              </a:xfrm>
              <a:custGeom>
                <a:avLst/>
                <a:gdLst/>
                <a:ahLst/>
                <a:cxnLst/>
                <a:rect l="l" t="t" r="r" b="b"/>
                <a:pathLst>
                  <a:path w="19847" h="6408" extrusionOk="0">
                    <a:moveTo>
                      <a:pt x="19732" y="1"/>
                    </a:moveTo>
                    <a:cubicBezTo>
                      <a:pt x="19725" y="1"/>
                      <a:pt x="19718" y="2"/>
                      <a:pt x="19710" y="4"/>
                    </a:cubicBezTo>
                    <a:cubicBezTo>
                      <a:pt x="15976" y="215"/>
                      <a:pt x="12289" y="1066"/>
                      <a:pt x="8792" y="2320"/>
                    </a:cubicBezTo>
                    <a:cubicBezTo>
                      <a:pt x="5978" y="3524"/>
                      <a:pt x="3190" y="4683"/>
                      <a:pt x="378" y="6007"/>
                    </a:cubicBezTo>
                    <a:cubicBezTo>
                      <a:pt x="259" y="6101"/>
                      <a:pt x="70" y="6101"/>
                      <a:pt x="23" y="6243"/>
                    </a:cubicBezTo>
                    <a:cubicBezTo>
                      <a:pt x="0" y="6313"/>
                      <a:pt x="47" y="6385"/>
                      <a:pt x="117" y="6407"/>
                    </a:cubicBezTo>
                    <a:cubicBezTo>
                      <a:pt x="306" y="6407"/>
                      <a:pt x="495" y="6243"/>
                      <a:pt x="662" y="6171"/>
                    </a:cubicBezTo>
                    <a:cubicBezTo>
                      <a:pt x="2670" y="5226"/>
                      <a:pt x="4608" y="4375"/>
                      <a:pt x="6593" y="3549"/>
                    </a:cubicBezTo>
                    <a:cubicBezTo>
                      <a:pt x="8342" y="2698"/>
                      <a:pt x="10091" y="2083"/>
                      <a:pt x="12006" y="1539"/>
                    </a:cubicBezTo>
                    <a:cubicBezTo>
                      <a:pt x="14392" y="877"/>
                      <a:pt x="16874" y="452"/>
                      <a:pt x="19260" y="240"/>
                    </a:cubicBezTo>
                    <a:cubicBezTo>
                      <a:pt x="19288" y="236"/>
                      <a:pt x="19316" y="235"/>
                      <a:pt x="19345" y="235"/>
                    </a:cubicBezTo>
                    <a:cubicBezTo>
                      <a:pt x="19418" y="235"/>
                      <a:pt x="19494" y="243"/>
                      <a:pt x="19568" y="243"/>
                    </a:cubicBezTo>
                    <a:cubicBezTo>
                      <a:pt x="19645" y="243"/>
                      <a:pt x="19719" y="233"/>
                      <a:pt x="19780" y="193"/>
                    </a:cubicBezTo>
                    <a:cubicBezTo>
                      <a:pt x="19847" y="127"/>
                      <a:pt x="19812" y="1"/>
                      <a:pt x="197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0"/>
              <p:cNvSpPr/>
              <p:nvPr/>
            </p:nvSpPr>
            <p:spPr>
              <a:xfrm>
                <a:off x="4081750" y="5151538"/>
                <a:ext cx="305750" cy="133225"/>
              </a:xfrm>
              <a:custGeom>
                <a:avLst/>
                <a:gdLst/>
                <a:ahLst/>
                <a:cxnLst/>
                <a:rect l="l" t="t" r="r" b="b"/>
                <a:pathLst>
                  <a:path w="12230" h="5329" extrusionOk="0">
                    <a:moveTo>
                      <a:pt x="12029" y="0"/>
                    </a:moveTo>
                    <a:cubicBezTo>
                      <a:pt x="12000" y="0"/>
                      <a:pt x="11970" y="7"/>
                      <a:pt x="11941" y="21"/>
                    </a:cubicBezTo>
                    <a:cubicBezTo>
                      <a:pt x="10617" y="518"/>
                      <a:pt x="9389" y="1014"/>
                      <a:pt x="8184" y="1511"/>
                    </a:cubicBezTo>
                    <a:cubicBezTo>
                      <a:pt x="6341" y="2195"/>
                      <a:pt x="4497" y="2904"/>
                      <a:pt x="2748" y="3802"/>
                    </a:cubicBezTo>
                    <a:cubicBezTo>
                      <a:pt x="1873" y="4228"/>
                      <a:pt x="1000" y="4631"/>
                      <a:pt x="124" y="5079"/>
                    </a:cubicBezTo>
                    <a:cubicBezTo>
                      <a:pt x="1" y="5141"/>
                      <a:pt x="75" y="5328"/>
                      <a:pt x="205" y="5328"/>
                    </a:cubicBezTo>
                    <a:cubicBezTo>
                      <a:pt x="224" y="5328"/>
                      <a:pt x="245" y="5324"/>
                      <a:pt x="266" y="5315"/>
                    </a:cubicBezTo>
                    <a:cubicBezTo>
                      <a:pt x="2015" y="4442"/>
                      <a:pt x="3788" y="3543"/>
                      <a:pt x="5513" y="2857"/>
                    </a:cubicBezTo>
                    <a:cubicBezTo>
                      <a:pt x="7759" y="1984"/>
                      <a:pt x="9791" y="1156"/>
                      <a:pt x="11918" y="329"/>
                    </a:cubicBezTo>
                    <a:cubicBezTo>
                      <a:pt x="12013" y="305"/>
                      <a:pt x="12107" y="305"/>
                      <a:pt x="12155" y="210"/>
                    </a:cubicBezTo>
                    <a:cubicBezTo>
                      <a:pt x="12230" y="98"/>
                      <a:pt x="12140" y="0"/>
                      <a:pt x="120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0"/>
              <p:cNvSpPr/>
              <p:nvPr/>
            </p:nvSpPr>
            <p:spPr>
              <a:xfrm>
                <a:off x="3965950" y="5082688"/>
                <a:ext cx="362425" cy="148625"/>
              </a:xfrm>
              <a:custGeom>
                <a:avLst/>
                <a:gdLst/>
                <a:ahLst/>
                <a:cxnLst/>
                <a:rect l="l" t="t" r="r" b="b"/>
                <a:pathLst>
                  <a:path w="14497" h="5945" extrusionOk="0">
                    <a:moveTo>
                      <a:pt x="14286" y="1"/>
                    </a:moveTo>
                    <a:cubicBezTo>
                      <a:pt x="14270" y="1"/>
                      <a:pt x="14253" y="4"/>
                      <a:pt x="14234" y="11"/>
                    </a:cubicBezTo>
                    <a:cubicBezTo>
                      <a:pt x="11988" y="932"/>
                      <a:pt x="9460" y="1713"/>
                      <a:pt x="7333" y="2539"/>
                    </a:cubicBezTo>
                    <a:cubicBezTo>
                      <a:pt x="5371" y="3225"/>
                      <a:pt x="3505" y="4146"/>
                      <a:pt x="1614" y="4997"/>
                    </a:cubicBezTo>
                    <a:cubicBezTo>
                      <a:pt x="1094" y="5258"/>
                      <a:pt x="549" y="5447"/>
                      <a:pt x="77" y="5706"/>
                    </a:cubicBezTo>
                    <a:cubicBezTo>
                      <a:pt x="0" y="5802"/>
                      <a:pt x="79" y="5945"/>
                      <a:pt x="187" y="5945"/>
                    </a:cubicBezTo>
                    <a:cubicBezTo>
                      <a:pt x="212" y="5945"/>
                      <a:pt x="239" y="5937"/>
                      <a:pt x="266" y="5919"/>
                    </a:cubicBezTo>
                    <a:cubicBezTo>
                      <a:pt x="2440" y="4997"/>
                      <a:pt x="4614" y="3887"/>
                      <a:pt x="6719" y="3083"/>
                    </a:cubicBezTo>
                    <a:cubicBezTo>
                      <a:pt x="9152" y="2138"/>
                      <a:pt x="11799" y="1357"/>
                      <a:pt x="14304" y="317"/>
                    </a:cubicBezTo>
                    <a:cubicBezTo>
                      <a:pt x="14497" y="275"/>
                      <a:pt x="14439" y="1"/>
                      <a:pt x="14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95236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1"/>
          <p:cNvSpPr txBox="1">
            <a:spLocks noGrp="1"/>
          </p:cNvSpPr>
          <p:nvPr>
            <p:ph type="title"/>
          </p:nvPr>
        </p:nvSpPr>
        <p:spPr>
          <a:xfrm>
            <a:off x="5262250" y="980850"/>
            <a:ext cx="2983500" cy="23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527" name="Google Shape;527;p21"/>
          <p:cNvSpPr txBox="1">
            <a:spLocks noGrp="1"/>
          </p:cNvSpPr>
          <p:nvPr>
            <p:ph type="subTitle" idx="1"/>
          </p:nvPr>
        </p:nvSpPr>
        <p:spPr>
          <a:xfrm>
            <a:off x="5262250" y="3288150"/>
            <a:ext cx="2983500" cy="87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28" name="Google Shape;528;p21"/>
          <p:cNvGrpSpPr/>
          <p:nvPr/>
        </p:nvGrpSpPr>
        <p:grpSpPr>
          <a:xfrm>
            <a:off x="-374150" y="4574475"/>
            <a:ext cx="9892547" cy="615221"/>
            <a:chOff x="-839725" y="4574475"/>
            <a:chExt cx="9892547" cy="615221"/>
          </a:xfrm>
        </p:grpSpPr>
        <p:sp>
          <p:nvSpPr>
            <p:cNvPr id="529" name="Google Shape;529;p21"/>
            <p:cNvSpPr/>
            <p:nvPr/>
          </p:nvSpPr>
          <p:spPr>
            <a:xfrm>
              <a:off x="-839725" y="4574475"/>
              <a:ext cx="9853699" cy="615213"/>
            </a:xfrm>
            <a:custGeom>
              <a:avLst/>
              <a:gdLst/>
              <a:ahLst/>
              <a:cxnLst/>
              <a:rect l="l" t="t" r="r" b="b"/>
              <a:pathLst>
                <a:path w="61576" h="6620" extrusionOk="0">
                  <a:moveTo>
                    <a:pt x="23997" y="1"/>
                  </a:moveTo>
                  <a:cubicBezTo>
                    <a:pt x="23320" y="13"/>
                    <a:pt x="22634" y="107"/>
                    <a:pt x="21953" y="107"/>
                  </a:cubicBezTo>
                  <a:cubicBezTo>
                    <a:pt x="21784" y="107"/>
                    <a:pt x="21615" y="101"/>
                    <a:pt x="21447" y="87"/>
                  </a:cubicBezTo>
                  <a:cubicBezTo>
                    <a:pt x="19026" y="115"/>
                    <a:pt x="16862" y="373"/>
                    <a:pt x="14642" y="688"/>
                  </a:cubicBezTo>
                  <a:cubicBezTo>
                    <a:pt x="12851" y="1089"/>
                    <a:pt x="11074" y="1563"/>
                    <a:pt x="9326" y="2164"/>
                  </a:cubicBezTo>
                  <a:cubicBezTo>
                    <a:pt x="7607" y="2608"/>
                    <a:pt x="6203" y="3282"/>
                    <a:pt x="4671" y="3783"/>
                  </a:cubicBezTo>
                  <a:cubicBezTo>
                    <a:pt x="3510" y="4285"/>
                    <a:pt x="1748" y="5173"/>
                    <a:pt x="0" y="6620"/>
                  </a:cubicBezTo>
                  <a:lnTo>
                    <a:pt x="61576" y="6620"/>
                  </a:lnTo>
                  <a:cubicBezTo>
                    <a:pt x="60258" y="5645"/>
                    <a:pt x="58739" y="4958"/>
                    <a:pt x="57234" y="4313"/>
                  </a:cubicBezTo>
                  <a:cubicBezTo>
                    <a:pt x="56547" y="4056"/>
                    <a:pt x="55859" y="3754"/>
                    <a:pt x="55158" y="3525"/>
                  </a:cubicBezTo>
                  <a:cubicBezTo>
                    <a:pt x="54455" y="3339"/>
                    <a:pt x="53754" y="3196"/>
                    <a:pt x="53066" y="2981"/>
                  </a:cubicBezTo>
                  <a:cubicBezTo>
                    <a:pt x="52120" y="2766"/>
                    <a:pt x="51146" y="2751"/>
                    <a:pt x="50172" y="2665"/>
                  </a:cubicBezTo>
                  <a:cubicBezTo>
                    <a:pt x="49156" y="2557"/>
                    <a:pt x="48139" y="2497"/>
                    <a:pt x="47123" y="2497"/>
                  </a:cubicBezTo>
                  <a:cubicBezTo>
                    <a:pt x="45990" y="2497"/>
                    <a:pt x="44858" y="2571"/>
                    <a:pt x="43725" y="2738"/>
                  </a:cubicBezTo>
                  <a:cubicBezTo>
                    <a:pt x="43605" y="2758"/>
                    <a:pt x="43410" y="2767"/>
                    <a:pt x="43162" y="2767"/>
                  </a:cubicBezTo>
                  <a:cubicBezTo>
                    <a:pt x="41661" y="2767"/>
                    <a:pt x="38220" y="2434"/>
                    <a:pt x="37765" y="2250"/>
                  </a:cubicBezTo>
                  <a:cubicBezTo>
                    <a:pt x="37106" y="1964"/>
                    <a:pt x="36390" y="1806"/>
                    <a:pt x="35716" y="1577"/>
                  </a:cubicBezTo>
                  <a:cubicBezTo>
                    <a:pt x="34585" y="1204"/>
                    <a:pt x="33410" y="1047"/>
                    <a:pt x="32235" y="846"/>
                  </a:cubicBezTo>
                  <a:cubicBezTo>
                    <a:pt x="31074" y="602"/>
                    <a:pt x="29914" y="388"/>
                    <a:pt x="28753" y="216"/>
                  </a:cubicBezTo>
                  <a:cubicBezTo>
                    <a:pt x="27177" y="1"/>
                    <a:pt x="25588" y="44"/>
                    <a:pt x="239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-800877" y="4698409"/>
              <a:ext cx="9853699" cy="491287"/>
            </a:xfrm>
            <a:custGeom>
              <a:avLst/>
              <a:gdLst/>
              <a:ahLst/>
              <a:cxnLst/>
              <a:rect l="l" t="t" r="r" b="b"/>
              <a:pathLst>
                <a:path w="61576" h="6620" extrusionOk="0">
                  <a:moveTo>
                    <a:pt x="23997" y="1"/>
                  </a:moveTo>
                  <a:cubicBezTo>
                    <a:pt x="23320" y="13"/>
                    <a:pt x="22634" y="107"/>
                    <a:pt x="21953" y="107"/>
                  </a:cubicBezTo>
                  <a:cubicBezTo>
                    <a:pt x="21784" y="107"/>
                    <a:pt x="21615" y="101"/>
                    <a:pt x="21447" y="87"/>
                  </a:cubicBezTo>
                  <a:cubicBezTo>
                    <a:pt x="19026" y="115"/>
                    <a:pt x="16862" y="373"/>
                    <a:pt x="14642" y="688"/>
                  </a:cubicBezTo>
                  <a:cubicBezTo>
                    <a:pt x="12851" y="1089"/>
                    <a:pt x="11074" y="1563"/>
                    <a:pt x="9326" y="2164"/>
                  </a:cubicBezTo>
                  <a:cubicBezTo>
                    <a:pt x="7607" y="2608"/>
                    <a:pt x="6203" y="3282"/>
                    <a:pt x="4671" y="3783"/>
                  </a:cubicBezTo>
                  <a:cubicBezTo>
                    <a:pt x="3510" y="4285"/>
                    <a:pt x="1748" y="5173"/>
                    <a:pt x="0" y="6620"/>
                  </a:cubicBezTo>
                  <a:lnTo>
                    <a:pt x="61576" y="6620"/>
                  </a:lnTo>
                  <a:cubicBezTo>
                    <a:pt x="60258" y="5645"/>
                    <a:pt x="58739" y="4958"/>
                    <a:pt x="57234" y="4313"/>
                  </a:cubicBezTo>
                  <a:cubicBezTo>
                    <a:pt x="56547" y="4056"/>
                    <a:pt x="55859" y="3754"/>
                    <a:pt x="55158" y="3525"/>
                  </a:cubicBezTo>
                  <a:cubicBezTo>
                    <a:pt x="54455" y="3339"/>
                    <a:pt x="53754" y="3196"/>
                    <a:pt x="53066" y="2981"/>
                  </a:cubicBezTo>
                  <a:cubicBezTo>
                    <a:pt x="52120" y="2766"/>
                    <a:pt x="51146" y="2751"/>
                    <a:pt x="50172" y="2665"/>
                  </a:cubicBezTo>
                  <a:cubicBezTo>
                    <a:pt x="49156" y="2557"/>
                    <a:pt x="48139" y="2497"/>
                    <a:pt x="47123" y="2497"/>
                  </a:cubicBezTo>
                  <a:cubicBezTo>
                    <a:pt x="45990" y="2497"/>
                    <a:pt x="44858" y="2571"/>
                    <a:pt x="43725" y="2738"/>
                  </a:cubicBezTo>
                  <a:cubicBezTo>
                    <a:pt x="43605" y="2758"/>
                    <a:pt x="43410" y="2767"/>
                    <a:pt x="43162" y="2767"/>
                  </a:cubicBezTo>
                  <a:cubicBezTo>
                    <a:pt x="41661" y="2767"/>
                    <a:pt x="38220" y="2434"/>
                    <a:pt x="37765" y="2250"/>
                  </a:cubicBezTo>
                  <a:cubicBezTo>
                    <a:pt x="37106" y="1964"/>
                    <a:pt x="36390" y="1806"/>
                    <a:pt x="35716" y="1577"/>
                  </a:cubicBezTo>
                  <a:cubicBezTo>
                    <a:pt x="34585" y="1204"/>
                    <a:pt x="33410" y="1047"/>
                    <a:pt x="32235" y="846"/>
                  </a:cubicBezTo>
                  <a:cubicBezTo>
                    <a:pt x="31074" y="602"/>
                    <a:pt x="29914" y="388"/>
                    <a:pt x="28753" y="216"/>
                  </a:cubicBezTo>
                  <a:cubicBezTo>
                    <a:pt x="27177" y="1"/>
                    <a:pt x="25588" y="44"/>
                    <a:pt x="23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6290725" y="4938825"/>
              <a:ext cx="1948555" cy="110251"/>
            </a:xfrm>
            <a:custGeom>
              <a:avLst/>
              <a:gdLst/>
              <a:ahLst/>
              <a:cxnLst/>
              <a:rect l="l" t="t" r="r" b="b"/>
              <a:pathLst>
                <a:path w="22937" h="5838" extrusionOk="0">
                  <a:moveTo>
                    <a:pt x="12989" y="0"/>
                  </a:moveTo>
                  <a:cubicBezTo>
                    <a:pt x="12585" y="0"/>
                    <a:pt x="12181" y="33"/>
                    <a:pt x="11777" y="94"/>
                  </a:cubicBezTo>
                  <a:cubicBezTo>
                    <a:pt x="10803" y="180"/>
                    <a:pt x="9714" y="108"/>
                    <a:pt x="8639" y="480"/>
                  </a:cubicBezTo>
                  <a:cubicBezTo>
                    <a:pt x="8367" y="581"/>
                    <a:pt x="8138" y="738"/>
                    <a:pt x="7909" y="896"/>
                  </a:cubicBezTo>
                  <a:cubicBezTo>
                    <a:pt x="7607" y="1082"/>
                    <a:pt x="7321" y="1326"/>
                    <a:pt x="7164" y="1655"/>
                  </a:cubicBezTo>
                  <a:cubicBezTo>
                    <a:pt x="7049" y="1928"/>
                    <a:pt x="6948" y="2357"/>
                    <a:pt x="6877" y="2429"/>
                  </a:cubicBezTo>
                  <a:lnTo>
                    <a:pt x="6849" y="2429"/>
                  </a:lnTo>
                  <a:cubicBezTo>
                    <a:pt x="6920" y="2429"/>
                    <a:pt x="6677" y="2415"/>
                    <a:pt x="6633" y="2386"/>
                  </a:cubicBezTo>
                  <a:cubicBezTo>
                    <a:pt x="6375" y="2329"/>
                    <a:pt x="6132" y="2285"/>
                    <a:pt x="5888" y="2285"/>
                  </a:cubicBezTo>
                  <a:cubicBezTo>
                    <a:pt x="5799" y="2282"/>
                    <a:pt x="5713" y="2280"/>
                    <a:pt x="5627" y="2280"/>
                  </a:cubicBezTo>
                  <a:cubicBezTo>
                    <a:pt x="5024" y="2280"/>
                    <a:pt x="4503" y="2380"/>
                    <a:pt x="4026" y="2744"/>
                  </a:cubicBezTo>
                  <a:cubicBezTo>
                    <a:pt x="3697" y="2988"/>
                    <a:pt x="3596" y="3202"/>
                    <a:pt x="3296" y="3460"/>
                  </a:cubicBezTo>
                  <a:cubicBezTo>
                    <a:pt x="3038" y="3747"/>
                    <a:pt x="2894" y="3718"/>
                    <a:pt x="2436" y="3775"/>
                  </a:cubicBezTo>
                  <a:cubicBezTo>
                    <a:pt x="1834" y="3861"/>
                    <a:pt x="1218" y="3890"/>
                    <a:pt x="673" y="4176"/>
                  </a:cubicBezTo>
                  <a:cubicBezTo>
                    <a:pt x="415" y="4306"/>
                    <a:pt x="186" y="4520"/>
                    <a:pt x="58" y="4778"/>
                  </a:cubicBezTo>
                  <a:cubicBezTo>
                    <a:pt x="0" y="4979"/>
                    <a:pt x="71" y="5208"/>
                    <a:pt x="230" y="5337"/>
                  </a:cubicBezTo>
                  <a:cubicBezTo>
                    <a:pt x="573" y="5595"/>
                    <a:pt x="988" y="5666"/>
                    <a:pt x="1404" y="5681"/>
                  </a:cubicBezTo>
                  <a:cubicBezTo>
                    <a:pt x="1673" y="5713"/>
                    <a:pt x="1889" y="5722"/>
                    <a:pt x="2099" y="5722"/>
                  </a:cubicBezTo>
                  <a:cubicBezTo>
                    <a:pt x="2269" y="5722"/>
                    <a:pt x="2435" y="5716"/>
                    <a:pt x="2622" y="5710"/>
                  </a:cubicBezTo>
                  <a:cubicBezTo>
                    <a:pt x="3403" y="5688"/>
                    <a:pt x="4184" y="5674"/>
                    <a:pt x="4982" y="5674"/>
                  </a:cubicBezTo>
                  <a:cubicBezTo>
                    <a:pt x="5781" y="5674"/>
                    <a:pt x="6598" y="5688"/>
                    <a:pt x="7450" y="5724"/>
                  </a:cubicBezTo>
                  <a:cubicBezTo>
                    <a:pt x="7649" y="5717"/>
                    <a:pt x="7847" y="5714"/>
                    <a:pt x="8047" y="5714"/>
                  </a:cubicBezTo>
                  <a:cubicBezTo>
                    <a:pt x="8655" y="5714"/>
                    <a:pt x="9275" y="5739"/>
                    <a:pt x="9943" y="5739"/>
                  </a:cubicBezTo>
                  <a:cubicBezTo>
                    <a:pt x="10477" y="5739"/>
                    <a:pt x="11012" y="5757"/>
                    <a:pt x="11539" y="5757"/>
                  </a:cubicBezTo>
                  <a:cubicBezTo>
                    <a:pt x="11676" y="5757"/>
                    <a:pt x="11813" y="5755"/>
                    <a:pt x="11949" y="5752"/>
                  </a:cubicBezTo>
                  <a:cubicBezTo>
                    <a:pt x="12069" y="5741"/>
                    <a:pt x="12191" y="5737"/>
                    <a:pt x="12315" y="5737"/>
                  </a:cubicBezTo>
                  <a:cubicBezTo>
                    <a:pt x="12666" y="5737"/>
                    <a:pt x="13037" y="5771"/>
                    <a:pt x="13439" y="5781"/>
                  </a:cubicBezTo>
                  <a:cubicBezTo>
                    <a:pt x="13567" y="5782"/>
                    <a:pt x="13694" y="5783"/>
                    <a:pt x="13820" y="5783"/>
                  </a:cubicBezTo>
                  <a:cubicBezTo>
                    <a:pt x="14532" y="5783"/>
                    <a:pt x="15212" y="5763"/>
                    <a:pt x="15911" y="5763"/>
                  </a:cubicBezTo>
                  <a:cubicBezTo>
                    <a:pt x="16346" y="5763"/>
                    <a:pt x="16789" y="5771"/>
                    <a:pt x="17250" y="5796"/>
                  </a:cubicBezTo>
                  <a:cubicBezTo>
                    <a:pt x="17707" y="5805"/>
                    <a:pt x="18159" y="5837"/>
                    <a:pt x="18612" y="5837"/>
                  </a:cubicBezTo>
                  <a:cubicBezTo>
                    <a:pt x="18869" y="5837"/>
                    <a:pt x="19125" y="5827"/>
                    <a:pt x="19384" y="5796"/>
                  </a:cubicBezTo>
                  <a:cubicBezTo>
                    <a:pt x="19407" y="5795"/>
                    <a:pt x="19432" y="5794"/>
                    <a:pt x="19459" y="5794"/>
                  </a:cubicBezTo>
                  <a:cubicBezTo>
                    <a:pt x="19655" y="5794"/>
                    <a:pt x="19916" y="5824"/>
                    <a:pt x="20167" y="5824"/>
                  </a:cubicBezTo>
                  <a:cubicBezTo>
                    <a:pt x="20289" y="5824"/>
                    <a:pt x="20408" y="5817"/>
                    <a:pt x="20516" y="5796"/>
                  </a:cubicBezTo>
                  <a:cubicBezTo>
                    <a:pt x="20640" y="5773"/>
                    <a:pt x="20758" y="5767"/>
                    <a:pt x="20873" y="5767"/>
                  </a:cubicBezTo>
                  <a:cubicBezTo>
                    <a:pt x="21049" y="5767"/>
                    <a:pt x="21218" y="5783"/>
                    <a:pt x="21392" y="5783"/>
                  </a:cubicBezTo>
                  <a:cubicBezTo>
                    <a:pt x="21614" y="5783"/>
                    <a:pt x="21844" y="5757"/>
                    <a:pt x="22106" y="5638"/>
                  </a:cubicBezTo>
                  <a:cubicBezTo>
                    <a:pt x="22937" y="5223"/>
                    <a:pt x="22551" y="4449"/>
                    <a:pt x="21949" y="3976"/>
                  </a:cubicBezTo>
                  <a:cubicBezTo>
                    <a:pt x="21433" y="3590"/>
                    <a:pt x="20788" y="3475"/>
                    <a:pt x="20186" y="3303"/>
                  </a:cubicBezTo>
                  <a:cubicBezTo>
                    <a:pt x="19756" y="3217"/>
                    <a:pt x="19155" y="3030"/>
                    <a:pt x="18839" y="2959"/>
                  </a:cubicBezTo>
                  <a:cubicBezTo>
                    <a:pt x="18782" y="2959"/>
                    <a:pt x="18667" y="2902"/>
                    <a:pt x="18553" y="2845"/>
                  </a:cubicBezTo>
                  <a:cubicBezTo>
                    <a:pt x="18610" y="2801"/>
                    <a:pt x="18654" y="2759"/>
                    <a:pt x="18682" y="2744"/>
                  </a:cubicBezTo>
                  <a:cubicBezTo>
                    <a:pt x="19055" y="2457"/>
                    <a:pt x="18797" y="2014"/>
                    <a:pt x="18581" y="1698"/>
                  </a:cubicBezTo>
                  <a:cubicBezTo>
                    <a:pt x="18295" y="1311"/>
                    <a:pt x="17851" y="1039"/>
                    <a:pt x="17393" y="939"/>
                  </a:cubicBezTo>
                  <a:cubicBezTo>
                    <a:pt x="17276" y="922"/>
                    <a:pt x="17165" y="915"/>
                    <a:pt x="17055" y="915"/>
                  </a:cubicBezTo>
                  <a:cubicBezTo>
                    <a:pt x="16976" y="915"/>
                    <a:pt x="16898" y="919"/>
                    <a:pt x="16820" y="925"/>
                  </a:cubicBezTo>
                  <a:cubicBezTo>
                    <a:pt x="15932" y="552"/>
                    <a:pt x="15000" y="266"/>
                    <a:pt x="14054" y="79"/>
                  </a:cubicBezTo>
                  <a:cubicBezTo>
                    <a:pt x="13699" y="25"/>
                    <a:pt x="13344" y="0"/>
                    <a:pt x="1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21"/>
          <p:cNvSpPr/>
          <p:nvPr/>
        </p:nvSpPr>
        <p:spPr>
          <a:xfrm>
            <a:off x="8073153" y="137846"/>
            <a:ext cx="985716" cy="492746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77730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2"/>
          <p:cNvSpPr/>
          <p:nvPr/>
        </p:nvSpPr>
        <p:spPr>
          <a:xfrm>
            <a:off x="603563" y="-461712"/>
            <a:ext cx="1588518" cy="1497681"/>
          </a:xfrm>
          <a:custGeom>
            <a:avLst/>
            <a:gdLst/>
            <a:ahLst/>
            <a:cxnLst/>
            <a:rect l="l" t="t" r="r" b="b"/>
            <a:pathLst>
              <a:path w="33139" h="31244" extrusionOk="0">
                <a:moveTo>
                  <a:pt x="17422" y="9"/>
                </a:moveTo>
                <a:cubicBezTo>
                  <a:pt x="16634" y="9"/>
                  <a:pt x="15847" y="68"/>
                  <a:pt x="15059" y="188"/>
                </a:cubicBezTo>
                <a:cubicBezTo>
                  <a:pt x="12480" y="675"/>
                  <a:pt x="10144" y="2050"/>
                  <a:pt x="7995" y="3640"/>
                </a:cubicBezTo>
                <a:cubicBezTo>
                  <a:pt x="1" y="9529"/>
                  <a:pt x="316" y="15173"/>
                  <a:pt x="1563" y="20775"/>
                </a:cubicBezTo>
                <a:cubicBezTo>
                  <a:pt x="4600" y="28469"/>
                  <a:pt x="7938" y="29643"/>
                  <a:pt x="12522" y="30589"/>
                </a:cubicBezTo>
                <a:cubicBezTo>
                  <a:pt x="14113" y="30918"/>
                  <a:pt x="15731" y="31133"/>
                  <a:pt x="17351" y="31191"/>
                </a:cubicBezTo>
                <a:cubicBezTo>
                  <a:pt x="17511" y="31191"/>
                  <a:pt x="18090" y="31243"/>
                  <a:pt x="18825" y="31243"/>
                </a:cubicBezTo>
                <a:cubicBezTo>
                  <a:pt x="19669" y="31243"/>
                  <a:pt x="20719" y="31174"/>
                  <a:pt x="21577" y="30875"/>
                </a:cubicBezTo>
                <a:cubicBezTo>
                  <a:pt x="23697" y="30316"/>
                  <a:pt x="27737" y="29371"/>
                  <a:pt x="30058" y="26247"/>
                </a:cubicBezTo>
                <a:cubicBezTo>
                  <a:pt x="30818" y="25244"/>
                  <a:pt x="31605" y="24199"/>
                  <a:pt x="32035" y="22967"/>
                </a:cubicBezTo>
                <a:cubicBezTo>
                  <a:pt x="32279" y="22236"/>
                  <a:pt x="32379" y="21477"/>
                  <a:pt x="32465" y="20703"/>
                </a:cubicBezTo>
                <a:cubicBezTo>
                  <a:pt x="32579" y="20102"/>
                  <a:pt x="32680" y="19485"/>
                  <a:pt x="32680" y="18855"/>
                </a:cubicBezTo>
                <a:cubicBezTo>
                  <a:pt x="32680" y="17523"/>
                  <a:pt x="33139" y="14671"/>
                  <a:pt x="32594" y="12121"/>
                </a:cubicBezTo>
                <a:cubicBezTo>
                  <a:pt x="32193" y="10173"/>
                  <a:pt x="31519" y="8310"/>
                  <a:pt x="30688" y="6549"/>
                </a:cubicBezTo>
                <a:cubicBezTo>
                  <a:pt x="30688" y="6534"/>
                  <a:pt x="30675" y="6534"/>
                  <a:pt x="30675" y="6520"/>
                </a:cubicBezTo>
                <a:cubicBezTo>
                  <a:pt x="30187" y="5546"/>
                  <a:pt x="29685" y="4572"/>
                  <a:pt x="28969" y="3783"/>
                </a:cubicBezTo>
                <a:cubicBezTo>
                  <a:pt x="27695" y="2379"/>
                  <a:pt x="26132" y="1176"/>
                  <a:pt x="24342" y="660"/>
                </a:cubicBezTo>
                <a:cubicBezTo>
                  <a:pt x="22050" y="1"/>
                  <a:pt x="19758" y="73"/>
                  <a:pt x="17895" y="16"/>
                </a:cubicBezTo>
                <a:cubicBezTo>
                  <a:pt x="17738" y="11"/>
                  <a:pt x="17580" y="9"/>
                  <a:pt x="17422" y="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109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536" name="Google Shape;536;p22"/>
          <p:cNvSpPr txBox="1">
            <a:spLocks noGrp="1"/>
          </p:cNvSpPr>
          <p:nvPr>
            <p:ph type="subTitle" idx="1"/>
          </p:nvPr>
        </p:nvSpPr>
        <p:spPr>
          <a:xfrm>
            <a:off x="4153625" y="2233800"/>
            <a:ext cx="3565200" cy="15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22"/>
          <p:cNvSpPr txBox="1">
            <a:spLocks noGrp="1"/>
          </p:cNvSpPr>
          <p:nvPr>
            <p:ph type="subTitle" idx="2"/>
          </p:nvPr>
        </p:nvSpPr>
        <p:spPr>
          <a:xfrm>
            <a:off x="4151826" y="1679600"/>
            <a:ext cx="35652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4000" b="1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atrick H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endParaRPr dirty="0"/>
          </a:p>
        </p:txBody>
      </p:sp>
      <p:sp>
        <p:nvSpPr>
          <p:cNvPr id="538" name="Google Shape;538;p22"/>
          <p:cNvSpPr/>
          <p:nvPr/>
        </p:nvSpPr>
        <p:spPr>
          <a:xfrm rot="10800000" flipH="1">
            <a:off x="-25" y="4513602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2"/>
          <p:cNvSpPr/>
          <p:nvPr/>
        </p:nvSpPr>
        <p:spPr>
          <a:xfrm>
            <a:off x="8430908" y="3421208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2"/>
          <p:cNvSpPr/>
          <p:nvPr/>
        </p:nvSpPr>
        <p:spPr>
          <a:xfrm>
            <a:off x="8492400" y="54644"/>
            <a:ext cx="774352" cy="464959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2"/>
          <p:cNvSpPr/>
          <p:nvPr/>
        </p:nvSpPr>
        <p:spPr>
          <a:xfrm rot="10800000" flipH="1">
            <a:off x="-9725" y="4785978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2"/>
          <p:cNvSpPr/>
          <p:nvPr/>
        </p:nvSpPr>
        <p:spPr>
          <a:xfrm rot="10800000">
            <a:off x="944613" y="54638"/>
            <a:ext cx="670800" cy="670800"/>
          </a:xfrm>
          <a:prstGeom prst="arc">
            <a:avLst>
              <a:gd name="adj1" fmla="val 16200000"/>
              <a:gd name="adj2" fmla="val 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2"/>
          <p:cNvSpPr/>
          <p:nvPr/>
        </p:nvSpPr>
        <p:spPr>
          <a:xfrm rot="9899998">
            <a:off x="1070207" y="180230"/>
            <a:ext cx="419597" cy="419597"/>
          </a:xfrm>
          <a:prstGeom prst="arc">
            <a:avLst>
              <a:gd name="adj1" fmla="val 16200000"/>
              <a:gd name="adj2" fmla="val 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3323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"/>
          <p:cNvSpPr txBox="1">
            <a:spLocks noGrp="1"/>
          </p:cNvSpPr>
          <p:nvPr>
            <p:ph type="title"/>
          </p:nvPr>
        </p:nvSpPr>
        <p:spPr>
          <a:xfrm>
            <a:off x="4305963" y="1747800"/>
            <a:ext cx="31236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546" name="Google Shape;546;p23"/>
          <p:cNvSpPr txBox="1">
            <a:spLocks noGrp="1"/>
          </p:cNvSpPr>
          <p:nvPr>
            <p:ph type="subTitle" idx="1"/>
          </p:nvPr>
        </p:nvSpPr>
        <p:spPr>
          <a:xfrm>
            <a:off x="4305974" y="2419500"/>
            <a:ext cx="2904300" cy="9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47" name="Google Shape;547;p23"/>
          <p:cNvGrpSpPr/>
          <p:nvPr/>
        </p:nvGrpSpPr>
        <p:grpSpPr>
          <a:xfrm>
            <a:off x="7698150" y="3161500"/>
            <a:ext cx="2055575" cy="1744275"/>
            <a:chOff x="204125" y="-2162125"/>
            <a:chExt cx="2055575" cy="1744275"/>
          </a:xfrm>
        </p:grpSpPr>
        <p:sp>
          <p:nvSpPr>
            <p:cNvPr id="548" name="Google Shape;548;p23"/>
            <p:cNvSpPr/>
            <p:nvPr/>
          </p:nvSpPr>
          <p:spPr>
            <a:xfrm>
              <a:off x="204125" y="-2129375"/>
              <a:ext cx="2055575" cy="1711525"/>
            </a:xfrm>
            <a:custGeom>
              <a:avLst/>
              <a:gdLst/>
              <a:ahLst/>
              <a:cxnLst/>
              <a:rect l="l" t="t" r="r" b="b"/>
              <a:pathLst>
                <a:path w="82223" h="68461" extrusionOk="0">
                  <a:moveTo>
                    <a:pt x="26094" y="0"/>
                  </a:moveTo>
                  <a:cubicBezTo>
                    <a:pt x="25700" y="0"/>
                    <a:pt x="25304" y="40"/>
                    <a:pt x="24910" y="124"/>
                  </a:cubicBezTo>
                  <a:cubicBezTo>
                    <a:pt x="23328" y="455"/>
                    <a:pt x="22358" y="1047"/>
                    <a:pt x="21413" y="2393"/>
                  </a:cubicBezTo>
                  <a:cubicBezTo>
                    <a:pt x="20492" y="3646"/>
                    <a:pt x="19830" y="5064"/>
                    <a:pt x="19121" y="6458"/>
                  </a:cubicBezTo>
                  <a:cubicBezTo>
                    <a:pt x="19002" y="6671"/>
                    <a:pt x="18885" y="6883"/>
                    <a:pt x="18766" y="7119"/>
                  </a:cubicBezTo>
                  <a:cubicBezTo>
                    <a:pt x="17631" y="9366"/>
                    <a:pt x="16710" y="11729"/>
                    <a:pt x="15646" y="14020"/>
                  </a:cubicBezTo>
                  <a:cubicBezTo>
                    <a:pt x="14820" y="16242"/>
                    <a:pt x="14158" y="18252"/>
                    <a:pt x="13235" y="20401"/>
                  </a:cubicBezTo>
                  <a:cubicBezTo>
                    <a:pt x="11842" y="23332"/>
                    <a:pt x="10919" y="26499"/>
                    <a:pt x="9880" y="29618"/>
                  </a:cubicBezTo>
                  <a:cubicBezTo>
                    <a:pt x="8392" y="34370"/>
                    <a:pt x="7044" y="39214"/>
                    <a:pt x="5767" y="44035"/>
                  </a:cubicBezTo>
                  <a:cubicBezTo>
                    <a:pt x="3782" y="50818"/>
                    <a:pt x="2011" y="57672"/>
                    <a:pt x="710" y="64643"/>
                  </a:cubicBezTo>
                  <a:lnTo>
                    <a:pt x="1" y="68260"/>
                  </a:lnTo>
                  <a:cubicBezTo>
                    <a:pt x="1" y="68330"/>
                    <a:pt x="25" y="68424"/>
                    <a:pt x="95" y="68449"/>
                  </a:cubicBezTo>
                  <a:cubicBezTo>
                    <a:pt x="107" y="68453"/>
                    <a:pt x="120" y="68455"/>
                    <a:pt x="133" y="68455"/>
                  </a:cubicBezTo>
                  <a:cubicBezTo>
                    <a:pt x="196" y="68455"/>
                    <a:pt x="262" y="68409"/>
                    <a:pt x="262" y="68330"/>
                  </a:cubicBezTo>
                  <a:lnTo>
                    <a:pt x="284" y="68235"/>
                  </a:lnTo>
                  <a:cubicBezTo>
                    <a:pt x="324" y="68261"/>
                    <a:pt x="363" y="68280"/>
                    <a:pt x="402" y="68280"/>
                  </a:cubicBezTo>
                  <a:cubicBezTo>
                    <a:pt x="434" y="68280"/>
                    <a:pt x="466" y="68268"/>
                    <a:pt x="498" y="68235"/>
                  </a:cubicBezTo>
                  <a:cubicBezTo>
                    <a:pt x="521" y="68213"/>
                    <a:pt x="568" y="68188"/>
                    <a:pt x="568" y="68141"/>
                  </a:cubicBezTo>
                  <a:lnTo>
                    <a:pt x="662" y="68141"/>
                  </a:lnTo>
                  <a:cubicBezTo>
                    <a:pt x="1207" y="68141"/>
                    <a:pt x="1750" y="68118"/>
                    <a:pt x="2294" y="68094"/>
                  </a:cubicBezTo>
                  <a:cubicBezTo>
                    <a:pt x="2553" y="68110"/>
                    <a:pt x="2811" y="68148"/>
                    <a:pt x="3077" y="68148"/>
                  </a:cubicBezTo>
                  <a:cubicBezTo>
                    <a:pt x="3200" y="68148"/>
                    <a:pt x="3324" y="68140"/>
                    <a:pt x="3451" y="68118"/>
                  </a:cubicBezTo>
                  <a:cubicBezTo>
                    <a:pt x="4336" y="68055"/>
                    <a:pt x="5232" y="68002"/>
                    <a:pt x="6123" y="68002"/>
                  </a:cubicBezTo>
                  <a:cubicBezTo>
                    <a:pt x="6566" y="68002"/>
                    <a:pt x="7007" y="68015"/>
                    <a:pt x="7446" y="68046"/>
                  </a:cubicBezTo>
                  <a:cubicBezTo>
                    <a:pt x="8297" y="68141"/>
                    <a:pt x="9076" y="68354"/>
                    <a:pt x="10046" y="68402"/>
                  </a:cubicBezTo>
                  <a:cubicBezTo>
                    <a:pt x="10358" y="68414"/>
                    <a:pt x="10670" y="68418"/>
                    <a:pt x="10983" y="68418"/>
                  </a:cubicBezTo>
                  <a:cubicBezTo>
                    <a:pt x="11690" y="68418"/>
                    <a:pt x="12397" y="68396"/>
                    <a:pt x="13105" y="68396"/>
                  </a:cubicBezTo>
                  <a:cubicBezTo>
                    <a:pt x="13290" y="68396"/>
                    <a:pt x="13475" y="68398"/>
                    <a:pt x="13661" y="68402"/>
                  </a:cubicBezTo>
                  <a:cubicBezTo>
                    <a:pt x="13719" y="68399"/>
                    <a:pt x="13778" y="68398"/>
                    <a:pt x="13837" y="68398"/>
                  </a:cubicBezTo>
                  <a:cubicBezTo>
                    <a:pt x="14289" y="68398"/>
                    <a:pt x="14741" y="68460"/>
                    <a:pt x="15194" y="68460"/>
                  </a:cubicBezTo>
                  <a:cubicBezTo>
                    <a:pt x="15297" y="68460"/>
                    <a:pt x="15401" y="68457"/>
                    <a:pt x="15504" y="68449"/>
                  </a:cubicBezTo>
                  <a:cubicBezTo>
                    <a:pt x="18151" y="68377"/>
                    <a:pt x="20798" y="68071"/>
                    <a:pt x="23445" y="67787"/>
                  </a:cubicBezTo>
                  <a:cubicBezTo>
                    <a:pt x="26542" y="67479"/>
                    <a:pt x="29614" y="67006"/>
                    <a:pt x="32734" y="66889"/>
                  </a:cubicBezTo>
                  <a:cubicBezTo>
                    <a:pt x="33977" y="66776"/>
                    <a:pt x="35220" y="66558"/>
                    <a:pt x="36463" y="66558"/>
                  </a:cubicBezTo>
                  <a:cubicBezTo>
                    <a:pt x="36779" y="66558"/>
                    <a:pt x="37096" y="66572"/>
                    <a:pt x="37413" y="66606"/>
                  </a:cubicBezTo>
                  <a:cubicBezTo>
                    <a:pt x="38192" y="66653"/>
                    <a:pt x="38996" y="66653"/>
                    <a:pt x="39777" y="66700"/>
                  </a:cubicBezTo>
                  <a:cubicBezTo>
                    <a:pt x="41006" y="66842"/>
                    <a:pt x="42235" y="67078"/>
                    <a:pt x="43581" y="67243"/>
                  </a:cubicBezTo>
                  <a:cubicBezTo>
                    <a:pt x="45140" y="67432"/>
                    <a:pt x="46700" y="67362"/>
                    <a:pt x="48260" y="67645"/>
                  </a:cubicBezTo>
                  <a:cubicBezTo>
                    <a:pt x="49655" y="67857"/>
                    <a:pt x="51073" y="68071"/>
                    <a:pt x="52491" y="68094"/>
                  </a:cubicBezTo>
                  <a:cubicBezTo>
                    <a:pt x="53995" y="68074"/>
                    <a:pt x="55500" y="67892"/>
                    <a:pt x="57003" y="67892"/>
                  </a:cubicBezTo>
                  <a:cubicBezTo>
                    <a:pt x="57224" y="67892"/>
                    <a:pt x="57445" y="67895"/>
                    <a:pt x="57666" y="67904"/>
                  </a:cubicBezTo>
                  <a:cubicBezTo>
                    <a:pt x="59818" y="67952"/>
                    <a:pt x="61967" y="68141"/>
                    <a:pt x="64094" y="68283"/>
                  </a:cubicBezTo>
                  <a:cubicBezTo>
                    <a:pt x="64953" y="68363"/>
                    <a:pt x="65801" y="68453"/>
                    <a:pt x="66652" y="68453"/>
                  </a:cubicBezTo>
                  <a:cubicBezTo>
                    <a:pt x="67067" y="68453"/>
                    <a:pt x="67482" y="68432"/>
                    <a:pt x="67900" y="68377"/>
                  </a:cubicBezTo>
                  <a:cubicBezTo>
                    <a:pt x="69247" y="68118"/>
                    <a:pt x="70570" y="67834"/>
                    <a:pt x="71918" y="67479"/>
                  </a:cubicBezTo>
                  <a:cubicBezTo>
                    <a:pt x="73005" y="67078"/>
                    <a:pt x="73903" y="66581"/>
                    <a:pt x="75085" y="66203"/>
                  </a:cubicBezTo>
                  <a:cubicBezTo>
                    <a:pt x="76503" y="65755"/>
                    <a:pt x="77779" y="64904"/>
                    <a:pt x="79055" y="64123"/>
                  </a:cubicBezTo>
                  <a:cubicBezTo>
                    <a:pt x="79740" y="63698"/>
                    <a:pt x="80426" y="63250"/>
                    <a:pt x="81063" y="62705"/>
                  </a:cubicBezTo>
                  <a:cubicBezTo>
                    <a:pt x="81347" y="62493"/>
                    <a:pt x="81655" y="62257"/>
                    <a:pt x="81819" y="61902"/>
                  </a:cubicBezTo>
                  <a:cubicBezTo>
                    <a:pt x="82222" y="61075"/>
                    <a:pt x="82128" y="60058"/>
                    <a:pt x="82033" y="59137"/>
                  </a:cubicBezTo>
                  <a:cubicBezTo>
                    <a:pt x="81891" y="57837"/>
                    <a:pt x="81583" y="56560"/>
                    <a:pt x="81300" y="55284"/>
                  </a:cubicBezTo>
                  <a:cubicBezTo>
                    <a:pt x="81088" y="53488"/>
                    <a:pt x="80543" y="51786"/>
                    <a:pt x="79976" y="50085"/>
                  </a:cubicBezTo>
                  <a:cubicBezTo>
                    <a:pt x="79362" y="47982"/>
                    <a:pt x="78630" y="45950"/>
                    <a:pt x="77779" y="43940"/>
                  </a:cubicBezTo>
                  <a:cubicBezTo>
                    <a:pt x="76667" y="41176"/>
                    <a:pt x="76006" y="37512"/>
                    <a:pt x="74801" y="34534"/>
                  </a:cubicBezTo>
                  <a:cubicBezTo>
                    <a:pt x="73714" y="31345"/>
                    <a:pt x="71965" y="28579"/>
                    <a:pt x="70334" y="25720"/>
                  </a:cubicBezTo>
                  <a:cubicBezTo>
                    <a:pt x="69766" y="24633"/>
                    <a:pt x="69082" y="23568"/>
                    <a:pt x="68515" y="22458"/>
                  </a:cubicBezTo>
                  <a:cubicBezTo>
                    <a:pt x="68042" y="21419"/>
                    <a:pt x="67450" y="20449"/>
                    <a:pt x="66908" y="19433"/>
                  </a:cubicBezTo>
                  <a:cubicBezTo>
                    <a:pt x="66104" y="17849"/>
                    <a:pt x="65371" y="16077"/>
                    <a:pt x="63883" y="15155"/>
                  </a:cubicBezTo>
                  <a:cubicBezTo>
                    <a:pt x="63457" y="14883"/>
                    <a:pt x="63024" y="14767"/>
                    <a:pt x="62592" y="14767"/>
                  </a:cubicBezTo>
                  <a:cubicBezTo>
                    <a:pt x="61226" y="14767"/>
                    <a:pt x="59884" y="15928"/>
                    <a:pt x="58895" y="16951"/>
                  </a:cubicBezTo>
                  <a:cubicBezTo>
                    <a:pt x="57171" y="18866"/>
                    <a:pt x="55965" y="21277"/>
                    <a:pt x="54571" y="23498"/>
                  </a:cubicBezTo>
                  <a:cubicBezTo>
                    <a:pt x="53034" y="26429"/>
                    <a:pt x="51971" y="29618"/>
                    <a:pt x="50907" y="32785"/>
                  </a:cubicBezTo>
                  <a:cubicBezTo>
                    <a:pt x="50056" y="35315"/>
                    <a:pt x="49608" y="37985"/>
                    <a:pt x="48946" y="40584"/>
                  </a:cubicBezTo>
                  <a:cubicBezTo>
                    <a:pt x="48685" y="41696"/>
                    <a:pt x="48496" y="43184"/>
                    <a:pt x="48260" y="44224"/>
                  </a:cubicBezTo>
                  <a:lnTo>
                    <a:pt x="48237" y="44201"/>
                  </a:lnTo>
                  <a:cubicBezTo>
                    <a:pt x="47954" y="42995"/>
                    <a:pt x="47623" y="41791"/>
                    <a:pt x="47173" y="40656"/>
                  </a:cubicBezTo>
                  <a:cubicBezTo>
                    <a:pt x="46511" y="39119"/>
                    <a:pt x="45755" y="37631"/>
                    <a:pt x="45235" y="36188"/>
                  </a:cubicBezTo>
                  <a:cubicBezTo>
                    <a:pt x="44881" y="35196"/>
                    <a:pt x="44740" y="34109"/>
                    <a:pt x="44409" y="33093"/>
                  </a:cubicBezTo>
                  <a:cubicBezTo>
                    <a:pt x="43794" y="31203"/>
                    <a:pt x="43344" y="29240"/>
                    <a:pt x="42588" y="27421"/>
                  </a:cubicBezTo>
                  <a:cubicBezTo>
                    <a:pt x="41501" y="24822"/>
                    <a:pt x="40414" y="22128"/>
                    <a:pt x="38926" y="19551"/>
                  </a:cubicBezTo>
                  <a:cubicBezTo>
                    <a:pt x="37981" y="17471"/>
                    <a:pt x="37294" y="15438"/>
                    <a:pt x="36396" y="13431"/>
                  </a:cubicBezTo>
                  <a:cubicBezTo>
                    <a:pt x="35192" y="11209"/>
                    <a:pt x="34388" y="8774"/>
                    <a:pt x="33182" y="6530"/>
                  </a:cubicBezTo>
                  <a:cubicBezTo>
                    <a:pt x="32687" y="5276"/>
                    <a:pt x="32167" y="4047"/>
                    <a:pt x="31433" y="2937"/>
                  </a:cubicBezTo>
                  <a:cubicBezTo>
                    <a:pt x="30314" y="1198"/>
                    <a:pt x="28248" y="0"/>
                    <a:pt x="260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328200" y="-997550"/>
              <a:ext cx="138900" cy="516950"/>
            </a:xfrm>
            <a:custGeom>
              <a:avLst/>
              <a:gdLst/>
              <a:ahLst/>
              <a:cxnLst/>
              <a:rect l="l" t="t" r="r" b="b"/>
              <a:pathLst>
                <a:path w="5556" h="20678" extrusionOk="0">
                  <a:moveTo>
                    <a:pt x="4852" y="1"/>
                  </a:moveTo>
                  <a:cubicBezTo>
                    <a:pt x="4520" y="1"/>
                    <a:pt x="4203" y="76"/>
                    <a:pt x="3901" y="227"/>
                  </a:cubicBezTo>
                  <a:cubicBezTo>
                    <a:pt x="3404" y="463"/>
                    <a:pt x="2861" y="630"/>
                    <a:pt x="2459" y="1008"/>
                  </a:cubicBezTo>
                  <a:cubicBezTo>
                    <a:pt x="1727" y="1811"/>
                    <a:pt x="1349" y="2874"/>
                    <a:pt x="1041" y="3891"/>
                  </a:cubicBezTo>
                  <a:cubicBezTo>
                    <a:pt x="923" y="4364"/>
                    <a:pt x="734" y="4789"/>
                    <a:pt x="615" y="5262"/>
                  </a:cubicBezTo>
                  <a:cubicBezTo>
                    <a:pt x="521" y="5593"/>
                    <a:pt x="568" y="5876"/>
                    <a:pt x="498" y="6135"/>
                  </a:cubicBezTo>
                  <a:cubicBezTo>
                    <a:pt x="48" y="7814"/>
                    <a:pt x="1" y="9610"/>
                    <a:pt x="120" y="11335"/>
                  </a:cubicBezTo>
                  <a:cubicBezTo>
                    <a:pt x="284" y="12516"/>
                    <a:pt x="710" y="13628"/>
                    <a:pt x="1112" y="14738"/>
                  </a:cubicBezTo>
                  <a:cubicBezTo>
                    <a:pt x="1349" y="15447"/>
                    <a:pt x="1513" y="16180"/>
                    <a:pt x="1680" y="16912"/>
                  </a:cubicBezTo>
                  <a:cubicBezTo>
                    <a:pt x="1774" y="17668"/>
                    <a:pt x="1680" y="19158"/>
                    <a:pt x="1608" y="19890"/>
                  </a:cubicBezTo>
                  <a:cubicBezTo>
                    <a:pt x="1608" y="20126"/>
                    <a:pt x="1513" y="20387"/>
                    <a:pt x="1538" y="20599"/>
                  </a:cubicBezTo>
                  <a:cubicBezTo>
                    <a:pt x="1569" y="20653"/>
                    <a:pt x="1620" y="20677"/>
                    <a:pt x="1669" y="20677"/>
                  </a:cubicBezTo>
                  <a:cubicBezTo>
                    <a:pt x="1729" y="20677"/>
                    <a:pt x="1784" y="20641"/>
                    <a:pt x="1797" y="20576"/>
                  </a:cubicBezTo>
                  <a:cubicBezTo>
                    <a:pt x="1986" y="19347"/>
                    <a:pt x="2058" y="18094"/>
                    <a:pt x="1963" y="16865"/>
                  </a:cubicBezTo>
                  <a:cubicBezTo>
                    <a:pt x="1891" y="16392"/>
                    <a:pt x="1702" y="15920"/>
                    <a:pt x="1632" y="15424"/>
                  </a:cubicBezTo>
                  <a:cubicBezTo>
                    <a:pt x="1160" y="13793"/>
                    <a:pt x="356" y="12210"/>
                    <a:pt x="379" y="10578"/>
                  </a:cubicBezTo>
                  <a:cubicBezTo>
                    <a:pt x="332" y="8996"/>
                    <a:pt x="426" y="7578"/>
                    <a:pt x="804" y="6113"/>
                  </a:cubicBezTo>
                  <a:cubicBezTo>
                    <a:pt x="829" y="5332"/>
                    <a:pt x="1160" y="4623"/>
                    <a:pt x="1372" y="3772"/>
                  </a:cubicBezTo>
                  <a:cubicBezTo>
                    <a:pt x="1680" y="2851"/>
                    <a:pt x="1963" y="2023"/>
                    <a:pt x="2600" y="1267"/>
                  </a:cubicBezTo>
                  <a:cubicBezTo>
                    <a:pt x="2956" y="913"/>
                    <a:pt x="3451" y="747"/>
                    <a:pt x="3877" y="535"/>
                  </a:cubicBezTo>
                  <a:cubicBezTo>
                    <a:pt x="4177" y="355"/>
                    <a:pt x="4577" y="293"/>
                    <a:pt x="4837" y="293"/>
                  </a:cubicBezTo>
                  <a:cubicBezTo>
                    <a:pt x="4884" y="293"/>
                    <a:pt x="4927" y="295"/>
                    <a:pt x="4964" y="299"/>
                  </a:cubicBezTo>
                  <a:cubicBezTo>
                    <a:pt x="4995" y="306"/>
                    <a:pt x="5030" y="309"/>
                    <a:pt x="5065" y="309"/>
                  </a:cubicBezTo>
                  <a:cubicBezTo>
                    <a:pt x="5135" y="309"/>
                    <a:pt x="5209" y="299"/>
                    <a:pt x="5272" y="299"/>
                  </a:cubicBezTo>
                  <a:cubicBezTo>
                    <a:pt x="5306" y="299"/>
                    <a:pt x="5341" y="304"/>
                    <a:pt x="5373" y="304"/>
                  </a:cubicBezTo>
                  <a:cubicBezTo>
                    <a:pt x="5406" y="304"/>
                    <a:pt x="5437" y="298"/>
                    <a:pt x="5461" y="274"/>
                  </a:cubicBezTo>
                  <a:cubicBezTo>
                    <a:pt x="5556" y="180"/>
                    <a:pt x="5484" y="15"/>
                    <a:pt x="5342" y="15"/>
                  </a:cubicBezTo>
                  <a:lnTo>
                    <a:pt x="5106" y="15"/>
                  </a:lnTo>
                  <a:cubicBezTo>
                    <a:pt x="5020" y="6"/>
                    <a:pt x="4935" y="1"/>
                    <a:pt x="48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510500" y="-1262475"/>
              <a:ext cx="115500" cy="492950"/>
            </a:xfrm>
            <a:custGeom>
              <a:avLst/>
              <a:gdLst/>
              <a:ahLst/>
              <a:cxnLst/>
              <a:rect l="l" t="t" r="r" b="b"/>
              <a:pathLst>
                <a:path w="4620" h="19718" extrusionOk="0">
                  <a:moveTo>
                    <a:pt x="283" y="0"/>
                  </a:moveTo>
                  <a:cubicBezTo>
                    <a:pt x="0" y="0"/>
                    <a:pt x="127" y="875"/>
                    <a:pt x="107" y="1064"/>
                  </a:cubicBezTo>
                  <a:cubicBezTo>
                    <a:pt x="130" y="2624"/>
                    <a:pt x="154" y="4159"/>
                    <a:pt x="438" y="5555"/>
                  </a:cubicBezTo>
                  <a:cubicBezTo>
                    <a:pt x="532" y="6075"/>
                    <a:pt x="555" y="6806"/>
                    <a:pt x="791" y="7421"/>
                  </a:cubicBezTo>
                  <a:cubicBezTo>
                    <a:pt x="933" y="7918"/>
                    <a:pt x="1170" y="8366"/>
                    <a:pt x="1383" y="8839"/>
                  </a:cubicBezTo>
                  <a:cubicBezTo>
                    <a:pt x="1406" y="8911"/>
                    <a:pt x="1595" y="9453"/>
                    <a:pt x="1737" y="9667"/>
                  </a:cubicBezTo>
                  <a:cubicBezTo>
                    <a:pt x="2209" y="10588"/>
                    <a:pt x="2918" y="11605"/>
                    <a:pt x="3249" y="12431"/>
                  </a:cubicBezTo>
                  <a:cubicBezTo>
                    <a:pt x="3699" y="14133"/>
                    <a:pt x="4219" y="15740"/>
                    <a:pt x="4219" y="17441"/>
                  </a:cubicBezTo>
                  <a:cubicBezTo>
                    <a:pt x="4242" y="18150"/>
                    <a:pt x="4219" y="18907"/>
                    <a:pt x="4242" y="19616"/>
                  </a:cubicBezTo>
                  <a:cubicBezTo>
                    <a:pt x="4272" y="19685"/>
                    <a:pt x="4335" y="19718"/>
                    <a:pt x="4398" y="19718"/>
                  </a:cubicBezTo>
                  <a:cubicBezTo>
                    <a:pt x="4485" y="19718"/>
                    <a:pt x="4573" y="19656"/>
                    <a:pt x="4573" y="19546"/>
                  </a:cubicBezTo>
                  <a:cubicBezTo>
                    <a:pt x="4573" y="18269"/>
                    <a:pt x="4620" y="16969"/>
                    <a:pt x="4408" y="15692"/>
                  </a:cubicBezTo>
                  <a:cubicBezTo>
                    <a:pt x="4100" y="14464"/>
                    <a:pt x="3888" y="13187"/>
                    <a:pt x="3438" y="12006"/>
                  </a:cubicBezTo>
                  <a:cubicBezTo>
                    <a:pt x="2871" y="10849"/>
                    <a:pt x="2045" y="9761"/>
                    <a:pt x="1667" y="8674"/>
                  </a:cubicBezTo>
                  <a:cubicBezTo>
                    <a:pt x="1194" y="7682"/>
                    <a:pt x="863" y="6665"/>
                    <a:pt x="791" y="5577"/>
                  </a:cubicBezTo>
                  <a:cubicBezTo>
                    <a:pt x="508" y="4231"/>
                    <a:pt x="461" y="2671"/>
                    <a:pt x="438" y="1087"/>
                  </a:cubicBezTo>
                  <a:cubicBezTo>
                    <a:pt x="438" y="781"/>
                    <a:pt x="438" y="473"/>
                    <a:pt x="461" y="166"/>
                  </a:cubicBezTo>
                  <a:cubicBezTo>
                    <a:pt x="461" y="119"/>
                    <a:pt x="438" y="72"/>
                    <a:pt x="413" y="47"/>
                  </a:cubicBezTo>
                  <a:cubicBezTo>
                    <a:pt x="362" y="15"/>
                    <a:pt x="319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454075" y="-1264525"/>
              <a:ext cx="26600" cy="193450"/>
            </a:xfrm>
            <a:custGeom>
              <a:avLst/>
              <a:gdLst/>
              <a:ahLst/>
              <a:cxnLst/>
              <a:rect l="l" t="t" r="r" b="b"/>
              <a:pathLst>
                <a:path w="1064" h="7738" extrusionOk="0">
                  <a:moveTo>
                    <a:pt x="905" y="1"/>
                  </a:moveTo>
                  <a:cubicBezTo>
                    <a:pt x="839" y="1"/>
                    <a:pt x="770" y="37"/>
                    <a:pt x="757" y="107"/>
                  </a:cubicBezTo>
                  <a:cubicBezTo>
                    <a:pt x="496" y="1194"/>
                    <a:pt x="307" y="2114"/>
                    <a:pt x="142" y="3226"/>
                  </a:cubicBezTo>
                  <a:cubicBezTo>
                    <a:pt x="1" y="4644"/>
                    <a:pt x="71" y="6085"/>
                    <a:pt x="379" y="7503"/>
                  </a:cubicBezTo>
                  <a:cubicBezTo>
                    <a:pt x="401" y="7575"/>
                    <a:pt x="401" y="7669"/>
                    <a:pt x="473" y="7716"/>
                  </a:cubicBezTo>
                  <a:cubicBezTo>
                    <a:pt x="493" y="7731"/>
                    <a:pt x="515" y="7737"/>
                    <a:pt x="537" y="7737"/>
                  </a:cubicBezTo>
                  <a:cubicBezTo>
                    <a:pt x="620" y="7737"/>
                    <a:pt x="704" y="7644"/>
                    <a:pt x="685" y="7550"/>
                  </a:cubicBezTo>
                  <a:cubicBezTo>
                    <a:pt x="118" y="5281"/>
                    <a:pt x="354" y="2895"/>
                    <a:pt x="921" y="721"/>
                  </a:cubicBezTo>
                  <a:cubicBezTo>
                    <a:pt x="969" y="507"/>
                    <a:pt x="1063" y="271"/>
                    <a:pt x="1016" y="59"/>
                  </a:cubicBezTo>
                  <a:cubicBezTo>
                    <a:pt x="996" y="20"/>
                    <a:pt x="951" y="1"/>
                    <a:pt x="9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494250" y="-1548075"/>
              <a:ext cx="57325" cy="208400"/>
            </a:xfrm>
            <a:custGeom>
              <a:avLst/>
              <a:gdLst/>
              <a:ahLst/>
              <a:cxnLst/>
              <a:rect l="l" t="t" r="r" b="b"/>
              <a:pathLst>
                <a:path w="2293" h="8336" extrusionOk="0">
                  <a:moveTo>
                    <a:pt x="2144" y="1"/>
                  </a:moveTo>
                  <a:cubicBezTo>
                    <a:pt x="2081" y="1"/>
                    <a:pt x="2020" y="36"/>
                    <a:pt x="2009" y="105"/>
                  </a:cubicBezTo>
                  <a:cubicBezTo>
                    <a:pt x="1678" y="955"/>
                    <a:pt x="1560" y="1876"/>
                    <a:pt x="1324" y="2751"/>
                  </a:cubicBezTo>
                  <a:cubicBezTo>
                    <a:pt x="804" y="4311"/>
                    <a:pt x="496" y="5918"/>
                    <a:pt x="142" y="7525"/>
                  </a:cubicBezTo>
                  <a:cubicBezTo>
                    <a:pt x="118" y="7762"/>
                    <a:pt x="1" y="8021"/>
                    <a:pt x="48" y="8257"/>
                  </a:cubicBezTo>
                  <a:cubicBezTo>
                    <a:pt x="69" y="8311"/>
                    <a:pt x="114" y="8335"/>
                    <a:pt x="160" y="8335"/>
                  </a:cubicBezTo>
                  <a:cubicBezTo>
                    <a:pt x="215" y="8335"/>
                    <a:pt x="271" y="8299"/>
                    <a:pt x="284" y="8234"/>
                  </a:cubicBezTo>
                  <a:cubicBezTo>
                    <a:pt x="662" y="6414"/>
                    <a:pt x="1041" y="4595"/>
                    <a:pt x="1583" y="2821"/>
                  </a:cubicBezTo>
                  <a:cubicBezTo>
                    <a:pt x="1750" y="2184"/>
                    <a:pt x="1914" y="1570"/>
                    <a:pt x="2033" y="908"/>
                  </a:cubicBezTo>
                  <a:cubicBezTo>
                    <a:pt x="2103" y="647"/>
                    <a:pt x="2269" y="388"/>
                    <a:pt x="2292" y="127"/>
                  </a:cubicBezTo>
                  <a:cubicBezTo>
                    <a:pt x="2280" y="42"/>
                    <a:pt x="2211" y="1"/>
                    <a:pt x="2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3"/>
            <p:cNvSpPr/>
            <p:nvPr/>
          </p:nvSpPr>
          <p:spPr>
            <a:xfrm>
              <a:off x="553900" y="-1658825"/>
              <a:ext cx="59125" cy="416350"/>
            </a:xfrm>
            <a:custGeom>
              <a:avLst/>
              <a:gdLst/>
              <a:ahLst/>
              <a:cxnLst/>
              <a:rect l="l" t="t" r="r" b="b"/>
              <a:pathLst>
                <a:path w="2365" h="16654" extrusionOk="0">
                  <a:moveTo>
                    <a:pt x="2241" y="1"/>
                  </a:moveTo>
                  <a:cubicBezTo>
                    <a:pt x="2188" y="1"/>
                    <a:pt x="2121" y="40"/>
                    <a:pt x="2105" y="91"/>
                  </a:cubicBezTo>
                  <a:cubicBezTo>
                    <a:pt x="1230" y="3517"/>
                    <a:pt x="379" y="7040"/>
                    <a:pt x="120" y="10466"/>
                  </a:cubicBezTo>
                  <a:cubicBezTo>
                    <a:pt x="1" y="11625"/>
                    <a:pt x="284" y="12759"/>
                    <a:pt x="545" y="13893"/>
                  </a:cubicBezTo>
                  <a:cubicBezTo>
                    <a:pt x="804" y="14697"/>
                    <a:pt x="1254" y="15689"/>
                    <a:pt x="1538" y="16374"/>
                  </a:cubicBezTo>
                  <a:cubicBezTo>
                    <a:pt x="1573" y="16480"/>
                    <a:pt x="1635" y="16654"/>
                    <a:pt x="1734" y="16654"/>
                  </a:cubicBezTo>
                  <a:cubicBezTo>
                    <a:pt x="1766" y="16654"/>
                    <a:pt x="1803" y="16635"/>
                    <a:pt x="1844" y="16588"/>
                  </a:cubicBezTo>
                  <a:cubicBezTo>
                    <a:pt x="1891" y="16327"/>
                    <a:pt x="1655" y="16068"/>
                    <a:pt x="1585" y="15831"/>
                  </a:cubicBezTo>
                  <a:cubicBezTo>
                    <a:pt x="1396" y="15311"/>
                    <a:pt x="971" y="14461"/>
                    <a:pt x="782" y="13799"/>
                  </a:cubicBezTo>
                  <a:cubicBezTo>
                    <a:pt x="568" y="12806"/>
                    <a:pt x="332" y="11931"/>
                    <a:pt x="356" y="10963"/>
                  </a:cubicBezTo>
                  <a:cubicBezTo>
                    <a:pt x="356" y="9946"/>
                    <a:pt x="592" y="8978"/>
                    <a:pt x="640" y="7985"/>
                  </a:cubicBezTo>
                  <a:cubicBezTo>
                    <a:pt x="876" y="6684"/>
                    <a:pt x="1112" y="5408"/>
                    <a:pt x="1371" y="4132"/>
                  </a:cubicBezTo>
                  <a:cubicBezTo>
                    <a:pt x="1632" y="3092"/>
                    <a:pt x="1869" y="2029"/>
                    <a:pt x="2128" y="990"/>
                  </a:cubicBezTo>
                  <a:cubicBezTo>
                    <a:pt x="2200" y="681"/>
                    <a:pt x="2317" y="398"/>
                    <a:pt x="2364" y="114"/>
                  </a:cubicBezTo>
                  <a:cubicBezTo>
                    <a:pt x="2341" y="67"/>
                    <a:pt x="2341" y="44"/>
                    <a:pt x="2294" y="20"/>
                  </a:cubicBezTo>
                  <a:cubicBezTo>
                    <a:pt x="2281" y="6"/>
                    <a:pt x="2262" y="1"/>
                    <a:pt x="22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>
              <a:off x="592450" y="-1183975"/>
              <a:ext cx="93250" cy="312150"/>
            </a:xfrm>
            <a:custGeom>
              <a:avLst/>
              <a:gdLst/>
              <a:ahLst/>
              <a:cxnLst/>
              <a:rect l="l" t="t" r="r" b="b"/>
              <a:pathLst>
                <a:path w="3730" h="12486" extrusionOk="0">
                  <a:moveTo>
                    <a:pt x="154" y="0"/>
                  </a:moveTo>
                  <a:cubicBezTo>
                    <a:pt x="71" y="0"/>
                    <a:pt x="1" y="84"/>
                    <a:pt x="43" y="169"/>
                  </a:cubicBezTo>
                  <a:cubicBezTo>
                    <a:pt x="563" y="1706"/>
                    <a:pt x="964" y="3360"/>
                    <a:pt x="1603" y="4825"/>
                  </a:cubicBezTo>
                  <a:cubicBezTo>
                    <a:pt x="1862" y="5415"/>
                    <a:pt x="1956" y="6077"/>
                    <a:pt x="2240" y="6644"/>
                  </a:cubicBezTo>
                  <a:cubicBezTo>
                    <a:pt x="2501" y="7330"/>
                    <a:pt x="2760" y="7992"/>
                    <a:pt x="2996" y="8677"/>
                  </a:cubicBezTo>
                  <a:cubicBezTo>
                    <a:pt x="3257" y="9883"/>
                    <a:pt x="3352" y="10970"/>
                    <a:pt x="3399" y="12246"/>
                  </a:cubicBezTo>
                  <a:cubicBezTo>
                    <a:pt x="3381" y="12353"/>
                    <a:pt x="3443" y="12485"/>
                    <a:pt x="3535" y="12485"/>
                  </a:cubicBezTo>
                  <a:cubicBezTo>
                    <a:pt x="3566" y="12485"/>
                    <a:pt x="3600" y="12471"/>
                    <a:pt x="3635" y="12435"/>
                  </a:cubicBezTo>
                  <a:cubicBezTo>
                    <a:pt x="3730" y="12363"/>
                    <a:pt x="3683" y="12222"/>
                    <a:pt x="3683" y="12104"/>
                  </a:cubicBezTo>
                  <a:cubicBezTo>
                    <a:pt x="3611" y="10945"/>
                    <a:pt x="3516" y="9788"/>
                    <a:pt x="3233" y="8607"/>
                  </a:cubicBezTo>
                  <a:cubicBezTo>
                    <a:pt x="3021" y="7898"/>
                    <a:pt x="2760" y="7283"/>
                    <a:pt x="2476" y="6574"/>
                  </a:cubicBezTo>
                  <a:cubicBezTo>
                    <a:pt x="2240" y="6030"/>
                    <a:pt x="2123" y="5440"/>
                    <a:pt x="1886" y="4873"/>
                  </a:cubicBezTo>
                  <a:cubicBezTo>
                    <a:pt x="1342" y="3644"/>
                    <a:pt x="988" y="2226"/>
                    <a:pt x="538" y="878"/>
                  </a:cubicBezTo>
                  <a:cubicBezTo>
                    <a:pt x="444" y="619"/>
                    <a:pt x="374" y="310"/>
                    <a:pt x="255" y="51"/>
                  </a:cubicBezTo>
                  <a:cubicBezTo>
                    <a:pt x="255" y="27"/>
                    <a:pt x="208" y="4"/>
                    <a:pt x="185" y="4"/>
                  </a:cubicBezTo>
                  <a:cubicBezTo>
                    <a:pt x="175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>
              <a:off x="670075" y="-1184050"/>
              <a:ext cx="212350" cy="400150"/>
            </a:xfrm>
            <a:custGeom>
              <a:avLst/>
              <a:gdLst/>
              <a:ahLst/>
              <a:cxnLst/>
              <a:rect l="l" t="t" r="r" b="b"/>
              <a:pathLst>
                <a:path w="8494" h="16006" extrusionOk="0">
                  <a:moveTo>
                    <a:pt x="172" y="0"/>
                  </a:moveTo>
                  <a:cubicBezTo>
                    <a:pt x="90" y="0"/>
                    <a:pt x="1" y="75"/>
                    <a:pt x="33" y="172"/>
                  </a:cubicBezTo>
                  <a:cubicBezTo>
                    <a:pt x="341" y="1803"/>
                    <a:pt x="553" y="3480"/>
                    <a:pt x="1381" y="4946"/>
                  </a:cubicBezTo>
                  <a:cubicBezTo>
                    <a:pt x="1687" y="5537"/>
                    <a:pt x="2043" y="6152"/>
                    <a:pt x="2633" y="6530"/>
                  </a:cubicBezTo>
                  <a:cubicBezTo>
                    <a:pt x="3436" y="7073"/>
                    <a:pt x="4359" y="7475"/>
                    <a:pt x="5185" y="7995"/>
                  </a:cubicBezTo>
                  <a:cubicBezTo>
                    <a:pt x="5730" y="8491"/>
                    <a:pt x="6509" y="9200"/>
                    <a:pt x="6959" y="9933"/>
                  </a:cubicBezTo>
                  <a:cubicBezTo>
                    <a:pt x="7668" y="11185"/>
                    <a:pt x="7879" y="12816"/>
                    <a:pt x="8046" y="14210"/>
                  </a:cubicBezTo>
                  <a:cubicBezTo>
                    <a:pt x="8140" y="14707"/>
                    <a:pt x="8163" y="15250"/>
                    <a:pt x="8116" y="15841"/>
                  </a:cubicBezTo>
                  <a:cubicBezTo>
                    <a:pt x="8116" y="15936"/>
                    <a:pt x="8188" y="16006"/>
                    <a:pt x="8282" y="16006"/>
                  </a:cubicBezTo>
                  <a:cubicBezTo>
                    <a:pt x="8424" y="16006"/>
                    <a:pt x="8447" y="15841"/>
                    <a:pt x="8447" y="15722"/>
                  </a:cubicBezTo>
                  <a:cubicBezTo>
                    <a:pt x="8494" y="15297"/>
                    <a:pt x="8471" y="14896"/>
                    <a:pt x="8424" y="14471"/>
                  </a:cubicBezTo>
                  <a:cubicBezTo>
                    <a:pt x="8210" y="12958"/>
                    <a:pt x="8068" y="10948"/>
                    <a:pt x="7076" y="9530"/>
                  </a:cubicBezTo>
                  <a:cubicBezTo>
                    <a:pt x="6650" y="8869"/>
                    <a:pt x="6061" y="8373"/>
                    <a:pt x="5493" y="7829"/>
                  </a:cubicBezTo>
                  <a:cubicBezTo>
                    <a:pt x="5091" y="7498"/>
                    <a:pt x="4571" y="7309"/>
                    <a:pt x="4123" y="7025"/>
                  </a:cubicBezTo>
                  <a:cubicBezTo>
                    <a:pt x="3153" y="6505"/>
                    <a:pt x="2255" y="6105"/>
                    <a:pt x="1782" y="5065"/>
                  </a:cubicBezTo>
                  <a:cubicBezTo>
                    <a:pt x="1239" y="4142"/>
                    <a:pt x="931" y="3197"/>
                    <a:pt x="695" y="2110"/>
                  </a:cubicBezTo>
                  <a:cubicBezTo>
                    <a:pt x="530" y="1425"/>
                    <a:pt x="459" y="716"/>
                    <a:pt x="269" y="54"/>
                  </a:cubicBezTo>
                  <a:cubicBezTo>
                    <a:pt x="247" y="17"/>
                    <a:pt x="210" y="0"/>
                    <a:pt x="1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731450" y="-925250"/>
              <a:ext cx="97250" cy="176125"/>
            </a:xfrm>
            <a:custGeom>
              <a:avLst/>
              <a:gdLst/>
              <a:ahLst/>
              <a:cxnLst/>
              <a:rect l="l" t="t" r="r" b="b"/>
              <a:pathLst>
                <a:path w="3890" h="7045" extrusionOk="0">
                  <a:moveTo>
                    <a:pt x="210" y="1"/>
                  </a:moveTo>
                  <a:cubicBezTo>
                    <a:pt x="69" y="1"/>
                    <a:pt x="0" y="224"/>
                    <a:pt x="131" y="290"/>
                  </a:cubicBezTo>
                  <a:cubicBezTo>
                    <a:pt x="1431" y="975"/>
                    <a:pt x="2802" y="1920"/>
                    <a:pt x="3322" y="3054"/>
                  </a:cubicBezTo>
                  <a:cubicBezTo>
                    <a:pt x="3628" y="3952"/>
                    <a:pt x="3606" y="4803"/>
                    <a:pt x="3417" y="5915"/>
                  </a:cubicBezTo>
                  <a:cubicBezTo>
                    <a:pt x="3439" y="6221"/>
                    <a:pt x="3392" y="6718"/>
                    <a:pt x="3511" y="7002"/>
                  </a:cubicBezTo>
                  <a:cubicBezTo>
                    <a:pt x="3541" y="7032"/>
                    <a:pt x="3577" y="7045"/>
                    <a:pt x="3613" y="7045"/>
                  </a:cubicBezTo>
                  <a:cubicBezTo>
                    <a:pt x="3692" y="7045"/>
                    <a:pt x="3770" y="6980"/>
                    <a:pt x="3770" y="6883"/>
                  </a:cubicBezTo>
                  <a:cubicBezTo>
                    <a:pt x="3676" y="6104"/>
                    <a:pt x="3795" y="5537"/>
                    <a:pt x="3865" y="4803"/>
                  </a:cubicBezTo>
                  <a:cubicBezTo>
                    <a:pt x="3889" y="3646"/>
                    <a:pt x="3700" y="2653"/>
                    <a:pt x="2755" y="1755"/>
                  </a:cubicBezTo>
                  <a:cubicBezTo>
                    <a:pt x="2021" y="1046"/>
                    <a:pt x="1148" y="455"/>
                    <a:pt x="250" y="7"/>
                  </a:cubicBezTo>
                  <a:cubicBezTo>
                    <a:pt x="236" y="3"/>
                    <a:pt x="223" y="1"/>
                    <a:pt x="2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729975" y="-1286525"/>
              <a:ext cx="110100" cy="242475"/>
            </a:xfrm>
            <a:custGeom>
              <a:avLst/>
              <a:gdLst/>
              <a:ahLst/>
              <a:cxnLst/>
              <a:rect l="l" t="t" r="r" b="b"/>
              <a:pathLst>
                <a:path w="4404" h="9699" extrusionOk="0">
                  <a:moveTo>
                    <a:pt x="264" y="1"/>
                  </a:moveTo>
                  <a:cubicBezTo>
                    <a:pt x="147" y="1"/>
                    <a:pt x="59" y="127"/>
                    <a:pt x="95" y="253"/>
                  </a:cubicBezTo>
                  <a:cubicBezTo>
                    <a:pt x="0" y="1648"/>
                    <a:pt x="142" y="3089"/>
                    <a:pt x="615" y="4412"/>
                  </a:cubicBezTo>
                  <a:cubicBezTo>
                    <a:pt x="1135" y="5689"/>
                    <a:pt x="1963" y="6776"/>
                    <a:pt x="2719" y="7887"/>
                  </a:cubicBezTo>
                  <a:cubicBezTo>
                    <a:pt x="3167" y="8502"/>
                    <a:pt x="3617" y="9139"/>
                    <a:pt x="4113" y="9684"/>
                  </a:cubicBezTo>
                  <a:cubicBezTo>
                    <a:pt x="4137" y="9694"/>
                    <a:pt x="4162" y="9699"/>
                    <a:pt x="4185" y="9699"/>
                  </a:cubicBezTo>
                  <a:cubicBezTo>
                    <a:pt x="4316" y="9699"/>
                    <a:pt x="4403" y="9547"/>
                    <a:pt x="4302" y="9447"/>
                  </a:cubicBezTo>
                  <a:cubicBezTo>
                    <a:pt x="3120" y="7910"/>
                    <a:pt x="1774" y="6209"/>
                    <a:pt x="946" y="4342"/>
                  </a:cubicBezTo>
                  <a:cubicBezTo>
                    <a:pt x="520" y="3231"/>
                    <a:pt x="309" y="1765"/>
                    <a:pt x="403" y="467"/>
                  </a:cubicBezTo>
                  <a:cubicBezTo>
                    <a:pt x="403" y="325"/>
                    <a:pt x="473" y="158"/>
                    <a:pt x="379" y="41"/>
                  </a:cubicBezTo>
                  <a:cubicBezTo>
                    <a:pt x="340" y="13"/>
                    <a:pt x="301" y="1"/>
                    <a:pt x="2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666775" y="-1520225"/>
              <a:ext cx="110500" cy="271150"/>
            </a:xfrm>
            <a:custGeom>
              <a:avLst/>
              <a:gdLst/>
              <a:ahLst/>
              <a:cxnLst/>
              <a:rect l="l" t="t" r="r" b="b"/>
              <a:pathLst>
                <a:path w="4420" h="10846" extrusionOk="0">
                  <a:moveTo>
                    <a:pt x="4267" y="0"/>
                  </a:moveTo>
                  <a:cubicBezTo>
                    <a:pt x="4255" y="0"/>
                    <a:pt x="4242" y="2"/>
                    <a:pt x="4230" y="6"/>
                  </a:cubicBezTo>
                  <a:cubicBezTo>
                    <a:pt x="4088" y="53"/>
                    <a:pt x="4066" y="242"/>
                    <a:pt x="3994" y="361"/>
                  </a:cubicBezTo>
                  <a:cubicBezTo>
                    <a:pt x="3568" y="1377"/>
                    <a:pt x="2978" y="2558"/>
                    <a:pt x="2387" y="3409"/>
                  </a:cubicBezTo>
                  <a:cubicBezTo>
                    <a:pt x="1819" y="4071"/>
                    <a:pt x="1394" y="4804"/>
                    <a:pt x="993" y="5561"/>
                  </a:cubicBezTo>
                  <a:cubicBezTo>
                    <a:pt x="449" y="6459"/>
                    <a:pt x="71" y="7427"/>
                    <a:pt x="71" y="8467"/>
                  </a:cubicBezTo>
                  <a:cubicBezTo>
                    <a:pt x="23" y="9223"/>
                    <a:pt x="1" y="10004"/>
                    <a:pt x="48" y="10760"/>
                  </a:cubicBezTo>
                  <a:cubicBezTo>
                    <a:pt x="68" y="10819"/>
                    <a:pt x="121" y="10846"/>
                    <a:pt x="176" y="10846"/>
                  </a:cubicBezTo>
                  <a:cubicBezTo>
                    <a:pt x="252" y="10846"/>
                    <a:pt x="331" y="10795"/>
                    <a:pt x="331" y="10713"/>
                  </a:cubicBezTo>
                  <a:cubicBezTo>
                    <a:pt x="354" y="9317"/>
                    <a:pt x="190" y="7971"/>
                    <a:pt x="710" y="6742"/>
                  </a:cubicBezTo>
                  <a:cubicBezTo>
                    <a:pt x="1252" y="5655"/>
                    <a:pt x="1867" y="4473"/>
                    <a:pt x="2600" y="3623"/>
                  </a:cubicBezTo>
                  <a:cubicBezTo>
                    <a:pt x="3237" y="2700"/>
                    <a:pt x="3782" y="1613"/>
                    <a:pt x="4160" y="692"/>
                  </a:cubicBezTo>
                  <a:cubicBezTo>
                    <a:pt x="4230" y="503"/>
                    <a:pt x="4419" y="289"/>
                    <a:pt x="4419" y="125"/>
                  </a:cubicBezTo>
                  <a:cubicBezTo>
                    <a:pt x="4400" y="46"/>
                    <a:pt x="4331" y="0"/>
                    <a:pt x="4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780775" y="-1436075"/>
              <a:ext cx="27225" cy="189450"/>
            </a:xfrm>
            <a:custGeom>
              <a:avLst/>
              <a:gdLst/>
              <a:ahLst/>
              <a:cxnLst/>
              <a:rect l="l" t="t" r="r" b="b"/>
              <a:pathLst>
                <a:path w="1089" h="7578" extrusionOk="0">
                  <a:moveTo>
                    <a:pt x="270" y="0"/>
                  </a:moveTo>
                  <a:cubicBezTo>
                    <a:pt x="198" y="0"/>
                    <a:pt x="120" y="65"/>
                    <a:pt x="120" y="162"/>
                  </a:cubicBezTo>
                  <a:cubicBezTo>
                    <a:pt x="1" y="2501"/>
                    <a:pt x="73" y="4889"/>
                    <a:pt x="710" y="7158"/>
                  </a:cubicBezTo>
                  <a:cubicBezTo>
                    <a:pt x="782" y="7275"/>
                    <a:pt x="757" y="7464"/>
                    <a:pt x="876" y="7558"/>
                  </a:cubicBezTo>
                  <a:cubicBezTo>
                    <a:pt x="896" y="7572"/>
                    <a:pt x="919" y="7577"/>
                    <a:pt x="943" y="7577"/>
                  </a:cubicBezTo>
                  <a:cubicBezTo>
                    <a:pt x="1005" y="7577"/>
                    <a:pt x="1072" y="7539"/>
                    <a:pt x="1088" y="7488"/>
                  </a:cubicBezTo>
                  <a:cubicBezTo>
                    <a:pt x="521" y="5361"/>
                    <a:pt x="285" y="3352"/>
                    <a:pt x="379" y="1130"/>
                  </a:cubicBezTo>
                  <a:cubicBezTo>
                    <a:pt x="356" y="824"/>
                    <a:pt x="474" y="327"/>
                    <a:pt x="356" y="43"/>
                  </a:cubicBezTo>
                  <a:cubicBezTo>
                    <a:pt x="334" y="13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898200" y="-950925"/>
              <a:ext cx="128400" cy="164675"/>
            </a:xfrm>
            <a:custGeom>
              <a:avLst/>
              <a:gdLst/>
              <a:ahLst/>
              <a:cxnLst/>
              <a:rect l="l" t="t" r="r" b="b"/>
              <a:pathLst>
                <a:path w="5136" h="6587" extrusionOk="0">
                  <a:moveTo>
                    <a:pt x="198" y="0"/>
                  </a:moveTo>
                  <a:cubicBezTo>
                    <a:pt x="97" y="0"/>
                    <a:pt x="1" y="122"/>
                    <a:pt x="55" y="230"/>
                  </a:cubicBezTo>
                  <a:cubicBezTo>
                    <a:pt x="1307" y="2569"/>
                    <a:pt x="2797" y="4909"/>
                    <a:pt x="4852" y="6586"/>
                  </a:cubicBezTo>
                  <a:cubicBezTo>
                    <a:pt x="5135" y="6539"/>
                    <a:pt x="4971" y="6303"/>
                    <a:pt x="4829" y="6208"/>
                  </a:cubicBezTo>
                  <a:cubicBezTo>
                    <a:pt x="3292" y="4815"/>
                    <a:pt x="2158" y="3325"/>
                    <a:pt x="1142" y="1506"/>
                  </a:cubicBezTo>
                  <a:cubicBezTo>
                    <a:pt x="834" y="1034"/>
                    <a:pt x="575" y="514"/>
                    <a:pt x="292" y="41"/>
                  </a:cubicBezTo>
                  <a:cubicBezTo>
                    <a:pt x="263" y="12"/>
                    <a:pt x="230" y="0"/>
                    <a:pt x="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1026575" y="-715950"/>
              <a:ext cx="121475" cy="119150"/>
            </a:xfrm>
            <a:custGeom>
              <a:avLst/>
              <a:gdLst/>
              <a:ahLst/>
              <a:cxnLst/>
              <a:rect l="l" t="t" r="r" b="b"/>
              <a:pathLst>
                <a:path w="4859" h="4766" extrusionOk="0">
                  <a:moveTo>
                    <a:pt x="261" y="1"/>
                  </a:moveTo>
                  <a:cubicBezTo>
                    <a:pt x="214" y="1"/>
                    <a:pt x="167" y="1"/>
                    <a:pt x="120" y="23"/>
                  </a:cubicBezTo>
                  <a:cubicBezTo>
                    <a:pt x="0" y="95"/>
                    <a:pt x="25" y="284"/>
                    <a:pt x="167" y="332"/>
                  </a:cubicBezTo>
                  <a:cubicBezTo>
                    <a:pt x="1418" y="827"/>
                    <a:pt x="2931" y="1347"/>
                    <a:pt x="3570" y="2553"/>
                  </a:cubicBezTo>
                  <a:cubicBezTo>
                    <a:pt x="4018" y="3190"/>
                    <a:pt x="4090" y="3805"/>
                    <a:pt x="4468" y="4467"/>
                  </a:cubicBezTo>
                  <a:lnTo>
                    <a:pt x="4468" y="4491"/>
                  </a:lnTo>
                  <a:cubicBezTo>
                    <a:pt x="4515" y="4586"/>
                    <a:pt x="4515" y="4703"/>
                    <a:pt x="4585" y="4750"/>
                  </a:cubicBezTo>
                  <a:cubicBezTo>
                    <a:pt x="4610" y="4761"/>
                    <a:pt x="4634" y="4766"/>
                    <a:pt x="4657" y="4766"/>
                  </a:cubicBezTo>
                  <a:cubicBezTo>
                    <a:pt x="4783" y="4766"/>
                    <a:pt x="4858" y="4611"/>
                    <a:pt x="4799" y="4491"/>
                  </a:cubicBezTo>
                  <a:cubicBezTo>
                    <a:pt x="4491" y="3852"/>
                    <a:pt x="4349" y="3427"/>
                    <a:pt x="4065" y="2742"/>
                  </a:cubicBezTo>
                  <a:cubicBezTo>
                    <a:pt x="3829" y="2292"/>
                    <a:pt x="3523" y="1867"/>
                    <a:pt x="3167" y="1513"/>
                  </a:cubicBezTo>
                  <a:cubicBezTo>
                    <a:pt x="2695" y="1111"/>
                    <a:pt x="2152" y="852"/>
                    <a:pt x="1632" y="591"/>
                  </a:cubicBezTo>
                  <a:cubicBezTo>
                    <a:pt x="1182" y="354"/>
                    <a:pt x="709" y="190"/>
                    <a:pt x="2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3"/>
            <p:cNvSpPr/>
            <p:nvPr/>
          </p:nvSpPr>
          <p:spPr>
            <a:xfrm>
              <a:off x="1178450" y="-665125"/>
              <a:ext cx="67400" cy="96700"/>
            </a:xfrm>
            <a:custGeom>
              <a:avLst/>
              <a:gdLst/>
              <a:ahLst/>
              <a:cxnLst/>
              <a:rect l="l" t="t" r="r" b="b"/>
              <a:pathLst>
                <a:path w="2696" h="3868" extrusionOk="0">
                  <a:moveTo>
                    <a:pt x="212" y="0"/>
                  </a:moveTo>
                  <a:cubicBezTo>
                    <a:pt x="70" y="0"/>
                    <a:pt x="0" y="189"/>
                    <a:pt x="95" y="307"/>
                  </a:cubicBezTo>
                  <a:cubicBezTo>
                    <a:pt x="993" y="1157"/>
                    <a:pt x="1844" y="2717"/>
                    <a:pt x="2363" y="3804"/>
                  </a:cubicBezTo>
                  <a:cubicBezTo>
                    <a:pt x="2393" y="3848"/>
                    <a:pt x="2437" y="3867"/>
                    <a:pt x="2483" y="3867"/>
                  </a:cubicBezTo>
                  <a:cubicBezTo>
                    <a:pt x="2586" y="3867"/>
                    <a:pt x="2695" y="3771"/>
                    <a:pt x="2647" y="3640"/>
                  </a:cubicBezTo>
                  <a:cubicBezTo>
                    <a:pt x="2433" y="3001"/>
                    <a:pt x="2008" y="2434"/>
                    <a:pt x="1677" y="1844"/>
                  </a:cubicBezTo>
                  <a:cubicBezTo>
                    <a:pt x="1346" y="1276"/>
                    <a:pt x="1015" y="709"/>
                    <a:pt x="543" y="259"/>
                  </a:cubicBezTo>
                  <a:cubicBezTo>
                    <a:pt x="426" y="165"/>
                    <a:pt x="354" y="23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3"/>
            <p:cNvSpPr/>
            <p:nvPr/>
          </p:nvSpPr>
          <p:spPr>
            <a:xfrm>
              <a:off x="1280625" y="-549950"/>
              <a:ext cx="166650" cy="68175"/>
            </a:xfrm>
            <a:custGeom>
              <a:avLst/>
              <a:gdLst/>
              <a:ahLst/>
              <a:cxnLst/>
              <a:rect l="l" t="t" r="r" b="b"/>
              <a:pathLst>
                <a:path w="6666" h="2727" extrusionOk="0">
                  <a:moveTo>
                    <a:pt x="237" y="1"/>
                  </a:moveTo>
                  <a:cubicBezTo>
                    <a:pt x="190" y="1"/>
                    <a:pt x="143" y="25"/>
                    <a:pt x="95" y="73"/>
                  </a:cubicBezTo>
                  <a:cubicBezTo>
                    <a:pt x="1" y="167"/>
                    <a:pt x="73" y="379"/>
                    <a:pt x="237" y="379"/>
                  </a:cubicBezTo>
                  <a:cubicBezTo>
                    <a:pt x="1585" y="426"/>
                    <a:pt x="3073" y="593"/>
                    <a:pt x="4232" y="1065"/>
                  </a:cubicBezTo>
                  <a:cubicBezTo>
                    <a:pt x="5083" y="1466"/>
                    <a:pt x="5625" y="1986"/>
                    <a:pt x="6312" y="2648"/>
                  </a:cubicBezTo>
                  <a:cubicBezTo>
                    <a:pt x="6351" y="2703"/>
                    <a:pt x="6406" y="2727"/>
                    <a:pt x="6459" y="2727"/>
                  </a:cubicBezTo>
                  <a:cubicBezTo>
                    <a:pt x="6566" y="2727"/>
                    <a:pt x="6666" y="2632"/>
                    <a:pt x="6618" y="2506"/>
                  </a:cubicBezTo>
                  <a:cubicBezTo>
                    <a:pt x="5934" y="1680"/>
                    <a:pt x="5011" y="971"/>
                    <a:pt x="3996" y="593"/>
                  </a:cubicBezTo>
                  <a:cubicBezTo>
                    <a:pt x="3120" y="309"/>
                    <a:pt x="2222" y="190"/>
                    <a:pt x="1349" y="73"/>
                  </a:cubicBezTo>
                  <a:cubicBezTo>
                    <a:pt x="971" y="25"/>
                    <a:pt x="615" y="25"/>
                    <a:pt x="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1412975" y="-583100"/>
              <a:ext cx="298675" cy="124350"/>
            </a:xfrm>
            <a:custGeom>
              <a:avLst/>
              <a:gdLst/>
              <a:ahLst/>
              <a:cxnLst/>
              <a:rect l="l" t="t" r="r" b="b"/>
              <a:pathLst>
                <a:path w="11947" h="4974" extrusionOk="0">
                  <a:moveTo>
                    <a:pt x="197" y="0"/>
                  </a:moveTo>
                  <a:cubicBezTo>
                    <a:pt x="187" y="0"/>
                    <a:pt x="177" y="1"/>
                    <a:pt x="167" y="3"/>
                  </a:cubicBezTo>
                  <a:cubicBezTo>
                    <a:pt x="25" y="51"/>
                    <a:pt x="1" y="240"/>
                    <a:pt x="120" y="311"/>
                  </a:cubicBezTo>
                  <a:cubicBezTo>
                    <a:pt x="1774" y="1374"/>
                    <a:pt x="3428" y="2414"/>
                    <a:pt x="5105" y="3407"/>
                  </a:cubicBezTo>
                  <a:cubicBezTo>
                    <a:pt x="6240" y="4140"/>
                    <a:pt x="7516" y="4565"/>
                    <a:pt x="8792" y="4872"/>
                  </a:cubicBezTo>
                  <a:cubicBezTo>
                    <a:pt x="9089" y="4946"/>
                    <a:pt x="9398" y="4974"/>
                    <a:pt x="9707" y="4974"/>
                  </a:cubicBezTo>
                  <a:cubicBezTo>
                    <a:pt x="10381" y="4974"/>
                    <a:pt x="11054" y="4842"/>
                    <a:pt x="11606" y="4777"/>
                  </a:cubicBezTo>
                  <a:cubicBezTo>
                    <a:pt x="11622" y="4779"/>
                    <a:pt x="11638" y="4780"/>
                    <a:pt x="11654" y="4780"/>
                  </a:cubicBezTo>
                  <a:cubicBezTo>
                    <a:pt x="11821" y="4780"/>
                    <a:pt x="11947" y="4666"/>
                    <a:pt x="11817" y="4494"/>
                  </a:cubicBezTo>
                  <a:cubicBezTo>
                    <a:pt x="11775" y="4451"/>
                    <a:pt x="11706" y="4443"/>
                    <a:pt x="11632" y="4443"/>
                  </a:cubicBezTo>
                  <a:cubicBezTo>
                    <a:pt x="11584" y="4443"/>
                    <a:pt x="11533" y="4446"/>
                    <a:pt x="11486" y="4446"/>
                  </a:cubicBezTo>
                  <a:cubicBezTo>
                    <a:pt x="10888" y="4541"/>
                    <a:pt x="10200" y="4634"/>
                    <a:pt x="9624" y="4634"/>
                  </a:cubicBezTo>
                  <a:cubicBezTo>
                    <a:pt x="9472" y="4634"/>
                    <a:pt x="9328" y="4627"/>
                    <a:pt x="9195" y="4613"/>
                  </a:cubicBezTo>
                  <a:cubicBezTo>
                    <a:pt x="8367" y="4424"/>
                    <a:pt x="7541" y="4187"/>
                    <a:pt x="6712" y="3879"/>
                  </a:cubicBezTo>
                  <a:cubicBezTo>
                    <a:pt x="5886" y="3548"/>
                    <a:pt x="4799" y="2817"/>
                    <a:pt x="3876" y="2297"/>
                  </a:cubicBezTo>
                  <a:cubicBezTo>
                    <a:pt x="2742" y="1588"/>
                    <a:pt x="1608" y="879"/>
                    <a:pt x="473" y="145"/>
                  </a:cubicBezTo>
                  <a:cubicBezTo>
                    <a:pt x="387" y="102"/>
                    <a:pt x="301" y="0"/>
                    <a:pt x="1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994100" y="-1606250"/>
              <a:ext cx="44325" cy="185475"/>
            </a:xfrm>
            <a:custGeom>
              <a:avLst/>
              <a:gdLst/>
              <a:ahLst/>
              <a:cxnLst/>
              <a:rect l="l" t="t" r="r" b="b"/>
              <a:pathLst>
                <a:path w="1773" h="7419" extrusionOk="0">
                  <a:moveTo>
                    <a:pt x="147" y="0"/>
                  </a:moveTo>
                  <a:cubicBezTo>
                    <a:pt x="76" y="0"/>
                    <a:pt x="1" y="59"/>
                    <a:pt x="1" y="138"/>
                  </a:cubicBezTo>
                  <a:cubicBezTo>
                    <a:pt x="354" y="2526"/>
                    <a:pt x="590" y="5243"/>
                    <a:pt x="1536" y="7395"/>
                  </a:cubicBezTo>
                  <a:cubicBezTo>
                    <a:pt x="1561" y="7411"/>
                    <a:pt x="1589" y="7419"/>
                    <a:pt x="1616" y="7419"/>
                  </a:cubicBezTo>
                  <a:cubicBezTo>
                    <a:pt x="1665" y="7419"/>
                    <a:pt x="1710" y="7393"/>
                    <a:pt x="1725" y="7347"/>
                  </a:cubicBezTo>
                  <a:cubicBezTo>
                    <a:pt x="1772" y="7253"/>
                    <a:pt x="1702" y="7134"/>
                    <a:pt x="1678" y="7039"/>
                  </a:cubicBezTo>
                  <a:cubicBezTo>
                    <a:pt x="921" y="5148"/>
                    <a:pt x="638" y="2715"/>
                    <a:pt x="354" y="824"/>
                  </a:cubicBezTo>
                  <a:cubicBezTo>
                    <a:pt x="307" y="564"/>
                    <a:pt x="331" y="280"/>
                    <a:pt x="237" y="44"/>
                  </a:cubicBezTo>
                  <a:cubicBezTo>
                    <a:pt x="214" y="13"/>
                    <a:pt x="181" y="0"/>
                    <a:pt x="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1071725" y="-1588550"/>
              <a:ext cx="120925" cy="411650"/>
            </a:xfrm>
            <a:custGeom>
              <a:avLst/>
              <a:gdLst/>
              <a:ahLst/>
              <a:cxnLst/>
              <a:rect l="l" t="t" r="r" b="b"/>
              <a:pathLst>
                <a:path w="4837" h="16466" extrusionOk="0">
                  <a:moveTo>
                    <a:pt x="175" y="0"/>
                  </a:moveTo>
                  <a:cubicBezTo>
                    <a:pt x="81" y="0"/>
                    <a:pt x="0" y="94"/>
                    <a:pt x="38" y="186"/>
                  </a:cubicBezTo>
                  <a:cubicBezTo>
                    <a:pt x="251" y="1345"/>
                    <a:pt x="605" y="2455"/>
                    <a:pt x="1172" y="3495"/>
                  </a:cubicBezTo>
                  <a:cubicBezTo>
                    <a:pt x="1692" y="4062"/>
                    <a:pt x="2165" y="4654"/>
                    <a:pt x="2590" y="5291"/>
                  </a:cubicBezTo>
                  <a:cubicBezTo>
                    <a:pt x="3488" y="6639"/>
                    <a:pt x="3844" y="8127"/>
                    <a:pt x="4150" y="9734"/>
                  </a:cubicBezTo>
                  <a:cubicBezTo>
                    <a:pt x="4386" y="11483"/>
                    <a:pt x="4292" y="13635"/>
                    <a:pt x="4127" y="15525"/>
                  </a:cubicBezTo>
                  <a:cubicBezTo>
                    <a:pt x="4103" y="15784"/>
                    <a:pt x="3961" y="16210"/>
                    <a:pt x="4080" y="16423"/>
                  </a:cubicBezTo>
                  <a:cubicBezTo>
                    <a:pt x="4131" y="16453"/>
                    <a:pt x="4174" y="16466"/>
                    <a:pt x="4208" y="16466"/>
                  </a:cubicBezTo>
                  <a:cubicBezTo>
                    <a:pt x="4398" y="16466"/>
                    <a:pt x="4367" y="16086"/>
                    <a:pt x="4386" y="15926"/>
                  </a:cubicBezTo>
                  <a:cubicBezTo>
                    <a:pt x="4647" y="13232"/>
                    <a:pt x="4836" y="10443"/>
                    <a:pt x="4008" y="7844"/>
                  </a:cubicBezTo>
                  <a:cubicBezTo>
                    <a:pt x="3655" y="6119"/>
                    <a:pt x="2590" y="4629"/>
                    <a:pt x="1409" y="3331"/>
                  </a:cubicBezTo>
                  <a:cubicBezTo>
                    <a:pt x="1055" y="2644"/>
                    <a:pt x="724" y="1913"/>
                    <a:pt x="535" y="1132"/>
                  </a:cubicBezTo>
                  <a:cubicBezTo>
                    <a:pt x="441" y="801"/>
                    <a:pt x="416" y="281"/>
                    <a:pt x="251" y="22"/>
                  </a:cubicBezTo>
                  <a:cubicBezTo>
                    <a:pt x="226" y="7"/>
                    <a:pt x="200" y="0"/>
                    <a:pt x="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>
              <a:off x="1065475" y="-1366550"/>
              <a:ext cx="50925" cy="166625"/>
            </a:xfrm>
            <a:custGeom>
              <a:avLst/>
              <a:gdLst/>
              <a:ahLst/>
              <a:cxnLst/>
              <a:rect l="l" t="t" r="r" b="b"/>
              <a:pathLst>
                <a:path w="2037" h="6665" extrusionOk="0">
                  <a:moveTo>
                    <a:pt x="222" y="0"/>
                  </a:moveTo>
                  <a:cubicBezTo>
                    <a:pt x="105" y="0"/>
                    <a:pt x="1" y="127"/>
                    <a:pt x="76" y="240"/>
                  </a:cubicBezTo>
                  <a:cubicBezTo>
                    <a:pt x="927" y="1894"/>
                    <a:pt x="1517" y="4235"/>
                    <a:pt x="1659" y="5936"/>
                  </a:cubicBezTo>
                  <a:cubicBezTo>
                    <a:pt x="1706" y="6125"/>
                    <a:pt x="1564" y="6526"/>
                    <a:pt x="1778" y="6645"/>
                  </a:cubicBezTo>
                  <a:cubicBezTo>
                    <a:pt x="1798" y="6659"/>
                    <a:pt x="1821" y="6665"/>
                    <a:pt x="1843" y="6665"/>
                  </a:cubicBezTo>
                  <a:cubicBezTo>
                    <a:pt x="1897" y="6665"/>
                    <a:pt x="1949" y="6632"/>
                    <a:pt x="1967" y="6598"/>
                  </a:cubicBezTo>
                  <a:cubicBezTo>
                    <a:pt x="2037" y="5345"/>
                    <a:pt x="1730" y="4163"/>
                    <a:pt x="1422" y="2911"/>
                  </a:cubicBezTo>
                  <a:cubicBezTo>
                    <a:pt x="1139" y="1919"/>
                    <a:pt x="808" y="926"/>
                    <a:pt x="312" y="28"/>
                  </a:cubicBezTo>
                  <a:cubicBezTo>
                    <a:pt x="283" y="9"/>
                    <a:pt x="252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3"/>
            <p:cNvSpPr/>
            <p:nvPr/>
          </p:nvSpPr>
          <p:spPr>
            <a:xfrm>
              <a:off x="1158350" y="-1576850"/>
              <a:ext cx="71500" cy="203600"/>
            </a:xfrm>
            <a:custGeom>
              <a:avLst/>
              <a:gdLst/>
              <a:ahLst/>
              <a:cxnLst/>
              <a:rect l="l" t="t" r="r" b="b"/>
              <a:pathLst>
                <a:path w="2860" h="8144" extrusionOk="0">
                  <a:moveTo>
                    <a:pt x="107" y="1"/>
                  </a:moveTo>
                  <a:cubicBezTo>
                    <a:pt x="50" y="1"/>
                    <a:pt x="13" y="66"/>
                    <a:pt x="1" y="216"/>
                  </a:cubicBezTo>
                  <a:cubicBezTo>
                    <a:pt x="1536" y="2579"/>
                    <a:pt x="2339" y="5343"/>
                    <a:pt x="2600" y="8037"/>
                  </a:cubicBezTo>
                  <a:cubicBezTo>
                    <a:pt x="2613" y="8107"/>
                    <a:pt x="2675" y="8143"/>
                    <a:pt x="2738" y="8143"/>
                  </a:cubicBezTo>
                  <a:cubicBezTo>
                    <a:pt x="2784" y="8143"/>
                    <a:pt x="2830" y="8124"/>
                    <a:pt x="2859" y="8085"/>
                  </a:cubicBezTo>
                  <a:lnTo>
                    <a:pt x="2859" y="7990"/>
                  </a:lnTo>
                  <a:lnTo>
                    <a:pt x="2859" y="7967"/>
                  </a:lnTo>
                  <a:cubicBezTo>
                    <a:pt x="2717" y="6383"/>
                    <a:pt x="2411" y="4823"/>
                    <a:pt x="1867" y="3358"/>
                  </a:cubicBezTo>
                  <a:cubicBezTo>
                    <a:pt x="1806" y="3132"/>
                    <a:pt x="499" y="1"/>
                    <a:pt x="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3"/>
            <p:cNvSpPr/>
            <p:nvPr/>
          </p:nvSpPr>
          <p:spPr>
            <a:xfrm>
              <a:off x="1246900" y="-1239625"/>
              <a:ext cx="163175" cy="310900"/>
            </a:xfrm>
            <a:custGeom>
              <a:avLst/>
              <a:gdLst/>
              <a:ahLst/>
              <a:cxnLst/>
              <a:rect l="l" t="t" r="r" b="b"/>
              <a:pathLst>
                <a:path w="6527" h="12436" extrusionOk="0">
                  <a:moveTo>
                    <a:pt x="200" y="1"/>
                  </a:moveTo>
                  <a:cubicBezTo>
                    <a:pt x="97" y="1"/>
                    <a:pt x="0" y="111"/>
                    <a:pt x="74" y="220"/>
                  </a:cubicBezTo>
                  <a:cubicBezTo>
                    <a:pt x="1043" y="1899"/>
                    <a:pt x="1563" y="3884"/>
                    <a:pt x="2178" y="5822"/>
                  </a:cubicBezTo>
                  <a:cubicBezTo>
                    <a:pt x="2626" y="7169"/>
                    <a:pt x="3146" y="8397"/>
                    <a:pt x="3855" y="9721"/>
                  </a:cubicBezTo>
                  <a:cubicBezTo>
                    <a:pt x="4422" y="10785"/>
                    <a:pt x="5415" y="11542"/>
                    <a:pt x="6265" y="12392"/>
                  </a:cubicBezTo>
                  <a:cubicBezTo>
                    <a:pt x="6288" y="12422"/>
                    <a:pt x="6322" y="12435"/>
                    <a:pt x="6358" y="12435"/>
                  </a:cubicBezTo>
                  <a:cubicBezTo>
                    <a:pt x="6437" y="12435"/>
                    <a:pt x="6526" y="12371"/>
                    <a:pt x="6526" y="12273"/>
                  </a:cubicBezTo>
                  <a:cubicBezTo>
                    <a:pt x="6526" y="12156"/>
                    <a:pt x="6407" y="12109"/>
                    <a:pt x="6337" y="12037"/>
                  </a:cubicBezTo>
                  <a:cubicBezTo>
                    <a:pt x="5581" y="11281"/>
                    <a:pt x="4753" y="10619"/>
                    <a:pt x="4258" y="9793"/>
                  </a:cubicBezTo>
                  <a:cubicBezTo>
                    <a:pt x="3004" y="7688"/>
                    <a:pt x="2484" y="5609"/>
                    <a:pt x="1681" y="3270"/>
                  </a:cubicBezTo>
                  <a:cubicBezTo>
                    <a:pt x="1280" y="2158"/>
                    <a:pt x="949" y="1001"/>
                    <a:pt x="287" y="31"/>
                  </a:cubicBezTo>
                  <a:cubicBezTo>
                    <a:pt x="260" y="10"/>
                    <a:pt x="23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1178650" y="-1122075"/>
              <a:ext cx="130975" cy="185750"/>
            </a:xfrm>
            <a:custGeom>
              <a:avLst/>
              <a:gdLst/>
              <a:ahLst/>
              <a:cxnLst/>
              <a:rect l="l" t="t" r="r" b="b"/>
              <a:pathLst>
                <a:path w="5239" h="7430" extrusionOk="0">
                  <a:moveTo>
                    <a:pt x="209" y="0"/>
                  </a:moveTo>
                  <a:cubicBezTo>
                    <a:pt x="103" y="0"/>
                    <a:pt x="0" y="142"/>
                    <a:pt x="62" y="245"/>
                  </a:cubicBezTo>
                  <a:cubicBezTo>
                    <a:pt x="866" y="1758"/>
                    <a:pt x="1716" y="3247"/>
                    <a:pt x="2662" y="4688"/>
                  </a:cubicBezTo>
                  <a:cubicBezTo>
                    <a:pt x="3323" y="5705"/>
                    <a:pt x="4104" y="6745"/>
                    <a:pt x="5097" y="7430"/>
                  </a:cubicBezTo>
                  <a:cubicBezTo>
                    <a:pt x="5167" y="7430"/>
                    <a:pt x="5239" y="7360"/>
                    <a:pt x="5239" y="7288"/>
                  </a:cubicBezTo>
                  <a:cubicBezTo>
                    <a:pt x="5239" y="7171"/>
                    <a:pt x="5097" y="7099"/>
                    <a:pt x="5025" y="7029"/>
                  </a:cubicBezTo>
                  <a:cubicBezTo>
                    <a:pt x="4152" y="6225"/>
                    <a:pt x="3513" y="5492"/>
                    <a:pt x="2923" y="4524"/>
                  </a:cubicBezTo>
                  <a:cubicBezTo>
                    <a:pt x="2047" y="3153"/>
                    <a:pt x="1221" y="1758"/>
                    <a:pt x="465" y="317"/>
                  </a:cubicBezTo>
                  <a:cubicBezTo>
                    <a:pt x="393" y="198"/>
                    <a:pt x="370" y="56"/>
                    <a:pt x="251" y="9"/>
                  </a:cubicBezTo>
                  <a:cubicBezTo>
                    <a:pt x="237" y="3"/>
                    <a:pt x="223" y="0"/>
                    <a:pt x="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1436050" y="-869650"/>
              <a:ext cx="186725" cy="96850"/>
            </a:xfrm>
            <a:custGeom>
              <a:avLst/>
              <a:gdLst/>
              <a:ahLst/>
              <a:cxnLst/>
              <a:rect l="l" t="t" r="r" b="b"/>
              <a:pathLst>
                <a:path w="7469" h="3874" extrusionOk="0">
                  <a:moveTo>
                    <a:pt x="196" y="0"/>
                  </a:moveTo>
                  <a:cubicBezTo>
                    <a:pt x="186" y="0"/>
                    <a:pt x="175" y="1"/>
                    <a:pt x="165" y="4"/>
                  </a:cubicBezTo>
                  <a:cubicBezTo>
                    <a:pt x="23" y="27"/>
                    <a:pt x="0" y="240"/>
                    <a:pt x="117" y="310"/>
                  </a:cubicBezTo>
                  <a:cubicBezTo>
                    <a:pt x="1276" y="1091"/>
                    <a:pt x="2505" y="1776"/>
                    <a:pt x="3710" y="2509"/>
                  </a:cubicBezTo>
                  <a:cubicBezTo>
                    <a:pt x="4513" y="3029"/>
                    <a:pt x="5411" y="3360"/>
                    <a:pt x="6334" y="3644"/>
                  </a:cubicBezTo>
                  <a:cubicBezTo>
                    <a:pt x="6593" y="3738"/>
                    <a:pt x="6854" y="3785"/>
                    <a:pt x="7138" y="3855"/>
                  </a:cubicBezTo>
                  <a:cubicBezTo>
                    <a:pt x="7149" y="3868"/>
                    <a:pt x="7166" y="3874"/>
                    <a:pt x="7187" y="3874"/>
                  </a:cubicBezTo>
                  <a:cubicBezTo>
                    <a:pt x="7207" y="3874"/>
                    <a:pt x="7231" y="3868"/>
                    <a:pt x="7255" y="3855"/>
                  </a:cubicBezTo>
                  <a:cubicBezTo>
                    <a:pt x="7468" y="3666"/>
                    <a:pt x="7232" y="3524"/>
                    <a:pt x="7043" y="3502"/>
                  </a:cubicBezTo>
                  <a:cubicBezTo>
                    <a:pt x="6050" y="3218"/>
                    <a:pt x="5175" y="2957"/>
                    <a:pt x="4349" y="2509"/>
                  </a:cubicBezTo>
                  <a:cubicBezTo>
                    <a:pt x="3025" y="1706"/>
                    <a:pt x="1702" y="949"/>
                    <a:pt x="426" y="121"/>
                  </a:cubicBezTo>
                  <a:cubicBezTo>
                    <a:pt x="342" y="79"/>
                    <a:pt x="276" y="0"/>
                    <a:pt x="1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>
              <a:off x="1485675" y="-1109900"/>
              <a:ext cx="57075" cy="188000"/>
            </a:xfrm>
            <a:custGeom>
              <a:avLst/>
              <a:gdLst/>
              <a:ahLst/>
              <a:cxnLst/>
              <a:rect l="l" t="t" r="r" b="b"/>
              <a:pathLst>
                <a:path w="2283" h="7520" extrusionOk="0">
                  <a:moveTo>
                    <a:pt x="293" y="1"/>
                  </a:moveTo>
                  <a:cubicBezTo>
                    <a:pt x="236" y="1"/>
                    <a:pt x="177" y="30"/>
                    <a:pt x="142" y="89"/>
                  </a:cubicBezTo>
                  <a:cubicBezTo>
                    <a:pt x="0" y="1153"/>
                    <a:pt x="142" y="2263"/>
                    <a:pt x="237" y="3328"/>
                  </a:cubicBezTo>
                  <a:cubicBezTo>
                    <a:pt x="543" y="4674"/>
                    <a:pt x="1182" y="5927"/>
                    <a:pt x="1797" y="7156"/>
                  </a:cubicBezTo>
                  <a:cubicBezTo>
                    <a:pt x="1867" y="7273"/>
                    <a:pt x="1891" y="7462"/>
                    <a:pt x="2033" y="7510"/>
                  </a:cubicBezTo>
                  <a:cubicBezTo>
                    <a:pt x="2052" y="7516"/>
                    <a:pt x="2071" y="7519"/>
                    <a:pt x="2089" y="7519"/>
                  </a:cubicBezTo>
                  <a:cubicBezTo>
                    <a:pt x="2203" y="7519"/>
                    <a:pt x="2282" y="7399"/>
                    <a:pt x="2222" y="7298"/>
                  </a:cubicBezTo>
                  <a:cubicBezTo>
                    <a:pt x="1513" y="5975"/>
                    <a:pt x="946" y="4768"/>
                    <a:pt x="543" y="3375"/>
                  </a:cubicBezTo>
                  <a:cubicBezTo>
                    <a:pt x="449" y="2713"/>
                    <a:pt x="401" y="1743"/>
                    <a:pt x="401" y="940"/>
                  </a:cubicBezTo>
                  <a:cubicBezTo>
                    <a:pt x="401" y="656"/>
                    <a:pt x="449" y="372"/>
                    <a:pt x="426" y="89"/>
                  </a:cubicBezTo>
                  <a:cubicBezTo>
                    <a:pt x="402" y="30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>
              <a:off x="1519325" y="-1345425"/>
              <a:ext cx="21800" cy="204975"/>
            </a:xfrm>
            <a:custGeom>
              <a:avLst/>
              <a:gdLst/>
              <a:ahLst/>
              <a:cxnLst/>
              <a:rect l="l" t="t" r="r" b="b"/>
              <a:pathLst>
                <a:path w="872" h="8199" extrusionOk="0">
                  <a:moveTo>
                    <a:pt x="653" y="1"/>
                  </a:moveTo>
                  <a:cubicBezTo>
                    <a:pt x="595" y="1"/>
                    <a:pt x="539" y="32"/>
                    <a:pt x="521" y="104"/>
                  </a:cubicBezTo>
                  <a:cubicBezTo>
                    <a:pt x="237" y="1499"/>
                    <a:pt x="214" y="2917"/>
                    <a:pt x="142" y="4335"/>
                  </a:cubicBezTo>
                  <a:cubicBezTo>
                    <a:pt x="25" y="5659"/>
                    <a:pt x="1" y="6957"/>
                    <a:pt x="640" y="8186"/>
                  </a:cubicBezTo>
                  <a:cubicBezTo>
                    <a:pt x="657" y="8195"/>
                    <a:pt x="675" y="8199"/>
                    <a:pt x="694" y="8199"/>
                  </a:cubicBezTo>
                  <a:cubicBezTo>
                    <a:pt x="780" y="8199"/>
                    <a:pt x="872" y="8118"/>
                    <a:pt x="851" y="8022"/>
                  </a:cubicBezTo>
                  <a:cubicBezTo>
                    <a:pt x="331" y="6768"/>
                    <a:pt x="284" y="5659"/>
                    <a:pt x="426" y="4311"/>
                  </a:cubicBezTo>
                  <a:cubicBezTo>
                    <a:pt x="521" y="2893"/>
                    <a:pt x="521" y="1499"/>
                    <a:pt x="804" y="198"/>
                  </a:cubicBezTo>
                  <a:cubicBezTo>
                    <a:pt x="849" y="82"/>
                    <a:pt x="748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>
              <a:off x="1560675" y="-1326350"/>
              <a:ext cx="126475" cy="375600"/>
            </a:xfrm>
            <a:custGeom>
              <a:avLst/>
              <a:gdLst/>
              <a:ahLst/>
              <a:cxnLst/>
              <a:rect l="l" t="t" r="r" b="b"/>
              <a:pathLst>
                <a:path w="5059" h="15024" extrusionOk="0">
                  <a:moveTo>
                    <a:pt x="145" y="1"/>
                  </a:moveTo>
                  <a:cubicBezTo>
                    <a:pt x="70" y="1"/>
                    <a:pt x="1" y="53"/>
                    <a:pt x="1" y="144"/>
                  </a:cubicBezTo>
                  <a:cubicBezTo>
                    <a:pt x="95" y="2390"/>
                    <a:pt x="237" y="4635"/>
                    <a:pt x="545" y="6856"/>
                  </a:cubicBezTo>
                  <a:cubicBezTo>
                    <a:pt x="782" y="8015"/>
                    <a:pt x="876" y="9267"/>
                    <a:pt x="1561" y="10259"/>
                  </a:cubicBezTo>
                  <a:cubicBezTo>
                    <a:pt x="1892" y="10804"/>
                    <a:pt x="2364" y="11229"/>
                    <a:pt x="2720" y="11725"/>
                  </a:cubicBezTo>
                  <a:cubicBezTo>
                    <a:pt x="3287" y="12670"/>
                    <a:pt x="3971" y="13545"/>
                    <a:pt x="4516" y="14513"/>
                  </a:cubicBezTo>
                  <a:cubicBezTo>
                    <a:pt x="4644" y="14642"/>
                    <a:pt x="4695" y="15024"/>
                    <a:pt x="4896" y="15024"/>
                  </a:cubicBezTo>
                  <a:cubicBezTo>
                    <a:pt x="4917" y="15024"/>
                    <a:pt x="4940" y="15020"/>
                    <a:pt x="4964" y="15011"/>
                  </a:cubicBezTo>
                  <a:cubicBezTo>
                    <a:pt x="5036" y="14963"/>
                    <a:pt x="5059" y="14844"/>
                    <a:pt x="4989" y="14774"/>
                  </a:cubicBezTo>
                  <a:cubicBezTo>
                    <a:pt x="4917" y="14585"/>
                    <a:pt x="4799" y="14396"/>
                    <a:pt x="4680" y="14230"/>
                  </a:cubicBezTo>
                  <a:cubicBezTo>
                    <a:pt x="4138" y="13237"/>
                    <a:pt x="3451" y="12339"/>
                    <a:pt x="2837" y="11371"/>
                  </a:cubicBezTo>
                  <a:cubicBezTo>
                    <a:pt x="2200" y="10615"/>
                    <a:pt x="1513" y="9859"/>
                    <a:pt x="1302" y="8983"/>
                  </a:cubicBezTo>
                  <a:cubicBezTo>
                    <a:pt x="593" y="6266"/>
                    <a:pt x="474" y="3453"/>
                    <a:pt x="332" y="594"/>
                  </a:cubicBezTo>
                  <a:cubicBezTo>
                    <a:pt x="309" y="405"/>
                    <a:pt x="356" y="192"/>
                    <a:pt x="262" y="50"/>
                  </a:cubicBezTo>
                  <a:cubicBezTo>
                    <a:pt x="228" y="16"/>
                    <a:pt x="186" y="1"/>
                    <a:pt x="1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>
              <a:off x="1571575" y="-1006875"/>
              <a:ext cx="157675" cy="202975"/>
            </a:xfrm>
            <a:custGeom>
              <a:avLst/>
              <a:gdLst/>
              <a:ahLst/>
              <a:cxnLst/>
              <a:rect l="l" t="t" r="r" b="b"/>
              <a:pathLst>
                <a:path w="6307" h="8119" extrusionOk="0">
                  <a:moveTo>
                    <a:pt x="195" y="1"/>
                  </a:moveTo>
                  <a:cubicBezTo>
                    <a:pt x="81" y="1"/>
                    <a:pt x="0" y="121"/>
                    <a:pt x="62" y="222"/>
                  </a:cubicBezTo>
                  <a:cubicBezTo>
                    <a:pt x="960" y="1995"/>
                    <a:pt x="2047" y="3720"/>
                    <a:pt x="3371" y="5185"/>
                  </a:cubicBezTo>
                  <a:cubicBezTo>
                    <a:pt x="4269" y="6108"/>
                    <a:pt x="5356" y="6792"/>
                    <a:pt x="5899" y="7904"/>
                  </a:cubicBezTo>
                  <a:cubicBezTo>
                    <a:pt x="5971" y="8021"/>
                    <a:pt x="5899" y="7998"/>
                    <a:pt x="6018" y="8093"/>
                  </a:cubicBezTo>
                  <a:cubicBezTo>
                    <a:pt x="6044" y="8110"/>
                    <a:pt x="6072" y="8118"/>
                    <a:pt x="6098" y="8118"/>
                  </a:cubicBezTo>
                  <a:cubicBezTo>
                    <a:pt x="6212" y="8118"/>
                    <a:pt x="6306" y="7972"/>
                    <a:pt x="6230" y="7856"/>
                  </a:cubicBezTo>
                  <a:cubicBezTo>
                    <a:pt x="5829" y="6981"/>
                    <a:pt x="5095" y="6344"/>
                    <a:pt x="4411" y="5705"/>
                  </a:cubicBezTo>
                  <a:cubicBezTo>
                    <a:pt x="3796" y="5185"/>
                    <a:pt x="3040" y="4334"/>
                    <a:pt x="2637" y="3814"/>
                  </a:cubicBezTo>
                  <a:cubicBezTo>
                    <a:pt x="1953" y="2846"/>
                    <a:pt x="1314" y="1854"/>
                    <a:pt x="724" y="836"/>
                  </a:cubicBezTo>
                  <a:cubicBezTo>
                    <a:pt x="558" y="600"/>
                    <a:pt x="463" y="152"/>
                    <a:pt x="251" y="10"/>
                  </a:cubicBezTo>
                  <a:cubicBezTo>
                    <a:pt x="232" y="4"/>
                    <a:pt x="213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>
              <a:off x="1689825" y="-769975"/>
              <a:ext cx="160400" cy="74975"/>
            </a:xfrm>
            <a:custGeom>
              <a:avLst/>
              <a:gdLst/>
              <a:ahLst/>
              <a:cxnLst/>
              <a:rect l="l" t="t" r="r" b="b"/>
              <a:pathLst>
                <a:path w="6416" h="2999" extrusionOk="0">
                  <a:moveTo>
                    <a:pt x="283" y="0"/>
                  </a:moveTo>
                  <a:cubicBezTo>
                    <a:pt x="116" y="0"/>
                    <a:pt x="0" y="248"/>
                    <a:pt x="176" y="366"/>
                  </a:cubicBezTo>
                  <a:cubicBezTo>
                    <a:pt x="1619" y="1169"/>
                    <a:pt x="3012" y="2090"/>
                    <a:pt x="4596" y="2540"/>
                  </a:cubicBezTo>
                  <a:cubicBezTo>
                    <a:pt x="5116" y="2729"/>
                    <a:pt x="5636" y="2871"/>
                    <a:pt x="6156" y="2988"/>
                  </a:cubicBezTo>
                  <a:cubicBezTo>
                    <a:pt x="6170" y="2995"/>
                    <a:pt x="6184" y="2998"/>
                    <a:pt x="6198" y="2998"/>
                  </a:cubicBezTo>
                  <a:cubicBezTo>
                    <a:pt x="6231" y="2998"/>
                    <a:pt x="6265" y="2981"/>
                    <a:pt x="6298" y="2965"/>
                  </a:cubicBezTo>
                  <a:cubicBezTo>
                    <a:pt x="6393" y="2918"/>
                    <a:pt x="6415" y="2776"/>
                    <a:pt x="6345" y="2682"/>
                  </a:cubicBezTo>
                  <a:cubicBezTo>
                    <a:pt x="6251" y="2610"/>
                    <a:pt x="6109" y="2610"/>
                    <a:pt x="6014" y="2587"/>
                  </a:cubicBezTo>
                  <a:cubicBezTo>
                    <a:pt x="4833" y="2256"/>
                    <a:pt x="3816" y="1948"/>
                    <a:pt x="2823" y="1405"/>
                  </a:cubicBezTo>
                  <a:cubicBezTo>
                    <a:pt x="1997" y="980"/>
                    <a:pt x="1169" y="507"/>
                    <a:pt x="390" y="35"/>
                  </a:cubicBezTo>
                  <a:cubicBezTo>
                    <a:pt x="353" y="11"/>
                    <a:pt x="317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>
              <a:off x="1787575" y="-958475"/>
              <a:ext cx="105975" cy="209825"/>
            </a:xfrm>
            <a:custGeom>
              <a:avLst/>
              <a:gdLst/>
              <a:ahLst/>
              <a:cxnLst/>
              <a:rect l="l" t="t" r="r" b="b"/>
              <a:pathLst>
                <a:path w="4239" h="8393" extrusionOk="0">
                  <a:moveTo>
                    <a:pt x="165" y="0"/>
                  </a:moveTo>
                  <a:cubicBezTo>
                    <a:pt x="82" y="0"/>
                    <a:pt x="0" y="68"/>
                    <a:pt x="0" y="177"/>
                  </a:cubicBezTo>
                  <a:cubicBezTo>
                    <a:pt x="167" y="1736"/>
                    <a:pt x="331" y="3343"/>
                    <a:pt x="876" y="4856"/>
                  </a:cubicBezTo>
                  <a:cubicBezTo>
                    <a:pt x="1182" y="5518"/>
                    <a:pt x="1749" y="6038"/>
                    <a:pt x="2222" y="6605"/>
                  </a:cubicBezTo>
                  <a:cubicBezTo>
                    <a:pt x="2766" y="7219"/>
                    <a:pt x="3333" y="7834"/>
                    <a:pt x="3948" y="8378"/>
                  </a:cubicBezTo>
                  <a:cubicBezTo>
                    <a:pt x="3970" y="8388"/>
                    <a:pt x="3992" y="8392"/>
                    <a:pt x="4013" y="8392"/>
                  </a:cubicBezTo>
                  <a:cubicBezTo>
                    <a:pt x="4146" y="8392"/>
                    <a:pt x="4238" y="8220"/>
                    <a:pt x="4137" y="8117"/>
                  </a:cubicBezTo>
                  <a:cubicBezTo>
                    <a:pt x="3050" y="7077"/>
                    <a:pt x="1915" y="5990"/>
                    <a:pt x="1182" y="4786"/>
                  </a:cubicBezTo>
                  <a:cubicBezTo>
                    <a:pt x="734" y="3557"/>
                    <a:pt x="545" y="1997"/>
                    <a:pt x="378" y="579"/>
                  </a:cubicBezTo>
                  <a:cubicBezTo>
                    <a:pt x="331" y="413"/>
                    <a:pt x="403" y="201"/>
                    <a:pt x="284" y="59"/>
                  </a:cubicBezTo>
                  <a:cubicBezTo>
                    <a:pt x="251" y="19"/>
                    <a:pt x="208" y="0"/>
                    <a:pt x="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>
              <a:off x="1720200" y="-1157425"/>
              <a:ext cx="41275" cy="256025"/>
            </a:xfrm>
            <a:custGeom>
              <a:avLst/>
              <a:gdLst/>
              <a:ahLst/>
              <a:cxnLst/>
              <a:rect l="l" t="t" r="r" b="b"/>
              <a:pathLst>
                <a:path w="1651" h="10241" extrusionOk="0">
                  <a:moveTo>
                    <a:pt x="613" y="0"/>
                  </a:moveTo>
                  <a:cubicBezTo>
                    <a:pt x="538" y="0"/>
                    <a:pt x="464" y="43"/>
                    <a:pt x="451" y="124"/>
                  </a:cubicBezTo>
                  <a:cubicBezTo>
                    <a:pt x="167" y="1164"/>
                    <a:pt x="73" y="2251"/>
                    <a:pt x="73" y="3338"/>
                  </a:cubicBezTo>
                  <a:cubicBezTo>
                    <a:pt x="1" y="4000"/>
                    <a:pt x="1" y="4637"/>
                    <a:pt x="48" y="5299"/>
                  </a:cubicBezTo>
                  <a:cubicBezTo>
                    <a:pt x="120" y="5960"/>
                    <a:pt x="120" y="6622"/>
                    <a:pt x="262" y="7284"/>
                  </a:cubicBezTo>
                  <a:cubicBezTo>
                    <a:pt x="474" y="8276"/>
                    <a:pt x="876" y="9222"/>
                    <a:pt x="1302" y="10167"/>
                  </a:cubicBezTo>
                  <a:cubicBezTo>
                    <a:pt x="1331" y="10219"/>
                    <a:pt x="1379" y="10241"/>
                    <a:pt x="1428" y="10241"/>
                  </a:cubicBezTo>
                  <a:cubicBezTo>
                    <a:pt x="1536" y="10241"/>
                    <a:pt x="1650" y="10133"/>
                    <a:pt x="1585" y="10003"/>
                  </a:cubicBezTo>
                  <a:cubicBezTo>
                    <a:pt x="1135" y="9010"/>
                    <a:pt x="663" y="7898"/>
                    <a:pt x="498" y="6717"/>
                  </a:cubicBezTo>
                  <a:cubicBezTo>
                    <a:pt x="474" y="6127"/>
                    <a:pt x="332" y="5040"/>
                    <a:pt x="332" y="4283"/>
                  </a:cubicBezTo>
                  <a:cubicBezTo>
                    <a:pt x="404" y="3243"/>
                    <a:pt x="379" y="2226"/>
                    <a:pt x="545" y="1305"/>
                  </a:cubicBezTo>
                  <a:cubicBezTo>
                    <a:pt x="593" y="927"/>
                    <a:pt x="663" y="572"/>
                    <a:pt x="757" y="194"/>
                  </a:cubicBezTo>
                  <a:cubicBezTo>
                    <a:pt x="782" y="171"/>
                    <a:pt x="757" y="124"/>
                    <a:pt x="757" y="77"/>
                  </a:cubicBezTo>
                  <a:cubicBezTo>
                    <a:pt x="727" y="25"/>
                    <a:pt x="670" y="0"/>
                    <a:pt x="6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1672375" y="-1178875"/>
              <a:ext cx="18925" cy="100750"/>
            </a:xfrm>
            <a:custGeom>
              <a:avLst/>
              <a:gdLst/>
              <a:ahLst/>
              <a:cxnLst/>
              <a:rect l="l" t="t" r="r" b="b"/>
              <a:pathLst>
                <a:path w="757" h="4030" extrusionOk="0">
                  <a:moveTo>
                    <a:pt x="617" y="0"/>
                  </a:moveTo>
                  <a:cubicBezTo>
                    <a:pt x="515" y="0"/>
                    <a:pt x="426" y="118"/>
                    <a:pt x="426" y="248"/>
                  </a:cubicBezTo>
                  <a:cubicBezTo>
                    <a:pt x="190" y="1454"/>
                    <a:pt x="23" y="2706"/>
                    <a:pt x="1" y="3935"/>
                  </a:cubicBezTo>
                  <a:cubicBezTo>
                    <a:pt x="28" y="4001"/>
                    <a:pt x="90" y="4030"/>
                    <a:pt x="153" y="4030"/>
                  </a:cubicBezTo>
                  <a:cubicBezTo>
                    <a:pt x="248" y="4030"/>
                    <a:pt x="345" y="3964"/>
                    <a:pt x="331" y="3865"/>
                  </a:cubicBezTo>
                  <a:cubicBezTo>
                    <a:pt x="379" y="2470"/>
                    <a:pt x="591" y="1383"/>
                    <a:pt x="757" y="84"/>
                  </a:cubicBezTo>
                  <a:cubicBezTo>
                    <a:pt x="713" y="25"/>
                    <a:pt x="664" y="0"/>
                    <a:pt x="6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1767475" y="-1342625"/>
              <a:ext cx="30750" cy="158850"/>
            </a:xfrm>
            <a:custGeom>
              <a:avLst/>
              <a:gdLst/>
              <a:ahLst/>
              <a:cxnLst/>
              <a:rect l="l" t="t" r="r" b="b"/>
              <a:pathLst>
                <a:path w="1230" h="6354" extrusionOk="0">
                  <a:moveTo>
                    <a:pt x="213" y="1"/>
                  </a:moveTo>
                  <a:cubicBezTo>
                    <a:pt x="144" y="1"/>
                    <a:pt x="72" y="51"/>
                    <a:pt x="72" y="134"/>
                  </a:cubicBezTo>
                  <a:cubicBezTo>
                    <a:pt x="1" y="1410"/>
                    <a:pt x="214" y="2686"/>
                    <a:pt x="687" y="3868"/>
                  </a:cubicBezTo>
                  <a:cubicBezTo>
                    <a:pt x="993" y="4577"/>
                    <a:pt x="923" y="5522"/>
                    <a:pt x="899" y="6231"/>
                  </a:cubicBezTo>
                  <a:cubicBezTo>
                    <a:pt x="914" y="6306"/>
                    <a:pt x="977" y="6353"/>
                    <a:pt x="1045" y="6353"/>
                  </a:cubicBezTo>
                  <a:cubicBezTo>
                    <a:pt x="1084" y="6353"/>
                    <a:pt x="1125" y="6338"/>
                    <a:pt x="1160" y="6303"/>
                  </a:cubicBezTo>
                  <a:cubicBezTo>
                    <a:pt x="1207" y="6256"/>
                    <a:pt x="1207" y="6161"/>
                    <a:pt x="1207" y="6114"/>
                  </a:cubicBezTo>
                  <a:cubicBezTo>
                    <a:pt x="1230" y="5522"/>
                    <a:pt x="1207" y="4955"/>
                    <a:pt x="1135" y="4388"/>
                  </a:cubicBezTo>
                  <a:cubicBezTo>
                    <a:pt x="876" y="3490"/>
                    <a:pt x="498" y="2639"/>
                    <a:pt x="379" y="1741"/>
                  </a:cubicBezTo>
                  <a:cubicBezTo>
                    <a:pt x="309" y="1245"/>
                    <a:pt x="379" y="606"/>
                    <a:pt x="332" y="86"/>
                  </a:cubicBezTo>
                  <a:cubicBezTo>
                    <a:pt x="312" y="27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1792550" y="-1105150"/>
              <a:ext cx="17875" cy="72475"/>
            </a:xfrm>
            <a:custGeom>
              <a:avLst/>
              <a:gdLst/>
              <a:ahLst/>
              <a:cxnLst/>
              <a:rect l="l" t="t" r="r" b="b"/>
              <a:pathLst>
                <a:path w="715" h="2899" extrusionOk="0">
                  <a:moveTo>
                    <a:pt x="197" y="1"/>
                  </a:moveTo>
                  <a:cubicBezTo>
                    <a:pt x="101" y="1"/>
                    <a:pt x="0" y="71"/>
                    <a:pt x="15" y="182"/>
                  </a:cubicBezTo>
                  <a:cubicBezTo>
                    <a:pt x="15" y="869"/>
                    <a:pt x="132" y="1553"/>
                    <a:pt x="227" y="2240"/>
                  </a:cubicBezTo>
                  <a:cubicBezTo>
                    <a:pt x="298" y="2451"/>
                    <a:pt x="251" y="2712"/>
                    <a:pt x="416" y="2877"/>
                  </a:cubicBezTo>
                  <a:cubicBezTo>
                    <a:pt x="445" y="2892"/>
                    <a:pt x="475" y="2898"/>
                    <a:pt x="505" y="2898"/>
                  </a:cubicBezTo>
                  <a:cubicBezTo>
                    <a:pt x="617" y="2898"/>
                    <a:pt x="714" y="2800"/>
                    <a:pt x="677" y="2688"/>
                  </a:cubicBezTo>
                  <a:cubicBezTo>
                    <a:pt x="605" y="2357"/>
                    <a:pt x="557" y="2050"/>
                    <a:pt x="510" y="1742"/>
                  </a:cubicBezTo>
                  <a:cubicBezTo>
                    <a:pt x="416" y="1152"/>
                    <a:pt x="393" y="727"/>
                    <a:pt x="346" y="113"/>
                  </a:cubicBezTo>
                  <a:cubicBezTo>
                    <a:pt x="326" y="35"/>
                    <a:pt x="263" y="1"/>
                    <a:pt x="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1930550" y="-1371775"/>
              <a:ext cx="31350" cy="109775"/>
            </a:xfrm>
            <a:custGeom>
              <a:avLst/>
              <a:gdLst/>
              <a:ahLst/>
              <a:cxnLst/>
              <a:rect l="l" t="t" r="r" b="b"/>
              <a:pathLst>
                <a:path w="1254" h="4391" extrusionOk="0">
                  <a:moveTo>
                    <a:pt x="167" y="1"/>
                  </a:moveTo>
                  <a:cubicBezTo>
                    <a:pt x="72" y="23"/>
                    <a:pt x="0" y="143"/>
                    <a:pt x="48" y="237"/>
                  </a:cubicBezTo>
                  <a:cubicBezTo>
                    <a:pt x="568" y="1419"/>
                    <a:pt x="1065" y="3026"/>
                    <a:pt x="876" y="4255"/>
                  </a:cubicBezTo>
                  <a:cubicBezTo>
                    <a:pt x="876" y="4343"/>
                    <a:pt x="950" y="4391"/>
                    <a:pt x="1023" y="4391"/>
                  </a:cubicBezTo>
                  <a:cubicBezTo>
                    <a:pt x="1086" y="4391"/>
                    <a:pt x="1148" y="4355"/>
                    <a:pt x="1159" y="4277"/>
                  </a:cubicBezTo>
                  <a:cubicBezTo>
                    <a:pt x="1254" y="3663"/>
                    <a:pt x="1229" y="3048"/>
                    <a:pt x="1088" y="2434"/>
                  </a:cubicBezTo>
                  <a:cubicBezTo>
                    <a:pt x="876" y="1630"/>
                    <a:pt x="662" y="827"/>
                    <a:pt x="309" y="71"/>
                  </a:cubicBezTo>
                  <a:cubicBezTo>
                    <a:pt x="284" y="23"/>
                    <a:pt x="214" y="1"/>
                    <a:pt x="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1973800" y="-1210800"/>
              <a:ext cx="113375" cy="231575"/>
            </a:xfrm>
            <a:custGeom>
              <a:avLst/>
              <a:gdLst/>
              <a:ahLst/>
              <a:cxnLst/>
              <a:rect l="l" t="t" r="r" b="b"/>
              <a:pathLst>
                <a:path w="4535" h="9263" extrusionOk="0">
                  <a:moveTo>
                    <a:pt x="192" y="0"/>
                  </a:moveTo>
                  <a:cubicBezTo>
                    <a:pt x="93" y="0"/>
                    <a:pt x="1" y="85"/>
                    <a:pt x="19" y="202"/>
                  </a:cubicBezTo>
                  <a:cubicBezTo>
                    <a:pt x="233" y="1242"/>
                    <a:pt x="256" y="2329"/>
                    <a:pt x="587" y="3346"/>
                  </a:cubicBezTo>
                  <a:cubicBezTo>
                    <a:pt x="965" y="4291"/>
                    <a:pt x="1485" y="5165"/>
                    <a:pt x="2099" y="5946"/>
                  </a:cubicBezTo>
                  <a:cubicBezTo>
                    <a:pt x="2454" y="6394"/>
                    <a:pt x="2927" y="6866"/>
                    <a:pt x="3186" y="7197"/>
                  </a:cubicBezTo>
                  <a:cubicBezTo>
                    <a:pt x="3470" y="7717"/>
                    <a:pt x="3920" y="8403"/>
                    <a:pt x="4084" y="8829"/>
                  </a:cubicBezTo>
                  <a:cubicBezTo>
                    <a:pt x="4132" y="8946"/>
                    <a:pt x="4132" y="9088"/>
                    <a:pt x="4203" y="9182"/>
                  </a:cubicBezTo>
                  <a:cubicBezTo>
                    <a:pt x="4226" y="9239"/>
                    <a:pt x="4274" y="9263"/>
                    <a:pt x="4326" y="9263"/>
                  </a:cubicBezTo>
                  <a:cubicBezTo>
                    <a:pt x="4385" y="9263"/>
                    <a:pt x="4449" y="9232"/>
                    <a:pt x="4487" y="9182"/>
                  </a:cubicBezTo>
                  <a:cubicBezTo>
                    <a:pt x="4534" y="9018"/>
                    <a:pt x="4415" y="8829"/>
                    <a:pt x="4392" y="8662"/>
                  </a:cubicBezTo>
                  <a:cubicBezTo>
                    <a:pt x="4084" y="8048"/>
                    <a:pt x="3659" y="7292"/>
                    <a:pt x="3258" y="6772"/>
                  </a:cubicBezTo>
                  <a:cubicBezTo>
                    <a:pt x="2383" y="5874"/>
                    <a:pt x="1745" y="5048"/>
                    <a:pt x="1178" y="3960"/>
                  </a:cubicBezTo>
                  <a:cubicBezTo>
                    <a:pt x="823" y="3274"/>
                    <a:pt x="634" y="2401"/>
                    <a:pt x="539" y="1550"/>
                  </a:cubicBezTo>
                  <a:cubicBezTo>
                    <a:pt x="445" y="1077"/>
                    <a:pt x="397" y="580"/>
                    <a:pt x="327" y="107"/>
                  </a:cubicBezTo>
                  <a:cubicBezTo>
                    <a:pt x="303" y="85"/>
                    <a:pt x="280" y="37"/>
                    <a:pt x="256" y="13"/>
                  </a:cubicBezTo>
                  <a:cubicBezTo>
                    <a:pt x="235" y="4"/>
                    <a:pt x="213" y="0"/>
                    <a:pt x="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1807650" y="-473125"/>
              <a:ext cx="120000" cy="15375"/>
            </a:xfrm>
            <a:custGeom>
              <a:avLst/>
              <a:gdLst/>
              <a:ahLst/>
              <a:cxnLst/>
              <a:rect l="l" t="t" r="r" b="b"/>
              <a:pathLst>
                <a:path w="4800" h="615" extrusionOk="0">
                  <a:moveTo>
                    <a:pt x="167" y="0"/>
                  </a:moveTo>
                  <a:lnTo>
                    <a:pt x="167" y="0"/>
                  </a:lnTo>
                  <a:cubicBezTo>
                    <a:pt x="1" y="47"/>
                    <a:pt x="73" y="308"/>
                    <a:pt x="237" y="308"/>
                  </a:cubicBezTo>
                  <a:cubicBezTo>
                    <a:pt x="1277" y="403"/>
                    <a:pt x="2247" y="567"/>
                    <a:pt x="3192" y="615"/>
                  </a:cubicBezTo>
                  <a:cubicBezTo>
                    <a:pt x="3442" y="581"/>
                    <a:pt x="3681" y="548"/>
                    <a:pt x="3958" y="548"/>
                  </a:cubicBezTo>
                  <a:cubicBezTo>
                    <a:pt x="4073" y="548"/>
                    <a:pt x="4195" y="553"/>
                    <a:pt x="4327" y="567"/>
                  </a:cubicBezTo>
                  <a:cubicBezTo>
                    <a:pt x="4468" y="545"/>
                    <a:pt x="4752" y="567"/>
                    <a:pt x="4799" y="378"/>
                  </a:cubicBezTo>
                  <a:cubicBezTo>
                    <a:pt x="4799" y="225"/>
                    <a:pt x="4710" y="190"/>
                    <a:pt x="4613" y="190"/>
                  </a:cubicBezTo>
                  <a:cubicBezTo>
                    <a:pt x="4529" y="190"/>
                    <a:pt x="4438" y="216"/>
                    <a:pt x="4392" y="216"/>
                  </a:cubicBezTo>
                  <a:cubicBezTo>
                    <a:pt x="4385" y="216"/>
                    <a:pt x="4379" y="215"/>
                    <a:pt x="4374" y="214"/>
                  </a:cubicBezTo>
                  <a:cubicBezTo>
                    <a:pt x="4284" y="208"/>
                    <a:pt x="4199" y="206"/>
                    <a:pt x="4118" y="206"/>
                  </a:cubicBezTo>
                  <a:cubicBezTo>
                    <a:pt x="3671" y="206"/>
                    <a:pt x="3351" y="277"/>
                    <a:pt x="3003" y="277"/>
                  </a:cubicBezTo>
                  <a:cubicBezTo>
                    <a:pt x="2868" y="277"/>
                    <a:pt x="2730" y="266"/>
                    <a:pt x="2578" y="236"/>
                  </a:cubicBezTo>
                  <a:cubicBezTo>
                    <a:pt x="1774" y="166"/>
                    <a:pt x="971" y="25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2089150" y="-887450"/>
              <a:ext cx="77000" cy="107175"/>
            </a:xfrm>
            <a:custGeom>
              <a:avLst/>
              <a:gdLst/>
              <a:ahLst/>
              <a:cxnLst/>
              <a:rect l="l" t="t" r="r" b="b"/>
              <a:pathLst>
                <a:path w="3080" h="4287" extrusionOk="0">
                  <a:moveTo>
                    <a:pt x="198" y="1"/>
                  </a:moveTo>
                  <a:cubicBezTo>
                    <a:pt x="30" y="1"/>
                    <a:pt x="1" y="209"/>
                    <a:pt x="109" y="338"/>
                  </a:cubicBezTo>
                  <a:cubicBezTo>
                    <a:pt x="746" y="1378"/>
                    <a:pt x="1575" y="2323"/>
                    <a:pt x="2212" y="3363"/>
                  </a:cubicBezTo>
                  <a:cubicBezTo>
                    <a:pt x="2401" y="3622"/>
                    <a:pt x="2567" y="3906"/>
                    <a:pt x="2732" y="4189"/>
                  </a:cubicBezTo>
                  <a:cubicBezTo>
                    <a:pt x="2756" y="4236"/>
                    <a:pt x="2779" y="4261"/>
                    <a:pt x="2826" y="4284"/>
                  </a:cubicBezTo>
                  <a:cubicBezTo>
                    <a:pt x="2835" y="4286"/>
                    <a:pt x="2845" y="4287"/>
                    <a:pt x="2854" y="4287"/>
                  </a:cubicBezTo>
                  <a:cubicBezTo>
                    <a:pt x="2966" y="4287"/>
                    <a:pt x="3080" y="4157"/>
                    <a:pt x="2993" y="4047"/>
                  </a:cubicBezTo>
                  <a:cubicBezTo>
                    <a:pt x="2212" y="2607"/>
                    <a:pt x="1172" y="1306"/>
                    <a:pt x="251" y="7"/>
                  </a:cubicBezTo>
                  <a:cubicBezTo>
                    <a:pt x="232" y="3"/>
                    <a:pt x="215" y="1"/>
                    <a:pt x="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2063500" y="-1170400"/>
              <a:ext cx="101950" cy="284900"/>
            </a:xfrm>
            <a:custGeom>
              <a:avLst/>
              <a:gdLst/>
              <a:ahLst/>
              <a:cxnLst/>
              <a:rect l="l" t="t" r="r" b="b"/>
              <a:pathLst>
                <a:path w="4078" h="11396" extrusionOk="0">
                  <a:moveTo>
                    <a:pt x="178" y="0"/>
                  </a:moveTo>
                  <a:cubicBezTo>
                    <a:pt x="77" y="0"/>
                    <a:pt x="1" y="87"/>
                    <a:pt x="1" y="193"/>
                  </a:cubicBezTo>
                  <a:lnTo>
                    <a:pt x="1" y="265"/>
                  </a:lnTo>
                  <a:cubicBezTo>
                    <a:pt x="1" y="265"/>
                    <a:pt x="24" y="265"/>
                    <a:pt x="24" y="287"/>
                  </a:cubicBezTo>
                  <a:cubicBezTo>
                    <a:pt x="71" y="429"/>
                    <a:pt x="71" y="571"/>
                    <a:pt x="118" y="737"/>
                  </a:cubicBezTo>
                  <a:cubicBezTo>
                    <a:pt x="402" y="1753"/>
                    <a:pt x="804" y="2344"/>
                    <a:pt x="1063" y="3290"/>
                  </a:cubicBezTo>
                  <a:cubicBezTo>
                    <a:pt x="1419" y="4188"/>
                    <a:pt x="1678" y="4919"/>
                    <a:pt x="1962" y="5889"/>
                  </a:cubicBezTo>
                  <a:cubicBezTo>
                    <a:pt x="2128" y="6527"/>
                    <a:pt x="2175" y="7166"/>
                    <a:pt x="2364" y="7803"/>
                  </a:cubicBezTo>
                  <a:cubicBezTo>
                    <a:pt x="2623" y="8962"/>
                    <a:pt x="3238" y="9860"/>
                    <a:pt x="3593" y="10875"/>
                  </a:cubicBezTo>
                  <a:cubicBezTo>
                    <a:pt x="3688" y="11041"/>
                    <a:pt x="3688" y="11253"/>
                    <a:pt x="3830" y="11372"/>
                  </a:cubicBezTo>
                  <a:cubicBezTo>
                    <a:pt x="3857" y="11389"/>
                    <a:pt x="3885" y="11396"/>
                    <a:pt x="3912" y="11396"/>
                  </a:cubicBezTo>
                  <a:cubicBezTo>
                    <a:pt x="4002" y="11396"/>
                    <a:pt x="4078" y="11315"/>
                    <a:pt x="4041" y="11206"/>
                  </a:cubicBezTo>
                  <a:cubicBezTo>
                    <a:pt x="3593" y="9907"/>
                    <a:pt x="2907" y="8820"/>
                    <a:pt x="2623" y="7544"/>
                  </a:cubicBezTo>
                  <a:cubicBezTo>
                    <a:pt x="2434" y="6810"/>
                    <a:pt x="2387" y="6031"/>
                    <a:pt x="2128" y="5298"/>
                  </a:cubicBezTo>
                  <a:cubicBezTo>
                    <a:pt x="1892" y="4400"/>
                    <a:pt x="1489" y="3549"/>
                    <a:pt x="1230" y="2651"/>
                  </a:cubicBezTo>
                  <a:cubicBezTo>
                    <a:pt x="993" y="1942"/>
                    <a:pt x="757" y="1564"/>
                    <a:pt x="521" y="807"/>
                  </a:cubicBezTo>
                  <a:cubicBezTo>
                    <a:pt x="426" y="571"/>
                    <a:pt x="449" y="123"/>
                    <a:pt x="213" y="4"/>
                  </a:cubicBezTo>
                  <a:cubicBezTo>
                    <a:pt x="201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2003500" y="-1347500"/>
              <a:ext cx="38775" cy="102950"/>
            </a:xfrm>
            <a:custGeom>
              <a:avLst/>
              <a:gdLst/>
              <a:ahLst/>
              <a:cxnLst/>
              <a:rect l="l" t="t" r="r" b="b"/>
              <a:pathLst>
                <a:path w="1551" h="4118" extrusionOk="0">
                  <a:moveTo>
                    <a:pt x="195" y="1"/>
                  </a:moveTo>
                  <a:cubicBezTo>
                    <a:pt x="95" y="1"/>
                    <a:pt x="0" y="94"/>
                    <a:pt x="38" y="187"/>
                  </a:cubicBezTo>
                  <a:cubicBezTo>
                    <a:pt x="416" y="1488"/>
                    <a:pt x="1172" y="2786"/>
                    <a:pt x="1242" y="4015"/>
                  </a:cubicBezTo>
                  <a:cubicBezTo>
                    <a:pt x="1262" y="4085"/>
                    <a:pt x="1319" y="4117"/>
                    <a:pt x="1379" y="4117"/>
                  </a:cubicBezTo>
                  <a:cubicBezTo>
                    <a:pt x="1462" y="4117"/>
                    <a:pt x="1550" y="4055"/>
                    <a:pt x="1550" y="3945"/>
                  </a:cubicBezTo>
                  <a:cubicBezTo>
                    <a:pt x="1503" y="2811"/>
                    <a:pt x="911" y="1794"/>
                    <a:pt x="557" y="754"/>
                  </a:cubicBezTo>
                  <a:cubicBezTo>
                    <a:pt x="463" y="518"/>
                    <a:pt x="438" y="211"/>
                    <a:pt x="274" y="22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1514150" y="-1783075"/>
              <a:ext cx="497950" cy="612325"/>
            </a:xfrm>
            <a:custGeom>
              <a:avLst/>
              <a:gdLst/>
              <a:ahLst/>
              <a:cxnLst/>
              <a:rect l="l" t="t" r="r" b="b"/>
              <a:pathLst>
                <a:path w="19918" h="24493" extrusionOk="0">
                  <a:moveTo>
                    <a:pt x="9714" y="0"/>
                  </a:moveTo>
                  <a:cubicBezTo>
                    <a:pt x="9555" y="0"/>
                    <a:pt x="9395" y="21"/>
                    <a:pt x="9236" y="74"/>
                  </a:cubicBezTo>
                  <a:cubicBezTo>
                    <a:pt x="8574" y="193"/>
                    <a:pt x="8007" y="855"/>
                    <a:pt x="7653" y="1114"/>
                  </a:cubicBezTo>
                  <a:cubicBezTo>
                    <a:pt x="7369" y="1350"/>
                    <a:pt x="7039" y="1516"/>
                    <a:pt x="6683" y="1823"/>
                  </a:cubicBezTo>
                  <a:lnTo>
                    <a:pt x="6660" y="1847"/>
                  </a:lnTo>
                  <a:cubicBezTo>
                    <a:pt x="6069" y="2248"/>
                    <a:pt x="5502" y="2698"/>
                    <a:pt x="5029" y="3241"/>
                  </a:cubicBezTo>
                  <a:cubicBezTo>
                    <a:pt x="4344" y="4069"/>
                    <a:pt x="3753" y="4990"/>
                    <a:pt x="3185" y="5888"/>
                  </a:cubicBezTo>
                  <a:cubicBezTo>
                    <a:pt x="2737" y="6621"/>
                    <a:pt x="2240" y="7330"/>
                    <a:pt x="1887" y="8109"/>
                  </a:cubicBezTo>
                  <a:cubicBezTo>
                    <a:pt x="1342" y="9385"/>
                    <a:pt x="869" y="10520"/>
                    <a:pt x="491" y="11915"/>
                  </a:cubicBezTo>
                  <a:cubicBezTo>
                    <a:pt x="327" y="12552"/>
                    <a:pt x="113" y="13167"/>
                    <a:pt x="66" y="13806"/>
                  </a:cubicBezTo>
                  <a:cubicBezTo>
                    <a:pt x="23" y="14272"/>
                    <a:pt x="1" y="15612"/>
                    <a:pt x="610" y="15612"/>
                  </a:cubicBezTo>
                  <a:cubicBezTo>
                    <a:pt x="680" y="15612"/>
                    <a:pt x="759" y="15594"/>
                    <a:pt x="847" y="15555"/>
                  </a:cubicBezTo>
                  <a:cubicBezTo>
                    <a:pt x="1767" y="14821"/>
                    <a:pt x="2454" y="13806"/>
                    <a:pt x="3163" y="12836"/>
                  </a:cubicBezTo>
                  <a:cubicBezTo>
                    <a:pt x="3374" y="12530"/>
                    <a:pt x="3588" y="12199"/>
                    <a:pt x="3777" y="11843"/>
                  </a:cubicBezTo>
                  <a:lnTo>
                    <a:pt x="3777" y="11843"/>
                  </a:lnTo>
                  <a:cubicBezTo>
                    <a:pt x="3730" y="12151"/>
                    <a:pt x="3705" y="12458"/>
                    <a:pt x="3683" y="12789"/>
                  </a:cubicBezTo>
                  <a:cubicBezTo>
                    <a:pt x="3635" y="15388"/>
                    <a:pt x="3588" y="18013"/>
                    <a:pt x="3919" y="20588"/>
                  </a:cubicBezTo>
                  <a:cubicBezTo>
                    <a:pt x="4031" y="21447"/>
                    <a:pt x="4586" y="24493"/>
                    <a:pt x="5526" y="24493"/>
                  </a:cubicBezTo>
                  <a:cubicBezTo>
                    <a:pt x="5775" y="24493"/>
                    <a:pt x="6051" y="24279"/>
                    <a:pt x="6352" y="23754"/>
                  </a:cubicBezTo>
                  <a:cubicBezTo>
                    <a:pt x="7275" y="21911"/>
                    <a:pt x="8031" y="19879"/>
                    <a:pt x="8716" y="17776"/>
                  </a:cubicBezTo>
                  <a:cubicBezTo>
                    <a:pt x="9166" y="16428"/>
                    <a:pt x="9283" y="14987"/>
                    <a:pt x="9544" y="13592"/>
                  </a:cubicBezTo>
                  <a:lnTo>
                    <a:pt x="9897" y="12032"/>
                  </a:lnTo>
                  <a:cubicBezTo>
                    <a:pt x="10407" y="13890"/>
                    <a:pt x="11433" y="17258"/>
                    <a:pt x="12588" y="17258"/>
                  </a:cubicBezTo>
                  <a:cubicBezTo>
                    <a:pt x="12667" y="17258"/>
                    <a:pt x="12747" y="17242"/>
                    <a:pt x="12828" y="17209"/>
                  </a:cubicBezTo>
                  <a:cubicBezTo>
                    <a:pt x="13278" y="16948"/>
                    <a:pt x="13561" y="16453"/>
                    <a:pt x="13820" y="16027"/>
                  </a:cubicBezTo>
                  <a:cubicBezTo>
                    <a:pt x="14246" y="15246"/>
                    <a:pt x="14671" y="14443"/>
                    <a:pt x="14838" y="13569"/>
                  </a:cubicBezTo>
                  <a:cubicBezTo>
                    <a:pt x="14979" y="12908"/>
                    <a:pt x="15074" y="12246"/>
                    <a:pt x="15121" y="11560"/>
                  </a:cubicBezTo>
                  <a:cubicBezTo>
                    <a:pt x="15499" y="12530"/>
                    <a:pt x="15853" y="13781"/>
                    <a:pt x="16634" y="14537"/>
                  </a:cubicBezTo>
                  <a:cubicBezTo>
                    <a:pt x="16917" y="14774"/>
                    <a:pt x="17201" y="15010"/>
                    <a:pt x="17555" y="15082"/>
                  </a:cubicBezTo>
                  <a:cubicBezTo>
                    <a:pt x="17662" y="15099"/>
                    <a:pt x="17773" y="15107"/>
                    <a:pt x="17883" y="15107"/>
                  </a:cubicBezTo>
                  <a:cubicBezTo>
                    <a:pt x="18235" y="15107"/>
                    <a:pt x="18590" y="15020"/>
                    <a:pt x="18878" y="14821"/>
                  </a:cubicBezTo>
                  <a:cubicBezTo>
                    <a:pt x="19209" y="14562"/>
                    <a:pt x="19351" y="14159"/>
                    <a:pt x="19517" y="13781"/>
                  </a:cubicBezTo>
                  <a:cubicBezTo>
                    <a:pt x="19659" y="13450"/>
                    <a:pt x="19823" y="13097"/>
                    <a:pt x="19848" y="12741"/>
                  </a:cubicBezTo>
                  <a:cubicBezTo>
                    <a:pt x="19918" y="11773"/>
                    <a:pt x="19682" y="10828"/>
                    <a:pt x="19398" y="9930"/>
                  </a:cubicBezTo>
                  <a:cubicBezTo>
                    <a:pt x="19092" y="8913"/>
                    <a:pt x="18808" y="7873"/>
                    <a:pt x="18405" y="6880"/>
                  </a:cubicBezTo>
                  <a:cubicBezTo>
                    <a:pt x="18099" y="6101"/>
                    <a:pt x="17626" y="5440"/>
                    <a:pt x="17176" y="4753"/>
                  </a:cubicBezTo>
                  <a:cubicBezTo>
                    <a:pt x="16798" y="3855"/>
                    <a:pt x="16089" y="3146"/>
                    <a:pt x="15358" y="2532"/>
                  </a:cubicBezTo>
                  <a:cubicBezTo>
                    <a:pt x="14766" y="2084"/>
                    <a:pt x="14176" y="1634"/>
                    <a:pt x="13561" y="1208"/>
                  </a:cubicBezTo>
                  <a:cubicBezTo>
                    <a:pt x="12781" y="830"/>
                    <a:pt x="11977" y="429"/>
                    <a:pt x="11151" y="240"/>
                  </a:cubicBezTo>
                  <a:cubicBezTo>
                    <a:pt x="10671" y="186"/>
                    <a:pt x="10193" y="0"/>
                    <a:pt x="97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553900" y="-2162125"/>
              <a:ext cx="636750" cy="743125"/>
            </a:xfrm>
            <a:custGeom>
              <a:avLst/>
              <a:gdLst/>
              <a:ahLst/>
              <a:cxnLst/>
              <a:rect l="l" t="t" r="r" b="b"/>
              <a:pathLst>
                <a:path w="25470" h="29725" extrusionOk="0">
                  <a:moveTo>
                    <a:pt x="12996" y="0"/>
                  </a:moveTo>
                  <a:cubicBezTo>
                    <a:pt x="11971" y="0"/>
                    <a:pt x="10902" y="326"/>
                    <a:pt x="9810" y="1103"/>
                  </a:cubicBezTo>
                  <a:cubicBezTo>
                    <a:pt x="8628" y="1931"/>
                    <a:pt x="7257" y="3066"/>
                    <a:pt x="6334" y="4436"/>
                  </a:cubicBezTo>
                  <a:cubicBezTo>
                    <a:pt x="5342" y="5854"/>
                    <a:pt x="4374" y="7272"/>
                    <a:pt x="3593" y="8832"/>
                  </a:cubicBezTo>
                  <a:cubicBezTo>
                    <a:pt x="2506" y="10959"/>
                    <a:pt x="734" y="15260"/>
                    <a:pt x="403" y="16748"/>
                  </a:cubicBezTo>
                  <a:cubicBezTo>
                    <a:pt x="214" y="17599"/>
                    <a:pt x="1" y="18569"/>
                    <a:pt x="403" y="19395"/>
                  </a:cubicBezTo>
                  <a:cubicBezTo>
                    <a:pt x="494" y="19458"/>
                    <a:pt x="585" y="19486"/>
                    <a:pt x="676" y="19486"/>
                  </a:cubicBezTo>
                  <a:cubicBezTo>
                    <a:pt x="1273" y="19486"/>
                    <a:pt x="1853" y="18290"/>
                    <a:pt x="2058" y="17860"/>
                  </a:cubicBezTo>
                  <a:cubicBezTo>
                    <a:pt x="2956" y="16017"/>
                    <a:pt x="3807" y="14410"/>
                    <a:pt x="4468" y="12519"/>
                  </a:cubicBezTo>
                  <a:cubicBezTo>
                    <a:pt x="4822" y="11432"/>
                    <a:pt x="5342" y="10108"/>
                    <a:pt x="5767" y="9352"/>
                  </a:cubicBezTo>
                  <a:cubicBezTo>
                    <a:pt x="6058" y="9032"/>
                    <a:pt x="6238" y="8889"/>
                    <a:pt x="6344" y="8889"/>
                  </a:cubicBezTo>
                  <a:cubicBezTo>
                    <a:pt x="6488" y="8889"/>
                    <a:pt x="6494" y="9153"/>
                    <a:pt x="6454" y="9588"/>
                  </a:cubicBezTo>
                  <a:cubicBezTo>
                    <a:pt x="6170" y="11124"/>
                    <a:pt x="5839" y="12661"/>
                    <a:pt x="5389" y="14149"/>
                  </a:cubicBezTo>
                  <a:cubicBezTo>
                    <a:pt x="4916" y="15450"/>
                    <a:pt x="4657" y="16820"/>
                    <a:pt x="4255" y="18144"/>
                  </a:cubicBezTo>
                  <a:cubicBezTo>
                    <a:pt x="3924" y="19584"/>
                    <a:pt x="3523" y="20980"/>
                    <a:pt x="3192" y="22398"/>
                  </a:cubicBezTo>
                  <a:cubicBezTo>
                    <a:pt x="2931" y="24147"/>
                    <a:pt x="2719" y="25612"/>
                    <a:pt x="2648" y="27361"/>
                  </a:cubicBezTo>
                  <a:cubicBezTo>
                    <a:pt x="2695" y="28187"/>
                    <a:pt x="2767" y="29488"/>
                    <a:pt x="3712" y="29724"/>
                  </a:cubicBezTo>
                  <a:cubicBezTo>
                    <a:pt x="4349" y="29699"/>
                    <a:pt x="4752" y="29110"/>
                    <a:pt x="5083" y="28660"/>
                  </a:cubicBezTo>
                  <a:cubicBezTo>
                    <a:pt x="5603" y="27998"/>
                    <a:pt x="6028" y="27266"/>
                    <a:pt x="6476" y="26533"/>
                  </a:cubicBezTo>
                  <a:cubicBezTo>
                    <a:pt x="7422" y="25045"/>
                    <a:pt x="8178" y="23485"/>
                    <a:pt x="8770" y="21831"/>
                  </a:cubicBezTo>
                  <a:cubicBezTo>
                    <a:pt x="9148" y="20766"/>
                    <a:pt x="9384" y="19632"/>
                    <a:pt x="9738" y="18569"/>
                  </a:cubicBezTo>
                  <a:cubicBezTo>
                    <a:pt x="10069" y="17410"/>
                    <a:pt x="10447" y="16300"/>
                    <a:pt x="10825" y="15166"/>
                  </a:cubicBezTo>
                  <a:cubicBezTo>
                    <a:pt x="11061" y="14385"/>
                    <a:pt x="11369" y="13156"/>
                    <a:pt x="11606" y="12614"/>
                  </a:cubicBezTo>
                  <a:cubicBezTo>
                    <a:pt x="11747" y="12305"/>
                    <a:pt x="11842" y="12353"/>
                    <a:pt x="12101" y="12305"/>
                  </a:cubicBezTo>
                  <a:cubicBezTo>
                    <a:pt x="12137" y="12301"/>
                    <a:pt x="12169" y="12298"/>
                    <a:pt x="12200" y="12298"/>
                  </a:cubicBezTo>
                  <a:cubicBezTo>
                    <a:pt x="12476" y="12298"/>
                    <a:pt x="12565" y="12490"/>
                    <a:pt x="12693" y="12873"/>
                  </a:cubicBezTo>
                  <a:cubicBezTo>
                    <a:pt x="12787" y="13370"/>
                    <a:pt x="12621" y="14385"/>
                    <a:pt x="12574" y="15094"/>
                  </a:cubicBezTo>
                  <a:cubicBezTo>
                    <a:pt x="12479" y="16111"/>
                    <a:pt x="12479" y="17127"/>
                    <a:pt x="12409" y="18144"/>
                  </a:cubicBezTo>
                  <a:cubicBezTo>
                    <a:pt x="12409" y="18686"/>
                    <a:pt x="12504" y="19231"/>
                    <a:pt x="12526" y="19773"/>
                  </a:cubicBezTo>
                  <a:cubicBezTo>
                    <a:pt x="12574" y="20341"/>
                    <a:pt x="12693" y="20955"/>
                    <a:pt x="13071" y="21381"/>
                  </a:cubicBezTo>
                  <a:cubicBezTo>
                    <a:pt x="13229" y="21497"/>
                    <a:pt x="13389" y="21549"/>
                    <a:pt x="13548" y="21549"/>
                  </a:cubicBezTo>
                  <a:cubicBezTo>
                    <a:pt x="14484" y="21549"/>
                    <a:pt x="15391" y="19772"/>
                    <a:pt x="15693" y="19064"/>
                  </a:cubicBezTo>
                  <a:cubicBezTo>
                    <a:pt x="16285" y="17624"/>
                    <a:pt x="16213" y="16134"/>
                    <a:pt x="16474" y="14835"/>
                  </a:cubicBezTo>
                  <a:cubicBezTo>
                    <a:pt x="16733" y="16489"/>
                    <a:pt x="16544" y="18355"/>
                    <a:pt x="17561" y="19915"/>
                  </a:cubicBezTo>
                  <a:cubicBezTo>
                    <a:pt x="18058" y="20829"/>
                    <a:pt x="18746" y="21559"/>
                    <a:pt x="19347" y="21559"/>
                  </a:cubicBezTo>
                  <a:cubicBezTo>
                    <a:pt x="19803" y="21559"/>
                    <a:pt x="20210" y="21138"/>
                    <a:pt x="20445" y="20057"/>
                  </a:cubicBezTo>
                  <a:cubicBezTo>
                    <a:pt x="20656" y="19089"/>
                    <a:pt x="20420" y="18096"/>
                    <a:pt x="20539" y="17127"/>
                  </a:cubicBezTo>
                  <a:lnTo>
                    <a:pt x="20539" y="17032"/>
                  </a:lnTo>
                  <a:cubicBezTo>
                    <a:pt x="20964" y="18166"/>
                    <a:pt x="21579" y="19254"/>
                    <a:pt x="22500" y="20034"/>
                  </a:cubicBezTo>
                  <a:cubicBezTo>
                    <a:pt x="23155" y="20519"/>
                    <a:pt x="23669" y="20722"/>
                    <a:pt x="24070" y="20722"/>
                  </a:cubicBezTo>
                  <a:cubicBezTo>
                    <a:pt x="25387" y="20722"/>
                    <a:pt x="25470" y="18516"/>
                    <a:pt x="25288" y="16868"/>
                  </a:cubicBezTo>
                  <a:cubicBezTo>
                    <a:pt x="25124" y="15875"/>
                    <a:pt x="23067" y="10108"/>
                    <a:pt x="22382" y="8666"/>
                  </a:cubicBezTo>
                  <a:cubicBezTo>
                    <a:pt x="22126" y="8115"/>
                    <a:pt x="18113" y="0"/>
                    <a:pt x="129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" name="Google Shape;590;p23"/>
          <p:cNvSpPr/>
          <p:nvPr/>
        </p:nvSpPr>
        <p:spPr>
          <a:xfrm flipH="1">
            <a:off x="41" y="4486276"/>
            <a:ext cx="9144084" cy="895349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3"/>
          <p:cNvSpPr/>
          <p:nvPr/>
        </p:nvSpPr>
        <p:spPr>
          <a:xfrm flipH="1">
            <a:off x="41" y="4829573"/>
            <a:ext cx="9144084" cy="552036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3"/>
          <p:cNvSpPr/>
          <p:nvPr/>
        </p:nvSpPr>
        <p:spPr>
          <a:xfrm>
            <a:off x="-461855" y="2572833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" name="Google Shape;593;p23"/>
          <p:cNvGrpSpPr/>
          <p:nvPr/>
        </p:nvGrpSpPr>
        <p:grpSpPr>
          <a:xfrm>
            <a:off x="5629286" y="4899537"/>
            <a:ext cx="271423" cy="373797"/>
            <a:chOff x="7021978" y="4200554"/>
            <a:chExt cx="571899" cy="787604"/>
          </a:xfrm>
        </p:grpSpPr>
        <p:sp>
          <p:nvSpPr>
            <p:cNvPr id="594" name="Google Shape;594;p23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3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3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3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3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3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23"/>
          <p:cNvGrpSpPr/>
          <p:nvPr/>
        </p:nvGrpSpPr>
        <p:grpSpPr>
          <a:xfrm>
            <a:off x="5450238" y="4071516"/>
            <a:ext cx="677792" cy="853300"/>
            <a:chOff x="7186743" y="2903900"/>
            <a:chExt cx="624578" cy="1333907"/>
          </a:xfrm>
        </p:grpSpPr>
        <p:sp>
          <p:nvSpPr>
            <p:cNvPr id="602" name="Google Shape;602;p23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3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23"/>
          <p:cNvSpPr/>
          <p:nvPr/>
        </p:nvSpPr>
        <p:spPr>
          <a:xfrm>
            <a:off x="713102" y="4463513"/>
            <a:ext cx="1104703" cy="281173"/>
          </a:xfrm>
          <a:custGeom>
            <a:avLst/>
            <a:gdLst/>
            <a:ahLst/>
            <a:cxnLst/>
            <a:rect l="l" t="t" r="r" b="b"/>
            <a:pathLst>
              <a:path w="22937" h="5838" extrusionOk="0">
                <a:moveTo>
                  <a:pt x="12989" y="0"/>
                </a:moveTo>
                <a:cubicBezTo>
                  <a:pt x="12585" y="0"/>
                  <a:pt x="12181" y="33"/>
                  <a:pt x="11777" y="94"/>
                </a:cubicBezTo>
                <a:cubicBezTo>
                  <a:pt x="10803" y="180"/>
                  <a:pt x="9714" y="108"/>
                  <a:pt x="8639" y="480"/>
                </a:cubicBezTo>
                <a:cubicBezTo>
                  <a:pt x="8367" y="581"/>
                  <a:pt x="8138" y="738"/>
                  <a:pt x="7909" y="896"/>
                </a:cubicBezTo>
                <a:cubicBezTo>
                  <a:pt x="7607" y="1082"/>
                  <a:pt x="7321" y="1326"/>
                  <a:pt x="7164" y="1655"/>
                </a:cubicBezTo>
                <a:cubicBezTo>
                  <a:pt x="7049" y="1928"/>
                  <a:pt x="6948" y="2357"/>
                  <a:pt x="6877" y="2429"/>
                </a:cubicBezTo>
                <a:lnTo>
                  <a:pt x="6849" y="2429"/>
                </a:lnTo>
                <a:cubicBezTo>
                  <a:pt x="6920" y="2429"/>
                  <a:pt x="6677" y="2415"/>
                  <a:pt x="6633" y="2386"/>
                </a:cubicBezTo>
                <a:cubicBezTo>
                  <a:pt x="6375" y="2329"/>
                  <a:pt x="6132" y="2285"/>
                  <a:pt x="5888" y="2285"/>
                </a:cubicBezTo>
                <a:cubicBezTo>
                  <a:pt x="5799" y="2282"/>
                  <a:pt x="5713" y="2280"/>
                  <a:pt x="5627" y="2280"/>
                </a:cubicBezTo>
                <a:cubicBezTo>
                  <a:pt x="5024" y="2280"/>
                  <a:pt x="4503" y="2380"/>
                  <a:pt x="4026" y="2744"/>
                </a:cubicBezTo>
                <a:cubicBezTo>
                  <a:pt x="3697" y="2988"/>
                  <a:pt x="3596" y="3202"/>
                  <a:pt x="3296" y="3460"/>
                </a:cubicBezTo>
                <a:cubicBezTo>
                  <a:pt x="3038" y="3747"/>
                  <a:pt x="2894" y="3718"/>
                  <a:pt x="2436" y="3775"/>
                </a:cubicBezTo>
                <a:cubicBezTo>
                  <a:pt x="1834" y="3861"/>
                  <a:pt x="1218" y="3890"/>
                  <a:pt x="673" y="4176"/>
                </a:cubicBezTo>
                <a:cubicBezTo>
                  <a:pt x="415" y="4306"/>
                  <a:pt x="186" y="4520"/>
                  <a:pt x="58" y="4778"/>
                </a:cubicBezTo>
                <a:cubicBezTo>
                  <a:pt x="0" y="4979"/>
                  <a:pt x="71" y="5208"/>
                  <a:pt x="230" y="5337"/>
                </a:cubicBezTo>
                <a:cubicBezTo>
                  <a:pt x="573" y="5595"/>
                  <a:pt x="988" y="5666"/>
                  <a:pt x="1404" y="5681"/>
                </a:cubicBezTo>
                <a:cubicBezTo>
                  <a:pt x="1673" y="5713"/>
                  <a:pt x="1889" y="5722"/>
                  <a:pt x="2099" y="5722"/>
                </a:cubicBezTo>
                <a:cubicBezTo>
                  <a:pt x="2269" y="5722"/>
                  <a:pt x="2435" y="5716"/>
                  <a:pt x="2622" y="5710"/>
                </a:cubicBezTo>
                <a:cubicBezTo>
                  <a:pt x="3403" y="5688"/>
                  <a:pt x="4184" y="5674"/>
                  <a:pt x="4982" y="5674"/>
                </a:cubicBezTo>
                <a:cubicBezTo>
                  <a:pt x="5781" y="5674"/>
                  <a:pt x="6598" y="5688"/>
                  <a:pt x="7450" y="5724"/>
                </a:cubicBezTo>
                <a:cubicBezTo>
                  <a:pt x="7649" y="5717"/>
                  <a:pt x="7847" y="5714"/>
                  <a:pt x="8047" y="5714"/>
                </a:cubicBezTo>
                <a:cubicBezTo>
                  <a:pt x="8655" y="5714"/>
                  <a:pt x="9275" y="5739"/>
                  <a:pt x="9943" y="5739"/>
                </a:cubicBezTo>
                <a:cubicBezTo>
                  <a:pt x="10477" y="5739"/>
                  <a:pt x="11012" y="5757"/>
                  <a:pt x="11539" y="5757"/>
                </a:cubicBezTo>
                <a:cubicBezTo>
                  <a:pt x="11676" y="5757"/>
                  <a:pt x="11813" y="5755"/>
                  <a:pt x="11949" y="5752"/>
                </a:cubicBezTo>
                <a:cubicBezTo>
                  <a:pt x="12069" y="5741"/>
                  <a:pt x="12191" y="5737"/>
                  <a:pt x="12315" y="5737"/>
                </a:cubicBezTo>
                <a:cubicBezTo>
                  <a:pt x="12666" y="5737"/>
                  <a:pt x="13037" y="5771"/>
                  <a:pt x="13439" y="5781"/>
                </a:cubicBezTo>
                <a:cubicBezTo>
                  <a:pt x="13567" y="5782"/>
                  <a:pt x="13694" y="5783"/>
                  <a:pt x="13820" y="5783"/>
                </a:cubicBezTo>
                <a:cubicBezTo>
                  <a:pt x="14532" y="5783"/>
                  <a:pt x="15212" y="5763"/>
                  <a:pt x="15911" y="5763"/>
                </a:cubicBezTo>
                <a:cubicBezTo>
                  <a:pt x="16346" y="5763"/>
                  <a:pt x="16789" y="5771"/>
                  <a:pt x="17250" y="5796"/>
                </a:cubicBezTo>
                <a:cubicBezTo>
                  <a:pt x="17707" y="5805"/>
                  <a:pt x="18159" y="5837"/>
                  <a:pt x="18612" y="5837"/>
                </a:cubicBezTo>
                <a:cubicBezTo>
                  <a:pt x="18869" y="5837"/>
                  <a:pt x="19125" y="5827"/>
                  <a:pt x="19384" y="5796"/>
                </a:cubicBezTo>
                <a:cubicBezTo>
                  <a:pt x="19407" y="5795"/>
                  <a:pt x="19432" y="5794"/>
                  <a:pt x="19459" y="5794"/>
                </a:cubicBezTo>
                <a:cubicBezTo>
                  <a:pt x="19655" y="5794"/>
                  <a:pt x="19916" y="5824"/>
                  <a:pt x="20167" y="5824"/>
                </a:cubicBezTo>
                <a:cubicBezTo>
                  <a:pt x="20289" y="5824"/>
                  <a:pt x="20408" y="5817"/>
                  <a:pt x="20516" y="5796"/>
                </a:cubicBezTo>
                <a:cubicBezTo>
                  <a:pt x="20640" y="5773"/>
                  <a:pt x="20758" y="5767"/>
                  <a:pt x="20873" y="5767"/>
                </a:cubicBezTo>
                <a:cubicBezTo>
                  <a:pt x="21049" y="5767"/>
                  <a:pt x="21218" y="5783"/>
                  <a:pt x="21392" y="5783"/>
                </a:cubicBezTo>
                <a:cubicBezTo>
                  <a:pt x="21614" y="5783"/>
                  <a:pt x="21844" y="5757"/>
                  <a:pt x="22106" y="5638"/>
                </a:cubicBezTo>
                <a:cubicBezTo>
                  <a:pt x="22937" y="5223"/>
                  <a:pt x="22551" y="4449"/>
                  <a:pt x="21949" y="3976"/>
                </a:cubicBezTo>
                <a:cubicBezTo>
                  <a:pt x="21433" y="3590"/>
                  <a:pt x="20788" y="3475"/>
                  <a:pt x="20186" y="3303"/>
                </a:cubicBezTo>
                <a:cubicBezTo>
                  <a:pt x="19756" y="3217"/>
                  <a:pt x="19155" y="3030"/>
                  <a:pt x="18839" y="2959"/>
                </a:cubicBezTo>
                <a:cubicBezTo>
                  <a:pt x="18782" y="2959"/>
                  <a:pt x="18667" y="2902"/>
                  <a:pt x="18553" y="2845"/>
                </a:cubicBezTo>
                <a:cubicBezTo>
                  <a:pt x="18610" y="2801"/>
                  <a:pt x="18654" y="2759"/>
                  <a:pt x="18682" y="2744"/>
                </a:cubicBezTo>
                <a:cubicBezTo>
                  <a:pt x="19055" y="2457"/>
                  <a:pt x="18797" y="2014"/>
                  <a:pt x="18581" y="1698"/>
                </a:cubicBezTo>
                <a:cubicBezTo>
                  <a:pt x="18295" y="1311"/>
                  <a:pt x="17851" y="1039"/>
                  <a:pt x="17393" y="939"/>
                </a:cubicBezTo>
                <a:cubicBezTo>
                  <a:pt x="17276" y="922"/>
                  <a:pt x="17165" y="915"/>
                  <a:pt x="17055" y="915"/>
                </a:cubicBezTo>
                <a:cubicBezTo>
                  <a:pt x="16976" y="915"/>
                  <a:pt x="16898" y="919"/>
                  <a:pt x="16820" y="925"/>
                </a:cubicBezTo>
                <a:cubicBezTo>
                  <a:pt x="15932" y="552"/>
                  <a:pt x="15000" y="266"/>
                  <a:pt x="14054" y="79"/>
                </a:cubicBezTo>
                <a:cubicBezTo>
                  <a:pt x="13699" y="25"/>
                  <a:pt x="13344" y="0"/>
                  <a:pt x="129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13591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24"/>
          <p:cNvSpPr txBox="1">
            <a:spLocks noGrp="1"/>
          </p:cNvSpPr>
          <p:nvPr>
            <p:ph type="subTitle" idx="1"/>
          </p:nvPr>
        </p:nvSpPr>
        <p:spPr>
          <a:xfrm>
            <a:off x="1652450" y="2129100"/>
            <a:ext cx="3017400" cy="10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24"/>
          <p:cNvSpPr txBox="1">
            <a:spLocks noGrp="1"/>
          </p:cNvSpPr>
          <p:nvPr>
            <p:ph type="title"/>
          </p:nvPr>
        </p:nvSpPr>
        <p:spPr>
          <a:xfrm>
            <a:off x="1652450" y="1609800"/>
            <a:ext cx="30174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09" name="Google Shape;609;p24"/>
          <p:cNvSpPr/>
          <p:nvPr/>
        </p:nvSpPr>
        <p:spPr>
          <a:xfrm>
            <a:off x="-10" y="4219125"/>
            <a:ext cx="9144084" cy="684887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4"/>
          <p:cNvSpPr/>
          <p:nvPr/>
        </p:nvSpPr>
        <p:spPr>
          <a:xfrm>
            <a:off x="-10" y="4604102"/>
            <a:ext cx="914408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4"/>
          <p:cNvSpPr/>
          <p:nvPr/>
        </p:nvSpPr>
        <p:spPr>
          <a:xfrm>
            <a:off x="0" y="4846201"/>
            <a:ext cx="9202166" cy="41912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2" name="Google Shape;612;p24"/>
          <p:cNvGrpSpPr/>
          <p:nvPr/>
        </p:nvGrpSpPr>
        <p:grpSpPr>
          <a:xfrm flipH="1">
            <a:off x="8268316" y="1400008"/>
            <a:ext cx="1265236" cy="1099786"/>
            <a:chOff x="1583250" y="1593800"/>
            <a:chExt cx="1469325" cy="1277188"/>
          </a:xfrm>
        </p:grpSpPr>
        <p:sp>
          <p:nvSpPr>
            <p:cNvPr id="613" name="Google Shape;613;p24"/>
            <p:cNvSpPr/>
            <p:nvPr/>
          </p:nvSpPr>
          <p:spPr>
            <a:xfrm>
              <a:off x="1583250" y="1593800"/>
              <a:ext cx="1469325" cy="701600"/>
            </a:xfrm>
            <a:custGeom>
              <a:avLst/>
              <a:gdLst/>
              <a:ahLst/>
              <a:cxnLst/>
              <a:rect l="l" t="t" r="r" b="b"/>
              <a:pathLst>
                <a:path w="58773" h="28064" extrusionOk="0">
                  <a:moveTo>
                    <a:pt x="36719" y="0"/>
                  </a:moveTo>
                  <a:cubicBezTo>
                    <a:pt x="36552" y="0"/>
                    <a:pt x="36383" y="6"/>
                    <a:pt x="36215" y="18"/>
                  </a:cubicBezTo>
                  <a:cubicBezTo>
                    <a:pt x="35423" y="202"/>
                    <a:pt x="34683" y="493"/>
                    <a:pt x="33996" y="889"/>
                  </a:cubicBezTo>
                  <a:cubicBezTo>
                    <a:pt x="32649" y="1682"/>
                    <a:pt x="31381" y="2580"/>
                    <a:pt x="30193" y="3583"/>
                  </a:cubicBezTo>
                  <a:cubicBezTo>
                    <a:pt x="29083" y="4561"/>
                    <a:pt x="27974" y="5934"/>
                    <a:pt x="27181" y="6727"/>
                  </a:cubicBezTo>
                  <a:cubicBezTo>
                    <a:pt x="27128" y="6780"/>
                    <a:pt x="27076" y="6832"/>
                    <a:pt x="27023" y="6885"/>
                  </a:cubicBezTo>
                  <a:cubicBezTo>
                    <a:pt x="27023" y="6753"/>
                    <a:pt x="27049" y="6621"/>
                    <a:pt x="27076" y="6489"/>
                  </a:cubicBezTo>
                  <a:cubicBezTo>
                    <a:pt x="27208" y="5274"/>
                    <a:pt x="27657" y="4033"/>
                    <a:pt x="27393" y="2844"/>
                  </a:cubicBezTo>
                  <a:cubicBezTo>
                    <a:pt x="27077" y="1448"/>
                    <a:pt x="25899" y="130"/>
                    <a:pt x="24479" y="130"/>
                  </a:cubicBezTo>
                  <a:cubicBezTo>
                    <a:pt x="24233" y="130"/>
                    <a:pt x="23979" y="169"/>
                    <a:pt x="23721" y="255"/>
                  </a:cubicBezTo>
                  <a:cubicBezTo>
                    <a:pt x="22453" y="546"/>
                    <a:pt x="21423" y="1365"/>
                    <a:pt x="20419" y="2131"/>
                  </a:cubicBezTo>
                  <a:cubicBezTo>
                    <a:pt x="18570" y="3478"/>
                    <a:pt x="17197" y="5353"/>
                    <a:pt x="15929" y="7255"/>
                  </a:cubicBezTo>
                  <a:cubicBezTo>
                    <a:pt x="15929" y="7044"/>
                    <a:pt x="15929" y="6832"/>
                    <a:pt x="15955" y="6674"/>
                  </a:cubicBezTo>
                  <a:cubicBezTo>
                    <a:pt x="16087" y="5353"/>
                    <a:pt x="16404" y="3689"/>
                    <a:pt x="15216" y="2765"/>
                  </a:cubicBezTo>
                  <a:cubicBezTo>
                    <a:pt x="14833" y="2518"/>
                    <a:pt x="14398" y="2427"/>
                    <a:pt x="13952" y="2427"/>
                  </a:cubicBezTo>
                  <a:cubicBezTo>
                    <a:pt x="13443" y="2427"/>
                    <a:pt x="12920" y="2545"/>
                    <a:pt x="12442" y="2685"/>
                  </a:cubicBezTo>
                  <a:cubicBezTo>
                    <a:pt x="11782" y="2870"/>
                    <a:pt x="11174" y="3161"/>
                    <a:pt x="10593" y="3531"/>
                  </a:cubicBezTo>
                  <a:cubicBezTo>
                    <a:pt x="9246" y="4878"/>
                    <a:pt x="8771" y="6859"/>
                    <a:pt x="8031" y="8576"/>
                  </a:cubicBezTo>
                  <a:cubicBezTo>
                    <a:pt x="7820" y="9157"/>
                    <a:pt x="7714" y="9764"/>
                    <a:pt x="7740" y="10372"/>
                  </a:cubicBezTo>
                  <a:cubicBezTo>
                    <a:pt x="7714" y="10346"/>
                    <a:pt x="7661" y="10293"/>
                    <a:pt x="7635" y="10266"/>
                  </a:cubicBezTo>
                  <a:cubicBezTo>
                    <a:pt x="7137" y="9848"/>
                    <a:pt x="6534" y="9475"/>
                    <a:pt x="5905" y="9475"/>
                  </a:cubicBezTo>
                  <a:cubicBezTo>
                    <a:pt x="5700" y="9475"/>
                    <a:pt x="5492" y="9515"/>
                    <a:pt x="5284" y="9606"/>
                  </a:cubicBezTo>
                  <a:cubicBezTo>
                    <a:pt x="3091" y="10451"/>
                    <a:pt x="3329" y="12511"/>
                    <a:pt x="4439" y="14070"/>
                  </a:cubicBezTo>
                  <a:cubicBezTo>
                    <a:pt x="3831" y="14176"/>
                    <a:pt x="3276" y="14387"/>
                    <a:pt x="2748" y="14704"/>
                  </a:cubicBezTo>
                  <a:cubicBezTo>
                    <a:pt x="1691" y="15338"/>
                    <a:pt x="529" y="16104"/>
                    <a:pt x="159" y="17372"/>
                  </a:cubicBezTo>
                  <a:cubicBezTo>
                    <a:pt x="1" y="18164"/>
                    <a:pt x="265" y="18983"/>
                    <a:pt x="820" y="19538"/>
                  </a:cubicBezTo>
                  <a:cubicBezTo>
                    <a:pt x="1639" y="20357"/>
                    <a:pt x="2801" y="20647"/>
                    <a:pt x="3831" y="21096"/>
                  </a:cubicBezTo>
                  <a:cubicBezTo>
                    <a:pt x="5231" y="21836"/>
                    <a:pt x="6842" y="21730"/>
                    <a:pt x="8374" y="21836"/>
                  </a:cubicBezTo>
                  <a:cubicBezTo>
                    <a:pt x="8456" y="21839"/>
                    <a:pt x="8538" y="21840"/>
                    <a:pt x="8621" y="21840"/>
                  </a:cubicBezTo>
                  <a:cubicBezTo>
                    <a:pt x="10047" y="21840"/>
                    <a:pt x="11697" y="21432"/>
                    <a:pt x="12970" y="21307"/>
                  </a:cubicBezTo>
                  <a:lnTo>
                    <a:pt x="12970" y="21307"/>
                  </a:lnTo>
                  <a:cubicBezTo>
                    <a:pt x="12838" y="21466"/>
                    <a:pt x="12706" y="21624"/>
                    <a:pt x="12627" y="21809"/>
                  </a:cubicBezTo>
                  <a:cubicBezTo>
                    <a:pt x="11755" y="23315"/>
                    <a:pt x="11438" y="24979"/>
                    <a:pt x="13102" y="26088"/>
                  </a:cubicBezTo>
                  <a:cubicBezTo>
                    <a:pt x="13747" y="26428"/>
                    <a:pt x="14454" y="26539"/>
                    <a:pt x="15174" y="26539"/>
                  </a:cubicBezTo>
                  <a:cubicBezTo>
                    <a:pt x="16079" y="26539"/>
                    <a:pt x="17005" y="26364"/>
                    <a:pt x="17857" y="26247"/>
                  </a:cubicBezTo>
                  <a:cubicBezTo>
                    <a:pt x="19891" y="25930"/>
                    <a:pt x="21872" y="25454"/>
                    <a:pt x="23800" y="24821"/>
                  </a:cubicBezTo>
                  <a:cubicBezTo>
                    <a:pt x="24302" y="24688"/>
                    <a:pt x="24804" y="24530"/>
                    <a:pt x="25174" y="24424"/>
                  </a:cubicBezTo>
                  <a:cubicBezTo>
                    <a:pt x="25174" y="24504"/>
                    <a:pt x="25174" y="24583"/>
                    <a:pt x="25174" y="24662"/>
                  </a:cubicBezTo>
                  <a:cubicBezTo>
                    <a:pt x="24848" y="27315"/>
                    <a:pt x="26445" y="28064"/>
                    <a:pt x="28380" y="28064"/>
                  </a:cubicBezTo>
                  <a:cubicBezTo>
                    <a:pt x="29740" y="28064"/>
                    <a:pt x="31267" y="27694"/>
                    <a:pt x="32411" y="27356"/>
                  </a:cubicBezTo>
                  <a:cubicBezTo>
                    <a:pt x="33653" y="26960"/>
                    <a:pt x="34868" y="26405"/>
                    <a:pt x="36083" y="25930"/>
                  </a:cubicBezTo>
                  <a:cubicBezTo>
                    <a:pt x="36611" y="25666"/>
                    <a:pt x="37245" y="25534"/>
                    <a:pt x="37747" y="25217"/>
                  </a:cubicBezTo>
                  <a:lnTo>
                    <a:pt x="37747" y="25217"/>
                  </a:lnTo>
                  <a:cubicBezTo>
                    <a:pt x="37721" y="25666"/>
                    <a:pt x="37800" y="26115"/>
                    <a:pt x="37932" y="26537"/>
                  </a:cubicBezTo>
                  <a:cubicBezTo>
                    <a:pt x="38407" y="27436"/>
                    <a:pt x="39411" y="27858"/>
                    <a:pt x="40362" y="27937"/>
                  </a:cubicBezTo>
                  <a:cubicBezTo>
                    <a:pt x="40464" y="27946"/>
                    <a:pt x="40566" y="27950"/>
                    <a:pt x="40667" y="27950"/>
                  </a:cubicBezTo>
                  <a:cubicBezTo>
                    <a:pt x="41511" y="27950"/>
                    <a:pt x="42334" y="27677"/>
                    <a:pt x="43136" y="27488"/>
                  </a:cubicBezTo>
                  <a:cubicBezTo>
                    <a:pt x="44932" y="27013"/>
                    <a:pt x="46543" y="25983"/>
                    <a:pt x="47705" y="24556"/>
                  </a:cubicBezTo>
                  <a:cubicBezTo>
                    <a:pt x="47758" y="24504"/>
                    <a:pt x="47811" y="24451"/>
                    <a:pt x="47837" y="24398"/>
                  </a:cubicBezTo>
                  <a:cubicBezTo>
                    <a:pt x="48416" y="25403"/>
                    <a:pt x="49512" y="25881"/>
                    <a:pt x="50614" y="25881"/>
                  </a:cubicBezTo>
                  <a:cubicBezTo>
                    <a:pt x="51220" y="25881"/>
                    <a:pt x="51829" y="25736"/>
                    <a:pt x="52354" y="25454"/>
                  </a:cubicBezTo>
                  <a:cubicBezTo>
                    <a:pt x="53648" y="24768"/>
                    <a:pt x="54837" y="23870"/>
                    <a:pt x="55867" y="22813"/>
                  </a:cubicBezTo>
                  <a:cubicBezTo>
                    <a:pt x="56792" y="21941"/>
                    <a:pt x="57663" y="20938"/>
                    <a:pt x="58060" y="19723"/>
                  </a:cubicBezTo>
                  <a:cubicBezTo>
                    <a:pt x="58720" y="17847"/>
                    <a:pt x="58773" y="15549"/>
                    <a:pt x="57029" y="14281"/>
                  </a:cubicBezTo>
                  <a:cubicBezTo>
                    <a:pt x="56350" y="13735"/>
                    <a:pt x="55543" y="13545"/>
                    <a:pt x="54713" y="13545"/>
                  </a:cubicBezTo>
                  <a:cubicBezTo>
                    <a:pt x="53898" y="13545"/>
                    <a:pt x="53061" y="13728"/>
                    <a:pt x="52301" y="13938"/>
                  </a:cubicBezTo>
                  <a:lnTo>
                    <a:pt x="52222" y="13964"/>
                  </a:lnTo>
                  <a:cubicBezTo>
                    <a:pt x="52328" y="13885"/>
                    <a:pt x="52407" y="13779"/>
                    <a:pt x="52486" y="13674"/>
                  </a:cubicBezTo>
                  <a:cubicBezTo>
                    <a:pt x="55648" y="9937"/>
                    <a:pt x="56147" y="4030"/>
                    <a:pt x="50022" y="4030"/>
                  </a:cubicBezTo>
                  <a:cubicBezTo>
                    <a:pt x="49955" y="4030"/>
                    <a:pt x="49887" y="4031"/>
                    <a:pt x="49818" y="4033"/>
                  </a:cubicBezTo>
                  <a:cubicBezTo>
                    <a:pt x="47573" y="4112"/>
                    <a:pt x="45513" y="5010"/>
                    <a:pt x="43611" y="6172"/>
                  </a:cubicBezTo>
                  <a:cubicBezTo>
                    <a:pt x="42290" y="6912"/>
                    <a:pt x="41022" y="7757"/>
                    <a:pt x="39834" y="8681"/>
                  </a:cubicBezTo>
                  <a:cubicBezTo>
                    <a:pt x="39939" y="8417"/>
                    <a:pt x="40045" y="8153"/>
                    <a:pt x="40151" y="7915"/>
                  </a:cubicBezTo>
                  <a:cubicBezTo>
                    <a:pt x="40705" y="6489"/>
                    <a:pt x="41260" y="5010"/>
                    <a:pt x="41049" y="3451"/>
                  </a:cubicBezTo>
                  <a:cubicBezTo>
                    <a:pt x="40902" y="975"/>
                    <a:pt x="38888" y="0"/>
                    <a:pt x="36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2350700" y="2330763"/>
              <a:ext cx="89700" cy="172500"/>
            </a:xfrm>
            <a:custGeom>
              <a:avLst/>
              <a:gdLst/>
              <a:ahLst/>
              <a:cxnLst/>
              <a:rect l="l" t="t" r="r" b="b"/>
              <a:pathLst>
                <a:path w="3588" h="6900" extrusionOk="0">
                  <a:moveTo>
                    <a:pt x="2431" y="1296"/>
                  </a:moveTo>
                  <a:lnTo>
                    <a:pt x="2431" y="2062"/>
                  </a:lnTo>
                  <a:cubicBezTo>
                    <a:pt x="2484" y="2484"/>
                    <a:pt x="2510" y="2933"/>
                    <a:pt x="2484" y="3356"/>
                  </a:cubicBezTo>
                  <a:cubicBezTo>
                    <a:pt x="2431" y="3567"/>
                    <a:pt x="2114" y="5205"/>
                    <a:pt x="1850" y="5496"/>
                  </a:cubicBezTo>
                  <a:cubicBezTo>
                    <a:pt x="1586" y="5892"/>
                    <a:pt x="1612" y="5865"/>
                    <a:pt x="1322" y="6077"/>
                  </a:cubicBezTo>
                  <a:lnTo>
                    <a:pt x="1163" y="6077"/>
                  </a:lnTo>
                  <a:cubicBezTo>
                    <a:pt x="1110" y="6050"/>
                    <a:pt x="1084" y="6024"/>
                    <a:pt x="1057" y="5997"/>
                  </a:cubicBezTo>
                  <a:cubicBezTo>
                    <a:pt x="1031" y="5945"/>
                    <a:pt x="1005" y="5865"/>
                    <a:pt x="952" y="5813"/>
                  </a:cubicBezTo>
                  <a:cubicBezTo>
                    <a:pt x="952" y="5786"/>
                    <a:pt x="925" y="5786"/>
                    <a:pt x="925" y="5760"/>
                  </a:cubicBezTo>
                  <a:lnTo>
                    <a:pt x="925" y="5760"/>
                  </a:lnTo>
                  <a:cubicBezTo>
                    <a:pt x="925" y="5760"/>
                    <a:pt x="952" y="5786"/>
                    <a:pt x="952" y="5786"/>
                  </a:cubicBezTo>
                  <a:cubicBezTo>
                    <a:pt x="925" y="5760"/>
                    <a:pt x="925" y="5733"/>
                    <a:pt x="925" y="5707"/>
                  </a:cubicBezTo>
                  <a:cubicBezTo>
                    <a:pt x="925" y="5680"/>
                    <a:pt x="925" y="5654"/>
                    <a:pt x="899" y="5628"/>
                  </a:cubicBezTo>
                  <a:cubicBezTo>
                    <a:pt x="899" y="5337"/>
                    <a:pt x="899" y="5046"/>
                    <a:pt x="925" y="4756"/>
                  </a:cubicBezTo>
                  <a:cubicBezTo>
                    <a:pt x="1057" y="3726"/>
                    <a:pt x="1718" y="2511"/>
                    <a:pt x="2431" y="1296"/>
                  </a:cubicBezTo>
                  <a:close/>
                  <a:moveTo>
                    <a:pt x="2773" y="1"/>
                  </a:moveTo>
                  <a:cubicBezTo>
                    <a:pt x="2765" y="1"/>
                    <a:pt x="2757" y="1"/>
                    <a:pt x="2748" y="1"/>
                  </a:cubicBezTo>
                  <a:cubicBezTo>
                    <a:pt x="2642" y="1"/>
                    <a:pt x="2563" y="54"/>
                    <a:pt x="2484" y="107"/>
                  </a:cubicBezTo>
                  <a:cubicBezTo>
                    <a:pt x="2352" y="107"/>
                    <a:pt x="2246" y="186"/>
                    <a:pt x="2167" y="292"/>
                  </a:cubicBezTo>
                  <a:cubicBezTo>
                    <a:pt x="1163" y="1930"/>
                    <a:pt x="1" y="3726"/>
                    <a:pt x="107" y="5680"/>
                  </a:cubicBezTo>
                  <a:cubicBezTo>
                    <a:pt x="169" y="6306"/>
                    <a:pt x="644" y="6900"/>
                    <a:pt x="1244" y="6900"/>
                  </a:cubicBezTo>
                  <a:cubicBezTo>
                    <a:pt x="1404" y="6900"/>
                    <a:pt x="1572" y="6858"/>
                    <a:pt x="1744" y="6763"/>
                  </a:cubicBezTo>
                  <a:cubicBezTo>
                    <a:pt x="2854" y="6103"/>
                    <a:pt x="3065" y="4782"/>
                    <a:pt x="3329" y="3673"/>
                  </a:cubicBezTo>
                  <a:cubicBezTo>
                    <a:pt x="3488" y="2828"/>
                    <a:pt x="3329" y="2564"/>
                    <a:pt x="3356" y="1798"/>
                  </a:cubicBezTo>
                  <a:cubicBezTo>
                    <a:pt x="3303" y="1275"/>
                    <a:pt x="3587" y="1"/>
                    <a:pt x="2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2579200" y="2414638"/>
              <a:ext cx="91150" cy="206275"/>
            </a:xfrm>
            <a:custGeom>
              <a:avLst/>
              <a:gdLst/>
              <a:ahLst/>
              <a:cxnLst/>
              <a:rect l="l" t="t" r="r" b="b"/>
              <a:pathLst>
                <a:path w="3646" h="8251" extrusionOk="0">
                  <a:moveTo>
                    <a:pt x="2695" y="1586"/>
                  </a:moveTo>
                  <a:cubicBezTo>
                    <a:pt x="2721" y="1744"/>
                    <a:pt x="2747" y="1903"/>
                    <a:pt x="2774" y="2088"/>
                  </a:cubicBezTo>
                  <a:lnTo>
                    <a:pt x="2774" y="2141"/>
                  </a:lnTo>
                  <a:cubicBezTo>
                    <a:pt x="2800" y="2669"/>
                    <a:pt x="2747" y="3171"/>
                    <a:pt x="2747" y="3673"/>
                  </a:cubicBezTo>
                  <a:cubicBezTo>
                    <a:pt x="2853" y="4782"/>
                    <a:pt x="2879" y="5865"/>
                    <a:pt x="2483" y="6499"/>
                  </a:cubicBezTo>
                  <a:cubicBezTo>
                    <a:pt x="2047" y="7177"/>
                    <a:pt x="1720" y="7549"/>
                    <a:pt x="1429" y="7549"/>
                  </a:cubicBezTo>
                  <a:cubicBezTo>
                    <a:pt x="1244" y="7549"/>
                    <a:pt x="1073" y="7398"/>
                    <a:pt x="898" y="7080"/>
                  </a:cubicBezTo>
                  <a:cubicBezTo>
                    <a:pt x="423" y="6103"/>
                    <a:pt x="1427" y="4307"/>
                    <a:pt x="2113" y="2854"/>
                  </a:cubicBezTo>
                  <a:cubicBezTo>
                    <a:pt x="2272" y="2431"/>
                    <a:pt x="2483" y="2008"/>
                    <a:pt x="2695" y="1586"/>
                  </a:cubicBezTo>
                  <a:close/>
                  <a:moveTo>
                    <a:pt x="3064" y="1"/>
                  </a:moveTo>
                  <a:cubicBezTo>
                    <a:pt x="2985" y="1"/>
                    <a:pt x="2932" y="27"/>
                    <a:pt x="2853" y="54"/>
                  </a:cubicBezTo>
                  <a:cubicBezTo>
                    <a:pt x="2831" y="49"/>
                    <a:pt x="2809" y="47"/>
                    <a:pt x="2787" y="47"/>
                  </a:cubicBezTo>
                  <a:cubicBezTo>
                    <a:pt x="2679" y="47"/>
                    <a:pt x="2580" y="102"/>
                    <a:pt x="2536" y="212"/>
                  </a:cubicBezTo>
                  <a:cubicBezTo>
                    <a:pt x="1955" y="1454"/>
                    <a:pt x="1400" y="2722"/>
                    <a:pt x="793" y="3963"/>
                  </a:cubicBezTo>
                  <a:cubicBezTo>
                    <a:pt x="396" y="4835"/>
                    <a:pt x="0" y="5733"/>
                    <a:pt x="53" y="6684"/>
                  </a:cubicBezTo>
                  <a:cubicBezTo>
                    <a:pt x="99" y="7417"/>
                    <a:pt x="662" y="8251"/>
                    <a:pt x="1449" y="8251"/>
                  </a:cubicBezTo>
                  <a:cubicBezTo>
                    <a:pt x="1569" y="8251"/>
                    <a:pt x="1694" y="8231"/>
                    <a:pt x="1823" y="8189"/>
                  </a:cubicBezTo>
                  <a:cubicBezTo>
                    <a:pt x="2193" y="8004"/>
                    <a:pt x="2510" y="7740"/>
                    <a:pt x="2721" y="7423"/>
                  </a:cubicBezTo>
                  <a:cubicBezTo>
                    <a:pt x="3038" y="7054"/>
                    <a:pt x="3276" y="6605"/>
                    <a:pt x="3408" y="6156"/>
                  </a:cubicBezTo>
                  <a:cubicBezTo>
                    <a:pt x="3645" y="5257"/>
                    <a:pt x="3540" y="4307"/>
                    <a:pt x="3540" y="3408"/>
                  </a:cubicBezTo>
                  <a:cubicBezTo>
                    <a:pt x="3619" y="2748"/>
                    <a:pt x="3593" y="2088"/>
                    <a:pt x="3487" y="1454"/>
                  </a:cubicBezTo>
                  <a:lnTo>
                    <a:pt x="3461" y="1454"/>
                  </a:lnTo>
                  <a:cubicBezTo>
                    <a:pt x="3408" y="1190"/>
                    <a:pt x="3408" y="952"/>
                    <a:pt x="3461" y="688"/>
                  </a:cubicBezTo>
                  <a:cubicBezTo>
                    <a:pt x="3461" y="424"/>
                    <a:pt x="3381" y="27"/>
                    <a:pt x="30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2824175" y="2303863"/>
              <a:ext cx="77300" cy="159200"/>
            </a:xfrm>
            <a:custGeom>
              <a:avLst/>
              <a:gdLst/>
              <a:ahLst/>
              <a:cxnLst/>
              <a:rect l="l" t="t" r="r" b="b"/>
              <a:pathLst>
                <a:path w="3092" h="6368" extrusionOk="0">
                  <a:moveTo>
                    <a:pt x="1718" y="1447"/>
                  </a:moveTo>
                  <a:cubicBezTo>
                    <a:pt x="1929" y="2108"/>
                    <a:pt x="2167" y="2768"/>
                    <a:pt x="2325" y="3428"/>
                  </a:cubicBezTo>
                  <a:cubicBezTo>
                    <a:pt x="2352" y="3983"/>
                    <a:pt x="2246" y="4511"/>
                    <a:pt x="2035" y="5013"/>
                  </a:cubicBezTo>
                  <a:cubicBezTo>
                    <a:pt x="1910" y="5163"/>
                    <a:pt x="1737" y="5480"/>
                    <a:pt x="1742" y="5490"/>
                  </a:cubicBezTo>
                  <a:lnTo>
                    <a:pt x="1742" y="5490"/>
                  </a:lnTo>
                  <a:cubicBezTo>
                    <a:pt x="1691" y="5516"/>
                    <a:pt x="1665" y="5542"/>
                    <a:pt x="1639" y="5568"/>
                  </a:cubicBezTo>
                  <a:cubicBezTo>
                    <a:pt x="1612" y="5594"/>
                    <a:pt x="1559" y="5621"/>
                    <a:pt x="1507" y="5647"/>
                  </a:cubicBezTo>
                  <a:lnTo>
                    <a:pt x="1375" y="5700"/>
                  </a:lnTo>
                  <a:cubicBezTo>
                    <a:pt x="1283" y="5736"/>
                    <a:pt x="1212" y="5756"/>
                    <a:pt x="1153" y="5756"/>
                  </a:cubicBezTo>
                  <a:cubicBezTo>
                    <a:pt x="958" y="5756"/>
                    <a:pt x="909" y="5536"/>
                    <a:pt x="767" y="4987"/>
                  </a:cubicBezTo>
                  <a:cubicBezTo>
                    <a:pt x="714" y="4273"/>
                    <a:pt x="1269" y="2741"/>
                    <a:pt x="1718" y="1447"/>
                  </a:cubicBezTo>
                  <a:close/>
                  <a:moveTo>
                    <a:pt x="1856" y="0"/>
                  </a:moveTo>
                  <a:cubicBezTo>
                    <a:pt x="1742" y="0"/>
                    <a:pt x="1637" y="49"/>
                    <a:pt x="1559" y="126"/>
                  </a:cubicBezTo>
                  <a:cubicBezTo>
                    <a:pt x="1507" y="179"/>
                    <a:pt x="1427" y="232"/>
                    <a:pt x="1401" y="311"/>
                  </a:cubicBezTo>
                  <a:cubicBezTo>
                    <a:pt x="1005" y="1447"/>
                    <a:pt x="609" y="2583"/>
                    <a:pt x="292" y="3745"/>
                  </a:cubicBezTo>
                  <a:cubicBezTo>
                    <a:pt x="159" y="4273"/>
                    <a:pt x="1" y="4802"/>
                    <a:pt x="186" y="5330"/>
                  </a:cubicBezTo>
                  <a:cubicBezTo>
                    <a:pt x="328" y="6003"/>
                    <a:pt x="695" y="6367"/>
                    <a:pt x="1200" y="6367"/>
                  </a:cubicBezTo>
                  <a:cubicBezTo>
                    <a:pt x="1448" y="6367"/>
                    <a:pt x="1730" y="6279"/>
                    <a:pt x="2035" y="6096"/>
                  </a:cubicBezTo>
                  <a:cubicBezTo>
                    <a:pt x="2299" y="5858"/>
                    <a:pt x="2510" y="5594"/>
                    <a:pt x="2695" y="5277"/>
                  </a:cubicBezTo>
                  <a:cubicBezTo>
                    <a:pt x="2959" y="4696"/>
                    <a:pt x="3091" y="4089"/>
                    <a:pt x="3091" y="3455"/>
                  </a:cubicBezTo>
                  <a:cubicBezTo>
                    <a:pt x="2959" y="2741"/>
                    <a:pt x="2774" y="2028"/>
                    <a:pt x="2537" y="1342"/>
                  </a:cubicBezTo>
                  <a:cubicBezTo>
                    <a:pt x="2458" y="1104"/>
                    <a:pt x="2378" y="840"/>
                    <a:pt x="2325" y="602"/>
                  </a:cubicBezTo>
                  <a:cubicBezTo>
                    <a:pt x="2325" y="364"/>
                    <a:pt x="2246" y="74"/>
                    <a:pt x="1982" y="21"/>
                  </a:cubicBezTo>
                  <a:cubicBezTo>
                    <a:pt x="1940" y="7"/>
                    <a:pt x="1897" y="0"/>
                    <a:pt x="18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2499950" y="2713513"/>
              <a:ext cx="78600" cy="157475"/>
            </a:xfrm>
            <a:custGeom>
              <a:avLst/>
              <a:gdLst/>
              <a:ahLst/>
              <a:cxnLst/>
              <a:rect l="l" t="t" r="r" b="b"/>
              <a:pathLst>
                <a:path w="3144" h="6299" extrusionOk="0">
                  <a:moveTo>
                    <a:pt x="2114" y="1227"/>
                  </a:moveTo>
                  <a:cubicBezTo>
                    <a:pt x="2140" y="1412"/>
                    <a:pt x="2167" y="1623"/>
                    <a:pt x="2219" y="1887"/>
                  </a:cubicBezTo>
                  <a:cubicBezTo>
                    <a:pt x="2272" y="2336"/>
                    <a:pt x="2351" y="3578"/>
                    <a:pt x="2114" y="4212"/>
                  </a:cubicBezTo>
                  <a:lnTo>
                    <a:pt x="2087" y="4212"/>
                  </a:lnTo>
                  <a:cubicBezTo>
                    <a:pt x="1902" y="4978"/>
                    <a:pt x="1929" y="5136"/>
                    <a:pt x="1427" y="5559"/>
                  </a:cubicBezTo>
                  <a:lnTo>
                    <a:pt x="1374" y="5585"/>
                  </a:lnTo>
                  <a:lnTo>
                    <a:pt x="1295" y="5611"/>
                  </a:lnTo>
                  <a:lnTo>
                    <a:pt x="1242" y="5585"/>
                  </a:lnTo>
                  <a:cubicBezTo>
                    <a:pt x="1163" y="5559"/>
                    <a:pt x="1110" y="5532"/>
                    <a:pt x="1057" y="5506"/>
                  </a:cubicBezTo>
                  <a:cubicBezTo>
                    <a:pt x="978" y="5347"/>
                    <a:pt x="925" y="5189"/>
                    <a:pt x="951" y="5030"/>
                  </a:cubicBezTo>
                  <a:cubicBezTo>
                    <a:pt x="899" y="4476"/>
                    <a:pt x="1031" y="4185"/>
                    <a:pt x="1216" y="3551"/>
                  </a:cubicBezTo>
                  <a:cubicBezTo>
                    <a:pt x="1480" y="2759"/>
                    <a:pt x="1770" y="1993"/>
                    <a:pt x="2114" y="1227"/>
                  </a:cubicBezTo>
                  <a:close/>
                  <a:moveTo>
                    <a:pt x="2277" y="1"/>
                  </a:moveTo>
                  <a:cubicBezTo>
                    <a:pt x="2215" y="1"/>
                    <a:pt x="2151" y="19"/>
                    <a:pt x="2114" y="38"/>
                  </a:cubicBezTo>
                  <a:cubicBezTo>
                    <a:pt x="1982" y="38"/>
                    <a:pt x="1850" y="91"/>
                    <a:pt x="1770" y="223"/>
                  </a:cubicBezTo>
                  <a:cubicBezTo>
                    <a:pt x="1057" y="1729"/>
                    <a:pt x="1" y="3921"/>
                    <a:pt x="212" y="5268"/>
                  </a:cubicBezTo>
                  <a:cubicBezTo>
                    <a:pt x="238" y="5849"/>
                    <a:pt x="714" y="6298"/>
                    <a:pt x="1295" y="6298"/>
                  </a:cubicBezTo>
                  <a:cubicBezTo>
                    <a:pt x="1929" y="6272"/>
                    <a:pt x="2351" y="5717"/>
                    <a:pt x="2589" y="5189"/>
                  </a:cubicBezTo>
                  <a:cubicBezTo>
                    <a:pt x="3012" y="4027"/>
                    <a:pt x="3144" y="2785"/>
                    <a:pt x="2959" y="1570"/>
                  </a:cubicBezTo>
                  <a:lnTo>
                    <a:pt x="2933" y="1570"/>
                  </a:lnTo>
                  <a:cubicBezTo>
                    <a:pt x="2906" y="1147"/>
                    <a:pt x="2800" y="725"/>
                    <a:pt x="2668" y="302"/>
                  </a:cubicBezTo>
                  <a:cubicBezTo>
                    <a:pt x="2642" y="144"/>
                    <a:pt x="2510" y="38"/>
                    <a:pt x="2351" y="12"/>
                  </a:cubicBezTo>
                  <a:cubicBezTo>
                    <a:pt x="2328" y="4"/>
                    <a:pt x="2303" y="1"/>
                    <a:pt x="2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2368550" y="2563788"/>
              <a:ext cx="73325" cy="138000"/>
            </a:xfrm>
            <a:custGeom>
              <a:avLst/>
              <a:gdLst/>
              <a:ahLst/>
              <a:cxnLst/>
              <a:rect l="l" t="t" r="r" b="b"/>
              <a:pathLst>
                <a:path w="2933" h="5520" extrusionOk="0">
                  <a:moveTo>
                    <a:pt x="2113" y="1589"/>
                  </a:moveTo>
                  <a:lnTo>
                    <a:pt x="2113" y="1589"/>
                  </a:lnTo>
                  <a:cubicBezTo>
                    <a:pt x="2060" y="1986"/>
                    <a:pt x="1902" y="2620"/>
                    <a:pt x="1823" y="3016"/>
                  </a:cubicBezTo>
                  <a:cubicBezTo>
                    <a:pt x="1667" y="4031"/>
                    <a:pt x="1177" y="4892"/>
                    <a:pt x="860" y="4892"/>
                  </a:cubicBezTo>
                  <a:cubicBezTo>
                    <a:pt x="855" y="4892"/>
                    <a:pt x="850" y="4892"/>
                    <a:pt x="845" y="4891"/>
                  </a:cubicBezTo>
                  <a:lnTo>
                    <a:pt x="845" y="4865"/>
                  </a:lnTo>
                  <a:lnTo>
                    <a:pt x="819" y="4865"/>
                  </a:lnTo>
                  <a:lnTo>
                    <a:pt x="766" y="4838"/>
                  </a:lnTo>
                  <a:cubicBezTo>
                    <a:pt x="687" y="4733"/>
                    <a:pt x="845" y="3993"/>
                    <a:pt x="1030" y="3465"/>
                  </a:cubicBezTo>
                  <a:cubicBezTo>
                    <a:pt x="1347" y="2831"/>
                    <a:pt x="1717" y="2197"/>
                    <a:pt x="2113" y="1589"/>
                  </a:cubicBezTo>
                  <a:close/>
                  <a:moveTo>
                    <a:pt x="2529" y="0"/>
                  </a:moveTo>
                  <a:cubicBezTo>
                    <a:pt x="2410" y="0"/>
                    <a:pt x="2292" y="54"/>
                    <a:pt x="2219" y="163"/>
                  </a:cubicBezTo>
                  <a:cubicBezTo>
                    <a:pt x="2192" y="216"/>
                    <a:pt x="2166" y="295"/>
                    <a:pt x="2166" y="348"/>
                  </a:cubicBezTo>
                  <a:cubicBezTo>
                    <a:pt x="2087" y="374"/>
                    <a:pt x="2008" y="427"/>
                    <a:pt x="1955" y="506"/>
                  </a:cubicBezTo>
                  <a:cubicBezTo>
                    <a:pt x="1189" y="1748"/>
                    <a:pt x="238" y="2963"/>
                    <a:pt x="53" y="4442"/>
                  </a:cubicBezTo>
                  <a:cubicBezTo>
                    <a:pt x="0" y="4680"/>
                    <a:pt x="27" y="4970"/>
                    <a:pt x="159" y="5182"/>
                  </a:cubicBezTo>
                  <a:cubicBezTo>
                    <a:pt x="338" y="5406"/>
                    <a:pt x="601" y="5520"/>
                    <a:pt x="867" y="5520"/>
                  </a:cubicBezTo>
                  <a:cubicBezTo>
                    <a:pt x="1073" y="5520"/>
                    <a:pt x="1280" y="5452"/>
                    <a:pt x="1453" y="5314"/>
                  </a:cubicBezTo>
                  <a:cubicBezTo>
                    <a:pt x="2562" y="4389"/>
                    <a:pt x="2483" y="2778"/>
                    <a:pt x="2879" y="1510"/>
                  </a:cubicBezTo>
                  <a:cubicBezTo>
                    <a:pt x="2932" y="1061"/>
                    <a:pt x="2932" y="639"/>
                    <a:pt x="2879" y="216"/>
                  </a:cubicBezTo>
                  <a:cubicBezTo>
                    <a:pt x="2808" y="73"/>
                    <a:pt x="2668" y="0"/>
                    <a:pt x="2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2698800" y="2534338"/>
              <a:ext cx="77950" cy="134300"/>
            </a:xfrm>
            <a:custGeom>
              <a:avLst/>
              <a:gdLst/>
              <a:ahLst/>
              <a:cxnLst/>
              <a:rect l="l" t="t" r="r" b="b"/>
              <a:pathLst>
                <a:path w="3118" h="5372" extrusionOk="0">
                  <a:moveTo>
                    <a:pt x="2031" y="3666"/>
                  </a:moveTo>
                  <a:lnTo>
                    <a:pt x="2031" y="3666"/>
                  </a:lnTo>
                  <a:cubicBezTo>
                    <a:pt x="2008" y="3667"/>
                    <a:pt x="2008" y="3693"/>
                    <a:pt x="2008" y="3718"/>
                  </a:cubicBezTo>
                  <a:cubicBezTo>
                    <a:pt x="2016" y="3701"/>
                    <a:pt x="2024" y="3683"/>
                    <a:pt x="2031" y="3666"/>
                  </a:cubicBezTo>
                  <a:close/>
                  <a:moveTo>
                    <a:pt x="2140" y="892"/>
                  </a:moveTo>
                  <a:cubicBezTo>
                    <a:pt x="2298" y="1341"/>
                    <a:pt x="2457" y="1843"/>
                    <a:pt x="2483" y="1896"/>
                  </a:cubicBezTo>
                  <a:cubicBezTo>
                    <a:pt x="2432" y="2511"/>
                    <a:pt x="2281" y="3101"/>
                    <a:pt x="2031" y="3666"/>
                  </a:cubicBezTo>
                  <a:lnTo>
                    <a:pt x="2031" y="3666"/>
                  </a:lnTo>
                  <a:cubicBezTo>
                    <a:pt x="2032" y="3666"/>
                    <a:pt x="2033" y="3666"/>
                    <a:pt x="2034" y="3666"/>
                  </a:cubicBezTo>
                  <a:cubicBezTo>
                    <a:pt x="1823" y="4141"/>
                    <a:pt x="1638" y="4590"/>
                    <a:pt x="1294" y="4749"/>
                  </a:cubicBezTo>
                  <a:cubicBezTo>
                    <a:pt x="1217" y="4778"/>
                    <a:pt x="1139" y="4789"/>
                    <a:pt x="1069" y="4789"/>
                  </a:cubicBezTo>
                  <a:cubicBezTo>
                    <a:pt x="949" y="4789"/>
                    <a:pt x="852" y="4756"/>
                    <a:pt x="819" y="4722"/>
                  </a:cubicBezTo>
                  <a:cubicBezTo>
                    <a:pt x="634" y="4247"/>
                    <a:pt x="661" y="4167"/>
                    <a:pt x="819" y="3560"/>
                  </a:cubicBezTo>
                  <a:cubicBezTo>
                    <a:pt x="1162" y="2609"/>
                    <a:pt x="1611" y="1711"/>
                    <a:pt x="2140" y="892"/>
                  </a:cubicBezTo>
                  <a:close/>
                  <a:moveTo>
                    <a:pt x="2313" y="1"/>
                  </a:moveTo>
                  <a:cubicBezTo>
                    <a:pt x="2252" y="1"/>
                    <a:pt x="2192" y="16"/>
                    <a:pt x="2140" y="47"/>
                  </a:cubicBezTo>
                  <a:cubicBezTo>
                    <a:pt x="2117" y="42"/>
                    <a:pt x="2094" y="40"/>
                    <a:pt x="2072" y="40"/>
                  </a:cubicBezTo>
                  <a:cubicBezTo>
                    <a:pt x="1964" y="40"/>
                    <a:pt x="1862" y="91"/>
                    <a:pt x="1796" y="179"/>
                  </a:cubicBezTo>
                  <a:cubicBezTo>
                    <a:pt x="1083" y="1473"/>
                    <a:pt x="0" y="2900"/>
                    <a:pt x="53" y="4405"/>
                  </a:cubicBezTo>
                  <a:cubicBezTo>
                    <a:pt x="106" y="4696"/>
                    <a:pt x="238" y="4960"/>
                    <a:pt x="423" y="5171"/>
                  </a:cubicBezTo>
                  <a:cubicBezTo>
                    <a:pt x="616" y="5305"/>
                    <a:pt x="843" y="5372"/>
                    <a:pt x="1074" y="5372"/>
                  </a:cubicBezTo>
                  <a:cubicBezTo>
                    <a:pt x="1255" y="5372"/>
                    <a:pt x="1438" y="5331"/>
                    <a:pt x="1611" y="5250"/>
                  </a:cubicBezTo>
                  <a:cubicBezTo>
                    <a:pt x="2298" y="4881"/>
                    <a:pt x="2430" y="4194"/>
                    <a:pt x="2694" y="3666"/>
                  </a:cubicBezTo>
                  <a:cubicBezTo>
                    <a:pt x="2906" y="3111"/>
                    <a:pt x="3038" y="2530"/>
                    <a:pt x="3117" y="1949"/>
                  </a:cubicBezTo>
                  <a:cubicBezTo>
                    <a:pt x="3064" y="1711"/>
                    <a:pt x="3011" y="1473"/>
                    <a:pt x="2932" y="1235"/>
                  </a:cubicBezTo>
                  <a:lnTo>
                    <a:pt x="2906" y="1235"/>
                  </a:lnTo>
                  <a:cubicBezTo>
                    <a:pt x="2826" y="866"/>
                    <a:pt x="2694" y="469"/>
                    <a:pt x="2562" y="100"/>
                  </a:cubicBezTo>
                  <a:cubicBezTo>
                    <a:pt x="2498" y="36"/>
                    <a:pt x="2405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5414611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5"/>
          <p:cNvSpPr txBox="1">
            <a:spLocks noGrp="1"/>
          </p:cNvSpPr>
          <p:nvPr>
            <p:ph type="subTitle" idx="1"/>
          </p:nvPr>
        </p:nvSpPr>
        <p:spPr>
          <a:xfrm>
            <a:off x="4248150" y="2252850"/>
            <a:ext cx="3851700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5"/>
          <p:cNvSpPr txBox="1">
            <a:spLocks noGrp="1"/>
          </p:cNvSpPr>
          <p:nvPr>
            <p:ph type="title"/>
          </p:nvPr>
        </p:nvSpPr>
        <p:spPr>
          <a:xfrm>
            <a:off x="4248150" y="1733550"/>
            <a:ext cx="38517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23" name="Google Shape;623;p25"/>
          <p:cNvSpPr/>
          <p:nvPr/>
        </p:nvSpPr>
        <p:spPr>
          <a:xfrm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0" y="4678527"/>
            <a:ext cx="9144068" cy="46499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5"/>
          <p:cNvSpPr/>
          <p:nvPr/>
        </p:nvSpPr>
        <p:spPr>
          <a:xfrm flipH="1">
            <a:off x="-301484" y="3457648"/>
            <a:ext cx="917333" cy="550812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22286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26"/>
          <p:cNvSpPr txBox="1">
            <a:spLocks noGrp="1"/>
          </p:cNvSpPr>
          <p:nvPr>
            <p:ph type="subTitle" idx="1"/>
          </p:nvPr>
        </p:nvSpPr>
        <p:spPr>
          <a:xfrm>
            <a:off x="713100" y="1170700"/>
            <a:ext cx="4132500" cy="32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8" name="Google Shape;628;p2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29" name="Google Shape;629;p26"/>
          <p:cNvSpPr/>
          <p:nvPr/>
        </p:nvSpPr>
        <p:spPr>
          <a:xfrm rot="10800000" flipH="1">
            <a:off x="-25" y="4513602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" name="Google Shape;630;p26"/>
          <p:cNvGrpSpPr/>
          <p:nvPr/>
        </p:nvGrpSpPr>
        <p:grpSpPr>
          <a:xfrm>
            <a:off x="8699737" y="4167397"/>
            <a:ext cx="693102" cy="505910"/>
            <a:chOff x="2979700" y="-2028575"/>
            <a:chExt cx="1981424" cy="1446284"/>
          </a:xfrm>
        </p:grpSpPr>
        <p:sp>
          <p:nvSpPr>
            <p:cNvPr id="631" name="Google Shape;631;p26"/>
            <p:cNvSpPr/>
            <p:nvPr/>
          </p:nvSpPr>
          <p:spPr>
            <a:xfrm>
              <a:off x="2987866" y="-2028575"/>
              <a:ext cx="1973258" cy="1442867"/>
            </a:xfrm>
            <a:custGeom>
              <a:avLst/>
              <a:gdLst/>
              <a:ahLst/>
              <a:cxnLst/>
              <a:rect l="l" t="t" r="r" b="b"/>
              <a:pathLst>
                <a:path w="25373" h="18553" extrusionOk="0">
                  <a:moveTo>
                    <a:pt x="10182" y="0"/>
                  </a:moveTo>
                  <a:cubicBezTo>
                    <a:pt x="9775" y="0"/>
                    <a:pt x="9329" y="131"/>
                    <a:pt x="8854" y="430"/>
                  </a:cubicBezTo>
                  <a:cubicBezTo>
                    <a:pt x="7651" y="1218"/>
                    <a:pt x="7278" y="2665"/>
                    <a:pt x="6992" y="3410"/>
                  </a:cubicBezTo>
                  <a:cubicBezTo>
                    <a:pt x="6232" y="5530"/>
                    <a:pt x="5831" y="7465"/>
                    <a:pt x="5430" y="9356"/>
                  </a:cubicBezTo>
                  <a:cubicBezTo>
                    <a:pt x="5114" y="8854"/>
                    <a:pt x="4786" y="8309"/>
                    <a:pt x="4556" y="7880"/>
                  </a:cubicBezTo>
                  <a:cubicBezTo>
                    <a:pt x="4184" y="7236"/>
                    <a:pt x="3840" y="6504"/>
                    <a:pt x="3181" y="6032"/>
                  </a:cubicBezTo>
                  <a:cubicBezTo>
                    <a:pt x="2838" y="5813"/>
                    <a:pt x="2391" y="5659"/>
                    <a:pt x="1977" y="5659"/>
                  </a:cubicBezTo>
                  <a:cubicBezTo>
                    <a:pt x="1958" y="5659"/>
                    <a:pt x="1939" y="5659"/>
                    <a:pt x="1920" y="5660"/>
                  </a:cubicBezTo>
                  <a:cubicBezTo>
                    <a:pt x="1748" y="5660"/>
                    <a:pt x="1590" y="5688"/>
                    <a:pt x="1433" y="5746"/>
                  </a:cubicBezTo>
                  <a:cubicBezTo>
                    <a:pt x="172" y="6447"/>
                    <a:pt x="58" y="8066"/>
                    <a:pt x="0" y="9312"/>
                  </a:cubicBezTo>
                  <a:cubicBezTo>
                    <a:pt x="144" y="11203"/>
                    <a:pt x="402" y="13109"/>
                    <a:pt x="1003" y="14943"/>
                  </a:cubicBezTo>
                  <a:cubicBezTo>
                    <a:pt x="1662" y="16734"/>
                    <a:pt x="3567" y="18210"/>
                    <a:pt x="5688" y="18353"/>
                  </a:cubicBezTo>
                  <a:cubicBezTo>
                    <a:pt x="6483" y="18463"/>
                    <a:pt x="7279" y="18486"/>
                    <a:pt x="8065" y="18486"/>
                  </a:cubicBezTo>
                  <a:cubicBezTo>
                    <a:pt x="8634" y="18486"/>
                    <a:pt x="9198" y="18474"/>
                    <a:pt x="9753" y="18474"/>
                  </a:cubicBezTo>
                  <a:cubicBezTo>
                    <a:pt x="10323" y="18474"/>
                    <a:pt x="10885" y="18487"/>
                    <a:pt x="11433" y="18539"/>
                  </a:cubicBezTo>
                  <a:cubicBezTo>
                    <a:pt x="11615" y="18549"/>
                    <a:pt x="11796" y="18553"/>
                    <a:pt x="11977" y="18553"/>
                  </a:cubicBezTo>
                  <a:cubicBezTo>
                    <a:pt x="12593" y="18553"/>
                    <a:pt x="13205" y="18507"/>
                    <a:pt x="13825" y="18496"/>
                  </a:cubicBezTo>
                  <a:cubicBezTo>
                    <a:pt x="14010" y="18505"/>
                    <a:pt x="14196" y="18510"/>
                    <a:pt x="14383" y="18510"/>
                  </a:cubicBezTo>
                  <a:cubicBezTo>
                    <a:pt x="14789" y="18510"/>
                    <a:pt x="15195" y="18488"/>
                    <a:pt x="15588" y="18439"/>
                  </a:cubicBezTo>
                  <a:cubicBezTo>
                    <a:pt x="15766" y="18455"/>
                    <a:pt x="15945" y="18464"/>
                    <a:pt x="16122" y="18464"/>
                  </a:cubicBezTo>
                  <a:cubicBezTo>
                    <a:pt x="17024" y="18464"/>
                    <a:pt x="17894" y="18249"/>
                    <a:pt x="18625" y="17794"/>
                  </a:cubicBezTo>
                  <a:cubicBezTo>
                    <a:pt x="19169" y="17379"/>
                    <a:pt x="19685" y="16920"/>
                    <a:pt x="20215" y="16491"/>
                  </a:cubicBezTo>
                  <a:cubicBezTo>
                    <a:pt x="21061" y="15860"/>
                    <a:pt x="21892" y="15215"/>
                    <a:pt x="22694" y="14571"/>
                  </a:cubicBezTo>
                  <a:cubicBezTo>
                    <a:pt x="23395" y="13998"/>
                    <a:pt x="24155" y="13425"/>
                    <a:pt x="24499" y="12607"/>
                  </a:cubicBezTo>
                  <a:cubicBezTo>
                    <a:pt x="24871" y="11633"/>
                    <a:pt x="25372" y="10617"/>
                    <a:pt x="25200" y="9528"/>
                  </a:cubicBezTo>
                  <a:cubicBezTo>
                    <a:pt x="25091" y="8745"/>
                    <a:pt x="24429" y="7976"/>
                    <a:pt x="23480" y="7976"/>
                  </a:cubicBezTo>
                  <a:cubicBezTo>
                    <a:pt x="23438" y="7976"/>
                    <a:pt x="23396" y="7977"/>
                    <a:pt x="23353" y="7981"/>
                  </a:cubicBezTo>
                  <a:cubicBezTo>
                    <a:pt x="22522" y="7981"/>
                    <a:pt x="22650" y="8066"/>
                    <a:pt x="22249" y="8109"/>
                  </a:cubicBezTo>
                  <a:cubicBezTo>
                    <a:pt x="21991" y="8152"/>
                    <a:pt x="21748" y="8195"/>
                    <a:pt x="21504" y="8267"/>
                  </a:cubicBezTo>
                  <a:cubicBezTo>
                    <a:pt x="21160" y="8296"/>
                    <a:pt x="20803" y="8382"/>
                    <a:pt x="20488" y="8510"/>
                  </a:cubicBezTo>
                  <a:cubicBezTo>
                    <a:pt x="20157" y="8640"/>
                    <a:pt x="19842" y="8797"/>
                    <a:pt x="19542" y="8969"/>
                  </a:cubicBezTo>
                  <a:cubicBezTo>
                    <a:pt x="19657" y="8395"/>
                    <a:pt x="19699" y="7809"/>
                    <a:pt x="19657" y="7207"/>
                  </a:cubicBezTo>
                  <a:cubicBezTo>
                    <a:pt x="19542" y="6246"/>
                    <a:pt x="18797" y="5631"/>
                    <a:pt x="17708" y="5516"/>
                  </a:cubicBezTo>
                  <a:cubicBezTo>
                    <a:pt x="17522" y="5507"/>
                    <a:pt x="17336" y="5501"/>
                    <a:pt x="17151" y="5501"/>
                  </a:cubicBezTo>
                  <a:cubicBezTo>
                    <a:pt x="16737" y="5501"/>
                    <a:pt x="16328" y="5532"/>
                    <a:pt x="15932" y="5631"/>
                  </a:cubicBezTo>
                  <a:cubicBezTo>
                    <a:pt x="15502" y="5746"/>
                    <a:pt x="15143" y="5989"/>
                    <a:pt x="14786" y="6204"/>
                  </a:cubicBezTo>
                  <a:cubicBezTo>
                    <a:pt x="14083" y="6605"/>
                    <a:pt x="13496" y="7135"/>
                    <a:pt x="12994" y="7708"/>
                  </a:cubicBezTo>
                  <a:cubicBezTo>
                    <a:pt x="12994" y="7236"/>
                    <a:pt x="12994" y="6734"/>
                    <a:pt x="13009" y="6189"/>
                  </a:cubicBezTo>
                  <a:cubicBezTo>
                    <a:pt x="13051" y="5387"/>
                    <a:pt x="12808" y="2779"/>
                    <a:pt x="12465" y="2193"/>
                  </a:cubicBezTo>
                  <a:cubicBezTo>
                    <a:pt x="12129" y="985"/>
                    <a:pt x="11300" y="0"/>
                    <a:pt x="10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6"/>
            <p:cNvSpPr/>
            <p:nvPr/>
          </p:nvSpPr>
          <p:spPr>
            <a:xfrm>
              <a:off x="2979700" y="-1572847"/>
              <a:ext cx="568654" cy="980524"/>
            </a:xfrm>
            <a:custGeom>
              <a:avLst/>
              <a:gdLst/>
              <a:ahLst/>
              <a:cxnLst/>
              <a:rect l="l" t="t" r="r" b="b"/>
              <a:pathLst>
                <a:path w="7312" h="12608" extrusionOk="0">
                  <a:moveTo>
                    <a:pt x="1830" y="0"/>
                  </a:moveTo>
                  <a:cubicBezTo>
                    <a:pt x="1742" y="0"/>
                    <a:pt x="1652" y="97"/>
                    <a:pt x="1681" y="215"/>
                  </a:cubicBezTo>
                  <a:cubicBezTo>
                    <a:pt x="1997" y="2206"/>
                    <a:pt x="2440" y="4184"/>
                    <a:pt x="3099" y="6060"/>
                  </a:cubicBezTo>
                  <a:cubicBezTo>
                    <a:pt x="3042" y="6031"/>
                    <a:pt x="2985" y="5989"/>
                    <a:pt x="2927" y="5960"/>
                  </a:cubicBezTo>
                  <a:cubicBezTo>
                    <a:pt x="2727" y="5831"/>
                    <a:pt x="2497" y="5716"/>
                    <a:pt x="2369" y="5588"/>
                  </a:cubicBezTo>
                  <a:cubicBezTo>
                    <a:pt x="1666" y="5000"/>
                    <a:pt x="965" y="4398"/>
                    <a:pt x="234" y="3882"/>
                  </a:cubicBezTo>
                  <a:cubicBezTo>
                    <a:pt x="223" y="3879"/>
                    <a:pt x="213" y="3878"/>
                    <a:pt x="203" y="3878"/>
                  </a:cubicBezTo>
                  <a:cubicBezTo>
                    <a:pt x="66" y="3878"/>
                    <a:pt x="1" y="4132"/>
                    <a:pt x="134" y="4212"/>
                  </a:cubicBezTo>
                  <a:cubicBezTo>
                    <a:pt x="850" y="4770"/>
                    <a:pt x="1666" y="5401"/>
                    <a:pt x="2297" y="5974"/>
                  </a:cubicBezTo>
                  <a:cubicBezTo>
                    <a:pt x="2669" y="6189"/>
                    <a:pt x="2985" y="6404"/>
                    <a:pt x="3315" y="6633"/>
                  </a:cubicBezTo>
                  <a:cubicBezTo>
                    <a:pt x="4274" y="8911"/>
                    <a:pt x="5363" y="10745"/>
                    <a:pt x="6925" y="12449"/>
                  </a:cubicBezTo>
                  <a:cubicBezTo>
                    <a:pt x="6996" y="12507"/>
                    <a:pt x="7040" y="12608"/>
                    <a:pt x="7139" y="12608"/>
                  </a:cubicBezTo>
                  <a:cubicBezTo>
                    <a:pt x="7240" y="12608"/>
                    <a:pt x="7311" y="12493"/>
                    <a:pt x="7283" y="12378"/>
                  </a:cubicBezTo>
                  <a:cubicBezTo>
                    <a:pt x="7197" y="12192"/>
                    <a:pt x="7011" y="12106"/>
                    <a:pt x="6910" y="11934"/>
                  </a:cubicBezTo>
                  <a:cubicBezTo>
                    <a:pt x="5636" y="10516"/>
                    <a:pt x="4575" y="8782"/>
                    <a:pt x="3744" y="6877"/>
                  </a:cubicBezTo>
                  <a:cubicBezTo>
                    <a:pt x="3844" y="6848"/>
                    <a:pt x="3888" y="6705"/>
                    <a:pt x="3859" y="6633"/>
                  </a:cubicBezTo>
                  <a:cubicBezTo>
                    <a:pt x="3901" y="5573"/>
                    <a:pt x="4174" y="4355"/>
                    <a:pt x="4331" y="3194"/>
                  </a:cubicBezTo>
                  <a:cubicBezTo>
                    <a:pt x="4375" y="2579"/>
                    <a:pt x="4461" y="1991"/>
                    <a:pt x="4446" y="1676"/>
                  </a:cubicBezTo>
                  <a:lnTo>
                    <a:pt x="4446" y="1662"/>
                  </a:lnTo>
                  <a:lnTo>
                    <a:pt x="4446" y="1647"/>
                  </a:lnTo>
                  <a:cubicBezTo>
                    <a:pt x="4474" y="1619"/>
                    <a:pt x="4461" y="1547"/>
                    <a:pt x="4432" y="1490"/>
                  </a:cubicBezTo>
                  <a:cubicBezTo>
                    <a:pt x="4432" y="1418"/>
                    <a:pt x="4389" y="1347"/>
                    <a:pt x="4317" y="1318"/>
                  </a:cubicBezTo>
                  <a:cubicBezTo>
                    <a:pt x="4305" y="1315"/>
                    <a:pt x="4294" y="1314"/>
                    <a:pt x="4282" y="1314"/>
                  </a:cubicBezTo>
                  <a:cubicBezTo>
                    <a:pt x="4183" y="1314"/>
                    <a:pt x="4104" y="1418"/>
                    <a:pt x="4117" y="1533"/>
                  </a:cubicBezTo>
                  <a:cubicBezTo>
                    <a:pt x="4117" y="1561"/>
                    <a:pt x="4117" y="1590"/>
                    <a:pt x="4131" y="1619"/>
                  </a:cubicBezTo>
                  <a:cubicBezTo>
                    <a:pt x="4117" y="1676"/>
                    <a:pt x="4131" y="1733"/>
                    <a:pt x="4131" y="1805"/>
                  </a:cubicBezTo>
                  <a:cubicBezTo>
                    <a:pt x="4117" y="1863"/>
                    <a:pt x="4031" y="3023"/>
                    <a:pt x="4031" y="3080"/>
                  </a:cubicBezTo>
                  <a:cubicBezTo>
                    <a:pt x="3888" y="4197"/>
                    <a:pt x="3658" y="5301"/>
                    <a:pt x="3586" y="6432"/>
                  </a:cubicBezTo>
                  <a:cubicBezTo>
                    <a:pt x="3572" y="6419"/>
                    <a:pt x="3572" y="6419"/>
                    <a:pt x="3558" y="6419"/>
                  </a:cubicBezTo>
                  <a:cubicBezTo>
                    <a:pt x="3401" y="6002"/>
                    <a:pt x="3242" y="5601"/>
                    <a:pt x="3099" y="5186"/>
                  </a:cubicBezTo>
                  <a:cubicBezTo>
                    <a:pt x="2799" y="4025"/>
                    <a:pt x="2455" y="2866"/>
                    <a:pt x="2226" y="1676"/>
                  </a:cubicBezTo>
                  <a:cubicBezTo>
                    <a:pt x="2125" y="1146"/>
                    <a:pt x="2054" y="587"/>
                    <a:pt x="1939" y="71"/>
                  </a:cubicBezTo>
                  <a:cubicBezTo>
                    <a:pt x="1912" y="21"/>
                    <a:pt x="1872" y="0"/>
                    <a:pt x="1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3522995" y="-1991168"/>
              <a:ext cx="467709" cy="1403593"/>
            </a:xfrm>
            <a:custGeom>
              <a:avLst/>
              <a:gdLst/>
              <a:ahLst/>
              <a:cxnLst/>
              <a:rect l="l" t="t" r="r" b="b"/>
              <a:pathLst>
                <a:path w="6014" h="18048" extrusionOk="0">
                  <a:moveTo>
                    <a:pt x="3631" y="1"/>
                  </a:moveTo>
                  <a:cubicBezTo>
                    <a:pt x="3554" y="1"/>
                    <a:pt x="3477" y="58"/>
                    <a:pt x="3477" y="178"/>
                  </a:cubicBezTo>
                  <a:cubicBezTo>
                    <a:pt x="3521" y="2743"/>
                    <a:pt x="3263" y="5278"/>
                    <a:pt x="3133" y="7815"/>
                  </a:cubicBezTo>
                  <a:cubicBezTo>
                    <a:pt x="3105" y="7872"/>
                    <a:pt x="3091" y="7929"/>
                    <a:pt x="3062" y="7972"/>
                  </a:cubicBezTo>
                  <a:cubicBezTo>
                    <a:pt x="2789" y="7571"/>
                    <a:pt x="2460" y="6940"/>
                    <a:pt x="2216" y="6353"/>
                  </a:cubicBezTo>
                  <a:cubicBezTo>
                    <a:pt x="1859" y="5809"/>
                    <a:pt x="1486" y="5106"/>
                    <a:pt x="1127" y="4405"/>
                  </a:cubicBezTo>
                  <a:cubicBezTo>
                    <a:pt x="827" y="3832"/>
                    <a:pt x="583" y="3202"/>
                    <a:pt x="297" y="2628"/>
                  </a:cubicBezTo>
                  <a:cubicBezTo>
                    <a:pt x="268" y="2600"/>
                    <a:pt x="236" y="2587"/>
                    <a:pt x="205" y="2587"/>
                  </a:cubicBezTo>
                  <a:cubicBezTo>
                    <a:pt x="98" y="2587"/>
                    <a:pt x="1" y="2738"/>
                    <a:pt x="67" y="2871"/>
                  </a:cubicBezTo>
                  <a:cubicBezTo>
                    <a:pt x="598" y="4104"/>
                    <a:pt x="1286" y="5522"/>
                    <a:pt x="1945" y="6510"/>
                  </a:cubicBezTo>
                  <a:cubicBezTo>
                    <a:pt x="2231" y="7213"/>
                    <a:pt x="2632" y="7914"/>
                    <a:pt x="2961" y="8402"/>
                  </a:cubicBezTo>
                  <a:cubicBezTo>
                    <a:pt x="3019" y="8459"/>
                    <a:pt x="3062" y="8459"/>
                    <a:pt x="3105" y="8459"/>
                  </a:cubicBezTo>
                  <a:cubicBezTo>
                    <a:pt x="3091" y="8917"/>
                    <a:pt x="3062" y="9362"/>
                    <a:pt x="3062" y="9820"/>
                  </a:cubicBezTo>
                  <a:cubicBezTo>
                    <a:pt x="3076" y="11181"/>
                    <a:pt x="3148" y="12528"/>
                    <a:pt x="3091" y="13874"/>
                  </a:cubicBezTo>
                  <a:cubicBezTo>
                    <a:pt x="3047" y="14476"/>
                    <a:pt x="3047" y="15064"/>
                    <a:pt x="3005" y="15651"/>
                  </a:cubicBezTo>
                  <a:cubicBezTo>
                    <a:pt x="2990" y="16239"/>
                    <a:pt x="2933" y="16841"/>
                    <a:pt x="2961" y="17127"/>
                  </a:cubicBezTo>
                  <a:cubicBezTo>
                    <a:pt x="2961" y="17098"/>
                    <a:pt x="2961" y="17087"/>
                    <a:pt x="2962" y="17087"/>
                  </a:cubicBezTo>
                  <a:cubicBezTo>
                    <a:pt x="2963" y="17087"/>
                    <a:pt x="2966" y="17153"/>
                    <a:pt x="2976" y="17184"/>
                  </a:cubicBezTo>
                  <a:cubicBezTo>
                    <a:pt x="2976" y="17328"/>
                    <a:pt x="2976" y="17255"/>
                    <a:pt x="2961" y="17399"/>
                  </a:cubicBezTo>
                  <a:cubicBezTo>
                    <a:pt x="2976" y="17657"/>
                    <a:pt x="2976" y="17771"/>
                    <a:pt x="2976" y="17886"/>
                  </a:cubicBezTo>
                  <a:cubicBezTo>
                    <a:pt x="2989" y="17996"/>
                    <a:pt x="3063" y="18047"/>
                    <a:pt x="3137" y="18047"/>
                  </a:cubicBezTo>
                  <a:cubicBezTo>
                    <a:pt x="3228" y="18047"/>
                    <a:pt x="3321" y="17970"/>
                    <a:pt x="3305" y="17828"/>
                  </a:cubicBezTo>
                  <a:cubicBezTo>
                    <a:pt x="3305" y="17586"/>
                    <a:pt x="3276" y="17485"/>
                    <a:pt x="3291" y="17385"/>
                  </a:cubicBezTo>
                  <a:cubicBezTo>
                    <a:pt x="3320" y="17141"/>
                    <a:pt x="3291" y="17055"/>
                    <a:pt x="3276" y="16912"/>
                  </a:cubicBezTo>
                  <a:lnTo>
                    <a:pt x="3276" y="16898"/>
                  </a:lnTo>
                  <a:cubicBezTo>
                    <a:pt x="3334" y="16181"/>
                    <a:pt x="3349" y="15192"/>
                    <a:pt x="3391" y="14348"/>
                  </a:cubicBezTo>
                  <a:cubicBezTo>
                    <a:pt x="3492" y="12972"/>
                    <a:pt x="3435" y="11582"/>
                    <a:pt x="3391" y="10207"/>
                  </a:cubicBezTo>
                  <a:cubicBezTo>
                    <a:pt x="3406" y="9419"/>
                    <a:pt x="3420" y="8646"/>
                    <a:pt x="3448" y="7857"/>
                  </a:cubicBezTo>
                  <a:cubicBezTo>
                    <a:pt x="3463" y="7828"/>
                    <a:pt x="3477" y="7800"/>
                    <a:pt x="3506" y="7786"/>
                  </a:cubicBezTo>
                  <a:cubicBezTo>
                    <a:pt x="4107" y="6625"/>
                    <a:pt x="4766" y="5364"/>
                    <a:pt x="5196" y="4204"/>
                  </a:cubicBezTo>
                  <a:cubicBezTo>
                    <a:pt x="5368" y="3889"/>
                    <a:pt x="5511" y="3574"/>
                    <a:pt x="5655" y="3259"/>
                  </a:cubicBezTo>
                  <a:cubicBezTo>
                    <a:pt x="5698" y="3116"/>
                    <a:pt x="5727" y="3058"/>
                    <a:pt x="5827" y="2929"/>
                  </a:cubicBezTo>
                  <a:cubicBezTo>
                    <a:pt x="5841" y="2900"/>
                    <a:pt x="5855" y="2886"/>
                    <a:pt x="5855" y="2858"/>
                  </a:cubicBezTo>
                  <a:cubicBezTo>
                    <a:pt x="5985" y="2772"/>
                    <a:pt x="6013" y="2528"/>
                    <a:pt x="5855" y="2470"/>
                  </a:cubicBezTo>
                  <a:cubicBezTo>
                    <a:pt x="5846" y="2468"/>
                    <a:pt x="5836" y="2467"/>
                    <a:pt x="5826" y="2467"/>
                  </a:cubicBezTo>
                  <a:cubicBezTo>
                    <a:pt x="5775" y="2467"/>
                    <a:pt x="5720" y="2495"/>
                    <a:pt x="5683" y="2543"/>
                  </a:cubicBezTo>
                  <a:cubicBezTo>
                    <a:pt x="5597" y="2585"/>
                    <a:pt x="5626" y="2642"/>
                    <a:pt x="5569" y="2714"/>
                  </a:cubicBezTo>
                  <a:cubicBezTo>
                    <a:pt x="5569" y="2728"/>
                    <a:pt x="5569" y="2728"/>
                    <a:pt x="5555" y="2743"/>
                  </a:cubicBezTo>
                  <a:cubicBezTo>
                    <a:pt x="5498" y="2814"/>
                    <a:pt x="5440" y="2915"/>
                    <a:pt x="5412" y="3015"/>
                  </a:cubicBezTo>
                  <a:cubicBezTo>
                    <a:pt x="5240" y="3488"/>
                    <a:pt x="4953" y="3889"/>
                    <a:pt x="4781" y="4348"/>
                  </a:cubicBezTo>
                  <a:cubicBezTo>
                    <a:pt x="4480" y="5236"/>
                    <a:pt x="3950" y="6181"/>
                    <a:pt x="3492" y="7083"/>
                  </a:cubicBezTo>
                  <a:cubicBezTo>
                    <a:pt x="3521" y="6525"/>
                    <a:pt x="3549" y="5966"/>
                    <a:pt x="3607" y="5393"/>
                  </a:cubicBezTo>
                  <a:cubicBezTo>
                    <a:pt x="3764" y="3674"/>
                    <a:pt x="3778" y="1926"/>
                    <a:pt x="3792" y="178"/>
                  </a:cubicBezTo>
                  <a:cubicBezTo>
                    <a:pt x="3792" y="62"/>
                    <a:pt x="3711" y="1"/>
                    <a:pt x="3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6"/>
            <p:cNvSpPr/>
            <p:nvPr/>
          </p:nvSpPr>
          <p:spPr>
            <a:xfrm>
              <a:off x="4038992" y="-1566314"/>
              <a:ext cx="503172" cy="984024"/>
            </a:xfrm>
            <a:custGeom>
              <a:avLst/>
              <a:gdLst/>
              <a:ahLst/>
              <a:cxnLst/>
              <a:rect l="l" t="t" r="r" b="b"/>
              <a:pathLst>
                <a:path w="6470" h="12653" extrusionOk="0">
                  <a:moveTo>
                    <a:pt x="4960" y="1"/>
                  </a:moveTo>
                  <a:cubicBezTo>
                    <a:pt x="4880" y="1"/>
                    <a:pt x="4799" y="52"/>
                    <a:pt x="4779" y="159"/>
                  </a:cubicBezTo>
                  <a:cubicBezTo>
                    <a:pt x="4135" y="1878"/>
                    <a:pt x="3304" y="3956"/>
                    <a:pt x="2530" y="5861"/>
                  </a:cubicBezTo>
                  <a:cubicBezTo>
                    <a:pt x="2286" y="4744"/>
                    <a:pt x="2028" y="3196"/>
                    <a:pt x="1828" y="1936"/>
                  </a:cubicBezTo>
                  <a:cubicBezTo>
                    <a:pt x="1728" y="1391"/>
                    <a:pt x="1642" y="862"/>
                    <a:pt x="1585" y="317"/>
                  </a:cubicBezTo>
                  <a:cubicBezTo>
                    <a:pt x="1570" y="260"/>
                    <a:pt x="1541" y="216"/>
                    <a:pt x="1499" y="188"/>
                  </a:cubicBezTo>
                  <a:cubicBezTo>
                    <a:pt x="1472" y="170"/>
                    <a:pt x="1444" y="162"/>
                    <a:pt x="1416" y="162"/>
                  </a:cubicBezTo>
                  <a:cubicBezTo>
                    <a:pt x="1308" y="162"/>
                    <a:pt x="1209" y="281"/>
                    <a:pt x="1255" y="417"/>
                  </a:cubicBezTo>
                  <a:cubicBezTo>
                    <a:pt x="1527" y="2438"/>
                    <a:pt x="1871" y="4457"/>
                    <a:pt x="2315" y="6434"/>
                  </a:cubicBezTo>
                  <a:cubicBezTo>
                    <a:pt x="2286" y="6478"/>
                    <a:pt x="2272" y="6520"/>
                    <a:pt x="2257" y="6564"/>
                  </a:cubicBezTo>
                  <a:cubicBezTo>
                    <a:pt x="1671" y="8512"/>
                    <a:pt x="796" y="10518"/>
                    <a:pt x="95" y="12280"/>
                  </a:cubicBezTo>
                  <a:cubicBezTo>
                    <a:pt x="0" y="12502"/>
                    <a:pt x="121" y="12653"/>
                    <a:pt x="252" y="12653"/>
                  </a:cubicBezTo>
                  <a:cubicBezTo>
                    <a:pt x="340" y="12653"/>
                    <a:pt x="433" y="12584"/>
                    <a:pt x="467" y="12423"/>
                  </a:cubicBezTo>
                  <a:cubicBezTo>
                    <a:pt x="911" y="11263"/>
                    <a:pt x="1484" y="9901"/>
                    <a:pt x="1986" y="8583"/>
                  </a:cubicBezTo>
                  <a:cubicBezTo>
                    <a:pt x="2186" y="7953"/>
                    <a:pt x="2387" y="7351"/>
                    <a:pt x="2616" y="6764"/>
                  </a:cubicBezTo>
                  <a:cubicBezTo>
                    <a:pt x="2773" y="6692"/>
                    <a:pt x="2960" y="6392"/>
                    <a:pt x="3132" y="6191"/>
                  </a:cubicBezTo>
                  <a:cubicBezTo>
                    <a:pt x="3633" y="5618"/>
                    <a:pt x="4192" y="5102"/>
                    <a:pt x="4651" y="4472"/>
                  </a:cubicBezTo>
                  <a:cubicBezTo>
                    <a:pt x="4966" y="4128"/>
                    <a:pt x="5252" y="3712"/>
                    <a:pt x="5539" y="3512"/>
                  </a:cubicBezTo>
                  <a:cubicBezTo>
                    <a:pt x="5782" y="3368"/>
                    <a:pt x="5725" y="3297"/>
                    <a:pt x="5883" y="3154"/>
                  </a:cubicBezTo>
                  <a:cubicBezTo>
                    <a:pt x="5868" y="3154"/>
                    <a:pt x="5982" y="3125"/>
                    <a:pt x="6055" y="3053"/>
                  </a:cubicBezTo>
                  <a:cubicBezTo>
                    <a:pt x="6083" y="3039"/>
                    <a:pt x="6112" y="3011"/>
                    <a:pt x="6126" y="2996"/>
                  </a:cubicBezTo>
                  <a:cubicBezTo>
                    <a:pt x="6154" y="2996"/>
                    <a:pt x="6169" y="2982"/>
                    <a:pt x="6169" y="2982"/>
                  </a:cubicBezTo>
                  <a:cubicBezTo>
                    <a:pt x="6170" y="2982"/>
                    <a:pt x="6170" y="2982"/>
                    <a:pt x="6171" y="2981"/>
                  </a:cubicBezTo>
                  <a:lnTo>
                    <a:pt x="6171" y="2981"/>
                  </a:lnTo>
                  <a:cubicBezTo>
                    <a:pt x="6208" y="2978"/>
                    <a:pt x="6246" y="2964"/>
                    <a:pt x="6284" y="2939"/>
                  </a:cubicBezTo>
                  <a:cubicBezTo>
                    <a:pt x="6370" y="2896"/>
                    <a:pt x="6470" y="2782"/>
                    <a:pt x="6398" y="2652"/>
                  </a:cubicBezTo>
                  <a:cubicBezTo>
                    <a:pt x="6371" y="2597"/>
                    <a:pt x="6330" y="2575"/>
                    <a:pt x="6286" y="2575"/>
                  </a:cubicBezTo>
                  <a:cubicBezTo>
                    <a:pt x="6238" y="2575"/>
                    <a:pt x="6185" y="2601"/>
                    <a:pt x="6141" y="2638"/>
                  </a:cubicBezTo>
                  <a:cubicBezTo>
                    <a:pt x="6126" y="2638"/>
                    <a:pt x="6097" y="2652"/>
                    <a:pt x="6083" y="2652"/>
                  </a:cubicBezTo>
                  <a:cubicBezTo>
                    <a:pt x="6063" y="2663"/>
                    <a:pt x="6049" y="2666"/>
                    <a:pt x="6038" y="2672"/>
                  </a:cubicBezTo>
                  <a:lnTo>
                    <a:pt x="6038" y="2672"/>
                  </a:lnTo>
                  <a:cubicBezTo>
                    <a:pt x="6040" y="2669"/>
                    <a:pt x="6037" y="2667"/>
                    <a:pt x="6026" y="2667"/>
                  </a:cubicBezTo>
                  <a:cubicBezTo>
                    <a:pt x="5982" y="2681"/>
                    <a:pt x="5925" y="2753"/>
                    <a:pt x="5925" y="2753"/>
                  </a:cubicBezTo>
                  <a:cubicBezTo>
                    <a:pt x="5854" y="2795"/>
                    <a:pt x="5854" y="2782"/>
                    <a:pt x="5739" y="2853"/>
                  </a:cubicBezTo>
                  <a:cubicBezTo>
                    <a:pt x="5610" y="2939"/>
                    <a:pt x="5539" y="3110"/>
                    <a:pt x="5453" y="3154"/>
                  </a:cubicBezTo>
                  <a:cubicBezTo>
                    <a:pt x="4607" y="3784"/>
                    <a:pt x="3992" y="4816"/>
                    <a:pt x="3218" y="5561"/>
                  </a:cubicBezTo>
                  <a:cubicBezTo>
                    <a:pt x="3132" y="5632"/>
                    <a:pt x="3060" y="5718"/>
                    <a:pt x="2989" y="5804"/>
                  </a:cubicBezTo>
                  <a:cubicBezTo>
                    <a:pt x="3247" y="5116"/>
                    <a:pt x="3533" y="4429"/>
                    <a:pt x="3833" y="3698"/>
                  </a:cubicBezTo>
                  <a:cubicBezTo>
                    <a:pt x="4249" y="2524"/>
                    <a:pt x="4794" y="1391"/>
                    <a:pt x="5151" y="188"/>
                  </a:cubicBezTo>
                  <a:cubicBezTo>
                    <a:pt x="5144" y="66"/>
                    <a:pt x="5052" y="1"/>
                    <a:pt x="4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6"/>
            <p:cNvSpPr/>
            <p:nvPr/>
          </p:nvSpPr>
          <p:spPr>
            <a:xfrm>
              <a:off x="4269111" y="-1396155"/>
              <a:ext cx="660656" cy="810052"/>
            </a:xfrm>
            <a:custGeom>
              <a:avLst/>
              <a:gdLst/>
              <a:ahLst/>
              <a:cxnLst/>
              <a:rect l="l" t="t" r="r" b="b"/>
              <a:pathLst>
                <a:path w="8495" h="10416" extrusionOk="0">
                  <a:moveTo>
                    <a:pt x="5107" y="0"/>
                  </a:moveTo>
                  <a:cubicBezTo>
                    <a:pt x="5027" y="0"/>
                    <a:pt x="4951" y="58"/>
                    <a:pt x="4958" y="177"/>
                  </a:cubicBezTo>
                  <a:cubicBezTo>
                    <a:pt x="4915" y="1281"/>
                    <a:pt x="4829" y="2298"/>
                    <a:pt x="4714" y="3230"/>
                  </a:cubicBezTo>
                  <a:cubicBezTo>
                    <a:pt x="4672" y="3430"/>
                    <a:pt x="4586" y="4017"/>
                    <a:pt x="4599" y="4089"/>
                  </a:cubicBezTo>
                  <a:cubicBezTo>
                    <a:pt x="4586" y="4175"/>
                    <a:pt x="4586" y="4246"/>
                    <a:pt x="4586" y="4290"/>
                  </a:cubicBezTo>
                  <a:cubicBezTo>
                    <a:pt x="3525" y="5622"/>
                    <a:pt x="2465" y="6968"/>
                    <a:pt x="1462" y="8359"/>
                  </a:cubicBezTo>
                  <a:cubicBezTo>
                    <a:pt x="1075" y="8846"/>
                    <a:pt x="674" y="9318"/>
                    <a:pt x="374" y="9690"/>
                  </a:cubicBezTo>
                  <a:cubicBezTo>
                    <a:pt x="288" y="9820"/>
                    <a:pt x="288" y="9805"/>
                    <a:pt x="187" y="9992"/>
                  </a:cubicBezTo>
                  <a:lnTo>
                    <a:pt x="173" y="9992"/>
                  </a:lnTo>
                  <a:lnTo>
                    <a:pt x="173" y="10006"/>
                  </a:lnTo>
                  <a:cubicBezTo>
                    <a:pt x="0" y="10178"/>
                    <a:pt x="136" y="10415"/>
                    <a:pt x="300" y="10415"/>
                  </a:cubicBezTo>
                  <a:cubicBezTo>
                    <a:pt x="381" y="10415"/>
                    <a:pt x="469" y="10358"/>
                    <a:pt x="531" y="10206"/>
                  </a:cubicBezTo>
                  <a:cubicBezTo>
                    <a:pt x="674" y="9963"/>
                    <a:pt x="975" y="9619"/>
                    <a:pt x="1348" y="9132"/>
                  </a:cubicBezTo>
                  <a:cubicBezTo>
                    <a:pt x="1791" y="8559"/>
                    <a:pt x="2221" y="7957"/>
                    <a:pt x="2666" y="7384"/>
                  </a:cubicBezTo>
                  <a:cubicBezTo>
                    <a:pt x="3411" y="6324"/>
                    <a:pt x="4242" y="5335"/>
                    <a:pt x="5073" y="4347"/>
                  </a:cubicBezTo>
                  <a:cubicBezTo>
                    <a:pt x="5086" y="4332"/>
                    <a:pt x="5115" y="4318"/>
                    <a:pt x="5144" y="4304"/>
                  </a:cubicBezTo>
                  <a:cubicBezTo>
                    <a:pt x="5370" y="4176"/>
                    <a:pt x="5569" y="4156"/>
                    <a:pt x="5792" y="4156"/>
                  </a:cubicBezTo>
                  <a:cubicBezTo>
                    <a:pt x="5894" y="4156"/>
                    <a:pt x="6001" y="4160"/>
                    <a:pt x="6118" y="4160"/>
                  </a:cubicBezTo>
                  <a:cubicBezTo>
                    <a:pt x="6404" y="4126"/>
                    <a:pt x="6585" y="4107"/>
                    <a:pt x="6808" y="4107"/>
                  </a:cubicBezTo>
                  <a:cubicBezTo>
                    <a:pt x="6953" y="4107"/>
                    <a:pt x="7115" y="4115"/>
                    <a:pt x="7336" y="4132"/>
                  </a:cubicBezTo>
                  <a:cubicBezTo>
                    <a:pt x="7551" y="4089"/>
                    <a:pt x="7766" y="4118"/>
                    <a:pt x="7967" y="4089"/>
                  </a:cubicBezTo>
                  <a:cubicBezTo>
                    <a:pt x="7980" y="4089"/>
                    <a:pt x="7995" y="4103"/>
                    <a:pt x="8024" y="4103"/>
                  </a:cubicBezTo>
                  <a:lnTo>
                    <a:pt x="8152" y="4103"/>
                  </a:lnTo>
                  <a:cubicBezTo>
                    <a:pt x="8131" y="4110"/>
                    <a:pt x="8128" y="4114"/>
                    <a:pt x="8133" y="4114"/>
                  </a:cubicBezTo>
                  <a:cubicBezTo>
                    <a:pt x="8139" y="4114"/>
                    <a:pt x="8153" y="4110"/>
                    <a:pt x="8167" y="4103"/>
                  </a:cubicBezTo>
                  <a:lnTo>
                    <a:pt x="8181" y="4103"/>
                  </a:lnTo>
                  <a:cubicBezTo>
                    <a:pt x="8209" y="4120"/>
                    <a:pt x="8238" y="4127"/>
                    <a:pt x="8267" y="4127"/>
                  </a:cubicBezTo>
                  <a:cubicBezTo>
                    <a:pt x="8386" y="4127"/>
                    <a:pt x="8494" y="3996"/>
                    <a:pt x="8425" y="3845"/>
                  </a:cubicBezTo>
                  <a:cubicBezTo>
                    <a:pt x="8401" y="3749"/>
                    <a:pt x="8194" y="3713"/>
                    <a:pt x="8129" y="3713"/>
                  </a:cubicBezTo>
                  <a:cubicBezTo>
                    <a:pt x="8117" y="3713"/>
                    <a:pt x="8110" y="3714"/>
                    <a:pt x="8110" y="3717"/>
                  </a:cubicBezTo>
                  <a:cubicBezTo>
                    <a:pt x="8047" y="3692"/>
                    <a:pt x="7985" y="3686"/>
                    <a:pt x="7923" y="3686"/>
                  </a:cubicBezTo>
                  <a:cubicBezTo>
                    <a:pt x="7864" y="3686"/>
                    <a:pt x="7806" y="3691"/>
                    <a:pt x="7747" y="3691"/>
                  </a:cubicBezTo>
                  <a:cubicBezTo>
                    <a:pt x="7725" y="3691"/>
                    <a:pt x="7703" y="3690"/>
                    <a:pt x="7680" y="3688"/>
                  </a:cubicBezTo>
                  <a:cubicBezTo>
                    <a:pt x="7547" y="3701"/>
                    <a:pt x="7393" y="3703"/>
                    <a:pt x="7235" y="3703"/>
                  </a:cubicBezTo>
                  <a:cubicBezTo>
                    <a:pt x="7128" y="3703"/>
                    <a:pt x="7019" y="3702"/>
                    <a:pt x="6913" y="3702"/>
                  </a:cubicBezTo>
                  <a:cubicBezTo>
                    <a:pt x="6652" y="3702"/>
                    <a:pt x="6412" y="3709"/>
                    <a:pt x="6276" y="3759"/>
                  </a:cubicBezTo>
                  <a:cubicBezTo>
                    <a:pt x="6154" y="3773"/>
                    <a:pt x="6029" y="3773"/>
                    <a:pt x="5901" y="3773"/>
                  </a:cubicBezTo>
                  <a:cubicBezTo>
                    <a:pt x="5774" y="3773"/>
                    <a:pt x="5645" y="3773"/>
                    <a:pt x="5516" y="3788"/>
                  </a:cubicBezTo>
                  <a:cubicBezTo>
                    <a:pt x="5560" y="3745"/>
                    <a:pt x="5602" y="3688"/>
                    <a:pt x="5631" y="3645"/>
                  </a:cubicBezTo>
                  <a:cubicBezTo>
                    <a:pt x="6391" y="2670"/>
                    <a:pt x="7164" y="1711"/>
                    <a:pt x="7938" y="751"/>
                  </a:cubicBezTo>
                  <a:cubicBezTo>
                    <a:pt x="8071" y="595"/>
                    <a:pt x="7947" y="371"/>
                    <a:pt x="7804" y="371"/>
                  </a:cubicBezTo>
                  <a:cubicBezTo>
                    <a:pt x="7762" y="371"/>
                    <a:pt x="7719" y="390"/>
                    <a:pt x="7680" y="435"/>
                  </a:cubicBezTo>
                  <a:cubicBezTo>
                    <a:pt x="6777" y="1596"/>
                    <a:pt x="5846" y="2728"/>
                    <a:pt x="4929" y="3874"/>
                  </a:cubicBezTo>
                  <a:cubicBezTo>
                    <a:pt x="4943" y="3717"/>
                    <a:pt x="4972" y="3573"/>
                    <a:pt x="5015" y="3329"/>
                  </a:cubicBezTo>
                  <a:cubicBezTo>
                    <a:pt x="5130" y="2412"/>
                    <a:pt x="5230" y="1266"/>
                    <a:pt x="5273" y="177"/>
                  </a:cubicBezTo>
                  <a:cubicBezTo>
                    <a:pt x="5273" y="61"/>
                    <a:pt x="5188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" name="Google Shape;636;p26"/>
          <p:cNvSpPr/>
          <p:nvPr/>
        </p:nvSpPr>
        <p:spPr>
          <a:xfrm rot="10800000" flipH="1">
            <a:off x="-9725" y="4785978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6"/>
          <p:cNvSpPr/>
          <p:nvPr/>
        </p:nvSpPr>
        <p:spPr>
          <a:xfrm>
            <a:off x="-236750" y="5948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382769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27"/>
          <p:cNvSpPr txBox="1">
            <a:spLocks noGrp="1"/>
          </p:cNvSpPr>
          <p:nvPr>
            <p:ph type="body" idx="1"/>
          </p:nvPr>
        </p:nvSpPr>
        <p:spPr>
          <a:xfrm>
            <a:off x="720000" y="1159875"/>
            <a:ext cx="3858600" cy="30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40" name="Google Shape;640;p27"/>
          <p:cNvSpPr txBox="1">
            <a:spLocks noGrp="1"/>
          </p:cNvSpPr>
          <p:nvPr>
            <p:ph type="body" idx="2"/>
          </p:nvPr>
        </p:nvSpPr>
        <p:spPr>
          <a:xfrm>
            <a:off x="4578606" y="1159875"/>
            <a:ext cx="3858900" cy="30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41" name="Google Shape;641;p2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42" name="Google Shape;642;p27"/>
          <p:cNvSpPr/>
          <p:nvPr/>
        </p:nvSpPr>
        <p:spPr>
          <a:xfrm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7"/>
          <p:cNvSpPr/>
          <p:nvPr/>
        </p:nvSpPr>
        <p:spPr>
          <a:xfrm>
            <a:off x="0" y="4678527"/>
            <a:ext cx="9144068" cy="46499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" name="Google Shape;644;p27"/>
          <p:cNvGrpSpPr/>
          <p:nvPr/>
        </p:nvGrpSpPr>
        <p:grpSpPr>
          <a:xfrm rot="-224008" flipH="1">
            <a:off x="8476736" y="4096684"/>
            <a:ext cx="384827" cy="481953"/>
            <a:chOff x="7170450" y="2903900"/>
            <a:chExt cx="640872" cy="1361625"/>
          </a:xfrm>
        </p:grpSpPr>
        <p:sp>
          <p:nvSpPr>
            <p:cNvPr id="645" name="Google Shape;645;p27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" name="Google Shape;649;p27"/>
          <p:cNvSpPr/>
          <p:nvPr/>
        </p:nvSpPr>
        <p:spPr>
          <a:xfrm>
            <a:off x="-661125" y="487876"/>
            <a:ext cx="1243467" cy="593010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01716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2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52" name="Google Shape;652;p28"/>
          <p:cNvSpPr txBox="1">
            <a:spLocks noGrp="1"/>
          </p:cNvSpPr>
          <p:nvPr>
            <p:ph type="title" idx="2"/>
          </p:nvPr>
        </p:nvSpPr>
        <p:spPr>
          <a:xfrm>
            <a:off x="737625" y="2946825"/>
            <a:ext cx="3605700" cy="4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53" name="Google Shape;653;p28"/>
          <p:cNvSpPr txBox="1">
            <a:spLocks noGrp="1"/>
          </p:cNvSpPr>
          <p:nvPr>
            <p:ph type="title" idx="3"/>
          </p:nvPr>
        </p:nvSpPr>
        <p:spPr>
          <a:xfrm>
            <a:off x="4800683" y="2946825"/>
            <a:ext cx="3605700" cy="4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54" name="Google Shape;654;p28"/>
          <p:cNvSpPr txBox="1">
            <a:spLocks noGrp="1"/>
          </p:cNvSpPr>
          <p:nvPr>
            <p:ph type="subTitle" idx="1"/>
          </p:nvPr>
        </p:nvSpPr>
        <p:spPr>
          <a:xfrm>
            <a:off x="4941456" y="3441000"/>
            <a:ext cx="3323700" cy="8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55" name="Google Shape;655;p28"/>
          <p:cNvSpPr txBox="1">
            <a:spLocks noGrp="1"/>
          </p:cNvSpPr>
          <p:nvPr>
            <p:ph type="subTitle" idx="4"/>
          </p:nvPr>
        </p:nvSpPr>
        <p:spPr>
          <a:xfrm>
            <a:off x="878400" y="3441000"/>
            <a:ext cx="3323700" cy="8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656" name="Google Shape;656;p28"/>
          <p:cNvGrpSpPr/>
          <p:nvPr/>
        </p:nvGrpSpPr>
        <p:grpSpPr>
          <a:xfrm rot="-1184753">
            <a:off x="246628" y="3855249"/>
            <a:ext cx="612422" cy="782623"/>
            <a:chOff x="1027000" y="3669750"/>
            <a:chExt cx="850415" cy="1086759"/>
          </a:xfrm>
        </p:grpSpPr>
        <p:sp>
          <p:nvSpPr>
            <p:cNvPr id="657" name="Google Shape;657;p28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" name="Google Shape;661;p28"/>
          <p:cNvSpPr/>
          <p:nvPr/>
        </p:nvSpPr>
        <p:spPr>
          <a:xfrm>
            <a:off x="8056110" y="752026"/>
            <a:ext cx="1424240" cy="721767"/>
          </a:xfrm>
          <a:custGeom>
            <a:avLst/>
            <a:gdLst/>
            <a:ahLst/>
            <a:cxnLst/>
            <a:rect l="l" t="t" r="r" b="b"/>
            <a:pathLst>
              <a:path w="66803" h="33854" extrusionOk="0">
                <a:moveTo>
                  <a:pt x="14000" y="12739"/>
                </a:moveTo>
                <a:lnTo>
                  <a:pt x="14000" y="12739"/>
                </a:lnTo>
                <a:cubicBezTo>
                  <a:pt x="13947" y="12871"/>
                  <a:pt x="13894" y="12976"/>
                  <a:pt x="13868" y="13108"/>
                </a:cubicBezTo>
                <a:cubicBezTo>
                  <a:pt x="13736" y="13373"/>
                  <a:pt x="13630" y="13637"/>
                  <a:pt x="13525" y="13927"/>
                </a:cubicBezTo>
                <a:lnTo>
                  <a:pt x="13472" y="14007"/>
                </a:lnTo>
                <a:cubicBezTo>
                  <a:pt x="13657" y="13584"/>
                  <a:pt x="13815" y="13161"/>
                  <a:pt x="14000" y="12739"/>
                </a:cubicBezTo>
                <a:close/>
                <a:moveTo>
                  <a:pt x="2378" y="24678"/>
                </a:moveTo>
                <a:lnTo>
                  <a:pt x="2336" y="24741"/>
                </a:lnTo>
                <a:lnTo>
                  <a:pt x="2336" y="24741"/>
                </a:lnTo>
                <a:cubicBezTo>
                  <a:pt x="2352" y="24721"/>
                  <a:pt x="2367" y="24699"/>
                  <a:pt x="2378" y="24678"/>
                </a:cubicBezTo>
                <a:close/>
                <a:moveTo>
                  <a:pt x="24507" y="0"/>
                </a:moveTo>
                <a:cubicBezTo>
                  <a:pt x="23981" y="0"/>
                  <a:pt x="23455" y="89"/>
                  <a:pt x="22955" y="271"/>
                </a:cubicBezTo>
                <a:cubicBezTo>
                  <a:pt x="22585" y="377"/>
                  <a:pt x="22241" y="535"/>
                  <a:pt x="21898" y="720"/>
                </a:cubicBezTo>
                <a:cubicBezTo>
                  <a:pt x="21766" y="799"/>
                  <a:pt x="21634" y="879"/>
                  <a:pt x="21502" y="984"/>
                </a:cubicBezTo>
                <a:lnTo>
                  <a:pt x="21475" y="1011"/>
                </a:lnTo>
                <a:lnTo>
                  <a:pt x="21502" y="1011"/>
                </a:lnTo>
                <a:cubicBezTo>
                  <a:pt x="21449" y="1064"/>
                  <a:pt x="21370" y="1116"/>
                  <a:pt x="21317" y="1169"/>
                </a:cubicBezTo>
                <a:cubicBezTo>
                  <a:pt x="21343" y="1143"/>
                  <a:pt x="21370" y="1116"/>
                  <a:pt x="21396" y="1090"/>
                </a:cubicBezTo>
                <a:lnTo>
                  <a:pt x="21396" y="1090"/>
                </a:lnTo>
                <a:cubicBezTo>
                  <a:pt x="20973" y="1380"/>
                  <a:pt x="20604" y="1697"/>
                  <a:pt x="20260" y="2094"/>
                </a:cubicBezTo>
                <a:cubicBezTo>
                  <a:pt x="19864" y="2463"/>
                  <a:pt x="19468" y="2860"/>
                  <a:pt x="19124" y="3282"/>
                </a:cubicBezTo>
                <a:cubicBezTo>
                  <a:pt x="18702" y="3705"/>
                  <a:pt x="18358" y="4154"/>
                  <a:pt x="18068" y="4656"/>
                </a:cubicBezTo>
                <a:cubicBezTo>
                  <a:pt x="17830" y="4920"/>
                  <a:pt x="17645" y="5184"/>
                  <a:pt x="17460" y="5475"/>
                </a:cubicBezTo>
                <a:cubicBezTo>
                  <a:pt x="17196" y="5924"/>
                  <a:pt x="16932" y="6373"/>
                  <a:pt x="16694" y="6848"/>
                </a:cubicBezTo>
                <a:cubicBezTo>
                  <a:pt x="14898" y="9780"/>
                  <a:pt x="13445" y="12950"/>
                  <a:pt x="12362" y="16225"/>
                </a:cubicBezTo>
                <a:cubicBezTo>
                  <a:pt x="12310" y="15908"/>
                  <a:pt x="12257" y="15565"/>
                  <a:pt x="12151" y="15274"/>
                </a:cubicBezTo>
                <a:cubicBezTo>
                  <a:pt x="12072" y="14799"/>
                  <a:pt x="11861" y="14403"/>
                  <a:pt x="11544" y="14086"/>
                </a:cubicBezTo>
                <a:cubicBezTo>
                  <a:pt x="11227" y="13848"/>
                  <a:pt x="10883" y="13663"/>
                  <a:pt x="10513" y="13584"/>
                </a:cubicBezTo>
                <a:cubicBezTo>
                  <a:pt x="10461" y="13557"/>
                  <a:pt x="10381" y="13531"/>
                  <a:pt x="10302" y="13531"/>
                </a:cubicBezTo>
                <a:cubicBezTo>
                  <a:pt x="10038" y="13531"/>
                  <a:pt x="9747" y="13584"/>
                  <a:pt x="9536" y="13742"/>
                </a:cubicBezTo>
                <a:cubicBezTo>
                  <a:pt x="9034" y="13980"/>
                  <a:pt x="8638" y="14376"/>
                  <a:pt x="8400" y="14878"/>
                </a:cubicBezTo>
                <a:cubicBezTo>
                  <a:pt x="8163" y="15301"/>
                  <a:pt x="7951" y="15750"/>
                  <a:pt x="7793" y="16225"/>
                </a:cubicBezTo>
                <a:cubicBezTo>
                  <a:pt x="7291" y="17308"/>
                  <a:pt x="6947" y="18497"/>
                  <a:pt x="6842" y="19686"/>
                </a:cubicBezTo>
                <a:cubicBezTo>
                  <a:pt x="6763" y="20267"/>
                  <a:pt x="6763" y="20874"/>
                  <a:pt x="6842" y="21482"/>
                </a:cubicBezTo>
                <a:cubicBezTo>
                  <a:pt x="6419" y="21640"/>
                  <a:pt x="5759" y="21931"/>
                  <a:pt x="5363" y="22116"/>
                </a:cubicBezTo>
                <a:cubicBezTo>
                  <a:pt x="4755" y="22459"/>
                  <a:pt x="4174" y="22908"/>
                  <a:pt x="3699" y="23436"/>
                </a:cubicBezTo>
                <a:cubicBezTo>
                  <a:pt x="3619" y="23516"/>
                  <a:pt x="3566" y="23621"/>
                  <a:pt x="3514" y="23701"/>
                </a:cubicBezTo>
                <a:cubicBezTo>
                  <a:pt x="3008" y="24029"/>
                  <a:pt x="2552" y="24430"/>
                  <a:pt x="2212" y="24926"/>
                </a:cubicBezTo>
                <a:lnTo>
                  <a:pt x="2212" y="24926"/>
                </a:lnTo>
                <a:lnTo>
                  <a:pt x="2336" y="24741"/>
                </a:lnTo>
                <a:lnTo>
                  <a:pt x="2336" y="24741"/>
                </a:lnTo>
                <a:cubicBezTo>
                  <a:pt x="2313" y="24769"/>
                  <a:pt x="2288" y="24794"/>
                  <a:pt x="2272" y="24810"/>
                </a:cubicBezTo>
                <a:cubicBezTo>
                  <a:pt x="1982" y="25206"/>
                  <a:pt x="1691" y="25629"/>
                  <a:pt x="1480" y="26051"/>
                </a:cubicBezTo>
                <a:cubicBezTo>
                  <a:pt x="1004" y="26712"/>
                  <a:pt x="634" y="27451"/>
                  <a:pt x="344" y="28217"/>
                </a:cubicBezTo>
                <a:cubicBezTo>
                  <a:pt x="159" y="28798"/>
                  <a:pt x="80" y="29406"/>
                  <a:pt x="106" y="30040"/>
                </a:cubicBezTo>
                <a:cubicBezTo>
                  <a:pt x="212" y="30463"/>
                  <a:pt x="1" y="30331"/>
                  <a:pt x="450" y="31466"/>
                </a:cubicBezTo>
                <a:cubicBezTo>
                  <a:pt x="819" y="32180"/>
                  <a:pt x="1480" y="32734"/>
                  <a:pt x="2246" y="33025"/>
                </a:cubicBezTo>
                <a:cubicBezTo>
                  <a:pt x="3012" y="33395"/>
                  <a:pt x="3857" y="33606"/>
                  <a:pt x="4702" y="33712"/>
                </a:cubicBezTo>
                <a:lnTo>
                  <a:pt x="5098" y="33764"/>
                </a:lnTo>
                <a:lnTo>
                  <a:pt x="5098" y="33764"/>
                </a:lnTo>
                <a:lnTo>
                  <a:pt x="4755" y="33712"/>
                </a:lnTo>
                <a:lnTo>
                  <a:pt x="4755" y="33712"/>
                </a:lnTo>
                <a:cubicBezTo>
                  <a:pt x="5548" y="33822"/>
                  <a:pt x="6340" y="33854"/>
                  <a:pt x="7130" y="33854"/>
                </a:cubicBezTo>
                <a:cubicBezTo>
                  <a:pt x="8237" y="33854"/>
                  <a:pt x="9340" y="33791"/>
                  <a:pt x="10434" y="33791"/>
                </a:cubicBezTo>
                <a:cubicBezTo>
                  <a:pt x="12706" y="33738"/>
                  <a:pt x="14977" y="33738"/>
                  <a:pt x="17249" y="33738"/>
                </a:cubicBezTo>
                <a:cubicBezTo>
                  <a:pt x="19181" y="33671"/>
                  <a:pt x="21132" y="33567"/>
                  <a:pt x="23086" y="33567"/>
                </a:cubicBezTo>
                <a:cubicBezTo>
                  <a:pt x="23456" y="33567"/>
                  <a:pt x="23826" y="33571"/>
                  <a:pt x="24196" y="33579"/>
                </a:cubicBezTo>
                <a:cubicBezTo>
                  <a:pt x="25543" y="33579"/>
                  <a:pt x="26890" y="33527"/>
                  <a:pt x="28237" y="33447"/>
                </a:cubicBezTo>
                <a:lnTo>
                  <a:pt x="28264" y="33447"/>
                </a:lnTo>
                <a:cubicBezTo>
                  <a:pt x="29505" y="33368"/>
                  <a:pt x="30800" y="33421"/>
                  <a:pt x="32041" y="33315"/>
                </a:cubicBezTo>
                <a:cubicBezTo>
                  <a:pt x="32583" y="33315"/>
                  <a:pt x="33124" y="33309"/>
                  <a:pt x="33662" y="33309"/>
                </a:cubicBezTo>
                <a:cubicBezTo>
                  <a:pt x="34200" y="33309"/>
                  <a:pt x="34735" y="33315"/>
                  <a:pt x="35264" y="33342"/>
                </a:cubicBezTo>
                <a:cubicBezTo>
                  <a:pt x="36003" y="33263"/>
                  <a:pt x="36743" y="33236"/>
                  <a:pt x="37482" y="33210"/>
                </a:cubicBezTo>
                <a:cubicBezTo>
                  <a:pt x="39913" y="33104"/>
                  <a:pt x="42316" y="32761"/>
                  <a:pt x="43848" y="32629"/>
                </a:cubicBezTo>
                <a:cubicBezTo>
                  <a:pt x="45116" y="32470"/>
                  <a:pt x="46384" y="32391"/>
                  <a:pt x="47652" y="32285"/>
                </a:cubicBezTo>
                <a:cubicBezTo>
                  <a:pt x="47837" y="32206"/>
                  <a:pt x="50346" y="31942"/>
                  <a:pt x="51641" y="31783"/>
                </a:cubicBezTo>
                <a:cubicBezTo>
                  <a:pt x="52723" y="31651"/>
                  <a:pt x="53886" y="31598"/>
                  <a:pt x="55814" y="31281"/>
                </a:cubicBezTo>
                <a:cubicBezTo>
                  <a:pt x="56474" y="31097"/>
                  <a:pt x="57135" y="30938"/>
                  <a:pt x="57795" y="30780"/>
                </a:cubicBezTo>
                <a:cubicBezTo>
                  <a:pt x="58561" y="30489"/>
                  <a:pt x="59327" y="30225"/>
                  <a:pt x="60093" y="29961"/>
                </a:cubicBezTo>
                <a:cubicBezTo>
                  <a:pt x="61150" y="29591"/>
                  <a:pt x="62153" y="29089"/>
                  <a:pt x="63104" y="28508"/>
                </a:cubicBezTo>
                <a:cubicBezTo>
                  <a:pt x="63844" y="27980"/>
                  <a:pt x="64584" y="27451"/>
                  <a:pt x="65350" y="27002"/>
                </a:cubicBezTo>
                <a:cubicBezTo>
                  <a:pt x="65931" y="26580"/>
                  <a:pt x="66512" y="26051"/>
                  <a:pt x="66670" y="25312"/>
                </a:cubicBezTo>
                <a:cubicBezTo>
                  <a:pt x="66802" y="24414"/>
                  <a:pt x="66723" y="23463"/>
                  <a:pt x="65957" y="22908"/>
                </a:cubicBezTo>
                <a:lnTo>
                  <a:pt x="65983" y="22908"/>
                </a:lnTo>
                <a:cubicBezTo>
                  <a:pt x="65640" y="22565"/>
                  <a:pt x="65244" y="22274"/>
                  <a:pt x="64821" y="22010"/>
                </a:cubicBezTo>
                <a:cubicBezTo>
                  <a:pt x="64557" y="21852"/>
                  <a:pt x="64267" y="21772"/>
                  <a:pt x="63976" y="21693"/>
                </a:cubicBezTo>
                <a:cubicBezTo>
                  <a:pt x="63870" y="21667"/>
                  <a:pt x="63791" y="21614"/>
                  <a:pt x="63685" y="21587"/>
                </a:cubicBezTo>
                <a:cubicBezTo>
                  <a:pt x="63185" y="21420"/>
                  <a:pt x="62667" y="21332"/>
                  <a:pt x="62146" y="21332"/>
                </a:cubicBezTo>
                <a:cubicBezTo>
                  <a:pt x="61760" y="21332"/>
                  <a:pt x="61373" y="21381"/>
                  <a:pt x="60991" y="21482"/>
                </a:cubicBezTo>
                <a:lnTo>
                  <a:pt x="60542" y="21614"/>
                </a:lnTo>
                <a:cubicBezTo>
                  <a:pt x="60806" y="20901"/>
                  <a:pt x="60991" y="20161"/>
                  <a:pt x="61070" y="19395"/>
                </a:cubicBezTo>
                <a:cubicBezTo>
                  <a:pt x="61070" y="18048"/>
                  <a:pt x="60146" y="17071"/>
                  <a:pt x="59063" y="16489"/>
                </a:cubicBezTo>
                <a:cubicBezTo>
                  <a:pt x="58587" y="16225"/>
                  <a:pt x="58086" y="16040"/>
                  <a:pt x="57557" y="15988"/>
                </a:cubicBezTo>
                <a:cubicBezTo>
                  <a:pt x="57360" y="15968"/>
                  <a:pt x="57163" y="15958"/>
                  <a:pt x="56966" y="15958"/>
                </a:cubicBezTo>
                <a:cubicBezTo>
                  <a:pt x="56108" y="15958"/>
                  <a:pt x="55257" y="16141"/>
                  <a:pt x="54440" y="16463"/>
                </a:cubicBezTo>
                <a:cubicBezTo>
                  <a:pt x="54256" y="16516"/>
                  <a:pt x="54071" y="16569"/>
                  <a:pt x="53912" y="16674"/>
                </a:cubicBezTo>
                <a:cubicBezTo>
                  <a:pt x="53252" y="16938"/>
                  <a:pt x="53833" y="16701"/>
                  <a:pt x="52803" y="17150"/>
                </a:cubicBezTo>
                <a:cubicBezTo>
                  <a:pt x="52565" y="17282"/>
                  <a:pt x="52354" y="17388"/>
                  <a:pt x="52142" y="17493"/>
                </a:cubicBezTo>
                <a:cubicBezTo>
                  <a:pt x="52142" y="17440"/>
                  <a:pt x="52169" y="17388"/>
                  <a:pt x="52195" y="17335"/>
                </a:cubicBezTo>
                <a:cubicBezTo>
                  <a:pt x="52274" y="17203"/>
                  <a:pt x="52301" y="17176"/>
                  <a:pt x="52274" y="17176"/>
                </a:cubicBezTo>
                <a:cubicBezTo>
                  <a:pt x="52486" y="16780"/>
                  <a:pt x="52671" y="16410"/>
                  <a:pt x="52829" y="16014"/>
                </a:cubicBezTo>
                <a:cubicBezTo>
                  <a:pt x="53199" y="15274"/>
                  <a:pt x="53490" y="14482"/>
                  <a:pt x="53674" y="13663"/>
                </a:cubicBezTo>
                <a:cubicBezTo>
                  <a:pt x="53727" y="13425"/>
                  <a:pt x="53806" y="13188"/>
                  <a:pt x="53859" y="12976"/>
                </a:cubicBezTo>
                <a:lnTo>
                  <a:pt x="53859" y="12976"/>
                </a:lnTo>
                <a:lnTo>
                  <a:pt x="53833" y="13003"/>
                </a:lnTo>
                <a:cubicBezTo>
                  <a:pt x="54071" y="12316"/>
                  <a:pt x="53965" y="11524"/>
                  <a:pt x="53859" y="10810"/>
                </a:cubicBezTo>
                <a:cubicBezTo>
                  <a:pt x="53622" y="9146"/>
                  <a:pt x="52512" y="7509"/>
                  <a:pt x="50954" y="7007"/>
                </a:cubicBezTo>
                <a:cubicBezTo>
                  <a:pt x="50715" y="6942"/>
                  <a:pt x="50475" y="6916"/>
                  <a:pt x="50233" y="6916"/>
                </a:cubicBezTo>
                <a:cubicBezTo>
                  <a:pt x="49592" y="6916"/>
                  <a:pt x="48945" y="7096"/>
                  <a:pt x="48312" y="7192"/>
                </a:cubicBezTo>
                <a:cubicBezTo>
                  <a:pt x="46543" y="7852"/>
                  <a:pt x="46226" y="8512"/>
                  <a:pt x="45301" y="9173"/>
                </a:cubicBezTo>
                <a:cubicBezTo>
                  <a:pt x="44535" y="9807"/>
                  <a:pt x="43980" y="10705"/>
                  <a:pt x="43267" y="11418"/>
                </a:cubicBezTo>
                <a:cubicBezTo>
                  <a:pt x="42554" y="12131"/>
                  <a:pt x="42026" y="12950"/>
                  <a:pt x="41286" y="13637"/>
                </a:cubicBezTo>
                <a:cubicBezTo>
                  <a:pt x="41392" y="13320"/>
                  <a:pt x="41497" y="13029"/>
                  <a:pt x="41629" y="12712"/>
                </a:cubicBezTo>
                <a:cubicBezTo>
                  <a:pt x="42422" y="10652"/>
                  <a:pt x="42343" y="9410"/>
                  <a:pt x="42528" y="7905"/>
                </a:cubicBezTo>
                <a:cubicBezTo>
                  <a:pt x="42528" y="7871"/>
                  <a:pt x="42528" y="7835"/>
                  <a:pt x="42528" y="7799"/>
                </a:cubicBezTo>
                <a:cubicBezTo>
                  <a:pt x="42528" y="7720"/>
                  <a:pt x="42528" y="7641"/>
                  <a:pt x="42554" y="7561"/>
                </a:cubicBezTo>
                <a:cubicBezTo>
                  <a:pt x="42554" y="7537"/>
                  <a:pt x="42554" y="7519"/>
                  <a:pt x="42554" y="7509"/>
                </a:cubicBezTo>
                <a:cubicBezTo>
                  <a:pt x="42554" y="7419"/>
                  <a:pt x="42573" y="7311"/>
                  <a:pt x="42579" y="7215"/>
                </a:cubicBezTo>
                <a:lnTo>
                  <a:pt x="42579" y="7215"/>
                </a:lnTo>
                <a:cubicBezTo>
                  <a:pt x="42615" y="6947"/>
                  <a:pt x="42672" y="6500"/>
                  <a:pt x="42686" y="6320"/>
                </a:cubicBezTo>
                <a:cubicBezTo>
                  <a:pt x="42712" y="5131"/>
                  <a:pt x="42316" y="3943"/>
                  <a:pt x="41603" y="2992"/>
                </a:cubicBezTo>
                <a:cubicBezTo>
                  <a:pt x="41063" y="2459"/>
                  <a:pt x="40464" y="2249"/>
                  <a:pt x="39851" y="2249"/>
                </a:cubicBezTo>
                <a:cubicBezTo>
                  <a:pt x="38394" y="2249"/>
                  <a:pt x="36851" y="3431"/>
                  <a:pt x="35792" y="4286"/>
                </a:cubicBezTo>
                <a:cubicBezTo>
                  <a:pt x="34920" y="4946"/>
                  <a:pt x="34101" y="5660"/>
                  <a:pt x="33335" y="6426"/>
                </a:cubicBezTo>
                <a:cubicBezTo>
                  <a:pt x="32966" y="6743"/>
                  <a:pt x="32675" y="7112"/>
                  <a:pt x="32332" y="7403"/>
                </a:cubicBezTo>
                <a:cubicBezTo>
                  <a:pt x="31988" y="7720"/>
                  <a:pt x="31671" y="8063"/>
                  <a:pt x="31381" y="8433"/>
                </a:cubicBezTo>
                <a:cubicBezTo>
                  <a:pt x="31434" y="8354"/>
                  <a:pt x="31513" y="8275"/>
                  <a:pt x="31566" y="8195"/>
                </a:cubicBezTo>
                <a:lnTo>
                  <a:pt x="31566" y="8195"/>
                </a:lnTo>
                <a:cubicBezTo>
                  <a:pt x="31301" y="8486"/>
                  <a:pt x="31037" y="8803"/>
                  <a:pt x="30826" y="9146"/>
                </a:cubicBezTo>
                <a:cubicBezTo>
                  <a:pt x="30562" y="9437"/>
                  <a:pt x="30324" y="9754"/>
                  <a:pt x="30086" y="10097"/>
                </a:cubicBezTo>
                <a:cubicBezTo>
                  <a:pt x="29690" y="10599"/>
                  <a:pt x="29320" y="11154"/>
                  <a:pt x="29003" y="11735"/>
                </a:cubicBezTo>
                <a:cubicBezTo>
                  <a:pt x="28581" y="12395"/>
                  <a:pt x="28211" y="13082"/>
                  <a:pt x="27788" y="13742"/>
                </a:cubicBezTo>
                <a:lnTo>
                  <a:pt x="27788" y="13425"/>
                </a:lnTo>
                <a:cubicBezTo>
                  <a:pt x="27973" y="11761"/>
                  <a:pt x="28079" y="10203"/>
                  <a:pt x="28105" y="8565"/>
                </a:cubicBezTo>
                <a:lnTo>
                  <a:pt x="28105" y="8037"/>
                </a:lnTo>
                <a:cubicBezTo>
                  <a:pt x="28105" y="7878"/>
                  <a:pt x="28158" y="7799"/>
                  <a:pt x="28158" y="7694"/>
                </a:cubicBezTo>
                <a:lnTo>
                  <a:pt x="28158" y="7641"/>
                </a:lnTo>
                <a:cubicBezTo>
                  <a:pt x="28343" y="6294"/>
                  <a:pt x="28317" y="6294"/>
                  <a:pt x="28422" y="5501"/>
                </a:cubicBezTo>
                <a:cubicBezTo>
                  <a:pt x="28422" y="4603"/>
                  <a:pt x="28502" y="3679"/>
                  <a:pt x="28317" y="2780"/>
                </a:cubicBezTo>
                <a:cubicBezTo>
                  <a:pt x="28105" y="1777"/>
                  <a:pt x="27524" y="694"/>
                  <a:pt x="26547" y="456"/>
                </a:cubicBezTo>
                <a:cubicBezTo>
                  <a:pt x="25900" y="155"/>
                  <a:pt x="25203" y="0"/>
                  <a:pt x="24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8"/>
          <p:cNvSpPr/>
          <p:nvPr/>
        </p:nvSpPr>
        <p:spPr>
          <a:xfrm>
            <a:off x="0" y="4414873"/>
            <a:ext cx="9144084" cy="53985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8"/>
          <p:cNvSpPr/>
          <p:nvPr/>
        </p:nvSpPr>
        <p:spPr>
          <a:xfrm>
            <a:off x="0" y="4718328"/>
            <a:ext cx="9144084" cy="425174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8"/>
          <p:cNvSpPr/>
          <p:nvPr/>
        </p:nvSpPr>
        <p:spPr>
          <a:xfrm>
            <a:off x="0" y="4909159"/>
            <a:ext cx="9144129" cy="23432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3084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667" name="Google Shape;667;p29"/>
          <p:cNvSpPr txBox="1">
            <a:spLocks noGrp="1"/>
          </p:cNvSpPr>
          <p:nvPr>
            <p:ph type="title" idx="2"/>
          </p:nvPr>
        </p:nvSpPr>
        <p:spPr>
          <a:xfrm>
            <a:off x="789287" y="3286350"/>
            <a:ext cx="237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668" name="Google Shape;668;p29"/>
          <p:cNvSpPr txBox="1">
            <a:spLocks noGrp="1"/>
          </p:cNvSpPr>
          <p:nvPr>
            <p:ph type="subTitle" idx="1"/>
          </p:nvPr>
        </p:nvSpPr>
        <p:spPr>
          <a:xfrm>
            <a:off x="789300" y="3792375"/>
            <a:ext cx="23784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9" name="Google Shape;669;p29"/>
          <p:cNvSpPr txBox="1">
            <a:spLocks noGrp="1"/>
          </p:cNvSpPr>
          <p:nvPr>
            <p:ph type="title" idx="3"/>
          </p:nvPr>
        </p:nvSpPr>
        <p:spPr>
          <a:xfrm>
            <a:off x="3382790" y="3286350"/>
            <a:ext cx="237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670" name="Google Shape;670;p29"/>
          <p:cNvSpPr txBox="1">
            <a:spLocks noGrp="1"/>
          </p:cNvSpPr>
          <p:nvPr>
            <p:ph type="subTitle" idx="4"/>
          </p:nvPr>
        </p:nvSpPr>
        <p:spPr>
          <a:xfrm>
            <a:off x="3382797" y="3792375"/>
            <a:ext cx="23784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29"/>
          <p:cNvSpPr txBox="1">
            <a:spLocks noGrp="1"/>
          </p:cNvSpPr>
          <p:nvPr>
            <p:ph type="title" idx="5"/>
          </p:nvPr>
        </p:nvSpPr>
        <p:spPr>
          <a:xfrm>
            <a:off x="5976300" y="3286350"/>
            <a:ext cx="237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672" name="Google Shape;672;p29"/>
          <p:cNvSpPr txBox="1">
            <a:spLocks noGrp="1"/>
          </p:cNvSpPr>
          <p:nvPr>
            <p:ph type="subTitle" idx="6"/>
          </p:nvPr>
        </p:nvSpPr>
        <p:spPr>
          <a:xfrm>
            <a:off x="5976302" y="3792375"/>
            <a:ext cx="23784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3" name="Google Shape;673;p29"/>
          <p:cNvGrpSpPr/>
          <p:nvPr/>
        </p:nvGrpSpPr>
        <p:grpSpPr>
          <a:xfrm>
            <a:off x="8558125" y="4164877"/>
            <a:ext cx="446383" cy="570440"/>
            <a:chOff x="1027000" y="3669750"/>
            <a:chExt cx="850415" cy="1086759"/>
          </a:xfrm>
        </p:grpSpPr>
        <p:sp>
          <p:nvSpPr>
            <p:cNvPr id="674" name="Google Shape;674;p29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" name="Google Shape;678;p29"/>
          <p:cNvSpPr/>
          <p:nvPr/>
        </p:nvSpPr>
        <p:spPr>
          <a:xfrm>
            <a:off x="0" y="4538376"/>
            <a:ext cx="9144068" cy="60514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" name="Google Shape;679;p29"/>
          <p:cNvGrpSpPr/>
          <p:nvPr/>
        </p:nvGrpSpPr>
        <p:grpSpPr>
          <a:xfrm>
            <a:off x="-553868" y="3116897"/>
            <a:ext cx="1157526" cy="1657560"/>
            <a:chOff x="6444596" y="1879477"/>
            <a:chExt cx="1910109" cy="2735247"/>
          </a:xfrm>
        </p:grpSpPr>
        <p:sp>
          <p:nvSpPr>
            <p:cNvPr id="680" name="Google Shape;680;p29"/>
            <p:cNvSpPr/>
            <p:nvPr/>
          </p:nvSpPr>
          <p:spPr>
            <a:xfrm>
              <a:off x="7716305" y="4576385"/>
              <a:ext cx="1065" cy="1065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8" y="17"/>
                    <a:pt x="18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7465819" y="3799199"/>
              <a:ext cx="359144" cy="784887"/>
            </a:xfrm>
            <a:custGeom>
              <a:avLst/>
              <a:gdLst/>
              <a:ahLst/>
              <a:cxnLst/>
              <a:rect l="l" t="t" r="r" b="b"/>
              <a:pathLst>
                <a:path w="6072" h="13270" extrusionOk="0">
                  <a:moveTo>
                    <a:pt x="1903" y="0"/>
                  </a:moveTo>
                  <a:cubicBezTo>
                    <a:pt x="1614" y="0"/>
                    <a:pt x="1317" y="35"/>
                    <a:pt x="1064" y="79"/>
                  </a:cubicBezTo>
                  <a:cubicBezTo>
                    <a:pt x="1040" y="81"/>
                    <a:pt x="1016" y="82"/>
                    <a:pt x="991" y="82"/>
                  </a:cubicBezTo>
                  <a:cubicBezTo>
                    <a:pt x="858" y="82"/>
                    <a:pt x="704" y="60"/>
                    <a:pt x="517" y="60"/>
                  </a:cubicBezTo>
                  <a:cubicBezTo>
                    <a:pt x="428" y="60"/>
                    <a:pt x="331" y="65"/>
                    <a:pt x="226" y="79"/>
                  </a:cubicBezTo>
                  <a:cubicBezTo>
                    <a:pt x="48" y="95"/>
                    <a:pt x="1" y="305"/>
                    <a:pt x="129" y="385"/>
                  </a:cubicBezTo>
                  <a:cubicBezTo>
                    <a:pt x="757" y="2253"/>
                    <a:pt x="1369" y="4025"/>
                    <a:pt x="1611" y="5942"/>
                  </a:cubicBezTo>
                  <a:cubicBezTo>
                    <a:pt x="1837" y="7520"/>
                    <a:pt x="1723" y="9211"/>
                    <a:pt x="1676" y="10628"/>
                  </a:cubicBezTo>
                  <a:cubicBezTo>
                    <a:pt x="1659" y="11015"/>
                    <a:pt x="1579" y="11386"/>
                    <a:pt x="1482" y="11756"/>
                  </a:cubicBezTo>
                  <a:cubicBezTo>
                    <a:pt x="1466" y="11949"/>
                    <a:pt x="1482" y="12030"/>
                    <a:pt x="1418" y="12271"/>
                  </a:cubicBezTo>
                  <a:cubicBezTo>
                    <a:pt x="1386" y="12464"/>
                    <a:pt x="1257" y="12915"/>
                    <a:pt x="1240" y="12947"/>
                  </a:cubicBezTo>
                  <a:cubicBezTo>
                    <a:pt x="1131" y="13180"/>
                    <a:pt x="1288" y="13262"/>
                    <a:pt x="1387" y="13262"/>
                  </a:cubicBezTo>
                  <a:cubicBezTo>
                    <a:pt x="1405" y="13262"/>
                    <a:pt x="1421" y="13259"/>
                    <a:pt x="1433" y="13254"/>
                  </a:cubicBezTo>
                  <a:cubicBezTo>
                    <a:pt x="1520" y="13239"/>
                    <a:pt x="1616" y="13235"/>
                    <a:pt x="1720" y="13235"/>
                  </a:cubicBezTo>
                  <a:cubicBezTo>
                    <a:pt x="1889" y="13235"/>
                    <a:pt x="2077" y="13247"/>
                    <a:pt x="2274" y="13247"/>
                  </a:cubicBezTo>
                  <a:cubicBezTo>
                    <a:pt x="2363" y="13247"/>
                    <a:pt x="2454" y="13244"/>
                    <a:pt x="2545" y="13237"/>
                  </a:cubicBezTo>
                  <a:cubicBezTo>
                    <a:pt x="2900" y="13190"/>
                    <a:pt x="3125" y="13222"/>
                    <a:pt x="3544" y="13141"/>
                  </a:cubicBezTo>
                  <a:cubicBezTo>
                    <a:pt x="3587" y="13141"/>
                    <a:pt x="3773" y="13155"/>
                    <a:pt x="3959" y="13155"/>
                  </a:cubicBezTo>
                  <a:cubicBezTo>
                    <a:pt x="4052" y="13155"/>
                    <a:pt x="4145" y="13151"/>
                    <a:pt x="4220" y="13141"/>
                  </a:cubicBezTo>
                  <a:lnTo>
                    <a:pt x="4236" y="13141"/>
                  </a:lnTo>
                  <a:cubicBezTo>
                    <a:pt x="4268" y="13141"/>
                    <a:pt x="4268" y="13141"/>
                    <a:pt x="4253" y="13157"/>
                  </a:cubicBezTo>
                  <a:cubicBezTo>
                    <a:pt x="4446" y="13157"/>
                    <a:pt x="4622" y="13205"/>
                    <a:pt x="4816" y="13222"/>
                  </a:cubicBezTo>
                  <a:cubicBezTo>
                    <a:pt x="4937" y="13222"/>
                    <a:pt x="5032" y="13220"/>
                    <a:pt x="5119" y="13220"/>
                  </a:cubicBezTo>
                  <a:cubicBezTo>
                    <a:pt x="5288" y="13220"/>
                    <a:pt x="5431" y="13227"/>
                    <a:pt x="5685" y="13270"/>
                  </a:cubicBezTo>
                  <a:cubicBezTo>
                    <a:pt x="6072" y="13270"/>
                    <a:pt x="5911" y="12835"/>
                    <a:pt x="5782" y="12642"/>
                  </a:cubicBezTo>
                  <a:cubicBezTo>
                    <a:pt x="5638" y="12384"/>
                    <a:pt x="5477" y="12110"/>
                    <a:pt x="5380" y="11837"/>
                  </a:cubicBezTo>
                  <a:cubicBezTo>
                    <a:pt x="5155" y="11289"/>
                    <a:pt x="5202" y="10548"/>
                    <a:pt x="5073" y="9872"/>
                  </a:cubicBezTo>
                  <a:cubicBezTo>
                    <a:pt x="4993" y="9356"/>
                    <a:pt x="4848" y="8873"/>
                    <a:pt x="4783" y="8358"/>
                  </a:cubicBezTo>
                  <a:cubicBezTo>
                    <a:pt x="4736" y="7617"/>
                    <a:pt x="4590" y="6891"/>
                    <a:pt x="4429" y="6167"/>
                  </a:cubicBezTo>
                  <a:cubicBezTo>
                    <a:pt x="4236" y="4798"/>
                    <a:pt x="3881" y="3590"/>
                    <a:pt x="3576" y="2350"/>
                  </a:cubicBezTo>
                  <a:cubicBezTo>
                    <a:pt x="3351" y="1738"/>
                    <a:pt x="3318" y="1029"/>
                    <a:pt x="2980" y="337"/>
                  </a:cubicBezTo>
                  <a:cubicBezTo>
                    <a:pt x="2775" y="83"/>
                    <a:pt x="2349" y="0"/>
                    <a:pt x="1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7565836" y="4396698"/>
              <a:ext cx="48678" cy="157273"/>
            </a:xfrm>
            <a:custGeom>
              <a:avLst/>
              <a:gdLst/>
              <a:ahLst/>
              <a:cxnLst/>
              <a:rect l="l" t="t" r="r" b="b"/>
              <a:pathLst>
                <a:path w="823" h="2659" extrusionOk="0">
                  <a:moveTo>
                    <a:pt x="472" y="1"/>
                  </a:moveTo>
                  <a:cubicBezTo>
                    <a:pt x="419" y="1"/>
                    <a:pt x="367" y="42"/>
                    <a:pt x="354" y="92"/>
                  </a:cubicBezTo>
                  <a:cubicBezTo>
                    <a:pt x="354" y="172"/>
                    <a:pt x="403" y="253"/>
                    <a:pt x="436" y="350"/>
                  </a:cubicBezTo>
                  <a:cubicBezTo>
                    <a:pt x="564" y="736"/>
                    <a:pt x="597" y="1203"/>
                    <a:pt x="436" y="1670"/>
                  </a:cubicBezTo>
                  <a:cubicBezTo>
                    <a:pt x="403" y="1767"/>
                    <a:pt x="210" y="2169"/>
                    <a:pt x="97" y="2362"/>
                  </a:cubicBezTo>
                  <a:cubicBezTo>
                    <a:pt x="81" y="2443"/>
                    <a:pt x="0" y="2523"/>
                    <a:pt x="17" y="2604"/>
                  </a:cubicBezTo>
                  <a:cubicBezTo>
                    <a:pt x="34" y="2638"/>
                    <a:pt x="78" y="2659"/>
                    <a:pt x="120" y="2659"/>
                  </a:cubicBezTo>
                  <a:cubicBezTo>
                    <a:pt x="158" y="2659"/>
                    <a:pt x="195" y="2642"/>
                    <a:pt x="210" y="2604"/>
                  </a:cubicBezTo>
                  <a:cubicBezTo>
                    <a:pt x="500" y="2072"/>
                    <a:pt x="822" y="1509"/>
                    <a:pt x="758" y="897"/>
                  </a:cubicBezTo>
                  <a:cubicBezTo>
                    <a:pt x="758" y="655"/>
                    <a:pt x="725" y="430"/>
                    <a:pt x="629" y="221"/>
                  </a:cubicBezTo>
                  <a:cubicBezTo>
                    <a:pt x="597" y="156"/>
                    <a:pt x="597" y="43"/>
                    <a:pt x="515" y="11"/>
                  </a:cubicBezTo>
                  <a:cubicBezTo>
                    <a:pt x="501" y="4"/>
                    <a:pt x="48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7515384" y="3846279"/>
              <a:ext cx="142900" cy="689896"/>
            </a:xfrm>
            <a:custGeom>
              <a:avLst/>
              <a:gdLst/>
              <a:ahLst/>
              <a:cxnLst/>
              <a:rect l="l" t="t" r="r" b="b"/>
              <a:pathLst>
                <a:path w="2416" h="11664" extrusionOk="0">
                  <a:moveTo>
                    <a:pt x="116" y="1"/>
                  </a:moveTo>
                  <a:cubicBezTo>
                    <a:pt x="66" y="1"/>
                    <a:pt x="11" y="33"/>
                    <a:pt x="0" y="89"/>
                  </a:cubicBezTo>
                  <a:cubicBezTo>
                    <a:pt x="32" y="233"/>
                    <a:pt x="64" y="282"/>
                    <a:pt x="80" y="426"/>
                  </a:cubicBezTo>
                  <a:cubicBezTo>
                    <a:pt x="177" y="862"/>
                    <a:pt x="387" y="1280"/>
                    <a:pt x="548" y="1682"/>
                  </a:cubicBezTo>
                  <a:cubicBezTo>
                    <a:pt x="789" y="2247"/>
                    <a:pt x="1031" y="2971"/>
                    <a:pt x="1143" y="3422"/>
                  </a:cubicBezTo>
                  <a:cubicBezTo>
                    <a:pt x="1192" y="3567"/>
                    <a:pt x="1192" y="3729"/>
                    <a:pt x="1175" y="3873"/>
                  </a:cubicBezTo>
                  <a:cubicBezTo>
                    <a:pt x="1192" y="4147"/>
                    <a:pt x="1240" y="4420"/>
                    <a:pt x="1256" y="4695"/>
                  </a:cubicBezTo>
                  <a:cubicBezTo>
                    <a:pt x="1256" y="5404"/>
                    <a:pt x="1224" y="6177"/>
                    <a:pt x="1385" y="6965"/>
                  </a:cubicBezTo>
                  <a:cubicBezTo>
                    <a:pt x="1450" y="7336"/>
                    <a:pt x="1658" y="7658"/>
                    <a:pt x="1819" y="8013"/>
                  </a:cubicBezTo>
                  <a:cubicBezTo>
                    <a:pt x="1916" y="8318"/>
                    <a:pt x="1948" y="8544"/>
                    <a:pt x="2029" y="8850"/>
                  </a:cubicBezTo>
                  <a:cubicBezTo>
                    <a:pt x="2126" y="9011"/>
                    <a:pt x="2126" y="9205"/>
                    <a:pt x="2126" y="9381"/>
                  </a:cubicBezTo>
                  <a:cubicBezTo>
                    <a:pt x="2142" y="9864"/>
                    <a:pt x="2158" y="10235"/>
                    <a:pt x="2077" y="10702"/>
                  </a:cubicBezTo>
                  <a:cubicBezTo>
                    <a:pt x="2029" y="11009"/>
                    <a:pt x="1868" y="11331"/>
                    <a:pt x="1884" y="11636"/>
                  </a:cubicBezTo>
                  <a:cubicBezTo>
                    <a:pt x="1902" y="11654"/>
                    <a:pt x="1929" y="11664"/>
                    <a:pt x="1957" y="11664"/>
                  </a:cubicBezTo>
                  <a:cubicBezTo>
                    <a:pt x="2004" y="11664"/>
                    <a:pt x="2051" y="11638"/>
                    <a:pt x="2062" y="11588"/>
                  </a:cubicBezTo>
                  <a:cubicBezTo>
                    <a:pt x="2303" y="10734"/>
                    <a:pt x="2416" y="9817"/>
                    <a:pt x="2270" y="8947"/>
                  </a:cubicBezTo>
                  <a:cubicBezTo>
                    <a:pt x="2142" y="8593"/>
                    <a:pt x="2109" y="8238"/>
                    <a:pt x="1997" y="7916"/>
                  </a:cubicBezTo>
                  <a:cubicBezTo>
                    <a:pt x="1901" y="7691"/>
                    <a:pt x="1787" y="7530"/>
                    <a:pt x="1707" y="7272"/>
                  </a:cubicBezTo>
                  <a:cubicBezTo>
                    <a:pt x="1514" y="6772"/>
                    <a:pt x="1482" y="6177"/>
                    <a:pt x="1450" y="5580"/>
                  </a:cubicBezTo>
                  <a:cubicBezTo>
                    <a:pt x="1465" y="5114"/>
                    <a:pt x="1450" y="4469"/>
                    <a:pt x="1385" y="3905"/>
                  </a:cubicBezTo>
                  <a:cubicBezTo>
                    <a:pt x="1417" y="3680"/>
                    <a:pt x="1353" y="3406"/>
                    <a:pt x="1304" y="3213"/>
                  </a:cubicBezTo>
                  <a:cubicBezTo>
                    <a:pt x="1160" y="2666"/>
                    <a:pt x="950" y="2118"/>
                    <a:pt x="741" y="1586"/>
                  </a:cubicBezTo>
                  <a:cubicBezTo>
                    <a:pt x="580" y="1184"/>
                    <a:pt x="370" y="765"/>
                    <a:pt x="290" y="394"/>
                  </a:cubicBezTo>
                  <a:cubicBezTo>
                    <a:pt x="273" y="265"/>
                    <a:pt x="258" y="153"/>
                    <a:pt x="177" y="24"/>
                  </a:cubicBezTo>
                  <a:cubicBezTo>
                    <a:pt x="161" y="8"/>
                    <a:pt x="139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7549985" y="3834746"/>
              <a:ext cx="64530" cy="170759"/>
            </a:xfrm>
            <a:custGeom>
              <a:avLst/>
              <a:gdLst/>
              <a:ahLst/>
              <a:cxnLst/>
              <a:rect l="l" t="t" r="r" b="b"/>
              <a:pathLst>
                <a:path w="1091" h="2887" extrusionOk="0">
                  <a:moveTo>
                    <a:pt x="124" y="1"/>
                  </a:moveTo>
                  <a:cubicBezTo>
                    <a:pt x="65" y="1"/>
                    <a:pt x="0" y="43"/>
                    <a:pt x="10" y="106"/>
                  </a:cubicBezTo>
                  <a:cubicBezTo>
                    <a:pt x="124" y="589"/>
                    <a:pt x="204" y="1089"/>
                    <a:pt x="397" y="1555"/>
                  </a:cubicBezTo>
                  <a:cubicBezTo>
                    <a:pt x="526" y="1942"/>
                    <a:pt x="800" y="2489"/>
                    <a:pt x="880" y="2764"/>
                  </a:cubicBezTo>
                  <a:cubicBezTo>
                    <a:pt x="880" y="2842"/>
                    <a:pt x="941" y="2887"/>
                    <a:pt x="997" y="2887"/>
                  </a:cubicBezTo>
                  <a:cubicBezTo>
                    <a:pt x="1045" y="2887"/>
                    <a:pt x="1090" y="2854"/>
                    <a:pt x="1090" y="2779"/>
                  </a:cubicBezTo>
                  <a:cubicBezTo>
                    <a:pt x="929" y="2216"/>
                    <a:pt x="622" y="1701"/>
                    <a:pt x="461" y="1137"/>
                  </a:cubicBezTo>
                  <a:cubicBezTo>
                    <a:pt x="381" y="831"/>
                    <a:pt x="285" y="412"/>
                    <a:pt x="204" y="41"/>
                  </a:cubicBezTo>
                  <a:cubicBezTo>
                    <a:pt x="187" y="13"/>
                    <a:pt x="156" y="1"/>
                    <a:pt x="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7618536" y="4085291"/>
              <a:ext cx="141658" cy="452774"/>
            </a:xfrm>
            <a:custGeom>
              <a:avLst/>
              <a:gdLst/>
              <a:ahLst/>
              <a:cxnLst/>
              <a:rect l="l" t="t" r="r" b="b"/>
              <a:pathLst>
                <a:path w="2395" h="7655" extrusionOk="0">
                  <a:moveTo>
                    <a:pt x="125" y="1"/>
                  </a:moveTo>
                  <a:cubicBezTo>
                    <a:pt x="65" y="1"/>
                    <a:pt x="1" y="44"/>
                    <a:pt x="11" y="106"/>
                  </a:cubicBezTo>
                  <a:cubicBezTo>
                    <a:pt x="75" y="1169"/>
                    <a:pt x="157" y="2168"/>
                    <a:pt x="543" y="3102"/>
                  </a:cubicBezTo>
                  <a:cubicBezTo>
                    <a:pt x="752" y="3521"/>
                    <a:pt x="1026" y="3907"/>
                    <a:pt x="1187" y="4358"/>
                  </a:cubicBezTo>
                  <a:cubicBezTo>
                    <a:pt x="1348" y="4664"/>
                    <a:pt x="1493" y="4874"/>
                    <a:pt x="1606" y="5228"/>
                  </a:cubicBezTo>
                  <a:cubicBezTo>
                    <a:pt x="1767" y="5695"/>
                    <a:pt x="1896" y="6162"/>
                    <a:pt x="1976" y="6596"/>
                  </a:cubicBezTo>
                  <a:cubicBezTo>
                    <a:pt x="2040" y="6854"/>
                    <a:pt x="2105" y="7032"/>
                    <a:pt x="2105" y="7305"/>
                  </a:cubicBezTo>
                  <a:cubicBezTo>
                    <a:pt x="2137" y="7419"/>
                    <a:pt x="2122" y="7580"/>
                    <a:pt x="2234" y="7644"/>
                  </a:cubicBezTo>
                  <a:cubicBezTo>
                    <a:pt x="2248" y="7651"/>
                    <a:pt x="2262" y="7654"/>
                    <a:pt x="2277" y="7654"/>
                  </a:cubicBezTo>
                  <a:cubicBezTo>
                    <a:pt x="2330" y="7654"/>
                    <a:pt x="2383" y="7613"/>
                    <a:pt x="2395" y="7563"/>
                  </a:cubicBezTo>
                  <a:cubicBezTo>
                    <a:pt x="2395" y="7483"/>
                    <a:pt x="2347" y="7419"/>
                    <a:pt x="2330" y="7337"/>
                  </a:cubicBezTo>
                  <a:cubicBezTo>
                    <a:pt x="2315" y="6951"/>
                    <a:pt x="2266" y="6839"/>
                    <a:pt x="2186" y="6500"/>
                  </a:cubicBezTo>
                  <a:cubicBezTo>
                    <a:pt x="2089" y="6033"/>
                    <a:pt x="1993" y="5598"/>
                    <a:pt x="1799" y="5115"/>
                  </a:cubicBezTo>
                  <a:cubicBezTo>
                    <a:pt x="1686" y="4745"/>
                    <a:pt x="1477" y="4519"/>
                    <a:pt x="1348" y="4197"/>
                  </a:cubicBezTo>
                  <a:cubicBezTo>
                    <a:pt x="1155" y="3697"/>
                    <a:pt x="816" y="3263"/>
                    <a:pt x="640" y="2748"/>
                  </a:cubicBezTo>
                  <a:cubicBezTo>
                    <a:pt x="494" y="2248"/>
                    <a:pt x="382" y="1910"/>
                    <a:pt x="333" y="1298"/>
                  </a:cubicBezTo>
                  <a:cubicBezTo>
                    <a:pt x="269" y="879"/>
                    <a:pt x="253" y="461"/>
                    <a:pt x="204" y="42"/>
                  </a:cubicBezTo>
                  <a:cubicBezTo>
                    <a:pt x="188" y="13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7683597" y="4405806"/>
              <a:ext cx="21116" cy="150294"/>
            </a:xfrm>
            <a:custGeom>
              <a:avLst/>
              <a:gdLst/>
              <a:ahLst/>
              <a:cxnLst/>
              <a:rect l="l" t="t" r="r" b="b"/>
              <a:pathLst>
                <a:path w="357" h="2541" extrusionOk="0">
                  <a:moveTo>
                    <a:pt x="143" y="1"/>
                  </a:moveTo>
                  <a:cubicBezTo>
                    <a:pt x="71" y="1"/>
                    <a:pt x="1" y="74"/>
                    <a:pt x="23" y="163"/>
                  </a:cubicBezTo>
                  <a:cubicBezTo>
                    <a:pt x="38" y="743"/>
                    <a:pt x="87" y="1516"/>
                    <a:pt x="103" y="2176"/>
                  </a:cubicBezTo>
                  <a:cubicBezTo>
                    <a:pt x="120" y="2289"/>
                    <a:pt x="71" y="2434"/>
                    <a:pt x="152" y="2515"/>
                  </a:cubicBezTo>
                  <a:cubicBezTo>
                    <a:pt x="174" y="2533"/>
                    <a:pt x="200" y="2541"/>
                    <a:pt x="226" y="2541"/>
                  </a:cubicBezTo>
                  <a:cubicBezTo>
                    <a:pt x="292" y="2541"/>
                    <a:pt x="356" y="2488"/>
                    <a:pt x="345" y="2418"/>
                  </a:cubicBezTo>
                  <a:cubicBezTo>
                    <a:pt x="296" y="1628"/>
                    <a:pt x="296" y="840"/>
                    <a:pt x="232" y="50"/>
                  </a:cubicBezTo>
                  <a:cubicBezTo>
                    <a:pt x="207" y="15"/>
                    <a:pt x="175" y="1"/>
                    <a:pt x="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7677327" y="4061041"/>
              <a:ext cx="58319" cy="222868"/>
            </a:xfrm>
            <a:custGeom>
              <a:avLst/>
              <a:gdLst/>
              <a:ahLst/>
              <a:cxnLst/>
              <a:rect l="l" t="t" r="r" b="b"/>
              <a:pathLst>
                <a:path w="986" h="3768" extrusionOk="0">
                  <a:moveTo>
                    <a:pt x="140" y="0"/>
                  </a:moveTo>
                  <a:cubicBezTo>
                    <a:pt x="76" y="0"/>
                    <a:pt x="4" y="52"/>
                    <a:pt x="16" y="113"/>
                  </a:cubicBezTo>
                  <a:cubicBezTo>
                    <a:pt x="129" y="789"/>
                    <a:pt x="0" y="1498"/>
                    <a:pt x="177" y="2159"/>
                  </a:cubicBezTo>
                  <a:cubicBezTo>
                    <a:pt x="290" y="2707"/>
                    <a:pt x="516" y="3222"/>
                    <a:pt x="756" y="3738"/>
                  </a:cubicBezTo>
                  <a:cubicBezTo>
                    <a:pt x="778" y="3758"/>
                    <a:pt x="804" y="3767"/>
                    <a:pt x="831" y="3767"/>
                  </a:cubicBezTo>
                  <a:cubicBezTo>
                    <a:pt x="907" y="3767"/>
                    <a:pt x="986" y="3696"/>
                    <a:pt x="950" y="3624"/>
                  </a:cubicBezTo>
                  <a:cubicBezTo>
                    <a:pt x="644" y="2964"/>
                    <a:pt x="402" y="2352"/>
                    <a:pt x="322" y="1676"/>
                  </a:cubicBezTo>
                  <a:cubicBezTo>
                    <a:pt x="258" y="1193"/>
                    <a:pt x="322" y="693"/>
                    <a:pt x="258" y="210"/>
                  </a:cubicBezTo>
                  <a:cubicBezTo>
                    <a:pt x="241" y="145"/>
                    <a:pt x="258" y="65"/>
                    <a:pt x="193" y="16"/>
                  </a:cubicBezTo>
                  <a:cubicBezTo>
                    <a:pt x="178" y="5"/>
                    <a:pt x="159" y="0"/>
                    <a:pt x="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7582042" y="3822739"/>
              <a:ext cx="81978" cy="259894"/>
            </a:xfrm>
            <a:custGeom>
              <a:avLst/>
              <a:gdLst/>
              <a:ahLst/>
              <a:cxnLst/>
              <a:rect l="l" t="t" r="r" b="b"/>
              <a:pathLst>
                <a:path w="1386" h="4394" extrusionOk="0">
                  <a:moveTo>
                    <a:pt x="131" y="1"/>
                  </a:moveTo>
                  <a:cubicBezTo>
                    <a:pt x="89" y="1"/>
                    <a:pt x="48" y="22"/>
                    <a:pt x="33" y="68"/>
                  </a:cubicBezTo>
                  <a:cubicBezTo>
                    <a:pt x="0" y="164"/>
                    <a:pt x="80" y="261"/>
                    <a:pt x="113" y="358"/>
                  </a:cubicBezTo>
                  <a:cubicBezTo>
                    <a:pt x="177" y="487"/>
                    <a:pt x="241" y="599"/>
                    <a:pt x="323" y="712"/>
                  </a:cubicBezTo>
                  <a:cubicBezTo>
                    <a:pt x="403" y="873"/>
                    <a:pt x="484" y="1050"/>
                    <a:pt x="580" y="1211"/>
                  </a:cubicBezTo>
                  <a:cubicBezTo>
                    <a:pt x="709" y="1468"/>
                    <a:pt x="838" y="1678"/>
                    <a:pt x="870" y="1904"/>
                  </a:cubicBezTo>
                  <a:cubicBezTo>
                    <a:pt x="950" y="2145"/>
                    <a:pt x="1015" y="2338"/>
                    <a:pt x="1015" y="2613"/>
                  </a:cubicBezTo>
                  <a:cubicBezTo>
                    <a:pt x="982" y="2999"/>
                    <a:pt x="1015" y="3562"/>
                    <a:pt x="1111" y="4045"/>
                  </a:cubicBezTo>
                  <a:cubicBezTo>
                    <a:pt x="1143" y="4159"/>
                    <a:pt x="1128" y="4288"/>
                    <a:pt x="1208" y="4367"/>
                  </a:cubicBezTo>
                  <a:cubicBezTo>
                    <a:pt x="1226" y="4386"/>
                    <a:pt x="1249" y="4394"/>
                    <a:pt x="1271" y="4394"/>
                  </a:cubicBezTo>
                  <a:cubicBezTo>
                    <a:pt x="1328" y="4394"/>
                    <a:pt x="1386" y="4345"/>
                    <a:pt x="1386" y="4288"/>
                  </a:cubicBezTo>
                  <a:cubicBezTo>
                    <a:pt x="1304" y="3852"/>
                    <a:pt x="1208" y="3433"/>
                    <a:pt x="1225" y="2999"/>
                  </a:cubicBezTo>
                  <a:cubicBezTo>
                    <a:pt x="1225" y="2853"/>
                    <a:pt x="1257" y="2484"/>
                    <a:pt x="1192" y="2209"/>
                  </a:cubicBezTo>
                  <a:cubicBezTo>
                    <a:pt x="1096" y="1872"/>
                    <a:pt x="1047" y="1582"/>
                    <a:pt x="853" y="1227"/>
                  </a:cubicBezTo>
                  <a:cubicBezTo>
                    <a:pt x="725" y="1017"/>
                    <a:pt x="645" y="809"/>
                    <a:pt x="531" y="599"/>
                  </a:cubicBezTo>
                  <a:cubicBezTo>
                    <a:pt x="403" y="405"/>
                    <a:pt x="338" y="309"/>
                    <a:pt x="241" y="68"/>
                  </a:cubicBezTo>
                  <a:cubicBezTo>
                    <a:pt x="225" y="25"/>
                    <a:pt x="177" y="1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7451506" y="4191932"/>
              <a:ext cx="136335" cy="151240"/>
            </a:xfrm>
            <a:custGeom>
              <a:avLst/>
              <a:gdLst/>
              <a:ahLst/>
              <a:cxnLst/>
              <a:rect l="l" t="t" r="r" b="b"/>
              <a:pathLst>
                <a:path w="2305" h="2557" extrusionOk="0">
                  <a:moveTo>
                    <a:pt x="240" y="0"/>
                  </a:moveTo>
                  <a:cubicBezTo>
                    <a:pt x="220" y="0"/>
                    <a:pt x="199" y="3"/>
                    <a:pt x="178" y="11"/>
                  </a:cubicBezTo>
                  <a:cubicBezTo>
                    <a:pt x="65" y="58"/>
                    <a:pt x="17" y="187"/>
                    <a:pt x="0" y="284"/>
                  </a:cubicBezTo>
                  <a:cubicBezTo>
                    <a:pt x="17" y="365"/>
                    <a:pt x="114" y="429"/>
                    <a:pt x="178" y="494"/>
                  </a:cubicBezTo>
                  <a:cubicBezTo>
                    <a:pt x="322" y="623"/>
                    <a:pt x="419" y="735"/>
                    <a:pt x="565" y="896"/>
                  </a:cubicBezTo>
                  <a:cubicBezTo>
                    <a:pt x="758" y="1074"/>
                    <a:pt x="919" y="1250"/>
                    <a:pt x="1096" y="1460"/>
                  </a:cubicBezTo>
                  <a:cubicBezTo>
                    <a:pt x="1402" y="1814"/>
                    <a:pt x="1708" y="2184"/>
                    <a:pt x="2030" y="2539"/>
                  </a:cubicBezTo>
                  <a:cubicBezTo>
                    <a:pt x="2048" y="2551"/>
                    <a:pt x="2067" y="2556"/>
                    <a:pt x="2086" y="2556"/>
                  </a:cubicBezTo>
                  <a:cubicBezTo>
                    <a:pt x="2168" y="2556"/>
                    <a:pt x="2240" y="2459"/>
                    <a:pt x="2175" y="2394"/>
                  </a:cubicBezTo>
                  <a:cubicBezTo>
                    <a:pt x="2175" y="2378"/>
                    <a:pt x="2159" y="2378"/>
                    <a:pt x="2143" y="2362"/>
                  </a:cubicBezTo>
                  <a:cubicBezTo>
                    <a:pt x="2240" y="2313"/>
                    <a:pt x="2191" y="2169"/>
                    <a:pt x="2207" y="2137"/>
                  </a:cubicBezTo>
                  <a:cubicBezTo>
                    <a:pt x="2207" y="2088"/>
                    <a:pt x="2223" y="2055"/>
                    <a:pt x="2240" y="2008"/>
                  </a:cubicBezTo>
                  <a:cubicBezTo>
                    <a:pt x="2287" y="1976"/>
                    <a:pt x="2304" y="1911"/>
                    <a:pt x="2255" y="1847"/>
                  </a:cubicBezTo>
                  <a:lnTo>
                    <a:pt x="2255" y="1782"/>
                  </a:lnTo>
                  <a:cubicBezTo>
                    <a:pt x="2223" y="1718"/>
                    <a:pt x="2191" y="1653"/>
                    <a:pt x="2126" y="1604"/>
                  </a:cubicBezTo>
                  <a:cubicBezTo>
                    <a:pt x="1933" y="1460"/>
                    <a:pt x="1772" y="1299"/>
                    <a:pt x="1563" y="1138"/>
                  </a:cubicBezTo>
                  <a:cubicBezTo>
                    <a:pt x="1499" y="1074"/>
                    <a:pt x="1418" y="1009"/>
                    <a:pt x="1353" y="945"/>
                  </a:cubicBezTo>
                  <a:cubicBezTo>
                    <a:pt x="1257" y="848"/>
                    <a:pt x="1144" y="719"/>
                    <a:pt x="1016" y="623"/>
                  </a:cubicBezTo>
                  <a:cubicBezTo>
                    <a:pt x="838" y="477"/>
                    <a:pt x="645" y="251"/>
                    <a:pt x="419" y="90"/>
                  </a:cubicBezTo>
                  <a:cubicBezTo>
                    <a:pt x="369" y="40"/>
                    <a:pt x="309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7709680" y="4050335"/>
              <a:ext cx="80086" cy="148933"/>
            </a:xfrm>
            <a:custGeom>
              <a:avLst/>
              <a:gdLst/>
              <a:ahLst/>
              <a:cxnLst/>
              <a:rect l="l" t="t" r="r" b="b"/>
              <a:pathLst>
                <a:path w="1354" h="2518" extrusionOk="0">
                  <a:moveTo>
                    <a:pt x="1187" y="0"/>
                  </a:moveTo>
                  <a:cubicBezTo>
                    <a:pt x="1136" y="0"/>
                    <a:pt x="1083" y="10"/>
                    <a:pt x="1042" y="10"/>
                  </a:cubicBezTo>
                  <a:cubicBezTo>
                    <a:pt x="1025" y="10"/>
                    <a:pt x="1011" y="9"/>
                    <a:pt x="999" y="4"/>
                  </a:cubicBezTo>
                  <a:cubicBezTo>
                    <a:pt x="854" y="36"/>
                    <a:pt x="854" y="230"/>
                    <a:pt x="789" y="343"/>
                  </a:cubicBezTo>
                  <a:cubicBezTo>
                    <a:pt x="725" y="519"/>
                    <a:pt x="613" y="681"/>
                    <a:pt x="564" y="874"/>
                  </a:cubicBezTo>
                  <a:cubicBezTo>
                    <a:pt x="484" y="1052"/>
                    <a:pt x="387" y="1228"/>
                    <a:pt x="291" y="1406"/>
                  </a:cubicBezTo>
                  <a:lnTo>
                    <a:pt x="145" y="1696"/>
                  </a:lnTo>
                  <a:cubicBezTo>
                    <a:pt x="97" y="1808"/>
                    <a:pt x="48" y="1905"/>
                    <a:pt x="1" y="2018"/>
                  </a:cubicBezTo>
                  <a:cubicBezTo>
                    <a:pt x="1" y="2033"/>
                    <a:pt x="1" y="2066"/>
                    <a:pt x="16" y="2082"/>
                  </a:cubicBezTo>
                  <a:lnTo>
                    <a:pt x="16" y="2130"/>
                  </a:lnTo>
                  <a:cubicBezTo>
                    <a:pt x="16" y="2276"/>
                    <a:pt x="177" y="2469"/>
                    <a:pt x="306" y="2517"/>
                  </a:cubicBezTo>
                  <a:cubicBezTo>
                    <a:pt x="311" y="2517"/>
                    <a:pt x="316" y="2517"/>
                    <a:pt x="321" y="2517"/>
                  </a:cubicBezTo>
                  <a:cubicBezTo>
                    <a:pt x="501" y="2517"/>
                    <a:pt x="533" y="2223"/>
                    <a:pt x="581" y="2098"/>
                  </a:cubicBezTo>
                  <a:cubicBezTo>
                    <a:pt x="645" y="1905"/>
                    <a:pt x="918" y="1245"/>
                    <a:pt x="1047" y="874"/>
                  </a:cubicBezTo>
                  <a:cubicBezTo>
                    <a:pt x="1128" y="601"/>
                    <a:pt x="1321" y="326"/>
                    <a:pt x="1354" y="117"/>
                  </a:cubicBezTo>
                  <a:cubicBezTo>
                    <a:pt x="1329" y="20"/>
                    <a:pt x="1260" y="0"/>
                    <a:pt x="1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6444596" y="1879477"/>
              <a:ext cx="1910109" cy="2205196"/>
            </a:xfrm>
            <a:custGeom>
              <a:avLst/>
              <a:gdLst/>
              <a:ahLst/>
              <a:cxnLst/>
              <a:rect l="l" t="t" r="r" b="b"/>
              <a:pathLst>
                <a:path w="32294" h="37283" extrusionOk="0">
                  <a:moveTo>
                    <a:pt x="17982" y="1"/>
                  </a:moveTo>
                  <a:cubicBezTo>
                    <a:pt x="17412" y="1"/>
                    <a:pt x="16856" y="184"/>
                    <a:pt x="16300" y="324"/>
                  </a:cubicBezTo>
                  <a:cubicBezTo>
                    <a:pt x="14963" y="710"/>
                    <a:pt x="13626" y="1080"/>
                    <a:pt x="12321" y="1580"/>
                  </a:cubicBezTo>
                  <a:cubicBezTo>
                    <a:pt x="11790" y="1806"/>
                    <a:pt x="11243" y="1967"/>
                    <a:pt x="10760" y="2289"/>
                  </a:cubicBezTo>
                  <a:cubicBezTo>
                    <a:pt x="9873" y="2869"/>
                    <a:pt x="9068" y="3593"/>
                    <a:pt x="8359" y="4383"/>
                  </a:cubicBezTo>
                  <a:cubicBezTo>
                    <a:pt x="7893" y="4913"/>
                    <a:pt x="7635" y="5413"/>
                    <a:pt x="7328" y="5961"/>
                  </a:cubicBezTo>
                  <a:cubicBezTo>
                    <a:pt x="7038" y="6363"/>
                    <a:pt x="6604" y="7217"/>
                    <a:pt x="6394" y="7861"/>
                  </a:cubicBezTo>
                  <a:cubicBezTo>
                    <a:pt x="5670" y="9745"/>
                    <a:pt x="5073" y="11742"/>
                    <a:pt x="5138" y="13821"/>
                  </a:cubicBezTo>
                  <a:cubicBezTo>
                    <a:pt x="5170" y="14352"/>
                    <a:pt x="5170" y="14899"/>
                    <a:pt x="5283" y="15431"/>
                  </a:cubicBezTo>
                  <a:cubicBezTo>
                    <a:pt x="5363" y="15737"/>
                    <a:pt x="5460" y="16027"/>
                    <a:pt x="5573" y="16317"/>
                  </a:cubicBezTo>
                  <a:cubicBezTo>
                    <a:pt x="5026" y="16720"/>
                    <a:pt x="4494" y="17171"/>
                    <a:pt x="3995" y="17637"/>
                  </a:cubicBezTo>
                  <a:cubicBezTo>
                    <a:pt x="3029" y="18475"/>
                    <a:pt x="1998" y="19312"/>
                    <a:pt x="1386" y="20489"/>
                  </a:cubicBezTo>
                  <a:cubicBezTo>
                    <a:pt x="1143" y="20955"/>
                    <a:pt x="870" y="21342"/>
                    <a:pt x="596" y="21874"/>
                  </a:cubicBezTo>
                  <a:cubicBezTo>
                    <a:pt x="355" y="22486"/>
                    <a:pt x="145" y="23130"/>
                    <a:pt x="80" y="23790"/>
                  </a:cubicBezTo>
                  <a:cubicBezTo>
                    <a:pt x="1" y="24434"/>
                    <a:pt x="209" y="25063"/>
                    <a:pt x="290" y="25690"/>
                  </a:cubicBezTo>
                  <a:cubicBezTo>
                    <a:pt x="403" y="26850"/>
                    <a:pt x="1064" y="27930"/>
                    <a:pt x="1901" y="28654"/>
                  </a:cubicBezTo>
                  <a:cubicBezTo>
                    <a:pt x="2384" y="29008"/>
                    <a:pt x="2964" y="29186"/>
                    <a:pt x="3512" y="29363"/>
                  </a:cubicBezTo>
                  <a:cubicBezTo>
                    <a:pt x="3651" y="29391"/>
                    <a:pt x="3789" y="29402"/>
                    <a:pt x="3927" y="29402"/>
                  </a:cubicBezTo>
                  <a:cubicBezTo>
                    <a:pt x="4508" y="29402"/>
                    <a:pt x="5081" y="29202"/>
                    <a:pt x="5653" y="29202"/>
                  </a:cubicBezTo>
                  <a:cubicBezTo>
                    <a:pt x="5701" y="29199"/>
                    <a:pt x="5748" y="29197"/>
                    <a:pt x="5796" y="29197"/>
                  </a:cubicBezTo>
                  <a:cubicBezTo>
                    <a:pt x="6284" y="29197"/>
                    <a:pt x="6783" y="29351"/>
                    <a:pt x="7135" y="29717"/>
                  </a:cubicBezTo>
                  <a:cubicBezTo>
                    <a:pt x="7152" y="29734"/>
                    <a:pt x="7184" y="29781"/>
                    <a:pt x="7199" y="29814"/>
                  </a:cubicBezTo>
                  <a:cubicBezTo>
                    <a:pt x="7296" y="29991"/>
                    <a:pt x="7345" y="30265"/>
                    <a:pt x="7361" y="30329"/>
                  </a:cubicBezTo>
                  <a:cubicBezTo>
                    <a:pt x="7442" y="30732"/>
                    <a:pt x="7248" y="31167"/>
                    <a:pt x="7023" y="31521"/>
                  </a:cubicBezTo>
                  <a:cubicBezTo>
                    <a:pt x="6716" y="31924"/>
                    <a:pt x="6282" y="32246"/>
                    <a:pt x="5847" y="32665"/>
                  </a:cubicBezTo>
                  <a:cubicBezTo>
                    <a:pt x="5524" y="32938"/>
                    <a:pt x="5348" y="33260"/>
                    <a:pt x="5187" y="33550"/>
                  </a:cubicBezTo>
                  <a:cubicBezTo>
                    <a:pt x="5026" y="33872"/>
                    <a:pt x="4848" y="34211"/>
                    <a:pt x="4848" y="34581"/>
                  </a:cubicBezTo>
                  <a:cubicBezTo>
                    <a:pt x="4816" y="36273"/>
                    <a:pt x="6330" y="36949"/>
                    <a:pt x="7667" y="37255"/>
                  </a:cubicBezTo>
                  <a:cubicBezTo>
                    <a:pt x="7778" y="37274"/>
                    <a:pt x="7889" y="37282"/>
                    <a:pt x="7998" y="37282"/>
                  </a:cubicBezTo>
                  <a:cubicBezTo>
                    <a:pt x="8542" y="37282"/>
                    <a:pt x="9071" y="37072"/>
                    <a:pt x="9568" y="36885"/>
                  </a:cubicBezTo>
                  <a:cubicBezTo>
                    <a:pt x="10646" y="36482"/>
                    <a:pt x="11726" y="36047"/>
                    <a:pt x="12708" y="35419"/>
                  </a:cubicBezTo>
                  <a:cubicBezTo>
                    <a:pt x="13288" y="35017"/>
                    <a:pt x="13659" y="34678"/>
                    <a:pt x="14271" y="34420"/>
                  </a:cubicBezTo>
                  <a:cubicBezTo>
                    <a:pt x="14995" y="34115"/>
                    <a:pt x="15575" y="34050"/>
                    <a:pt x="16365" y="33954"/>
                  </a:cubicBezTo>
                  <a:cubicBezTo>
                    <a:pt x="16556" y="33932"/>
                    <a:pt x="16755" y="33921"/>
                    <a:pt x="16958" y="33921"/>
                  </a:cubicBezTo>
                  <a:cubicBezTo>
                    <a:pt x="18098" y="33921"/>
                    <a:pt x="19372" y="34245"/>
                    <a:pt x="20342" y="34613"/>
                  </a:cubicBezTo>
                  <a:cubicBezTo>
                    <a:pt x="21115" y="34742"/>
                    <a:pt x="21905" y="34742"/>
                    <a:pt x="22678" y="34774"/>
                  </a:cubicBezTo>
                  <a:cubicBezTo>
                    <a:pt x="22701" y="34775"/>
                    <a:pt x="22724" y="34775"/>
                    <a:pt x="22747" y="34775"/>
                  </a:cubicBezTo>
                  <a:cubicBezTo>
                    <a:pt x="23896" y="34775"/>
                    <a:pt x="24970" y="34365"/>
                    <a:pt x="26044" y="34018"/>
                  </a:cubicBezTo>
                  <a:cubicBezTo>
                    <a:pt x="27010" y="33760"/>
                    <a:pt x="27977" y="33535"/>
                    <a:pt x="28879" y="33067"/>
                  </a:cubicBezTo>
                  <a:cubicBezTo>
                    <a:pt x="29507" y="32809"/>
                    <a:pt x="30070" y="32407"/>
                    <a:pt x="30506" y="31843"/>
                  </a:cubicBezTo>
                  <a:cubicBezTo>
                    <a:pt x="31408" y="30539"/>
                    <a:pt x="31762" y="28879"/>
                    <a:pt x="31874" y="27286"/>
                  </a:cubicBezTo>
                  <a:cubicBezTo>
                    <a:pt x="32293" y="23983"/>
                    <a:pt x="30152" y="21036"/>
                    <a:pt x="27719" y="19200"/>
                  </a:cubicBezTo>
                  <a:cubicBezTo>
                    <a:pt x="27139" y="18781"/>
                    <a:pt x="26624" y="18282"/>
                    <a:pt x="26108" y="17783"/>
                  </a:cubicBezTo>
                  <a:cubicBezTo>
                    <a:pt x="25481" y="17171"/>
                    <a:pt x="24852" y="16398"/>
                    <a:pt x="25013" y="15560"/>
                  </a:cubicBezTo>
                  <a:cubicBezTo>
                    <a:pt x="25094" y="15060"/>
                    <a:pt x="25449" y="14416"/>
                    <a:pt x="25803" y="14126"/>
                  </a:cubicBezTo>
                  <a:cubicBezTo>
                    <a:pt x="26286" y="13660"/>
                    <a:pt x="26866" y="13321"/>
                    <a:pt x="27365" y="12870"/>
                  </a:cubicBezTo>
                  <a:cubicBezTo>
                    <a:pt x="28541" y="11791"/>
                    <a:pt x="29153" y="10228"/>
                    <a:pt x="28187" y="8714"/>
                  </a:cubicBezTo>
                  <a:cubicBezTo>
                    <a:pt x="27848" y="8167"/>
                    <a:pt x="27365" y="7700"/>
                    <a:pt x="26834" y="7378"/>
                  </a:cubicBezTo>
                  <a:cubicBezTo>
                    <a:pt x="26495" y="7217"/>
                    <a:pt x="26140" y="7121"/>
                    <a:pt x="25803" y="6992"/>
                  </a:cubicBezTo>
                  <a:cubicBezTo>
                    <a:pt x="24949" y="6685"/>
                    <a:pt x="24079" y="6460"/>
                    <a:pt x="23194" y="6347"/>
                  </a:cubicBezTo>
                  <a:cubicBezTo>
                    <a:pt x="22919" y="6299"/>
                    <a:pt x="22629" y="6234"/>
                    <a:pt x="22356" y="6154"/>
                  </a:cubicBezTo>
                  <a:cubicBezTo>
                    <a:pt x="22307" y="6137"/>
                    <a:pt x="22243" y="6122"/>
                    <a:pt x="22178" y="6105"/>
                  </a:cubicBezTo>
                  <a:cubicBezTo>
                    <a:pt x="22098" y="5493"/>
                    <a:pt x="22726" y="4189"/>
                    <a:pt x="22661" y="3287"/>
                  </a:cubicBezTo>
                  <a:cubicBezTo>
                    <a:pt x="22710" y="2594"/>
                    <a:pt x="22372" y="1967"/>
                    <a:pt x="21856" y="1563"/>
                  </a:cubicBezTo>
                  <a:cubicBezTo>
                    <a:pt x="21358" y="1016"/>
                    <a:pt x="20697" y="758"/>
                    <a:pt x="20037" y="549"/>
                  </a:cubicBezTo>
                  <a:cubicBezTo>
                    <a:pt x="19376" y="339"/>
                    <a:pt x="18732" y="49"/>
                    <a:pt x="18055" y="2"/>
                  </a:cubicBezTo>
                  <a:cubicBezTo>
                    <a:pt x="18031" y="1"/>
                    <a:pt x="18006" y="1"/>
                    <a:pt x="179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2" name="Google Shape;692;p29"/>
            <p:cNvGrpSpPr/>
            <p:nvPr/>
          </p:nvGrpSpPr>
          <p:grpSpPr>
            <a:xfrm>
              <a:off x="6651313" y="2092759"/>
              <a:ext cx="1536688" cy="1841237"/>
              <a:chOff x="6651313" y="2092759"/>
              <a:chExt cx="1536688" cy="1841237"/>
            </a:xfrm>
          </p:grpSpPr>
          <p:sp>
            <p:nvSpPr>
              <p:cNvPr id="693" name="Google Shape;693;p29"/>
              <p:cNvSpPr/>
              <p:nvPr/>
            </p:nvSpPr>
            <p:spPr>
              <a:xfrm>
                <a:off x="6903218" y="3782874"/>
                <a:ext cx="483590" cy="151122"/>
              </a:xfrm>
              <a:custGeom>
                <a:avLst/>
                <a:gdLst/>
                <a:ahLst/>
                <a:cxnLst/>
                <a:rect l="l" t="t" r="r" b="b"/>
                <a:pathLst>
                  <a:path w="8176" h="2555" extrusionOk="0">
                    <a:moveTo>
                      <a:pt x="5744" y="1"/>
                    </a:moveTo>
                    <a:cubicBezTo>
                      <a:pt x="5422" y="1"/>
                      <a:pt x="5099" y="113"/>
                      <a:pt x="4825" y="274"/>
                    </a:cubicBezTo>
                    <a:cubicBezTo>
                      <a:pt x="4535" y="435"/>
                      <a:pt x="4359" y="710"/>
                      <a:pt x="4148" y="950"/>
                    </a:cubicBezTo>
                    <a:cubicBezTo>
                      <a:pt x="3923" y="1225"/>
                      <a:pt x="3665" y="1450"/>
                      <a:pt x="3440" y="1708"/>
                    </a:cubicBezTo>
                    <a:cubicBezTo>
                      <a:pt x="3060" y="2128"/>
                      <a:pt x="2443" y="2356"/>
                      <a:pt x="1836" y="2356"/>
                    </a:cubicBezTo>
                    <a:cubicBezTo>
                      <a:pt x="1698" y="2356"/>
                      <a:pt x="1561" y="2344"/>
                      <a:pt x="1427" y="2320"/>
                    </a:cubicBezTo>
                    <a:cubicBezTo>
                      <a:pt x="992" y="2127"/>
                      <a:pt x="670" y="1724"/>
                      <a:pt x="412" y="1354"/>
                    </a:cubicBezTo>
                    <a:cubicBezTo>
                      <a:pt x="332" y="1240"/>
                      <a:pt x="300" y="1079"/>
                      <a:pt x="154" y="1032"/>
                    </a:cubicBezTo>
                    <a:cubicBezTo>
                      <a:pt x="144" y="1028"/>
                      <a:pt x="135" y="1026"/>
                      <a:pt x="125" y="1026"/>
                    </a:cubicBezTo>
                    <a:cubicBezTo>
                      <a:pt x="57" y="1026"/>
                      <a:pt x="1" y="1119"/>
                      <a:pt x="57" y="1176"/>
                    </a:cubicBezTo>
                    <a:cubicBezTo>
                      <a:pt x="396" y="1691"/>
                      <a:pt x="766" y="2288"/>
                      <a:pt x="1378" y="2513"/>
                    </a:cubicBezTo>
                    <a:cubicBezTo>
                      <a:pt x="1532" y="2541"/>
                      <a:pt x="1687" y="2554"/>
                      <a:pt x="1842" y="2554"/>
                    </a:cubicBezTo>
                    <a:cubicBezTo>
                      <a:pt x="2420" y="2554"/>
                      <a:pt x="2992" y="2366"/>
                      <a:pt x="3424" y="1998"/>
                    </a:cubicBezTo>
                    <a:cubicBezTo>
                      <a:pt x="3762" y="1676"/>
                      <a:pt x="4101" y="1337"/>
                      <a:pt x="4406" y="983"/>
                    </a:cubicBezTo>
                    <a:cubicBezTo>
                      <a:pt x="4567" y="774"/>
                      <a:pt x="4728" y="564"/>
                      <a:pt x="4971" y="435"/>
                    </a:cubicBezTo>
                    <a:cubicBezTo>
                      <a:pt x="5232" y="305"/>
                      <a:pt x="5481" y="240"/>
                      <a:pt x="5705" y="240"/>
                    </a:cubicBezTo>
                    <a:cubicBezTo>
                      <a:pt x="5729" y="240"/>
                      <a:pt x="5752" y="240"/>
                      <a:pt x="5776" y="242"/>
                    </a:cubicBezTo>
                    <a:cubicBezTo>
                      <a:pt x="6049" y="323"/>
                      <a:pt x="6436" y="500"/>
                      <a:pt x="6854" y="532"/>
                    </a:cubicBezTo>
                    <a:cubicBezTo>
                      <a:pt x="7258" y="516"/>
                      <a:pt x="7709" y="548"/>
                      <a:pt x="8046" y="355"/>
                    </a:cubicBezTo>
                    <a:cubicBezTo>
                      <a:pt x="8175" y="323"/>
                      <a:pt x="8160" y="130"/>
                      <a:pt x="8031" y="113"/>
                    </a:cubicBezTo>
                    <a:cubicBezTo>
                      <a:pt x="7885" y="130"/>
                      <a:pt x="7805" y="226"/>
                      <a:pt x="7741" y="226"/>
                    </a:cubicBezTo>
                    <a:cubicBezTo>
                      <a:pt x="7476" y="258"/>
                      <a:pt x="7251" y="286"/>
                      <a:pt x="7028" y="286"/>
                    </a:cubicBezTo>
                    <a:cubicBezTo>
                      <a:pt x="6804" y="286"/>
                      <a:pt x="6582" y="258"/>
                      <a:pt x="6323" y="177"/>
                    </a:cubicBezTo>
                    <a:cubicBezTo>
                      <a:pt x="6323" y="178"/>
                      <a:pt x="6321" y="179"/>
                      <a:pt x="6319" y="179"/>
                    </a:cubicBezTo>
                    <a:cubicBezTo>
                      <a:pt x="6277" y="179"/>
                      <a:pt x="5959" y="16"/>
                      <a:pt x="57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9"/>
              <p:cNvSpPr/>
              <p:nvPr/>
            </p:nvSpPr>
            <p:spPr>
              <a:xfrm>
                <a:off x="6651313" y="3191171"/>
                <a:ext cx="399660" cy="262260"/>
              </a:xfrm>
              <a:custGeom>
                <a:avLst/>
                <a:gdLst/>
                <a:ahLst/>
                <a:cxnLst/>
                <a:rect l="l" t="t" r="r" b="b"/>
                <a:pathLst>
                  <a:path w="6757" h="4434" extrusionOk="0">
                    <a:moveTo>
                      <a:pt x="166" y="0"/>
                    </a:moveTo>
                    <a:cubicBezTo>
                      <a:pt x="114" y="0"/>
                      <a:pt x="59" y="32"/>
                      <a:pt x="49" y="83"/>
                    </a:cubicBezTo>
                    <a:cubicBezTo>
                      <a:pt x="0" y="921"/>
                      <a:pt x="0" y="1952"/>
                      <a:pt x="676" y="2579"/>
                    </a:cubicBezTo>
                    <a:cubicBezTo>
                      <a:pt x="1144" y="2918"/>
                      <a:pt x="1675" y="3272"/>
                      <a:pt x="2287" y="3320"/>
                    </a:cubicBezTo>
                    <a:cubicBezTo>
                      <a:pt x="2577" y="3305"/>
                      <a:pt x="2802" y="3111"/>
                      <a:pt x="3028" y="2966"/>
                    </a:cubicBezTo>
                    <a:cubicBezTo>
                      <a:pt x="3157" y="2886"/>
                      <a:pt x="3302" y="2789"/>
                      <a:pt x="3415" y="2740"/>
                    </a:cubicBezTo>
                    <a:cubicBezTo>
                      <a:pt x="3657" y="2918"/>
                      <a:pt x="3930" y="3191"/>
                      <a:pt x="4155" y="3401"/>
                    </a:cubicBezTo>
                    <a:cubicBezTo>
                      <a:pt x="4671" y="3756"/>
                      <a:pt x="5203" y="4125"/>
                      <a:pt x="5798" y="4319"/>
                    </a:cubicBezTo>
                    <a:cubicBezTo>
                      <a:pt x="5992" y="4368"/>
                      <a:pt x="6185" y="4383"/>
                      <a:pt x="6363" y="4415"/>
                    </a:cubicBezTo>
                    <a:cubicBezTo>
                      <a:pt x="6421" y="4415"/>
                      <a:pt x="6479" y="4433"/>
                      <a:pt x="6534" y="4433"/>
                    </a:cubicBezTo>
                    <a:cubicBezTo>
                      <a:pt x="6570" y="4433"/>
                      <a:pt x="6604" y="4425"/>
                      <a:pt x="6636" y="4400"/>
                    </a:cubicBezTo>
                    <a:cubicBezTo>
                      <a:pt x="6757" y="4293"/>
                      <a:pt x="6637" y="4173"/>
                      <a:pt x="6501" y="4173"/>
                    </a:cubicBezTo>
                    <a:cubicBezTo>
                      <a:pt x="6492" y="4173"/>
                      <a:pt x="6483" y="4173"/>
                      <a:pt x="6475" y="4174"/>
                    </a:cubicBezTo>
                    <a:cubicBezTo>
                      <a:pt x="5944" y="4125"/>
                      <a:pt x="5590" y="4029"/>
                      <a:pt x="5139" y="3756"/>
                    </a:cubicBezTo>
                    <a:cubicBezTo>
                      <a:pt x="4961" y="3659"/>
                      <a:pt x="4430" y="3337"/>
                      <a:pt x="4220" y="3144"/>
                    </a:cubicBezTo>
                    <a:cubicBezTo>
                      <a:pt x="4091" y="2998"/>
                      <a:pt x="3850" y="2805"/>
                      <a:pt x="3672" y="2660"/>
                    </a:cubicBezTo>
                    <a:cubicBezTo>
                      <a:pt x="3608" y="2596"/>
                      <a:pt x="3543" y="2532"/>
                      <a:pt x="3447" y="2515"/>
                    </a:cubicBezTo>
                    <a:cubicBezTo>
                      <a:pt x="3438" y="2514"/>
                      <a:pt x="3429" y="2513"/>
                      <a:pt x="3420" y="2513"/>
                    </a:cubicBezTo>
                    <a:cubicBezTo>
                      <a:pt x="3288" y="2513"/>
                      <a:pt x="3182" y="2616"/>
                      <a:pt x="3077" y="2676"/>
                    </a:cubicBezTo>
                    <a:cubicBezTo>
                      <a:pt x="2795" y="2817"/>
                      <a:pt x="2558" y="3095"/>
                      <a:pt x="2265" y="3095"/>
                    </a:cubicBezTo>
                    <a:cubicBezTo>
                      <a:pt x="2256" y="3095"/>
                      <a:pt x="2248" y="3095"/>
                      <a:pt x="2239" y="3095"/>
                    </a:cubicBezTo>
                    <a:cubicBezTo>
                      <a:pt x="1707" y="3030"/>
                      <a:pt x="1160" y="2708"/>
                      <a:pt x="758" y="2371"/>
                    </a:cubicBezTo>
                    <a:cubicBezTo>
                      <a:pt x="322" y="1920"/>
                      <a:pt x="274" y="1259"/>
                      <a:pt x="242" y="663"/>
                    </a:cubicBezTo>
                    <a:cubicBezTo>
                      <a:pt x="210" y="453"/>
                      <a:pt x="290" y="244"/>
                      <a:pt x="242" y="34"/>
                    </a:cubicBezTo>
                    <a:cubicBezTo>
                      <a:pt x="224" y="11"/>
                      <a:pt x="196" y="0"/>
                      <a:pt x="1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9"/>
              <p:cNvSpPr/>
              <p:nvPr/>
            </p:nvSpPr>
            <p:spPr>
              <a:xfrm>
                <a:off x="6947578" y="2914897"/>
                <a:ext cx="199150" cy="169990"/>
              </a:xfrm>
              <a:custGeom>
                <a:avLst/>
                <a:gdLst/>
                <a:ahLst/>
                <a:cxnLst/>
                <a:rect l="l" t="t" r="r" b="b"/>
                <a:pathLst>
                  <a:path w="3367" h="2874" extrusionOk="0">
                    <a:moveTo>
                      <a:pt x="490" y="0"/>
                    </a:moveTo>
                    <a:cubicBezTo>
                      <a:pt x="419" y="0"/>
                      <a:pt x="336" y="58"/>
                      <a:pt x="291" y="131"/>
                    </a:cubicBezTo>
                    <a:cubicBezTo>
                      <a:pt x="1" y="357"/>
                      <a:pt x="177" y="760"/>
                      <a:pt x="194" y="1065"/>
                    </a:cubicBezTo>
                    <a:cubicBezTo>
                      <a:pt x="274" y="1484"/>
                      <a:pt x="484" y="1871"/>
                      <a:pt x="789" y="2210"/>
                    </a:cubicBezTo>
                    <a:cubicBezTo>
                      <a:pt x="1128" y="2532"/>
                      <a:pt x="1611" y="2676"/>
                      <a:pt x="2078" y="2757"/>
                    </a:cubicBezTo>
                    <a:cubicBezTo>
                      <a:pt x="2357" y="2795"/>
                      <a:pt x="2716" y="2873"/>
                      <a:pt x="3029" y="2873"/>
                    </a:cubicBezTo>
                    <a:cubicBezTo>
                      <a:pt x="3114" y="2873"/>
                      <a:pt x="3195" y="2868"/>
                      <a:pt x="3270" y="2854"/>
                    </a:cubicBezTo>
                    <a:cubicBezTo>
                      <a:pt x="3366" y="2789"/>
                      <a:pt x="3319" y="2628"/>
                      <a:pt x="3205" y="2612"/>
                    </a:cubicBezTo>
                    <a:cubicBezTo>
                      <a:pt x="1305" y="2532"/>
                      <a:pt x="499" y="2113"/>
                      <a:pt x="403" y="453"/>
                    </a:cubicBezTo>
                    <a:cubicBezTo>
                      <a:pt x="419" y="357"/>
                      <a:pt x="403" y="406"/>
                      <a:pt x="532" y="260"/>
                    </a:cubicBezTo>
                    <a:cubicBezTo>
                      <a:pt x="581" y="228"/>
                      <a:pt x="628" y="180"/>
                      <a:pt x="613" y="116"/>
                    </a:cubicBezTo>
                    <a:cubicBezTo>
                      <a:pt x="592" y="33"/>
                      <a:pt x="544" y="0"/>
                      <a:pt x="4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9"/>
              <p:cNvSpPr/>
              <p:nvPr/>
            </p:nvSpPr>
            <p:spPr>
              <a:xfrm>
                <a:off x="7734463" y="2472067"/>
                <a:ext cx="111493" cy="237241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4011" extrusionOk="0">
                    <a:moveTo>
                      <a:pt x="177" y="1"/>
                    </a:moveTo>
                    <a:cubicBezTo>
                      <a:pt x="65" y="1"/>
                      <a:pt x="0" y="145"/>
                      <a:pt x="80" y="226"/>
                    </a:cubicBezTo>
                    <a:cubicBezTo>
                      <a:pt x="1514" y="1482"/>
                      <a:pt x="1884" y="2320"/>
                      <a:pt x="935" y="3673"/>
                    </a:cubicBezTo>
                    <a:cubicBezTo>
                      <a:pt x="853" y="3737"/>
                      <a:pt x="902" y="3705"/>
                      <a:pt x="709" y="3737"/>
                    </a:cubicBezTo>
                    <a:cubicBezTo>
                      <a:pt x="660" y="3737"/>
                      <a:pt x="580" y="3753"/>
                      <a:pt x="548" y="3802"/>
                    </a:cubicBezTo>
                    <a:cubicBezTo>
                      <a:pt x="484" y="3941"/>
                      <a:pt x="590" y="4010"/>
                      <a:pt x="717" y="4010"/>
                    </a:cubicBezTo>
                    <a:cubicBezTo>
                      <a:pt x="751" y="4010"/>
                      <a:pt x="787" y="4005"/>
                      <a:pt x="821" y="3995"/>
                    </a:cubicBezTo>
                    <a:cubicBezTo>
                      <a:pt x="1192" y="3995"/>
                      <a:pt x="1304" y="3576"/>
                      <a:pt x="1466" y="3319"/>
                    </a:cubicBezTo>
                    <a:cubicBezTo>
                      <a:pt x="1676" y="2932"/>
                      <a:pt x="1755" y="2497"/>
                      <a:pt x="1723" y="2062"/>
                    </a:cubicBezTo>
                    <a:cubicBezTo>
                      <a:pt x="1659" y="1595"/>
                      <a:pt x="1369" y="1176"/>
                      <a:pt x="1064" y="821"/>
                    </a:cubicBezTo>
                    <a:cubicBezTo>
                      <a:pt x="806" y="564"/>
                      <a:pt x="499" y="177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9"/>
              <p:cNvSpPr/>
              <p:nvPr/>
            </p:nvSpPr>
            <p:spPr>
              <a:xfrm>
                <a:off x="7657276" y="3329101"/>
                <a:ext cx="208732" cy="154730"/>
              </a:xfrm>
              <a:custGeom>
                <a:avLst/>
                <a:gdLst/>
                <a:ahLst/>
                <a:cxnLst/>
                <a:rect l="l" t="t" r="r" b="b"/>
                <a:pathLst>
                  <a:path w="3529" h="2616" extrusionOk="0">
                    <a:moveTo>
                      <a:pt x="3395" y="0"/>
                    </a:moveTo>
                    <a:cubicBezTo>
                      <a:pt x="3347" y="0"/>
                      <a:pt x="3301" y="24"/>
                      <a:pt x="3286" y="71"/>
                    </a:cubicBezTo>
                    <a:cubicBezTo>
                      <a:pt x="2813" y="1600"/>
                      <a:pt x="2293" y="2322"/>
                      <a:pt x="1174" y="2322"/>
                    </a:cubicBezTo>
                    <a:cubicBezTo>
                      <a:pt x="961" y="2322"/>
                      <a:pt x="727" y="2296"/>
                      <a:pt x="468" y="2244"/>
                    </a:cubicBezTo>
                    <a:cubicBezTo>
                      <a:pt x="387" y="2197"/>
                      <a:pt x="436" y="2229"/>
                      <a:pt x="322" y="2068"/>
                    </a:cubicBezTo>
                    <a:cubicBezTo>
                      <a:pt x="290" y="2019"/>
                      <a:pt x="258" y="1955"/>
                      <a:pt x="194" y="1939"/>
                    </a:cubicBezTo>
                    <a:cubicBezTo>
                      <a:pt x="0" y="1939"/>
                      <a:pt x="32" y="2148"/>
                      <a:pt x="129" y="2261"/>
                    </a:cubicBezTo>
                    <a:cubicBezTo>
                      <a:pt x="275" y="2616"/>
                      <a:pt x="709" y="2534"/>
                      <a:pt x="1016" y="2599"/>
                    </a:cubicBezTo>
                    <a:cubicBezTo>
                      <a:pt x="1048" y="2600"/>
                      <a:pt x="1080" y="2601"/>
                      <a:pt x="1112" y="2601"/>
                    </a:cubicBezTo>
                    <a:cubicBezTo>
                      <a:pt x="1511" y="2601"/>
                      <a:pt x="1897" y="2503"/>
                      <a:pt x="2255" y="2309"/>
                    </a:cubicBezTo>
                    <a:cubicBezTo>
                      <a:pt x="2658" y="2068"/>
                      <a:pt x="2932" y="1649"/>
                      <a:pt x="3125" y="1214"/>
                    </a:cubicBezTo>
                    <a:cubicBezTo>
                      <a:pt x="3254" y="876"/>
                      <a:pt x="3496" y="441"/>
                      <a:pt x="3528" y="86"/>
                    </a:cubicBezTo>
                    <a:cubicBezTo>
                      <a:pt x="3503" y="28"/>
                      <a:pt x="3447" y="0"/>
                      <a:pt x="33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9"/>
              <p:cNvSpPr/>
              <p:nvPr/>
            </p:nvSpPr>
            <p:spPr>
              <a:xfrm>
                <a:off x="6949471" y="2358860"/>
                <a:ext cx="113090" cy="321289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432" extrusionOk="0">
                    <a:moveTo>
                      <a:pt x="1177" y="0"/>
                    </a:moveTo>
                    <a:cubicBezTo>
                      <a:pt x="1099" y="0"/>
                      <a:pt x="1028" y="75"/>
                      <a:pt x="1064" y="158"/>
                    </a:cubicBezTo>
                    <a:cubicBezTo>
                      <a:pt x="1112" y="369"/>
                      <a:pt x="1176" y="465"/>
                      <a:pt x="1032" y="626"/>
                    </a:cubicBezTo>
                    <a:cubicBezTo>
                      <a:pt x="693" y="964"/>
                      <a:pt x="306" y="1350"/>
                      <a:pt x="194" y="1834"/>
                    </a:cubicBezTo>
                    <a:cubicBezTo>
                      <a:pt x="1" y="2542"/>
                      <a:pt x="130" y="3315"/>
                      <a:pt x="403" y="3992"/>
                    </a:cubicBezTo>
                    <a:cubicBezTo>
                      <a:pt x="710" y="4556"/>
                      <a:pt x="1225" y="4975"/>
                      <a:pt x="1691" y="5409"/>
                    </a:cubicBezTo>
                    <a:cubicBezTo>
                      <a:pt x="1713" y="5425"/>
                      <a:pt x="1736" y="5431"/>
                      <a:pt x="1757" y="5431"/>
                    </a:cubicBezTo>
                    <a:cubicBezTo>
                      <a:pt x="1845" y="5431"/>
                      <a:pt x="1912" y="5314"/>
                      <a:pt x="1820" y="5248"/>
                    </a:cubicBezTo>
                    <a:cubicBezTo>
                      <a:pt x="1369" y="4846"/>
                      <a:pt x="918" y="4459"/>
                      <a:pt x="628" y="3960"/>
                    </a:cubicBezTo>
                    <a:cubicBezTo>
                      <a:pt x="355" y="3348"/>
                      <a:pt x="226" y="2639"/>
                      <a:pt x="387" y="1995"/>
                    </a:cubicBezTo>
                    <a:cubicBezTo>
                      <a:pt x="484" y="1399"/>
                      <a:pt x="951" y="1093"/>
                      <a:pt x="1305" y="642"/>
                    </a:cubicBezTo>
                    <a:cubicBezTo>
                      <a:pt x="1386" y="497"/>
                      <a:pt x="1369" y="336"/>
                      <a:pt x="1322" y="191"/>
                    </a:cubicBezTo>
                    <a:cubicBezTo>
                      <a:pt x="1305" y="158"/>
                      <a:pt x="1337" y="111"/>
                      <a:pt x="1257" y="30"/>
                    </a:cubicBezTo>
                    <a:cubicBezTo>
                      <a:pt x="1232" y="9"/>
                      <a:pt x="1204" y="0"/>
                      <a:pt x="1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9"/>
              <p:cNvSpPr/>
              <p:nvPr/>
            </p:nvSpPr>
            <p:spPr>
              <a:xfrm>
                <a:off x="7404839" y="2306220"/>
                <a:ext cx="80795" cy="173598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935" extrusionOk="0">
                    <a:moveTo>
                      <a:pt x="1130" y="1"/>
                    </a:moveTo>
                    <a:cubicBezTo>
                      <a:pt x="1124" y="1"/>
                      <a:pt x="1118" y="1"/>
                      <a:pt x="1111" y="2"/>
                    </a:cubicBezTo>
                    <a:cubicBezTo>
                      <a:pt x="1092" y="2"/>
                      <a:pt x="1079" y="8"/>
                      <a:pt x="1068" y="12"/>
                    </a:cubicBezTo>
                    <a:lnTo>
                      <a:pt x="1068" y="12"/>
                    </a:lnTo>
                    <a:cubicBezTo>
                      <a:pt x="1068" y="11"/>
                      <a:pt x="1067" y="11"/>
                      <a:pt x="1066" y="11"/>
                    </a:cubicBezTo>
                    <a:cubicBezTo>
                      <a:pt x="1061" y="11"/>
                      <a:pt x="1047" y="18"/>
                      <a:pt x="1047" y="18"/>
                    </a:cubicBezTo>
                    <a:cubicBezTo>
                      <a:pt x="1054" y="18"/>
                      <a:pt x="1060" y="15"/>
                      <a:pt x="1068" y="12"/>
                    </a:cubicBezTo>
                    <a:lnTo>
                      <a:pt x="1068" y="12"/>
                    </a:lnTo>
                    <a:cubicBezTo>
                      <a:pt x="1068" y="13"/>
                      <a:pt x="1066" y="15"/>
                      <a:pt x="1064" y="18"/>
                    </a:cubicBezTo>
                    <a:cubicBezTo>
                      <a:pt x="596" y="34"/>
                      <a:pt x="113" y="646"/>
                      <a:pt x="1" y="1113"/>
                    </a:cubicBezTo>
                    <a:cubicBezTo>
                      <a:pt x="48" y="1725"/>
                      <a:pt x="516" y="2208"/>
                      <a:pt x="903" y="2676"/>
                    </a:cubicBezTo>
                    <a:cubicBezTo>
                      <a:pt x="999" y="2756"/>
                      <a:pt x="1047" y="2869"/>
                      <a:pt x="1193" y="2934"/>
                    </a:cubicBezTo>
                    <a:cubicBezTo>
                      <a:pt x="1199" y="2935"/>
                      <a:pt x="1205" y="2935"/>
                      <a:pt x="1211" y="2935"/>
                    </a:cubicBezTo>
                    <a:cubicBezTo>
                      <a:pt x="1299" y="2935"/>
                      <a:pt x="1365" y="2833"/>
                      <a:pt x="1305" y="2772"/>
                    </a:cubicBezTo>
                    <a:cubicBezTo>
                      <a:pt x="854" y="2322"/>
                      <a:pt x="194" y="1516"/>
                      <a:pt x="242" y="1081"/>
                    </a:cubicBezTo>
                    <a:cubicBezTo>
                      <a:pt x="387" y="726"/>
                      <a:pt x="613" y="421"/>
                      <a:pt x="935" y="275"/>
                    </a:cubicBezTo>
                    <a:cubicBezTo>
                      <a:pt x="1015" y="228"/>
                      <a:pt x="1111" y="292"/>
                      <a:pt x="1225" y="179"/>
                    </a:cubicBezTo>
                    <a:cubicBezTo>
                      <a:pt x="1269" y="104"/>
                      <a:pt x="1216" y="1"/>
                      <a:pt x="1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9"/>
              <p:cNvSpPr/>
              <p:nvPr/>
            </p:nvSpPr>
            <p:spPr>
              <a:xfrm>
                <a:off x="7220066" y="2092759"/>
                <a:ext cx="223637" cy="83221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1407" extrusionOk="0">
                    <a:moveTo>
                      <a:pt x="3645" y="1"/>
                    </a:moveTo>
                    <a:cubicBezTo>
                      <a:pt x="3621" y="1"/>
                      <a:pt x="3597" y="6"/>
                      <a:pt x="3576" y="19"/>
                    </a:cubicBezTo>
                    <a:cubicBezTo>
                      <a:pt x="3447" y="229"/>
                      <a:pt x="3140" y="519"/>
                      <a:pt x="2915" y="615"/>
                    </a:cubicBezTo>
                    <a:cubicBezTo>
                      <a:pt x="2781" y="654"/>
                      <a:pt x="2635" y="677"/>
                      <a:pt x="2484" y="677"/>
                    </a:cubicBezTo>
                    <a:cubicBezTo>
                      <a:pt x="2253" y="677"/>
                      <a:pt x="2012" y="623"/>
                      <a:pt x="1787" y="487"/>
                    </a:cubicBezTo>
                    <a:cubicBezTo>
                      <a:pt x="1562" y="390"/>
                      <a:pt x="1304" y="3"/>
                      <a:pt x="966" y="3"/>
                    </a:cubicBezTo>
                    <a:cubicBezTo>
                      <a:pt x="531" y="83"/>
                      <a:pt x="354" y="534"/>
                      <a:pt x="177" y="873"/>
                    </a:cubicBezTo>
                    <a:cubicBezTo>
                      <a:pt x="129" y="1034"/>
                      <a:pt x="0" y="1179"/>
                      <a:pt x="0" y="1340"/>
                    </a:cubicBezTo>
                    <a:cubicBezTo>
                      <a:pt x="17" y="1382"/>
                      <a:pt x="64" y="1406"/>
                      <a:pt x="110" y="1406"/>
                    </a:cubicBezTo>
                    <a:cubicBezTo>
                      <a:pt x="152" y="1406"/>
                      <a:pt x="193" y="1386"/>
                      <a:pt x="209" y="1340"/>
                    </a:cubicBezTo>
                    <a:cubicBezTo>
                      <a:pt x="379" y="942"/>
                      <a:pt x="675" y="219"/>
                      <a:pt x="996" y="219"/>
                    </a:cubicBezTo>
                    <a:cubicBezTo>
                      <a:pt x="1040" y="219"/>
                      <a:pt x="1084" y="232"/>
                      <a:pt x="1128" y="261"/>
                    </a:cubicBezTo>
                    <a:cubicBezTo>
                      <a:pt x="1385" y="470"/>
                      <a:pt x="1626" y="695"/>
                      <a:pt x="1948" y="809"/>
                    </a:cubicBezTo>
                    <a:cubicBezTo>
                      <a:pt x="2123" y="872"/>
                      <a:pt x="2309" y="904"/>
                      <a:pt x="2494" y="904"/>
                    </a:cubicBezTo>
                    <a:cubicBezTo>
                      <a:pt x="2875" y="904"/>
                      <a:pt x="3251" y="768"/>
                      <a:pt x="3511" y="487"/>
                    </a:cubicBezTo>
                    <a:cubicBezTo>
                      <a:pt x="3623" y="373"/>
                      <a:pt x="3737" y="261"/>
                      <a:pt x="3769" y="132"/>
                    </a:cubicBezTo>
                    <a:cubicBezTo>
                      <a:pt x="3780" y="48"/>
                      <a:pt x="3713" y="1"/>
                      <a:pt x="3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9"/>
              <p:cNvSpPr/>
              <p:nvPr/>
            </p:nvSpPr>
            <p:spPr>
              <a:xfrm>
                <a:off x="7964010" y="3519967"/>
                <a:ext cx="223992" cy="83516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412" extrusionOk="0">
                    <a:moveTo>
                      <a:pt x="984" y="1"/>
                    </a:moveTo>
                    <a:cubicBezTo>
                      <a:pt x="548" y="80"/>
                      <a:pt x="355" y="548"/>
                      <a:pt x="178" y="870"/>
                    </a:cubicBezTo>
                    <a:cubicBezTo>
                      <a:pt x="129" y="1031"/>
                      <a:pt x="0" y="1176"/>
                      <a:pt x="17" y="1337"/>
                    </a:cubicBezTo>
                    <a:cubicBezTo>
                      <a:pt x="34" y="1387"/>
                      <a:pt x="82" y="1411"/>
                      <a:pt x="128" y="1411"/>
                    </a:cubicBezTo>
                    <a:cubicBezTo>
                      <a:pt x="170" y="1411"/>
                      <a:pt x="211" y="1392"/>
                      <a:pt x="226" y="1353"/>
                    </a:cubicBezTo>
                    <a:cubicBezTo>
                      <a:pt x="395" y="944"/>
                      <a:pt x="688" y="227"/>
                      <a:pt x="1007" y="227"/>
                    </a:cubicBezTo>
                    <a:cubicBezTo>
                      <a:pt x="1052" y="227"/>
                      <a:pt x="1098" y="242"/>
                      <a:pt x="1145" y="274"/>
                    </a:cubicBezTo>
                    <a:cubicBezTo>
                      <a:pt x="1402" y="467"/>
                      <a:pt x="1643" y="709"/>
                      <a:pt x="1950" y="821"/>
                    </a:cubicBezTo>
                    <a:cubicBezTo>
                      <a:pt x="2123" y="877"/>
                      <a:pt x="2303" y="906"/>
                      <a:pt x="2482" y="906"/>
                    </a:cubicBezTo>
                    <a:cubicBezTo>
                      <a:pt x="2871" y="906"/>
                      <a:pt x="3252" y="770"/>
                      <a:pt x="3528" y="484"/>
                    </a:cubicBezTo>
                    <a:cubicBezTo>
                      <a:pt x="3625" y="387"/>
                      <a:pt x="3737" y="258"/>
                      <a:pt x="3786" y="129"/>
                    </a:cubicBezTo>
                    <a:cubicBezTo>
                      <a:pt x="3786" y="60"/>
                      <a:pt x="3719" y="7"/>
                      <a:pt x="3651" y="7"/>
                    </a:cubicBezTo>
                    <a:cubicBezTo>
                      <a:pt x="3625" y="7"/>
                      <a:pt x="3599" y="15"/>
                      <a:pt x="3576" y="33"/>
                    </a:cubicBezTo>
                    <a:cubicBezTo>
                      <a:pt x="3464" y="226"/>
                      <a:pt x="3157" y="531"/>
                      <a:pt x="2916" y="613"/>
                    </a:cubicBezTo>
                    <a:cubicBezTo>
                      <a:pt x="2779" y="652"/>
                      <a:pt x="2632" y="675"/>
                      <a:pt x="2481" y="675"/>
                    </a:cubicBezTo>
                    <a:cubicBezTo>
                      <a:pt x="2258" y="675"/>
                      <a:pt x="2025" y="624"/>
                      <a:pt x="1804" y="499"/>
                    </a:cubicBezTo>
                    <a:cubicBezTo>
                      <a:pt x="1579" y="403"/>
                      <a:pt x="1306" y="1"/>
                      <a:pt x="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9"/>
              <p:cNvSpPr/>
              <p:nvPr/>
            </p:nvSpPr>
            <p:spPr>
              <a:xfrm>
                <a:off x="7230002" y="3390850"/>
                <a:ext cx="103449" cy="167979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2840" extrusionOk="0">
                    <a:moveTo>
                      <a:pt x="120" y="0"/>
                    </a:moveTo>
                    <a:cubicBezTo>
                      <a:pt x="60" y="0"/>
                      <a:pt x="0" y="37"/>
                      <a:pt x="9" y="105"/>
                    </a:cubicBezTo>
                    <a:cubicBezTo>
                      <a:pt x="25" y="702"/>
                      <a:pt x="25" y="1346"/>
                      <a:pt x="331" y="1877"/>
                    </a:cubicBezTo>
                    <a:cubicBezTo>
                      <a:pt x="588" y="2280"/>
                      <a:pt x="975" y="2618"/>
                      <a:pt x="1426" y="2828"/>
                    </a:cubicBezTo>
                    <a:cubicBezTo>
                      <a:pt x="1434" y="2836"/>
                      <a:pt x="1447" y="2839"/>
                      <a:pt x="1461" y="2839"/>
                    </a:cubicBezTo>
                    <a:cubicBezTo>
                      <a:pt x="1475" y="2839"/>
                      <a:pt x="1491" y="2836"/>
                      <a:pt x="1507" y="2828"/>
                    </a:cubicBezTo>
                    <a:cubicBezTo>
                      <a:pt x="1748" y="2699"/>
                      <a:pt x="1346" y="2553"/>
                      <a:pt x="1297" y="2521"/>
                    </a:cubicBezTo>
                    <a:cubicBezTo>
                      <a:pt x="846" y="2216"/>
                      <a:pt x="492" y="1861"/>
                      <a:pt x="363" y="1361"/>
                    </a:cubicBezTo>
                    <a:cubicBezTo>
                      <a:pt x="266" y="1024"/>
                      <a:pt x="219" y="492"/>
                      <a:pt x="234" y="90"/>
                    </a:cubicBezTo>
                    <a:cubicBezTo>
                      <a:pt x="227" y="29"/>
                      <a:pt x="173" y="0"/>
                      <a:pt x="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9"/>
              <p:cNvSpPr/>
              <p:nvPr/>
            </p:nvSpPr>
            <p:spPr>
              <a:xfrm>
                <a:off x="7424831" y="2939562"/>
                <a:ext cx="157628" cy="115219"/>
              </a:xfrm>
              <a:custGeom>
                <a:avLst/>
                <a:gdLst/>
                <a:ahLst/>
                <a:cxnLst/>
                <a:rect l="l" t="t" r="r" b="b"/>
                <a:pathLst>
                  <a:path w="2665" h="1948" extrusionOk="0">
                    <a:moveTo>
                      <a:pt x="2507" y="1"/>
                    </a:moveTo>
                    <a:cubicBezTo>
                      <a:pt x="2499" y="1"/>
                      <a:pt x="2490" y="2"/>
                      <a:pt x="2481" y="4"/>
                    </a:cubicBezTo>
                    <a:cubicBezTo>
                      <a:pt x="1901" y="101"/>
                      <a:pt x="1257" y="197"/>
                      <a:pt x="790" y="584"/>
                    </a:cubicBezTo>
                    <a:cubicBezTo>
                      <a:pt x="419" y="906"/>
                      <a:pt x="161" y="1325"/>
                      <a:pt x="0" y="1808"/>
                    </a:cubicBezTo>
                    <a:cubicBezTo>
                      <a:pt x="0" y="1825"/>
                      <a:pt x="0" y="1857"/>
                      <a:pt x="17" y="1889"/>
                    </a:cubicBezTo>
                    <a:cubicBezTo>
                      <a:pt x="52" y="1930"/>
                      <a:pt x="83" y="1947"/>
                      <a:pt x="111" y="1947"/>
                    </a:cubicBezTo>
                    <a:cubicBezTo>
                      <a:pt x="223" y="1947"/>
                      <a:pt x="278" y="1670"/>
                      <a:pt x="290" y="1632"/>
                    </a:cubicBezTo>
                    <a:cubicBezTo>
                      <a:pt x="516" y="1148"/>
                      <a:pt x="822" y="730"/>
                      <a:pt x="1306" y="536"/>
                    </a:cubicBezTo>
                    <a:cubicBezTo>
                      <a:pt x="1628" y="391"/>
                      <a:pt x="2126" y="279"/>
                      <a:pt x="2545" y="214"/>
                    </a:cubicBezTo>
                    <a:cubicBezTo>
                      <a:pt x="2665" y="184"/>
                      <a:pt x="2618" y="1"/>
                      <a:pt x="25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9"/>
              <p:cNvSpPr/>
              <p:nvPr/>
            </p:nvSpPr>
            <p:spPr>
              <a:xfrm>
                <a:off x="7654437" y="3736030"/>
                <a:ext cx="230202" cy="41876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708" extrusionOk="0">
                    <a:moveTo>
                      <a:pt x="3730" y="0"/>
                    </a:moveTo>
                    <a:cubicBezTo>
                      <a:pt x="3682" y="0"/>
                      <a:pt x="3631" y="13"/>
                      <a:pt x="3592" y="35"/>
                    </a:cubicBezTo>
                    <a:cubicBezTo>
                      <a:pt x="3157" y="213"/>
                      <a:pt x="2561" y="406"/>
                      <a:pt x="2206" y="486"/>
                    </a:cubicBezTo>
                    <a:cubicBezTo>
                      <a:pt x="2154" y="488"/>
                      <a:pt x="2098" y="489"/>
                      <a:pt x="2041" y="489"/>
                    </a:cubicBezTo>
                    <a:cubicBezTo>
                      <a:pt x="1536" y="489"/>
                      <a:pt x="864" y="422"/>
                      <a:pt x="387" y="277"/>
                    </a:cubicBezTo>
                    <a:cubicBezTo>
                      <a:pt x="314" y="249"/>
                      <a:pt x="229" y="194"/>
                      <a:pt x="143" y="194"/>
                    </a:cubicBezTo>
                    <a:cubicBezTo>
                      <a:pt x="133" y="194"/>
                      <a:pt x="123" y="195"/>
                      <a:pt x="113" y="196"/>
                    </a:cubicBezTo>
                    <a:cubicBezTo>
                      <a:pt x="16" y="229"/>
                      <a:pt x="1" y="374"/>
                      <a:pt x="97" y="406"/>
                    </a:cubicBezTo>
                    <a:cubicBezTo>
                      <a:pt x="642" y="605"/>
                      <a:pt x="1245" y="707"/>
                      <a:pt x="1831" y="707"/>
                    </a:cubicBezTo>
                    <a:cubicBezTo>
                      <a:pt x="2007" y="707"/>
                      <a:pt x="2181" y="698"/>
                      <a:pt x="2352" y="679"/>
                    </a:cubicBezTo>
                    <a:cubicBezTo>
                      <a:pt x="2819" y="535"/>
                      <a:pt x="3463" y="406"/>
                      <a:pt x="3849" y="149"/>
                    </a:cubicBezTo>
                    <a:cubicBezTo>
                      <a:pt x="3891" y="44"/>
                      <a:pt x="3818" y="0"/>
                      <a:pt x="37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5" name="Google Shape;705;p29"/>
            <p:cNvSpPr/>
            <p:nvPr/>
          </p:nvSpPr>
          <p:spPr>
            <a:xfrm>
              <a:off x="7314286" y="4567051"/>
              <a:ext cx="703145" cy="47673"/>
            </a:xfrm>
            <a:custGeom>
              <a:avLst/>
              <a:gdLst/>
              <a:ahLst/>
              <a:cxnLst/>
              <a:rect l="l" t="t" r="r" b="b"/>
              <a:pathLst>
                <a:path w="11888" h="806" extrusionOk="0">
                  <a:moveTo>
                    <a:pt x="5735" y="1"/>
                  </a:moveTo>
                  <a:cubicBezTo>
                    <a:pt x="5252" y="1"/>
                    <a:pt x="4785" y="16"/>
                    <a:pt x="4317" y="33"/>
                  </a:cubicBezTo>
                  <a:cubicBezTo>
                    <a:pt x="3915" y="48"/>
                    <a:pt x="3529" y="65"/>
                    <a:pt x="3142" y="97"/>
                  </a:cubicBezTo>
                  <a:cubicBezTo>
                    <a:pt x="2836" y="129"/>
                    <a:pt x="2514" y="162"/>
                    <a:pt x="2208" y="194"/>
                  </a:cubicBezTo>
                  <a:cubicBezTo>
                    <a:pt x="1950" y="226"/>
                    <a:pt x="1693" y="274"/>
                    <a:pt x="1435" y="306"/>
                  </a:cubicBezTo>
                  <a:cubicBezTo>
                    <a:pt x="1257" y="338"/>
                    <a:pt x="1064" y="370"/>
                    <a:pt x="871" y="419"/>
                  </a:cubicBezTo>
                  <a:cubicBezTo>
                    <a:pt x="742" y="435"/>
                    <a:pt x="598" y="467"/>
                    <a:pt x="469" y="499"/>
                  </a:cubicBezTo>
                  <a:cubicBezTo>
                    <a:pt x="420" y="499"/>
                    <a:pt x="355" y="516"/>
                    <a:pt x="308" y="531"/>
                  </a:cubicBezTo>
                  <a:lnTo>
                    <a:pt x="211" y="531"/>
                  </a:lnTo>
                  <a:cubicBezTo>
                    <a:pt x="194" y="531"/>
                    <a:pt x="179" y="548"/>
                    <a:pt x="162" y="548"/>
                  </a:cubicBezTo>
                  <a:cubicBezTo>
                    <a:pt x="1" y="548"/>
                    <a:pt x="1" y="806"/>
                    <a:pt x="162" y="806"/>
                  </a:cubicBezTo>
                  <a:lnTo>
                    <a:pt x="452" y="757"/>
                  </a:lnTo>
                  <a:cubicBezTo>
                    <a:pt x="581" y="742"/>
                    <a:pt x="694" y="709"/>
                    <a:pt x="823" y="693"/>
                  </a:cubicBezTo>
                  <a:cubicBezTo>
                    <a:pt x="1000" y="645"/>
                    <a:pt x="1161" y="613"/>
                    <a:pt x="1338" y="580"/>
                  </a:cubicBezTo>
                  <a:cubicBezTo>
                    <a:pt x="1564" y="548"/>
                    <a:pt x="1805" y="516"/>
                    <a:pt x="2030" y="484"/>
                  </a:cubicBezTo>
                  <a:cubicBezTo>
                    <a:pt x="2047" y="467"/>
                    <a:pt x="2063" y="467"/>
                    <a:pt x="2079" y="467"/>
                  </a:cubicBezTo>
                  <a:lnTo>
                    <a:pt x="2112" y="467"/>
                  </a:lnTo>
                  <a:cubicBezTo>
                    <a:pt x="2144" y="467"/>
                    <a:pt x="2176" y="452"/>
                    <a:pt x="2208" y="452"/>
                  </a:cubicBezTo>
                  <a:cubicBezTo>
                    <a:pt x="2273" y="452"/>
                    <a:pt x="2352" y="435"/>
                    <a:pt x="2417" y="435"/>
                  </a:cubicBezTo>
                  <a:cubicBezTo>
                    <a:pt x="2578" y="403"/>
                    <a:pt x="2739" y="387"/>
                    <a:pt x="2885" y="387"/>
                  </a:cubicBezTo>
                  <a:cubicBezTo>
                    <a:pt x="3254" y="338"/>
                    <a:pt x="3626" y="323"/>
                    <a:pt x="4012" y="306"/>
                  </a:cubicBezTo>
                  <a:cubicBezTo>
                    <a:pt x="4446" y="274"/>
                    <a:pt x="4897" y="274"/>
                    <a:pt x="5365" y="258"/>
                  </a:cubicBezTo>
                  <a:cubicBezTo>
                    <a:pt x="5896" y="258"/>
                    <a:pt x="6443" y="258"/>
                    <a:pt x="6991" y="274"/>
                  </a:cubicBezTo>
                  <a:cubicBezTo>
                    <a:pt x="7635" y="306"/>
                    <a:pt x="8264" y="338"/>
                    <a:pt x="8908" y="370"/>
                  </a:cubicBezTo>
                  <a:cubicBezTo>
                    <a:pt x="9665" y="419"/>
                    <a:pt x="10406" y="484"/>
                    <a:pt x="11163" y="548"/>
                  </a:cubicBezTo>
                  <a:cubicBezTo>
                    <a:pt x="11357" y="564"/>
                    <a:pt x="11565" y="596"/>
                    <a:pt x="11759" y="613"/>
                  </a:cubicBezTo>
                  <a:cubicBezTo>
                    <a:pt x="11823" y="613"/>
                    <a:pt x="11887" y="548"/>
                    <a:pt x="11887" y="484"/>
                  </a:cubicBezTo>
                  <a:cubicBezTo>
                    <a:pt x="11887" y="403"/>
                    <a:pt x="11840" y="355"/>
                    <a:pt x="11759" y="355"/>
                  </a:cubicBezTo>
                  <a:cubicBezTo>
                    <a:pt x="10985" y="274"/>
                    <a:pt x="10212" y="209"/>
                    <a:pt x="9424" y="145"/>
                  </a:cubicBezTo>
                  <a:cubicBezTo>
                    <a:pt x="8763" y="97"/>
                    <a:pt x="8103" y="65"/>
                    <a:pt x="7427" y="33"/>
                  </a:cubicBezTo>
                  <a:cubicBezTo>
                    <a:pt x="6862" y="16"/>
                    <a:pt x="6299" y="1"/>
                    <a:pt x="5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oogle Shape;706;p29"/>
          <p:cNvGrpSpPr/>
          <p:nvPr/>
        </p:nvGrpSpPr>
        <p:grpSpPr>
          <a:xfrm flipH="1">
            <a:off x="3092791" y="4352092"/>
            <a:ext cx="270640" cy="338908"/>
            <a:chOff x="7170450" y="2903900"/>
            <a:chExt cx="640872" cy="1361625"/>
          </a:xfrm>
        </p:grpSpPr>
        <p:sp>
          <p:nvSpPr>
            <p:cNvPr id="707" name="Google Shape;707;p29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" name="Google Shape;711;p29"/>
          <p:cNvSpPr/>
          <p:nvPr/>
        </p:nvSpPr>
        <p:spPr>
          <a:xfrm>
            <a:off x="-25" y="4804600"/>
            <a:ext cx="9144068" cy="338909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" name="Google Shape;712;p29"/>
          <p:cNvGrpSpPr/>
          <p:nvPr/>
        </p:nvGrpSpPr>
        <p:grpSpPr>
          <a:xfrm>
            <a:off x="8629665" y="3054301"/>
            <a:ext cx="328499" cy="912147"/>
            <a:chOff x="5250225" y="2349700"/>
            <a:chExt cx="571900" cy="1588000"/>
          </a:xfrm>
        </p:grpSpPr>
        <p:sp>
          <p:nvSpPr>
            <p:cNvPr id="713" name="Google Shape;713;p29"/>
            <p:cNvSpPr/>
            <p:nvPr/>
          </p:nvSpPr>
          <p:spPr>
            <a:xfrm>
              <a:off x="5250225" y="2421650"/>
              <a:ext cx="256900" cy="1515900"/>
            </a:xfrm>
            <a:custGeom>
              <a:avLst/>
              <a:gdLst/>
              <a:ahLst/>
              <a:cxnLst/>
              <a:rect l="l" t="t" r="r" b="b"/>
              <a:pathLst>
                <a:path w="10276" h="60636" extrusionOk="0">
                  <a:moveTo>
                    <a:pt x="3685" y="1"/>
                  </a:moveTo>
                  <a:cubicBezTo>
                    <a:pt x="3613" y="1"/>
                    <a:pt x="3540" y="27"/>
                    <a:pt x="3487" y="80"/>
                  </a:cubicBezTo>
                  <a:cubicBezTo>
                    <a:pt x="2061" y="1163"/>
                    <a:pt x="635" y="2431"/>
                    <a:pt x="318" y="4227"/>
                  </a:cubicBezTo>
                  <a:cubicBezTo>
                    <a:pt x="106" y="4914"/>
                    <a:pt x="1" y="5627"/>
                    <a:pt x="27" y="6340"/>
                  </a:cubicBezTo>
                  <a:cubicBezTo>
                    <a:pt x="133" y="7344"/>
                    <a:pt x="635" y="8242"/>
                    <a:pt x="1242" y="9061"/>
                  </a:cubicBezTo>
                  <a:cubicBezTo>
                    <a:pt x="1665" y="9642"/>
                    <a:pt x="2351" y="9959"/>
                    <a:pt x="2959" y="10329"/>
                  </a:cubicBezTo>
                  <a:cubicBezTo>
                    <a:pt x="3567" y="10725"/>
                    <a:pt x="4148" y="11042"/>
                    <a:pt x="4702" y="11464"/>
                  </a:cubicBezTo>
                  <a:cubicBezTo>
                    <a:pt x="5151" y="11676"/>
                    <a:pt x="5574" y="11966"/>
                    <a:pt x="5891" y="12362"/>
                  </a:cubicBezTo>
                  <a:cubicBezTo>
                    <a:pt x="5917" y="12389"/>
                    <a:pt x="5944" y="12415"/>
                    <a:pt x="5970" y="12442"/>
                  </a:cubicBezTo>
                  <a:cubicBezTo>
                    <a:pt x="6049" y="12574"/>
                    <a:pt x="6129" y="12706"/>
                    <a:pt x="6208" y="12864"/>
                  </a:cubicBezTo>
                  <a:cubicBezTo>
                    <a:pt x="6261" y="12970"/>
                    <a:pt x="6340" y="13261"/>
                    <a:pt x="6366" y="13366"/>
                  </a:cubicBezTo>
                  <a:cubicBezTo>
                    <a:pt x="6393" y="14925"/>
                    <a:pt x="5917" y="16457"/>
                    <a:pt x="5019" y="17725"/>
                  </a:cubicBezTo>
                  <a:cubicBezTo>
                    <a:pt x="4517" y="18385"/>
                    <a:pt x="3567" y="19283"/>
                    <a:pt x="2959" y="20234"/>
                  </a:cubicBezTo>
                  <a:cubicBezTo>
                    <a:pt x="2457" y="20921"/>
                    <a:pt x="2061" y="21660"/>
                    <a:pt x="1770" y="22453"/>
                  </a:cubicBezTo>
                  <a:cubicBezTo>
                    <a:pt x="1533" y="22981"/>
                    <a:pt x="819" y="24724"/>
                    <a:pt x="1242" y="25702"/>
                  </a:cubicBezTo>
                  <a:cubicBezTo>
                    <a:pt x="1718" y="26917"/>
                    <a:pt x="2536" y="27973"/>
                    <a:pt x="3593" y="28766"/>
                  </a:cubicBezTo>
                  <a:cubicBezTo>
                    <a:pt x="4517" y="29294"/>
                    <a:pt x="5178" y="29347"/>
                    <a:pt x="5759" y="29875"/>
                  </a:cubicBezTo>
                  <a:cubicBezTo>
                    <a:pt x="7872" y="31513"/>
                    <a:pt x="8163" y="33732"/>
                    <a:pt x="7238" y="36267"/>
                  </a:cubicBezTo>
                  <a:cubicBezTo>
                    <a:pt x="6736" y="37509"/>
                    <a:pt x="6049" y="38671"/>
                    <a:pt x="5204" y="39728"/>
                  </a:cubicBezTo>
                  <a:cubicBezTo>
                    <a:pt x="4438" y="40599"/>
                    <a:pt x="3778" y="41577"/>
                    <a:pt x="3250" y="42607"/>
                  </a:cubicBezTo>
                  <a:cubicBezTo>
                    <a:pt x="2906" y="43161"/>
                    <a:pt x="2668" y="43795"/>
                    <a:pt x="2589" y="44456"/>
                  </a:cubicBezTo>
                  <a:cubicBezTo>
                    <a:pt x="2484" y="44878"/>
                    <a:pt x="2457" y="45327"/>
                    <a:pt x="2510" y="45750"/>
                  </a:cubicBezTo>
                  <a:cubicBezTo>
                    <a:pt x="2721" y="46675"/>
                    <a:pt x="3619" y="47176"/>
                    <a:pt x="4412" y="47626"/>
                  </a:cubicBezTo>
                  <a:cubicBezTo>
                    <a:pt x="5416" y="48286"/>
                    <a:pt x="6604" y="48629"/>
                    <a:pt x="7397" y="49052"/>
                  </a:cubicBezTo>
                  <a:cubicBezTo>
                    <a:pt x="8480" y="49765"/>
                    <a:pt x="9404" y="51931"/>
                    <a:pt x="8902" y="53252"/>
                  </a:cubicBezTo>
                  <a:cubicBezTo>
                    <a:pt x="8691" y="54203"/>
                    <a:pt x="7846" y="54889"/>
                    <a:pt x="7265" y="55761"/>
                  </a:cubicBezTo>
                  <a:cubicBezTo>
                    <a:pt x="6683" y="56633"/>
                    <a:pt x="6419" y="57055"/>
                    <a:pt x="6234" y="58059"/>
                  </a:cubicBezTo>
                  <a:cubicBezTo>
                    <a:pt x="6129" y="58508"/>
                    <a:pt x="6129" y="58984"/>
                    <a:pt x="6234" y="59433"/>
                  </a:cubicBezTo>
                  <a:cubicBezTo>
                    <a:pt x="6314" y="59697"/>
                    <a:pt x="6366" y="59961"/>
                    <a:pt x="6446" y="60225"/>
                  </a:cubicBezTo>
                  <a:cubicBezTo>
                    <a:pt x="6446" y="60252"/>
                    <a:pt x="6446" y="60278"/>
                    <a:pt x="6446" y="60304"/>
                  </a:cubicBezTo>
                  <a:cubicBezTo>
                    <a:pt x="6446" y="60331"/>
                    <a:pt x="6472" y="60357"/>
                    <a:pt x="6472" y="60384"/>
                  </a:cubicBezTo>
                  <a:cubicBezTo>
                    <a:pt x="6558" y="60555"/>
                    <a:pt x="6718" y="60636"/>
                    <a:pt x="6878" y="60636"/>
                  </a:cubicBezTo>
                  <a:cubicBezTo>
                    <a:pt x="7062" y="60636"/>
                    <a:pt x="7247" y="60529"/>
                    <a:pt x="7317" y="60331"/>
                  </a:cubicBezTo>
                  <a:cubicBezTo>
                    <a:pt x="7344" y="59855"/>
                    <a:pt x="6948" y="58931"/>
                    <a:pt x="7000" y="58825"/>
                  </a:cubicBezTo>
                  <a:cubicBezTo>
                    <a:pt x="7053" y="57874"/>
                    <a:pt x="7397" y="56976"/>
                    <a:pt x="7978" y="56237"/>
                  </a:cubicBezTo>
                  <a:cubicBezTo>
                    <a:pt x="8400" y="55576"/>
                    <a:pt x="9114" y="54942"/>
                    <a:pt x="9536" y="54071"/>
                  </a:cubicBezTo>
                  <a:cubicBezTo>
                    <a:pt x="10276" y="52539"/>
                    <a:pt x="9880" y="50769"/>
                    <a:pt x="8876" y="49395"/>
                  </a:cubicBezTo>
                  <a:lnTo>
                    <a:pt x="8929" y="49395"/>
                  </a:lnTo>
                  <a:cubicBezTo>
                    <a:pt x="8638" y="48946"/>
                    <a:pt x="8242" y="48576"/>
                    <a:pt x="7793" y="48286"/>
                  </a:cubicBezTo>
                  <a:cubicBezTo>
                    <a:pt x="7397" y="48101"/>
                    <a:pt x="7000" y="47942"/>
                    <a:pt x="6604" y="47784"/>
                  </a:cubicBezTo>
                  <a:cubicBezTo>
                    <a:pt x="5680" y="47361"/>
                    <a:pt x="4782" y="46886"/>
                    <a:pt x="3910" y="46305"/>
                  </a:cubicBezTo>
                  <a:cubicBezTo>
                    <a:pt x="3302" y="45750"/>
                    <a:pt x="3329" y="45512"/>
                    <a:pt x="3461" y="44694"/>
                  </a:cubicBezTo>
                  <a:cubicBezTo>
                    <a:pt x="3567" y="43663"/>
                    <a:pt x="3963" y="43082"/>
                    <a:pt x="4570" y="42052"/>
                  </a:cubicBezTo>
                  <a:cubicBezTo>
                    <a:pt x="5363" y="40679"/>
                    <a:pt x="6155" y="40150"/>
                    <a:pt x="7053" y="38592"/>
                  </a:cubicBezTo>
                  <a:cubicBezTo>
                    <a:pt x="8876" y="35554"/>
                    <a:pt x="9589" y="31751"/>
                    <a:pt x="6393" y="29294"/>
                  </a:cubicBezTo>
                  <a:cubicBezTo>
                    <a:pt x="5838" y="28845"/>
                    <a:pt x="5204" y="28502"/>
                    <a:pt x="4544" y="28290"/>
                  </a:cubicBezTo>
                  <a:cubicBezTo>
                    <a:pt x="3857" y="27973"/>
                    <a:pt x="3725" y="27788"/>
                    <a:pt x="3223" y="27234"/>
                  </a:cubicBezTo>
                  <a:cubicBezTo>
                    <a:pt x="2589" y="26521"/>
                    <a:pt x="1955" y="25596"/>
                    <a:pt x="1955" y="24830"/>
                  </a:cubicBezTo>
                  <a:cubicBezTo>
                    <a:pt x="2193" y="23139"/>
                    <a:pt x="2906" y="21634"/>
                    <a:pt x="4095" y="20023"/>
                  </a:cubicBezTo>
                  <a:cubicBezTo>
                    <a:pt x="4676" y="19177"/>
                    <a:pt x="5891" y="18121"/>
                    <a:pt x="6472" y="16906"/>
                  </a:cubicBezTo>
                  <a:cubicBezTo>
                    <a:pt x="6789" y="16113"/>
                    <a:pt x="7000" y="15268"/>
                    <a:pt x="7080" y="14423"/>
                  </a:cubicBezTo>
                  <a:cubicBezTo>
                    <a:pt x="7212" y="13789"/>
                    <a:pt x="7159" y="13155"/>
                    <a:pt x="6921" y="12574"/>
                  </a:cubicBezTo>
                  <a:cubicBezTo>
                    <a:pt x="6366" y="11332"/>
                    <a:pt x="5257" y="10963"/>
                    <a:pt x="4253" y="10329"/>
                  </a:cubicBezTo>
                  <a:cubicBezTo>
                    <a:pt x="3619" y="9932"/>
                    <a:pt x="2616" y="9404"/>
                    <a:pt x="2246" y="9166"/>
                  </a:cubicBezTo>
                  <a:cubicBezTo>
                    <a:pt x="1612" y="8717"/>
                    <a:pt x="1453" y="8268"/>
                    <a:pt x="1031" y="7581"/>
                  </a:cubicBezTo>
                  <a:cubicBezTo>
                    <a:pt x="502" y="6657"/>
                    <a:pt x="476" y="5653"/>
                    <a:pt x="846" y="4465"/>
                  </a:cubicBezTo>
                  <a:cubicBezTo>
                    <a:pt x="1057" y="3619"/>
                    <a:pt x="1216" y="3091"/>
                    <a:pt x="1744" y="2431"/>
                  </a:cubicBezTo>
                  <a:cubicBezTo>
                    <a:pt x="2193" y="1744"/>
                    <a:pt x="3091" y="1084"/>
                    <a:pt x="3884" y="450"/>
                  </a:cubicBezTo>
                  <a:cubicBezTo>
                    <a:pt x="3989" y="344"/>
                    <a:pt x="3989" y="159"/>
                    <a:pt x="3884" y="80"/>
                  </a:cubicBezTo>
                  <a:cubicBezTo>
                    <a:pt x="3831" y="27"/>
                    <a:pt x="3758" y="1"/>
                    <a:pt x="36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5403425" y="2406800"/>
              <a:ext cx="254275" cy="1530900"/>
            </a:xfrm>
            <a:custGeom>
              <a:avLst/>
              <a:gdLst/>
              <a:ahLst/>
              <a:cxnLst/>
              <a:rect l="l" t="t" r="r" b="b"/>
              <a:pathLst>
                <a:path w="10171" h="61236" extrusionOk="0">
                  <a:moveTo>
                    <a:pt x="4042" y="0"/>
                  </a:moveTo>
                  <a:cubicBezTo>
                    <a:pt x="3936" y="0"/>
                    <a:pt x="3831" y="40"/>
                    <a:pt x="3752" y="119"/>
                  </a:cubicBezTo>
                  <a:cubicBezTo>
                    <a:pt x="3699" y="172"/>
                    <a:pt x="3646" y="225"/>
                    <a:pt x="3593" y="278"/>
                  </a:cubicBezTo>
                  <a:cubicBezTo>
                    <a:pt x="3303" y="542"/>
                    <a:pt x="3012" y="859"/>
                    <a:pt x="2774" y="1176"/>
                  </a:cubicBezTo>
                  <a:cubicBezTo>
                    <a:pt x="2087" y="1968"/>
                    <a:pt x="1321" y="2708"/>
                    <a:pt x="952" y="3685"/>
                  </a:cubicBezTo>
                  <a:cubicBezTo>
                    <a:pt x="423" y="4900"/>
                    <a:pt x="1" y="7119"/>
                    <a:pt x="529" y="7964"/>
                  </a:cubicBezTo>
                  <a:cubicBezTo>
                    <a:pt x="925" y="8862"/>
                    <a:pt x="1506" y="9655"/>
                    <a:pt x="2246" y="10315"/>
                  </a:cubicBezTo>
                  <a:cubicBezTo>
                    <a:pt x="2721" y="10764"/>
                    <a:pt x="3540" y="11107"/>
                    <a:pt x="3752" y="11345"/>
                  </a:cubicBezTo>
                  <a:cubicBezTo>
                    <a:pt x="5257" y="12560"/>
                    <a:pt x="5627" y="13934"/>
                    <a:pt x="4993" y="15677"/>
                  </a:cubicBezTo>
                  <a:cubicBezTo>
                    <a:pt x="4491" y="16787"/>
                    <a:pt x="3329" y="18873"/>
                    <a:pt x="2563" y="20300"/>
                  </a:cubicBezTo>
                  <a:cubicBezTo>
                    <a:pt x="1480" y="21990"/>
                    <a:pt x="503" y="24262"/>
                    <a:pt x="1929" y="26032"/>
                  </a:cubicBezTo>
                  <a:cubicBezTo>
                    <a:pt x="2537" y="26930"/>
                    <a:pt x="3382" y="27273"/>
                    <a:pt x="4042" y="27854"/>
                  </a:cubicBezTo>
                  <a:cubicBezTo>
                    <a:pt x="5178" y="28805"/>
                    <a:pt x="6102" y="29201"/>
                    <a:pt x="6763" y="30337"/>
                  </a:cubicBezTo>
                  <a:cubicBezTo>
                    <a:pt x="7978" y="32212"/>
                    <a:pt x="6974" y="35197"/>
                    <a:pt x="5944" y="37126"/>
                  </a:cubicBezTo>
                  <a:cubicBezTo>
                    <a:pt x="5442" y="38050"/>
                    <a:pt x="4623" y="38816"/>
                    <a:pt x="4201" y="39793"/>
                  </a:cubicBezTo>
                  <a:cubicBezTo>
                    <a:pt x="3540" y="41114"/>
                    <a:pt x="3540" y="42752"/>
                    <a:pt x="4491" y="43967"/>
                  </a:cubicBezTo>
                  <a:cubicBezTo>
                    <a:pt x="5336" y="45129"/>
                    <a:pt x="7476" y="46608"/>
                    <a:pt x="8084" y="47612"/>
                  </a:cubicBezTo>
                  <a:cubicBezTo>
                    <a:pt x="8638" y="48299"/>
                    <a:pt x="8955" y="49091"/>
                    <a:pt x="9061" y="49963"/>
                  </a:cubicBezTo>
                  <a:cubicBezTo>
                    <a:pt x="9167" y="50570"/>
                    <a:pt x="9193" y="51204"/>
                    <a:pt x="9140" y="51812"/>
                  </a:cubicBezTo>
                  <a:cubicBezTo>
                    <a:pt x="8876" y="53317"/>
                    <a:pt x="7872" y="55166"/>
                    <a:pt x="7238" y="56857"/>
                  </a:cubicBezTo>
                  <a:cubicBezTo>
                    <a:pt x="6816" y="58231"/>
                    <a:pt x="6657" y="59657"/>
                    <a:pt x="6816" y="61083"/>
                  </a:cubicBezTo>
                  <a:cubicBezTo>
                    <a:pt x="6850" y="61187"/>
                    <a:pt x="6949" y="61235"/>
                    <a:pt x="7049" y="61235"/>
                  </a:cubicBezTo>
                  <a:cubicBezTo>
                    <a:pt x="7178" y="61235"/>
                    <a:pt x="7306" y="61153"/>
                    <a:pt x="7291" y="61004"/>
                  </a:cubicBezTo>
                  <a:cubicBezTo>
                    <a:pt x="7133" y="59208"/>
                    <a:pt x="7476" y="57385"/>
                    <a:pt x="8295" y="55774"/>
                  </a:cubicBezTo>
                  <a:cubicBezTo>
                    <a:pt x="8876" y="54374"/>
                    <a:pt x="10170" y="52102"/>
                    <a:pt x="9695" y="50068"/>
                  </a:cubicBezTo>
                  <a:cubicBezTo>
                    <a:pt x="9642" y="48563"/>
                    <a:pt x="8797" y="47242"/>
                    <a:pt x="7740" y="46186"/>
                  </a:cubicBezTo>
                  <a:cubicBezTo>
                    <a:pt x="6499" y="44971"/>
                    <a:pt x="5125" y="43940"/>
                    <a:pt x="4729" y="42857"/>
                  </a:cubicBezTo>
                  <a:cubicBezTo>
                    <a:pt x="4280" y="41748"/>
                    <a:pt x="4570" y="40691"/>
                    <a:pt x="5099" y="39714"/>
                  </a:cubicBezTo>
                  <a:cubicBezTo>
                    <a:pt x="5812" y="38631"/>
                    <a:pt x="6684" y="37601"/>
                    <a:pt x="7133" y="36360"/>
                  </a:cubicBezTo>
                  <a:cubicBezTo>
                    <a:pt x="7899" y="34748"/>
                    <a:pt x="8665" y="31658"/>
                    <a:pt x="7265" y="29756"/>
                  </a:cubicBezTo>
                  <a:cubicBezTo>
                    <a:pt x="6472" y="28514"/>
                    <a:pt x="5468" y="28118"/>
                    <a:pt x="4438" y="27167"/>
                  </a:cubicBezTo>
                  <a:cubicBezTo>
                    <a:pt x="3461" y="26348"/>
                    <a:pt x="2853" y="26137"/>
                    <a:pt x="2325" y="25107"/>
                  </a:cubicBezTo>
                  <a:cubicBezTo>
                    <a:pt x="1691" y="23945"/>
                    <a:pt x="2220" y="22386"/>
                    <a:pt x="3170" y="20854"/>
                  </a:cubicBezTo>
                  <a:cubicBezTo>
                    <a:pt x="3963" y="19375"/>
                    <a:pt x="4808" y="17949"/>
                    <a:pt x="5521" y="16417"/>
                  </a:cubicBezTo>
                  <a:cubicBezTo>
                    <a:pt x="6657" y="14488"/>
                    <a:pt x="6129" y="12032"/>
                    <a:pt x="4333" y="10738"/>
                  </a:cubicBezTo>
                  <a:cubicBezTo>
                    <a:pt x="3936" y="10368"/>
                    <a:pt x="3408" y="10157"/>
                    <a:pt x="2986" y="9813"/>
                  </a:cubicBezTo>
                  <a:cubicBezTo>
                    <a:pt x="2404" y="9338"/>
                    <a:pt x="1929" y="8757"/>
                    <a:pt x="1559" y="8096"/>
                  </a:cubicBezTo>
                  <a:cubicBezTo>
                    <a:pt x="1189" y="7436"/>
                    <a:pt x="1084" y="7251"/>
                    <a:pt x="1189" y="6194"/>
                  </a:cubicBezTo>
                  <a:cubicBezTo>
                    <a:pt x="1295" y="4900"/>
                    <a:pt x="1744" y="3659"/>
                    <a:pt x="2537" y="2655"/>
                  </a:cubicBezTo>
                  <a:cubicBezTo>
                    <a:pt x="3038" y="2153"/>
                    <a:pt x="3461" y="1572"/>
                    <a:pt x="3936" y="1070"/>
                  </a:cubicBezTo>
                  <a:cubicBezTo>
                    <a:pt x="4201" y="806"/>
                    <a:pt x="4702" y="489"/>
                    <a:pt x="4333" y="119"/>
                  </a:cubicBezTo>
                  <a:cubicBezTo>
                    <a:pt x="4253" y="40"/>
                    <a:pt x="4148" y="0"/>
                    <a:pt x="40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9"/>
            <p:cNvSpPr/>
            <p:nvPr/>
          </p:nvSpPr>
          <p:spPr>
            <a:xfrm>
              <a:off x="5618700" y="2412500"/>
              <a:ext cx="203425" cy="1524750"/>
            </a:xfrm>
            <a:custGeom>
              <a:avLst/>
              <a:gdLst/>
              <a:ahLst/>
              <a:cxnLst/>
              <a:rect l="l" t="t" r="r" b="b"/>
              <a:pathLst>
                <a:path w="8137" h="60990" extrusionOk="0">
                  <a:moveTo>
                    <a:pt x="3623" y="1"/>
                  </a:moveTo>
                  <a:cubicBezTo>
                    <a:pt x="3536" y="1"/>
                    <a:pt x="3453" y="38"/>
                    <a:pt x="3408" y="129"/>
                  </a:cubicBezTo>
                  <a:cubicBezTo>
                    <a:pt x="1982" y="2110"/>
                    <a:pt x="503" y="4249"/>
                    <a:pt x="239" y="6706"/>
                  </a:cubicBezTo>
                  <a:cubicBezTo>
                    <a:pt x="186" y="7234"/>
                    <a:pt x="1" y="7789"/>
                    <a:pt x="54" y="8317"/>
                  </a:cubicBezTo>
                  <a:cubicBezTo>
                    <a:pt x="159" y="8846"/>
                    <a:pt x="397" y="9295"/>
                    <a:pt x="740" y="9691"/>
                  </a:cubicBezTo>
                  <a:cubicBezTo>
                    <a:pt x="1744" y="10721"/>
                    <a:pt x="2589" y="11936"/>
                    <a:pt x="3197" y="13257"/>
                  </a:cubicBezTo>
                  <a:cubicBezTo>
                    <a:pt x="4016" y="14577"/>
                    <a:pt x="4227" y="15660"/>
                    <a:pt x="3937" y="17325"/>
                  </a:cubicBezTo>
                  <a:cubicBezTo>
                    <a:pt x="3804" y="18408"/>
                    <a:pt x="3487" y="19464"/>
                    <a:pt x="3012" y="20415"/>
                  </a:cubicBezTo>
                  <a:cubicBezTo>
                    <a:pt x="2563" y="21340"/>
                    <a:pt x="2088" y="22026"/>
                    <a:pt x="1744" y="22739"/>
                  </a:cubicBezTo>
                  <a:cubicBezTo>
                    <a:pt x="1163" y="24007"/>
                    <a:pt x="740" y="25487"/>
                    <a:pt x="1005" y="26887"/>
                  </a:cubicBezTo>
                  <a:cubicBezTo>
                    <a:pt x="1137" y="27758"/>
                    <a:pt x="1665" y="28524"/>
                    <a:pt x="2167" y="29290"/>
                  </a:cubicBezTo>
                  <a:cubicBezTo>
                    <a:pt x="2774" y="30268"/>
                    <a:pt x="4254" y="31667"/>
                    <a:pt x="4808" y="32196"/>
                  </a:cubicBezTo>
                  <a:cubicBezTo>
                    <a:pt x="5495" y="32988"/>
                    <a:pt x="5918" y="33992"/>
                    <a:pt x="6050" y="35049"/>
                  </a:cubicBezTo>
                  <a:cubicBezTo>
                    <a:pt x="6023" y="36290"/>
                    <a:pt x="5786" y="37505"/>
                    <a:pt x="5336" y="38667"/>
                  </a:cubicBezTo>
                  <a:cubicBezTo>
                    <a:pt x="5152" y="39143"/>
                    <a:pt x="4570" y="40226"/>
                    <a:pt x="4254" y="41018"/>
                  </a:cubicBezTo>
                  <a:cubicBezTo>
                    <a:pt x="3857" y="41916"/>
                    <a:pt x="3567" y="42867"/>
                    <a:pt x="3355" y="43818"/>
                  </a:cubicBezTo>
                  <a:cubicBezTo>
                    <a:pt x="3065" y="45139"/>
                    <a:pt x="3963" y="46327"/>
                    <a:pt x="5020" y="47093"/>
                  </a:cubicBezTo>
                  <a:cubicBezTo>
                    <a:pt x="5838" y="47833"/>
                    <a:pt x="6631" y="48388"/>
                    <a:pt x="7027" y="49180"/>
                  </a:cubicBezTo>
                  <a:cubicBezTo>
                    <a:pt x="7080" y="49312"/>
                    <a:pt x="7106" y="49444"/>
                    <a:pt x="7133" y="49576"/>
                  </a:cubicBezTo>
                  <a:cubicBezTo>
                    <a:pt x="7133" y="49603"/>
                    <a:pt x="7133" y="49656"/>
                    <a:pt x="7159" y="49682"/>
                  </a:cubicBezTo>
                  <a:cubicBezTo>
                    <a:pt x="7185" y="49735"/>
                    <a:pt x="7159" y="49735"/>
                    <a:pt x="7159" y="49761"/>
                  </a:cubicBezTo>
                  <a:cubicBezTo>
                    <a:pt x="7159" y="50342"/>
                    <a:pt x="7106" y="50950"/>
                    <a:pt x="7001" y="51531"/>
                  </a:cubicBezTo>
                  <a:lnTo>
                    <a:pt x="6974" y="51742"/>
                  </a:lnTo>
                  <a:cubicBezTo>
                    <a:pt x="6921" y="52086"/>
                    <a:pt x="6869" y="52456"/>
                    <a:pt x="6789" y="52799"/>
                  </a:cubicBezTo>
                  <a:cubicBezTo>
                    <a:pt x="6604" y="53433"/>
                    <a:pt x="6367" y="54040"/>
                    <a:pt x="6155" y="54674"/>
                  </a:cubicBezTo>
                  <a:cubicBezTo>
                    <a:pt x="5733" y="55863"/>
                    <a:pt x="5125" y="57025"/>
                    <a:pt x="4940" y="58293"/>
                  </a:cubicBezTo>
                  <a:cubicBezTo>
                    <a:pt x="4916" y="58755"/>
                    <a:pt x="5026" y="59195"/>
                    <a:pt x="5208" y="59591"/>
                  </a:cubicBezTo>
                  <a:lnTo>
                    <a:pt x="5208" y="59591"/>
                  </a:lnTo>
                  <a:cubicBezTo>
                    <a:pt x="5207" y="59590"/>
                    <a:pt x="5206" y="59589"/>
                    <a:pt x="5204" y="59587"/>
                  </a:cubicBezTo>
                  <a:lnTo>
                    <a:pt x="5204" y="59587"/>
                  </a:lnTo>
                  <a:cubicBezTo>
                    <a:pt x="5363" y="59957"/>
                    <a:pt x="5548" y="60327"/>
                    <a:pt x="5759" y="60670"/>
                  </a:cubicBezTo>
                  <a:cubicBezTo>
                    <a:pt x="5786" y="60723"/>
                    <a:pt x="5812" y="60776"/>
                    <a:pt x="5865" y="60829"/>
                  </a:cubicBezTo>
                  <a:cubicBezTo>
                    <a:pt x="5950" y="60931"/>
                    <a:pt x="6079" y="60989"/>
                    <a:pt x="6210" y="60989"/>
                  </a:cubicBezTo>
                  <a:cubicBezTo>
                    <a:pt x="6282" y="60989"/>
                    <a:pt x="6354" y="60972"/>
                    <a:pt x="6419" y="60934"/>
                  </a:cubicBezTo>
                  <a:cubicBezTo>
                    <a:pt x="6842" y="60697"/>
                    <a:pt x="6552" y="60248"/>
                    <a:pt x="6340" y="59957"/>
                  </a:cubicBezTo>
                  <a:cubicBezTo>
                    <a:pt x="6208" y="59693"/>
                    <a:pt x="6076" y="59429"/>
                    <a:pt x="5970" y="59165"/>
                  </a:cubicBezTo>
                  <a:cubicBezTo>
                    <a:pt x="5786" y="58769"/>
                    <a:pt x="5759" y="58293"/>
                    <a:pt x="5891" y="57844"/>
                  </a:cubicBezTo>
                  <a:cubicBezTo>
                    <a:pt x="6340" y="56418"/>
                    <a:pt x="6974" y="55071"/>
                    <a:pt x="7423" y="53644"/>
                  </a:cubicBezTo>
                  <a:cubicBezTo>
                    <a:pt x="7687" y="52825"/>
                    <a:pt x="7846" y="51980"/>
                    <a:pt x="7925" y="51108"/>
                  </a:cubicBezTo>
                  <a:cubicBezTo>
                    <a:pt x="8031" y="50342"/>
                    <a:pt x="8136" y="49497"/>
                    <a:pt x="7793" y="48784"/>
                  </a:cubicBezTo>
                  <a:cubicBezTo>
                    <a:pt x="7423" y="47965"/>
                    <a:pt x="6657" y="47410"/>
                    <a:pt x="5997" y="46803"/>
                  </a:cubicBezTo>
                  <a:cubicBezTo>
                    <a:pt x="4042" y="45324"/>
                    <a:pt x="3804" y="44637"/>
                    <a:pt x="4650" y="42418"/>
                  </a:cubicBezTo>
                  <a:cubicBezTo>
                    <a:pt x="5072" y="41018"/>
                    <a:pt x="5653" y="40173"/>
                    <a:pt x="6261" y="38641"/>
                  </a:cubicBezTo>
                  <a:cubicBezTo>
                    <a:pt x="6710" y="37373"/>
                    <a:pt x="6921" y="36026"/>
                    <a:pt x="6869" y="34679"/>
                  </a:cubicBezTo>
                  <a:cubicBezTo>
                    <a:pt x="6684" y="33596"/>
                    <a:pt x="6235" y="32618"/>
                    <a:pt x="5548" y="31773"/>
                  </a:cubicBezTo>
                  <a:cubicBezTo>
                    <a:pt x="4518" y="30690"/>
                    <a:pt x="3461" y="29792"/>
                    <a:pt x="2801" y="28736"/>
                  </a:cubicBezTo>
                  <a:cubicBezTo>
                    <a:pt x="2220" y="27864"/>
                    <a:pt x="1929" y="27415"/>
                    <a:pt x="1797" y="26464"/>
                  </a:cubicBezTo>
                  <a:cubicBezTo>
                    <a:pt x="1638" y="25698"/>
                    <a:pt x="2008" y="24034"/>
                    <a:pt x="2457" y="23136"/>
                  </a:cubicBezTo>
                  <a:cubicBezTo>
                    <a:pt x="3329" y="21498"/>
                    <a:pt x="4597" y="19517"/>
                    <a:pt x="4729" y="17298"/>
                  </a:cubicBezTo>
                  <a:cubicBezTo>
                    <a:pt x="4835" y="16638"/>
                    <a:pt x="4861" y="15925"/>
                    <a:pt x="4808" y="15238"/>
                  </a:cubicBezTo>
                  <a:cubicBezTo>
                    <a:pt x="4623" y="14393"/>
                    <a:pt x="4280" y="13574"/>
                    <a:pt x="3804" y="12834"/>
                  </a:cubicBezTo>
                  <a:cubicBezTo>
                    <a:pt x="3303" y="11830"/>
                    <a:pt x="2695" y="10879"/>
                    <a:pt x="1955" y="10008"/>
                  </a:cubicBezTo>
                  <a:cubicBezTo>
                    <a:pt x="1612" y="9691"/>
                    <a:pt x="1295" y="9321"/>
                    <a:pt x="1005" y="8951"/>
                  </a:cubicBezTo>
                  <a:cubicBezTo>
                    <a:pt x="476" y="8238"/>
                    <a:pt x="714" y="7763"/>
                    <a:pt x="793" y="7023"/>
                  </a:cubicBezTo>
                  <a:cubicBezTo>
                    <a:pt x="952" y="5517"/>
                    <a:pt x="1480" y="4065"/>
                    <a:pt x="2299" y="2797"/>
                  </a:cubicBezTo>
                  <a:cubicBezTo>
                    <a:pt x="2801" y="1925"/>
                    <a:pt x="3435" y="1133"/>
                    <a:pt x="3937" y="314"/>
                  </a:cubicBezTo>
                  <a:cubicBezTo>
                    <a:pt x="3971" y="140"/>
                    <a:pt x="3789" y="1"/>
                    <a:pt x="36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5285875" y="2349700"/>
              <a:ext cx="76850" cy="113250"/>
            </a:xfrm>
            <a:custGeom>
              <a:avLst/>
              <a:gdLst/>
              <a:ahLst/>
              <a:cxnLst/>
              <a:rect l="l" t="t" r="r" b="b"/>
              <a:pathLst>
                <a:path w="3074" h="4530" extrusionOk="0">
                  <a:moveTo>
                    <a:pt x="2538" y="0"/>
                  </a:moveTo>
                  <a:cubicBezTo>
                    <a:pt x="2447" y="0"/>
                    <a:pt x="2354" y="44"/>
                    <a:pt x="2273" y="158"/>
                  </a:cubicBezTo>
                  <a:cubicBezTo>
                    <a:pt x="2246" y="211"/>
                    <a:pt x="2246" y="290"/>
                    <a:pt x="2220" y="369"/>
                  </a:cubicBezTo>
                  <a:cubicBezTo>
                    <a:pt x="2141" y="369"/>
                    <a:pt x="2088" y="448"/>
                    <a:pt x="2088" y="501"/>
                  </a:cubicBezTo>
                  <a:cubicBezTo>
                    <a:pt x="1692" y="1320"/>
                    <a:pt x="1242" y="2086"/>
                    <a:pt x="741" y="2826"/>
                  </a:cubicBezTo>
                  <a:cubicBezTo>
                    <a:pt x="635" y="2879"/>
                    <a:pt x="556" y="2958"/>
                    <a:pt x="503" y="3063"/>
                  </a:cubicBezTo>
                  <a:cubicBezTo>
                    <a:pt x="480" y="3086"/>
                    <a:pt x="360" y="3264"/>
                    <a:pt x="360" y="3264"/>
                  </a:cubicBezTo>
                  <a:cubicBezTo>
                    <a:pt x="360" y="3264"/>
                    <a:pt x="363" y="3260"/>
                    <a:pt x="371" y="3248"/>
                  </a:cubicBezTo>
                  <a:lnTo>
                    <a:pt x="371" y="3248"/>
                  </a:lnTo>
                  <a:cubicBezTo>
                    <a:pt x="265" y="3328"/>
                    <a:pt x="186" y="3433"/>
                    <a:pt x="107" y="3539"/>
                  </a:cubicBezTo>
                  <a:cubicBezTo>
                    <a:pt x="107" y="3539"/>
                    <a:pt x="107" y="3539"/>
                    <a:pt x="107" y="3539"/>
                  </a:cubicBezTo>
                  <a:lnTo>
                    <a:pt x="107" y="3539"/>
                  </a:lnTo>
                  <a:cubicBezTo>
                    <a:pt x="76" y="3554"/>
                    <a:pt x="63" y="3569"/>
                    <a:pt x="68" y="3569"/>
                  </a:cubicBezTo>
                  <a:cubicBezTo>
                    <a:pt x="68" y="3569"/>
                    <a:pt x="69" y="3569"/>
                    <a:pt x="70" y="3569"/>
                  </a:cubicBezTo>
                  <a:lnTo>
                    <a:pt x="70" y="3569"/>
                  </a:lnTo>
                  <a:cubicBezTo>
                    <a:pt x="19" y="3620"/>
                    <a:pt x="1" y="3689"/>
                    <a:pt x="1" y="3777"/>
                  </a:cubicBezTo>
                  <a:cubicBezTo>
                    <a:pt x="25" y="3895"/>
                    <a:pt x="133" y="3992"/>
                    <a:pt x="269" y="3992"/>
                  </a:cubicBezTo>
                  <a:cubicBezTo>
                    <a:pt x="285" y="3992"/>
                    <a:pt x="301" y="3991"/>
                    <a:pt x="318" y="3988"/>
                  </a:cubicBezTo>
                  <a:cubicBezTo>
                    <a:pt x="371" y="3962"/>
                    <a:pt x="424" y="3962"/>
                    <a:pt x="476" y="3935"/>
                  </a:cubicBezTo>
                  <a:cubicBezTo>
                    <a:pt x="503" y="3909"/>
                    <a:pt x="556" y="3882"/>
                    <a:pt x="582" y="3856"/>
                  </a:cubicBezTo>
                  <a:cubicBezTo>
                    <a:pt x="820" y="3803"/>
                    <a:pt x="1031" y="3724"/>
                    <a:pt x="1242" y="3618"/>
                  </a:cubicBezTo>
                  <a:lnTo>
                    <a:pt x="1295" y="3592"/>
                  </a:lnTo>
                  <a:lnTo>
                    <a:pt x="1586" y="3592"/>
                  </a:lnTo>
                  <a:cubicBezTo>
                    <a:pt x="1692" y="3592"/>
                    <a:pt x="1797" y="3592"/>
                    <a:pt x="1903" y="3618"/>
                  </a:cubicBezTo>
                  <a:cubicBezTo>
                    <a:pt x="2008" y="3830"/>
                    <a:pt x="2114" y="4014"/>
                    <a:pt x="2246" y="4173"/>
                  </a:cubicBezTo>
                  <a:lnTo>
                    <a:pt x="2273" y="4199"/>
                  </a:lnTo>
                  <a:cubicBezTo>
                    <a:pt x="2299" y="4279"/>
                    <a:pt x="2352" y="4331"/>
                    <a:pt x="2431" y="4411"/>
                  </a:cubicBezTo>
                  <a:cubicBezTo>
                    <a:pt x="2527" y="4494"/>
                    <a:pt x="2613" y="4529"/>
                    <a:pt x="2688" y="4529"/>
                  </a:cubicBezTo>
                  <a:cubicBezTo>
                    <a:pt x="2945" y="4529"/>
                    <a:pt x="3074" y="4122"/>
                    <a:pt x="3012" y="3856"/>
                  </a:cubicBezTo>
                  <a:lnTo>
                    <a:pt x="3039" y="3856"/>
                  </a:lnTo>
                  <a:cubicBezTo>
                    <a:pt x="2986" y="3407"/>
                    <a:pt x="2959" y="2984"/>
                    <a:pt x="2986" y="2535"/>
                  </a:cubicBezTo>
                  <a:cubicBezTo>
                    <a:pt x="2959" y="2113"/>
                    <a:pt x="2933" y="1690"/>
                    <a:pt x="2933" y="1267"/>
                  </a:cubicBezTo>
                  <a:cubicBezTo>
                    <a:pt x="2959" y="977"/>
                    <a:pt x="2959" y="660"/>
                    <a:pt x="2933" y="369"/>
                  </a:cubicBezTo>
                  <a:cubicBezTo>
                    <a:pt x="2933" y="223"/>
                    <a:pt x="2743" y="0"/>
                    <a:pt x="2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5460225" y="2350150"/>
              <a:ext cx="77250" cy="104175"/>
            </a:xfrm>
            <a:custGeom>
              <a:avLst/>
              <a:gdLst/>
              <a:ahLst/>
              <a:cxnLst/>
              <a:rect l="l" t="t" r="r" b="b"/>
              <a:pathLst>
                <a:path w="3090" h="4167" extrusionOk="0">
                  <a:moveTo>
                    <a:pt x="2707" y="1"/>
                  </a:moveTo>
                  <a:cubicBezTo>
                    <a:pt x="2640" y="1"/>
                    <a:pt x="2569" y="28"/>
                    <a:pt x="2510" y="87"/>
                  </a:cubicBezTo>
                  <a:cubicBezTo>
                    <a:pt x="2483" y="87"/>
                    <a:pt x="2483" y="87"/>
                    <a:pt x="2483" y="114"/>
                  </a:cubicBezTo>
                  <a:cubicBezTo>
                    <a:pt x="2404" y="114"/>
                    <a:pt x="2325" y="166"/>
                    <a:pt x="2298" y="219"/>
                  </a:cubicBezTo>
                  <a:cubicBezTo>
                    <a:pt x="1717" y="1144"/>
                    <a:pt x="1268" y="2121"/>
                    <a:pt x="608" y="2755"/>
                  </a:cubicBezTo>
                  <a:cubicBezTo>
                    <a:pt x="476" y="2887"/>
                    <a:pt x="344" y="3019"/>
                    <a:pt x="212" y="3151"/>
                  </a:cubicBezTo>
                  <a:lnTo>
                    <a:pt x="212" y="3178"/>
                  </a:lnTo>
                  <a:cubicBezTo>
                    <a:pt x="106" y="3283"/>
                    <a:pt x="0" y="3389"/>
                    <a:pt x="53" y="3521"/>
                  </a:cubicBezTo>
                  <a:cubicBezTo>
                    <a:pt x="80" y="3653"/>
                    <a:pt x="212" y="3759"/>
                    <a:pt x="344" y="3759"/>
                  </a:cubicBezTo>
                  <a:cubicBezTo>
                    <a:pt x="529" y="3732"/>
                    <a:pt x="687" y="3653"/>
                    <a:pt x="846" y="3574"/>
                  </a:cubicBezTo>
                  <a:lnTo>
                    <a:pt x="1083" y="3521"/>
                  </a:lnTo>
                  <a:lnTo>
                    <a:pt x="1295" y="3521"/>
                  </a:lnTo>
                  <a:cubicBezTo>
                    <a:pt x="1480" y="3574"/>
                    <a:pt x="1638" y="3679"/>
                    <a:pt x="1770" y="3812"/>
                  </a:cubicBezTo>
                  <a:cubicBezTo>
                    <a:pt x="1823" y="3944"/>
                    <a:pt x="1929" y="4049"/>
                    <a:pt x="2008" y="4128"/>
                  </a:cubicBezTo>
                  <a:cubicBezTo>
                    <a:pt x="2053" y="4154"/>
                    <a:pt x="2102" y="4166"/>
                    <a:pt x="2150" y="4166"/>
                  </a:cubicBezTo>
                  <a:cubicBezTo>
                    <a:pt x="2297" y="4166"/>
                    <a:pt x="2437" y="4057"/>
                    <a:pt x="2457" y="3917"/>
                  </a:cubicBezTo>
                  <a:cubicBezTo>
                    <a:pt x="2668" y="3019"/>
                    <a:pt x="2668" y="2438"/>
                    <a:pt x="2853" y="1593"/>
                  </a:cubicBezTo>
                  <a:cubicBezTo>
                    <a:pt x="2932" y="1172"/>
                    <a:pt x="3090" y="724"/>
                    <a:pt x="2960" y="277"/>
                  </a:cubicBezTo>
                  <a:lnTo>
                    <a:pt x="2960" y="277"/>
                  </a:lnTo>
                  <a:cubicBezTo>
                    <a:pt x="2966" y="110"/>
                    <a:pt x="2843" y="1"/>
                    <a:pt x="27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5642475" y="2350975"/>
              <a:ext cx="89850" cy="118150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" name="Google Shape;719;p29"/>
          <p:cNvSpPr/>
          <p:nvPr/>
        </p:nvSpPr>
        <p:spPr>
          <a:xfrm>
            <a:off x="7900375" y="222008"/>
            <a:ext cx="1787111" cy="788126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330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"/>
          <p:cNvSpPr/>
          <p:nvPr/>
        </p:nvSpPr>
        <p:spPr>
          <a:xfrm flipH="1">
            <a:off x="-25" y="4609501"/>
            <a:ext cx="9144071" cy="548652"/>
          </a:xfrm>
          <a:custGeom>
            <a:avLst/>
            <a:gdLst/>
            <a:ahLst/>
            <a:cxnLst/>
            <a:rect l="l" t="t" r="r" b="b"/>
            <a:pathLst>
              <a:path w="266591" h="20099" extrusionOk="0">
                <a:moveTo>
                  <a:pt x="177921" y="0"/>
                </a:moveTo>
                <a:cubicBezTo>
                  <a:pt x="141060" y="0"/>
                  <a:pt x="115281" y="7266"/>
                  <a:pt x="83821" y="7266"/>
                </a:cubicBezTo>
                <a:cubicBezTo>
                  <a:pt x="72193" y="7266"/>
                  <a:pt x="59789" y="6273"/>
                  <a:pt x="45762" y="3555"/>
                </a:cubicBezTo>
                <a:cubicBezTo>
                  <a:pt x="37645" y="1748"/>
                  <a:pt x="27129" y="496"/>
                  <a:pt x="16785" y="496"/>
                </a:cubicBezTo>
                <a:cubicBezTo>
                  <a:pt x="10985" y="496"/>
                  <a:pt x="5238" y="890"/>
                  <a:pt x="1" y="1800"/>
                </a:cubicBezTo>
                <a:lnTo>
                  <a:pt x="1" y="20098"/>
                </a:lnTo>
                <a:lnTo>
                  <a:pt x="266590" y="20098"/>
                </a:lnTo>
                <a:lnTo>
                  <a:pt x="266590" y="4512"/>
                </a:lnTo>
                <a:cubicBezTo>
                  <a:pt x="261542" y="6524"/>
                  <a:pt x="255665" y="7280"/>
                  <a:pt x="249337" y="7280"/>
                </a:cubicBezTo>
                <a:cubicBezTo>
                  <a:pt x="231731" y="7280"/>
                  <a:pt x="210633" y="1424"/>
                  <a:pt x="194179" y="472"/>
                </a:cubicBezTo>
                <a:cubicBezTo>
                  <a:pt x="188509" y="144"/>
                  <a:pt x="183105" y="0"/>
                  <a:pt x="177921" y="0"/>
                </a:cubicBezTo>
                <a:close/>
              </a:path>
            </a:pathLst>
          </a:custGeom>
          <a:solidFill>
            <a:srgbClr val="93BC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 dirty="0"/>
          </a:p>
        </p:txBody>
      </p:sp>
      <p:grpSp>
        <p:nvGrpSpPr>
          <p:cNvPr id="144" name="Google Shape;144;p7"/>
          <p:cNvGrpSpPr/>
          <p:nvPr/>
        </p:nvGrpSpPr>
        <p:grpSpPr>
          <a:xfrm rot="1360296">
            <a:off x="-95103" y="4056361"/>
            <a:ext cx="1467215" cy="1722065"/>
            <a:chOff x="6820850" y="1569000"/>
            <a:chExt cx="477125" cy="560000"/>
          </a:xfrm>
        </p:grpSpPr>
        <p:sp>
          <p:nvSpPr>
            <p:cNvPr id="145" name="Google Shape;145;p7"/>
            <p:cNvSpPr/>
            <p:nvPr/>
          </p:nvSpPr>
          <p:spPr>
            <a:xfrm>
              <a:off x="6820850" y="1569000"/>
              <a:ext cx="477125" cy="560000"/>
            </a:xfrm>
            <a:custGeom>
              <a:avLst/>
              <a:gdLst/>
              <a:ahLst/>
              <a:cxnLst/>
              <a:rect l="l" t="t" r="r" b="b"/>
              <a:pathLst>
                <a:path w="19085" h="22400" extrusionOk="0">
                  <a:moveTo>
                    <a:pt x="8483" y="10467"/>
                  </a:moveTo>
                  <a:cubicBezTo>
                    <a:pt x="8484" y="10468"/>
                    <a:pt x="8484" y="10469"/>
                    <a:pt x="8482" y="10469"/>
                  </a:cubicBezTo>
                  <a:cubicBezTo>
                    <a:pt x="8482" y="10468"/>
                    <a:pt x="8483" y="10467"/>
                    <a:pt x="8483" y="10467"/>
                  </a:cubicBezTo>
                  <a:close/>
                  <a:moveTo>
                    <a:pt x="18146" y="1"/>
                  </a:moveTo>
                  <a:cubicBezTo>
                    <a:pt x="18092" y="1"/>
                    <a:pt x="18028" y="30"/>
                    <a:pt x="17956" y="89"/>
                  </a:cubicBezTo>
                  <a:cubicBezTo>
                    <a:pt x="17589" y="397"/>
                    <a:pt x="17158" y="581"/>
                    <a:pt x="16737" y="792"/>
                  </a:cubicBezTo>
                  <a:cubicBezTo>
                    <a:pt x="16198" y="1061"/>
                    <a:pt x="15672" y="1358"/>
                    <a:pt x="15212" y="1755"/>
                  </a:cubicBezTo>
                  <a:cubicBezTo>
                    <a:pt x="14812" y="2103"/>
                    <a:pt x="14495" y="2502"/>
                    <a:pt x="14361" y="3024"/>
                  </a:cubicBezTo>
                  <a:cubicBezTo>
                    <a:pt x="14266" y="3392"/>
                    <a:pt x="14253" y="3761"/>
                    <a:pt x="14452" y="4097"/>
                  </a:cubicBezTo>
                  <a:cubicBezTo>
                    <a:pt x="14533" y="4231"/>
                    <a:pt x="14520" y="4308"/>
                    <a:pt x="14420" y="4418"/>
                  </a:cubicBezTo>
                  <a:cubicBezTo>
                    <a:pt x="13984" y="4891"/>
                    <a:pt x="13558" y="5371"/>
                    <a:pt x="13127" y="5848"/>
                  </a:cubicBezTo>
                  <a:cubicBezTo>
                    <a:pt x="12869" y="6134"/>
                    <a:pt x="12645" y="6460"/>
                    <a:pt x="12351" y="6699"/>
                  </a:cubicBezTo>
                  <a:cubicBezTo>
                    <a:pt x="11276" y="7572"/>
                    <a:pt x="10329" y="8576"/>
                    <a:pt x="9364" y="9561"/>
                  </a:cubicBezTo>
                  <a:cubicBezTo>
                    <a:pt x="9071" y="9860"/>
                    <a:pt x="8814" y="10196"/>
                    <a:pt x="8485" y="10463"/>
                  </a:cubicBezTo>
                  <a:lnTo>
                    <a:pt x="8485" y="10463"/>
                  </a:lnTo>
                  <a:cubicBezTo>
                    <a:pt x="8870" y="9600"/>
                    <a:pt x="9121" y="8683"/>
                    <a:pt x="9487" y="7812"/>
                  </a:cubicBezTo>
                  <a:cubicBezTo>
                    <a:pt x="9563" y="7630"/>
                    <a:pt x="9584" y="7392"/>
                    <a:pt x="9828" y="7392"/>
                  </a:cubicBezTo>
                  <a:cubicBezTo>
                    <a:pt x="9858" y="7392"/>
                    <a:pt x="9891" y="7395"/>
                    <a:pt x="9928" y="7403"/>
                  </a:cubicBezTo>
                  <a:cubicBezTo>
                    <a:pt x="9930" y="7403"/>
                    <a:pt x="9931" y="7403"/>
                    <a:pt x="9933" y="7403"/>
                  </a:cubicBezTo>
                  <a:cubicBezTo>
                    <a:pt x="9946" y="7403"/>
                    <a:pt x="9961" y="7394"/>
                    <a:pt x="9973" y="7387"/>
                  </a:cubicBezTo>
                  <a:cubicBezTo>
                    <a:pt x="10428" y="7180"/>
                    <a:pt x="10841" y="6910"/>
                    <a:pt x="11177" y="6542"/>
                  </a:cubicBezTo>
                  <a:cubicBezTo>
                    <a:pt x="11929" y="5722"/>
                    <a:pt x="12377" y="4725"/>
                    <a:pt x="12715" y="3687"/>
                  </a:cubicBezTo>
                  <a:cubicBezTo>
                    <a:pt x="12982" y="2872"/>
                    <a:pt x="13158" y="2021"/>
                    <a:pt x="13036" y="1146"/>
                  </a:cubicBezTo>
                  <a:cubicBezTo>
                    <a:pt x="13008" y="959"/>
                    <a:pt x="12963" y="872"/>
                    <a:pt x="12872" y="872"/>
                  </a:cubicBezTo>
                  <a:cubicBezTo>
                    <a:pt x="12814" y="872"/>
                    <a:pt x="12737" y="908"/>
                    <a:pt x="12635" y="976"/>
                  </a:cubicBezTo>
                  <a:cubicBezTo>
                    <a:pt x="12581" y="1012"/>
                    <a:pt x="12528" y="1044"/>
                    <a:pt x="12482" y="1088"/>
                  </a:cubicBezTo>
                  <a:cubicBezTo>
                    <a:pt x="12066" y="1506"/>
                    <a:pt x="11592" y="1856"/>
                    <a:pt x="11133" y="2224"/>
                  </a:cubicBezTo>
                  <a:cubicBezTo>
                    <a:pt x="10648" y="2613"/>
                    <a:pt x="10187" y="3024"/>
                    <a:pt x="9801" y="3515"/>
                  </a:cubicBezTo>
                  <a:cubicBezTo>
                    <a:pt x="9151" y="4346"/>
                    <a:pt x="8821" y="5275"/>
                    <a:pt x="8973" y="6343"/>
                  </a:cubicBezTo>
                  <a:cubicBezTo>
                    <a:pt x="9014" y="6630"/>
                    <a:pt x="9059" y="6946"/>
                    <a:pt x="9268" y="7145"/>
                  </a:cubicBezTo>
                  <a:cubicBezTo>
                    <a:pt x="9432" y="7304"/>
                    <a:pt x="9385" y="7410"/>
                    <a:pt x="9329" y="7560"/>
                  </a:cubicBezTo>
                  <a:cubicBezTo>
                    <a:pt x="8950" y="8563"/>
                    <a:pt x="8572" y="9569"/>
                    <a:pt x="8188" y="10571"/>
                  </a:cubicBezTo>
                  <a:cubicBezTo>
                    <a:pt x="8119" y="10749"/>
                    <a:pt x="8112" y="10941"/>
                    <a:pt x="7965" y="11102"/>
                  </a:cubicBezTo>
                  <a:cubicBezTo>
                    <a:pt x="6079" y="13162"/>
                    <a:pt x="4367" y="15365"/>
                    <a:pt x="2736" y="17632"/>
                  </a:cubicBezTo>
                  <a:cubicBezTo>
                    <a:pt x="2707" y="17671"/>
                    <a:pt x="2695" y="17736"/>
                    <a:pt x="2608" y="17736"/>
                  </a:cubicBezTo>
                  <a:cubicBezTo>
                    <a:pt x="2595" y="17736"/>
                    <a:pt x="2579" y="17735"/>
                    <a:pt x="2562" y="17731"/>
                  </a:cubicBezTo>
                  <a:cubicBezTo>
                    <a:pt x="2784" y="17057"/>
                    <a:pt x="2513" y="16296"/>
                    <a:pt x="2988" y="15664"/>
                  </a:cubicBezTo>
                  <a:cubicBezTo>
                    <a:pt x="3197" y="15382"/>
                    <a:pt x="3309" y="15039"/>
                    <a:pt x="3510" y="14747"/>
                  </a:cubicBezTo>
                  <a:cubicBezTo>
                    <a:pt x="4072" y="13922"/>
                    <a:pt x="4463" y="13029"/>
                    <a:pt x="4649" y="12037"/>
                  </a:cubicBezTo>
                  <a:cubicBezTo>
                    <a:pt x="4766" y="11415"/>
                    <a:pt x="4830" y="10795"/>
                    <a:pt x="4862" y="10170"/>
                  </a:cubicBezTo>
                  <a:cubicBezTo>
                    <a:pt x="4910" y="9254"/>
                    <a:pt x="4914" y="8337"/>
                    <a:pt x="4926" y="7421"/>
                  </a:cubicBezTo>
                  <a:cubicBezTo>
                    <a:pt x="4930" y="7226"/>
                    <a:pt x="4897" y="7030"/>
                    <a:pt x="4861" y="6838"/>
                  </a:cubicBezTo>
                  <a:cubicBezTo>
                    <a:pt x="4833" y="6693"/>
                    <a:pt x="4876" y="6480"/>
                    <a:pt x="4690" y="6433"/>
                  </a:cubicBezTo>
                  <a:cubicBezTo>
                    <a:pt x="4669" y="6428"/>
                    <a:pt x="4650" y="6426"/>
                    <a:pt x="4630" y="6426"/>
                  </a:cubicBezTo>
                  <a:cubicBezTo>
                    <a:pt x="4474" y="6426"/>
                    <a:pt x="4369" y="6584"/>
                    <a:pt x="4279" y="6697"/>
                  </a:cubicBezTo>
                  <a:cubicBezTo>
                    <a:pt x="3687" y="7447"/>
                    <a:pt x="3090" y="8196"/>
                    <a:pt x="2583" y="9009"/>
                  </a:cubicBezTo>
                  <a:cubicBezTo>
                    <a:pt x="1147" y="11322"/>
                    <a:pt x="1161" y="13684"/>
                    <a:pt x="2342" y="16083"/>
                  </a:cubicBezTo>
                  <a:cubicBezTo>
                    <a:pt x="2390" y="16182"/>
                    <a:pt x="2404" y="16272"/>
                    <a:pt x="2398" y="16375"/>
                  </a:cubicBezTo>
                  <a:cubicBezTo>
                    <a:pt x="2367" y="17027"/>
                    <a:pt x="2283" y="17672"/>
                    <a:pt x="2180" y="18314"/>
                  </a:cubicBezTo>
                  <a:cubicBezTo>
                    <a:pt x="2160" y="18432"/>
                    <a:pt x="2123" y="18540"/>
                    <a:pt x="2060" y="18643"/>
                  </a:cubicBezTo>
                  <a:cubicBezTo>
                    <a:pt x="1446" y="19645"/>
                    <a:pt x="833" y="20648"/>
                    <a:pt x="218" y="21650"/>
                  </a:cubicBezTo>
                  <a:cubicBezTo>
                    <a:pt x="142" y="21773"/>
                    <a:pt x="95" y="21904"/>
                    <a:pt x="60" y="22039"/>
                  </a:cubicBezTo>
                  <a:cubicBezTo>
                    <a:pt x="1" y="22262"/>
                    <a:pt x="153" y="22337"/>
                    <a:pt x="318" y="22385"/>
                  </a:cubicBezTo>
                  <a:cubicBezTo>
                    <a:pt x="351" y="22395"/>
                    <a:pt x="382" y="22399"/>
                    <a:pt x="410" y="22399"/>
                  </a:cubicBezTo>
                  <a:cubicBezTo>
                    <a:pt x="525" y="22399"/>
                    <a:pt x="600" y="22323"/>
                    <a:pt x="626" y="22186"/>
                  </a:cubicBezTo>
                  <a:cubicBezTo>
                    <a:pt x="646" y="22090"/>
                    <a:pt x="689" y="22010"/>
                    <a:pt x="737" y="21928"/>
                  </a:cubicBezTo>
                  <a:cubicBezTo>
                    <a:pt x="1094" y="21331"/>
                    <a:pt x="1457" y="20733"/>
                    <a:pt x="1814" y="20134"/>
                  </a:cubicBezTo>
                  <a:cubicBezTo>
                    <a:pt x="1856" y="20064"/>
                    <a:pt x="1906" y="20012"/>
                    <a:pt x="1989" y="19990"/>
                  </a:cubicBezTo>
                  <a:cubicBezTo>
                    <a:pt x="2538" y="19848"/>
                    <a:pt x="3059" y="19619"/>
                    <a:pt x="3561" y="19371"/>
                  </a:cubicBezTo>
                  <a:cubicBezTo>
                    <a:pt x="3703" y="19300"/>
                    <a:pt x="3833" y="19270"/>
                    <a:pt x="3957" y="19270"/>
                  </a:cubicBezTo>
                  <a:cubicBezTo>
                    <a:pt x="4123" y="19270"/>
                    <a:pt x="4280" y="19324"/>
                    <a:pt x="4444" y="19406"/>
                  </a:cubicBezTo>
                  <a:cubicBezTo>
                    <a:pt x="4508" y="19439"/>
                    <a:pt x="4564" y="19484"/>
                    <a:pt x="4628" y="19512"/>
                  </a:cubicBezTo>
                  <a:cubicBezTo>
                    <a:pt x="4924" y="19646"/>
                    <a:pt x="5211" y="19791"/>
                    <a:pt x="5551" y="19817"/>
                  </a:cubicBezTo>
                  <a:cubicBezTo>
                    <a:pt x="5649" y="19824"/>
                    <a:pt x="5745" y="19828"/>
                    <a:pt x="5839" y="19828"/>
                  </a:cubicBezTo>
                  <a:cubicBezTo>
                    <a:pt x="6898" y="19828"/>
                    <a:pt x="7750" y="19355"/>
                    <a:pt x="8456" y="18559"/>
                  </a:cubicBezTo>
                  <a:cubicBezTo>
                    <a:pt x="8733" y="18249"/>
                    <a:pt x="9024" y="17957"/>
                    <a:pt x="9324" y="17669"/>
                  </a:cubicBezTo>
                  <a:cubicBezTo>
                    <a:pt x="9766" y="17244"/>
                    <a:pt x="10168" y="16784"/>
                    <a:pt x="10449" y="16231"/>
                  </a:cubicBezTo>
                  <a:cubicBezTo>
                    <a:pt x="10517" y="16098"/>
                    <a:pt x="10604" y="15963"/>
                    <a:pt x="10500" y="15815"/>
                  </a:cubicBezTo>
                  <a:cubicBezTo>
                    <a:pt x="10442" y="15733"/>
                    <a:pt x="10363" y="15711"/>
                    <a:pt x="10281" y="15711"/>
                  </a:cubicBezTo>
                  <a:cubicBezTo>
                    <a:pt x="10224" y="15711"/>
                    <a:pt x="10165" y="15722"/>
                    <a:pt x="10109" y="15729"/>
                  </a:cubicBezTo>
                  <a:cubicBezTo>
                    <a:pt x="9892" y="15753"/>
                    <a:pt x="9677" y="15802"/>
                    <a:pt x="9460" y="15832"/>
                  </a:cubicBezTo>
                  <a:cubicBezTo>
                    <a:pt x="8813" y="15925"/>
                    <a:pt x="8156" y="15884"/>
                    <a:pt x="7515" y="16007"/>
                  </a:cubicBezTo>
                  <a:cubicBezTo>
                    <a:pt x="5912" y="16317"/>
                    <a:pt x="4653" y="17089"/>
                    <a:pt x="4014" y="18670"/>
                  </a:cubicBezTo>
                  <a:cubicBezTo>
                    <a:pt x="3992" y="18722"/>
                    <a:pt x="3969" y="18770"/>
                    <a:pt x="3914" y="18792"/>
                  </a:cubicBezTo>
                  <a:cubicBezTo>
                    <a:pt x="3365" y="19028"/>
                    <a:pt x="2815" y="19265"/>
                    <a:pt x="2264" y="19502"/>
                  </a:cubicBezTo>
                  <a:cubicBezTo>
                    <a:pt x="2534" y="18990"/>
                    <a:pt x="2834" y="18516"/>
                    <a:pt x="3131" y="18037"/>
                  </a:cubicBezTo>
                  <a:cubicBezTo>
                    <a:pt x="3794" y="16965"/>
                    <a:pt x="4443" y="15883"/>
                    <a:pt x="5163" y="14844"/>
                  </a:cubicBezTo>
                  <a:cubicBezTo>
                    <a:pt x="5291" y="14659"/>
                    <a:pt x="5462" y="14570"/>
                    <a:pt x="5671" y="14494"/>
                  </a:cubicBezTo>
                  <a:cubicBezTo>
                    <a:pt x="6357" y="14243"/>
                    <a:pt x="7078" y="14119"/>
                    <a:pt x="7766" y="13874"/>
                  </a:cubicBezTo>
                  <a:cubicBezTo>
                    <a:pt x="7952" y="13808"/>
                    <a:pt x="8136" y="13740"/>
                    <a:pt x="8308" y="13740"/>
                  </a:cubicBezTo>
                  <a:cubicBezTo>
                    <a:pt x="8485" y="13740"/>
                    <a:pt x="8651" y="13812"/>
                    <a:pt x="8795" y="14032"/>
                  </a:cubicBezTo>
                  <a:cubicBezTo>
                    <a:pt x="8798" y="14041"/>
                    <a:pt x="8806" y="14044"/>
                    <a:pt x="8813" y="14048"/>
                  </a:cubicBezTo>
                  <a:cubicBezTo>
                    <a:pt x="9175" y="14246"/>
                    <a:pt x="9548" y="14388"/>
                    <a:pt x="9945" y="14388"/>
                  </a:cubicBezTo>
                  <a:cubicBezTo>
                    <a:pt x="10083" y="14388"/>
                    <a:pt x="10224" y="14371"/>
                    <a:pt x="10369" y="14333"/>
                  </a:cubicBezTo>
                  <a:cubicBezTo>
                    <a:pt x="10905" y="14192"/>
                    <a:pt x="11410" y="13980"/>
                    <a:pt x="11829" y="13606"/>
                  </a:cubicBezTo>
                  <a:cubicBezTo>
                    <a:pt x="12906" y="12640"/>
                    <a:pt x="13411" y="11360"/>
                    <a:pt x="13765" y="10001"/>
                  </a:cubicBezTo>
                  <a:cubicBezTo>
                    <a:pt x="13792" y="9902"/>
                    <a:pt x="13791" y="9795"/>
                    <a:pt x="13693" y="9721"/>
                  </a:cubicBezTo>
                  <a:cubicBezTo>
                    <a:pt x="13652" y="9691"/>
                    <a:pt x="13612" y="9680"/>
                    <a:pt x="13573" y="9680"/>
                  </a:cubicBezTo>
                  <a:cubicBezTo>
                    <a:pt x="13506" y="9680"/>
                    <a:pt x="13443" y="9715"/>
                    <a:pt x="13386" y="9752"/>
                  </a:cubicBezTo>
                  <a:cubicBezTo>
                    <a:pt x="13122" y="9923"/>
                    <a:pt x="12859" y="10093"/>
                    <a:pt x="12573" y="10225"/>
                  </a:cubicBezTo>
                  <a:cubicBezTo>
                    <a:pt x="11925" y="10526"/>
                    <a:pt x="11275" y="10818"/>
                    <a:pt x="10630" y="11118"/>
                  </a:cubicBezTo>
                  <a:cubicBezTo>
                    <a:pt x="9611" y="11594"/>
                    <a:pt x="8812" y="12309"/>
                    <a:pt x="8283" y="13309"/>
                  </a:cubicBezTo>
                  <a:cubicBezTo>
                    <a:pt x="8233" y="13403"/>
                    <a:pt x="8163" y="13444"/>
                    <a:pt x="8071" y="13474"/>
                  </a:cubicBezTo>
                  <a:cubicBezTo>
                    <a:pt x="7433" y="13687"/>
                    <a:pt x="6794" y="13904"/>
                    <a:pt x="6153" y="14116"/>
                  </a:cubicBezTo>
                  <a:cubicBezTo>
                    <a:pt x="6047" y="14151"/>
                    <a:pt x="5939" y="14187"/>
                    <a:pt x="5827" y="14187"/>
                  </a:cubicBezTo>
                  <a:cubicBezTo>
                    <a:pt x="5793" y="14187"/>
                    <a:pt x="5758" y="14184"/>
                    <a:pt x="5723" y="14176"/>
                  </a:cubicBezTo>
                  <a:cubicBezTo>
                    <a:pt x="5709" y="14114"/>
                    <a:pt x="5751" y="14082"/>
                    <a:pt x="5778" y="14047"/>
                  </a:cubicBezTo>
                  <a:cubicBezTo>
                    <a:pt x="7349" y="11912"/>
                    <a:pt x="9127" y="9961"/>
                    <a:pt x="11061" y="8154"/>
                  </a:cubicBezTo>
                  <a:cubicBezTo>
                    <a:pt x="11138" y="8083"/>
                    <a:pt x="11219" y="8031"/>
                    <a:pt x="11322" y="8003"/>
                  </a:cubicBezTo>
                  <a:cubicBezTo>
                    <a:pt x="12045" y="7798"/>
                    <a:pt x="12758" y="7557"/>
                    <a:pt x="13494" y="7390"/>
                  </a:cubicBezTo>
                  <a:cubicBezTo>
                    <a:pt x="13606" y="7365"/>
                    <a:pt x="13713" y="7352"/>
                    <a:pt x="13815" y="7352"/>
                  </a:cubicBezTo>
                  <a:cubicBezTo>
                    <a:pt x="14002" y="7352"/>
                    <a:pt x="14174" y="7394"/>
                    <a:pt x="14338" y="7473"/>
                  </a:cubicBezTo>
                  <a:cubicBezTo>
                    <a:pt x="14635" y="7615"/>
                    <a:pt x="14937" y="7669"/>
                    <a:pt x="15240" y="7669"/>
                  </a:cubicBezTo>
                  <a:cubicBezTo>
                    <a:pt x="15477" y="7669"/>
                    <a:pt x="15714" y="7636"/>
                    <a:pt x="15950" y="7586"/>
                  </a:cubicBezTo>
                  <a:cubicBezTo>
                    <a:pt x="17189" y="7325"/>
                    <a:pt x="18075" y="6562"/>
                    <a:pt x="18737" y="5512"/>
                  </a:cubicBezTo>
                  <a:cubicBezTo>
                    <a:pt x="18836" y="5352"/>
                    <a:pt x="18927" y="5187"/>
                    <a:pt x="19002" y="5017"/>
                  </a:cubicBezTo>
                  <a:cubicBezTo>
                    <a:pt x="19085" y="4832"/>
                    <a:pt x="19013" y="4722"/>
                    <a:pt x="18825" y="4722"/>
                  </a:cubicBezTo>
                  <a:cubicBezTo>
                    <a:pt x="18815" y="4722"/>
                    <a:pt x="18804" y="4722"/>
                    <a:pt x="18793" y="4723"/>
                  </a:cubicBezTo>
                  <a:cubicBezTo>
                    <a:pt x="18716" y="4729"/>
                    <a:pt x="18638" y="4743"/>
                    <a:pt x="18562" y="4763"/>
                  </a:cubicBezTo>
                  <a:cubicBezTo>
                    <a:pt x="18144" y="4873"/>
                    <a:pt x="17718" y="4943"/>
                    <a:pt x="17290" y="4993"/>
                  </a:cubicBezTo>
                  <a:cubicBezTo>
                    <a:pt x="16792" y="5049"/>
                    <a:pt x="16287" y="5083"/>
                    <a:pt x="15804" y="5225"/>
                  </a:cubicBezTo>
                  <a:cubicBezTo>
                    <a:pt x="14881" y="5498"/>
                    <a:pt x="14139" y="5988"/>
                    <a:pt x="13793" y="6939"/>
                  </a:cubicBezTo>
                  <a:cubicBezTo>
                    <a:pt x="13776" y="6987"/>
                    <a:pt x="13753" y="7020"/>
                    <a:pt x="13706" y="7039"/>
                  </a:cubicBezTo>
                  <a:cubicBezTo>
                    <a:pt x="13141" y="7262"/>
                    <a:pt x="12571" y="7462"/>
                    <a:pt x="11950" y="7497"/>
                  </a:cubicBezTo>
                  <a:cubicBezTo>
                    <a:pt x="12519" y="6841"/>
                    <a:pt x="13230" y="6333"/>
                    <a:pt x="13738" y="5625"/>
                  </a:cubicBezTo>
                  <a:cubicBezTo>
                    <a:pt x="14033" y="5211"/>
                    <a:pt x="14430" y="4878"/>
                    <a:pt x="14780" y="4509"/>
                  </a:cubicBezTo>
                  <a:cubicBezTo>
                    <a:pt x="14842" y="4441"/>
                    <a:pt x="14906" y="4411"/>
                    <a:pt x="14992" y="4411"/>
                  </a:cubicBezTo>
                  <a:cubicBezTo>
                    <a:pt x="15004" y="4411"/>
                    <a:pt x="15015" y="4412"/>
                    <a:pt x="15027" y="4413"/>
                  </a:cubicBezTo>
                  <a:cubicBezTo>
                    <a:pt x="15117" y="4421"/>
                    <a:pt x="15207" y="4426"/>
                    <a:pt x="15297" y="4426"/>
                  </a:cubicBezTo>
                  <a:cubicBezTo>
                    <a:pt x="15464" y="4426"/>
                    <a:pt x="15630" y="4408"/>
                    <a:pt x="15796" y="4356"/>
                  </a:cubicBezTo>
                  <a:cubicBezTo>
                    <a:pt x="16475" y="4143"/>
                    <a:pt x="17024" y="3745"/>
                    <a:pt x="17469" y="3193"/>
                  </a:cubicBezTo>
                  <a:cubicBezTo>
                    <a:pt x="18162" y="2335"/>
                    <a:pt x="18498" y="1373"/>
                    <a:pt x="18336" y="264"/>
                  </a:cubicBezTo>
                  <a:cubicBezTo>
                    <a:pt x="18311" y="92"/>
                    <a:pt x="18244" y="1"/>
                    <a:pt x="18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6868800" y="1765825"/>
              <a:ext cx="61450" cy="204275"/>
            </a:xfrm>
            <a:custGeom>
              <a:avLst/>
              <a:gdLst/>
              <a:ahLst/>
              <a:cxnLst/>
              <a:rect l="l" t="t" r="r" b="b"/>
              <a:pathLst>
                <a:path w="2458" h="8171" extrusionOk="0">
                  <a:moveTo>
                    <a:pt x="2452" y="2946"/>
                  </a:moveTo>
                  <a:cubicBezTo>
                    <a:pt x="2451" y="2948"/>
                    <a:pt x="2451" y="2950"/>
                    <a:pt x="2451" y="2952"/>
                  </a:cubicBezTo>
                  <a:lnTo>
                    <a:pt x="2451" y="2952"/>
                  </a:lnTo>
                  <a:cubicBezTo>
                    <a:pt x="2453" y="2951"/>
                    <a:pt x="2455" y="2950"/>
                    <a:pt x="2457" y="2949"/>
                  </a:cubicBezTo>
                  <a:lnTo>
                    <a:pt x="2452" y="2946"/>
                  </a:lnTo>
                  <a:close/>
                  <a:moveTo>
                    <a:pt x="2282" y="0"/>
                  </a:moveTo>
                  <a:cubicBezTo>
                    <a:pt x="2205" y="0"/>
                    <a:pt x="2167" y="144"/>
                    <a:pt x="2138" y="228"/>
                  </a:cubicBezTo>
                  <a:cubicBezTo>
                    <a:pt x="1956" y="753"/>
                    <a:pt x="1784" y="1283"/>
                    <a:pt x="1602" y="1809"/>
                  </a:cubicBezTo>
                  <a:cubicBezTo>
                    <a:pt x="1577" y="1881"/>
                    <a:pt x="1594" y="1987"/>
                    <a:pt x="1478" y="2015"/>
                  </a:cubicBezTo>
                  <a:cubicBezTo>
                    <a:pt x="1382" y="1778"/>
                    <a:pt x="1431" y="1507"/>
                    <a:pt x="1264" y="1235"/>
                  </a:cubicBezTo>
                  <a:lnTo>
                    <a:pt x="1264" y="1235"/>
                  </a:lnTo>
                  <a:cubicBezTo>
                    <a:pt x="1203" y="1562"/>
                    <a:pt x="1290" y="1812"/>
                    <a:pt x="1371" y="2060"/>
                  </a:cubicBezTo>
                  <a:cubicBezTo>
                    <a:pt x="1424" y="2225"/>
                    <a:pt x="1431" y="2376"/>
                    <a:pt x="1378" y="2543"/>
                  </a:cubicBezTo>
                  <a:cubicBezTo>
                    <a:pt x="1103" y="3385"/>
                    <a:pt x="963" y="4260"/>
                    <a:pt x="803" y="5129"/>
                  </a:cubicBezTo>
                  <a:cubicBezTo>
                    <a:pt x="771" y="5303"/>
                    <a:pt x="801" y="5499"/>
                    <a:pt x="671" y="5675"/>
                  </a:cubicBezTo>
                  <a:cubicBezTo>
                    <a:pt x="427" y="5007"/>
                    <a:pt x="291" y="4329"/>
                    <a:pt x="46" y="3686"/>
                  </a:cubicBezTo>
                  <a:cubicBezTo>
                    <a:pt x="1" y="3806"/>
                    <a:pt x="2" y="3919"/>
                    <a:pt x="22" y="4034"/>
                  </a:cubicBezTo>
                  <a:cubicBezTo>
                    <a:pt x="126" y="4669"/>
                    <a:pt x="359" y="5275"/>
                    <a:pt x="461" y="5910"/>
                  </a:cubicBezTo>
                  <a:cubicBezTo>
                    <a:pt x="493" y="6109"/>
                    <a:pt x="623" y="6292"/>
                    <a:pt x="575" y="6500"/>
                  </a:cubicBezTo>
                  <a:cubicBezTo>
                    <a:pt x="472" y="6945"/>
                    <a:pt x="486" y="7403"/>
                    <a:pt x="420" y="7851"/>
                  </a:cubicBezTo>
                  <a:cubicBezTo>
                    <a:pt x="403" y="7964"/>
                    <a:pt x="418" y="8080"/>
                    <a:pt x="514" y="8170"/>
                  </a:cubicBezTo>
                  <a:cubicBezTo>
                    <a:pt x="599" y="8090"/>
                    <a:pt x="621" y="8000"/>
                    <a:pt x="628" y="7906"/>
                  </a:cubicBezTo>
                  <a:cubicBezTo>
                    <a:pt x="706" y="6818"/>
                    <a:pt x="905" y="5749"/>
                    <a:pt x="1090" y="4676"/>
                  </a:cubicBezTo>
                  <a:cubicBezTo>
                    <a:pt x="1122" y="4493"/>
                    <a:pt x="1152" y="4317"/>
                    <a:pt x="1313" y="4175"/>
                  </a:cubicBezTo>
                  <a:cubicBezTo>
                    <a:pt x="1618" y="3906"/>
                    <a:pt x="1907" y="3618"/>
                    <a:pt x="2195" y="3329"/>
                  </a:cubicBezTo>
                  <a:cubicBezTo>
                    <a:pt x="2301" y="3221"/>
                    <a:pt x="2421" y="3115"/>
                    <a:pt x="2451" y="2952"/>
                  </a:cubicBezTo>
                  <a:lnTo>
                    <a:pt x="2451" y="2952"/>
                  </a:lnTo>
                  <a:cubicBezTo>
                    <a:pt x="2266" y="3033"/>
                    <a:pt x="2151" y="3193"/>
                    <a:pt x="2007" y="3322"/>
                  </a:cubicBezTo>
                  <a:cubicBezTo>
                    <a:pt x="1759" y="3546"/>
                    <a:pt x="1509" y="3766"/>
                    <a:pt x="1252" y="3992"/>
                  </a:cubicBezTo>
                  <a:cubicBezTo>
                    <a:pt x="1232" y="3927"/>
                    <a:pt x="1252" y="3852"/>
                    <a:pt x="1265" y="3779"/>
                  </a:cubicBezTo>
                  <a:cubicBezTo>
                    <a:pt x="1350" y="3292"/>
                    <a:pt x="1502" y="2822"/>
                    <a:pt x="1646" y="2352"/>
                  </a:cubicBezTo>
                  <a:cubicBezTo>
                    <a:pt x="1759" y="1980"/>
                    <a:pt x="1839" y="1592"/>
                    <a:pt x="2034" y="1248"/>
                  </a:cubicBezTo>
                  <a:lnTo>
                    <a:pt x="2034" y="1248"/>
                  </a:lnTo>
                  <a:cubicBezTo>
                    <a:pt x="2033" y="1250"/>
                    <a:pt x="2033" y="1253"/>
                    <a:pt x="2033" y="1256"/>
                  </a:cubicBezTo>
                  <a:lnTo>
                    <a:pt x="2034" y="1247"/>
                  </a:lnTo>
                  <a:lnTo>
                    <a:pt x="2034" y="1247"/>
                  </a:lnTo>
                  <a:cubicBezTo>
                    <a:pt x="2034" y="1247"/>
                    <a:pt x="2034" y="1247"/>
                    <a:pt x="2034" y="1248"/>
                  </a:cubicBezTo>
                  <a:lnTo>
                    <a:pt x="2034" y="1248"/>
                  </a:lnTo>
                  <a:cubicBezTo>
                    <a:pt x="2086" y="916"/>
                    <a:pt x="2246" y="617"/>
                    <a:pt x="2329" y="293"/>
                  </a:cubicBezTo>
                  <a:cubicBezTo>
                    <a:pt x="2353" y="197"/>
                    <a:pt x="2429" y="45"/>
                    <a:pt x="2304" y="4"/>
                  </a:cubicBezTo>
                  <a:cubicBezTo>
                    <a:pt x="2296" y="2"/>
                    <a:pt x="2289" y="0"/>
                    <a:pt x="2282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7024600" y="1852125"/>
              <a:ext cx="107375" cy="61975"/>
            </a:xfrm>
            <a:custGeom>
              <a:avLst/>
              <a:gdLst/>
              <a:ahLst/>
              <a:cxnLst/>
              <a:rect l="l" t="t" r="r" b="b"/>
              <a:pathLst>
                <a:path w="4295" h="2479" extrusionOk="0">
                  <a:moveTo>
                    <a:pt x="1883" y="826"/>
                  </a:moveTo>
                  <a:lnTo>
                    <a:pt x="1874" y="832"/>
                  </a:lnTo>
                  <a:cubicBezTo>
                    <a:pt x="1874" y="836"/>
                    <a:pt x="1873" y="840"/>
                    <a:pt x="1872" y="844"/>
                  </a:cubicBezTo>
                  <a:lnTo>
                    <a:pt x="1872" y="844"/>
                  </a:lnTo>
                  <a:cubicBezTo>
                    <a:pt x="1876" y="838"/>
                    <a:pt x="1879" y="832"/>
                    <a:pt x="1883" y="826"/>
                  </a:cubicBezTo>
                  <a:close/>
                  <a:moveTo>
                    <a:pt x="4294" y="1"/>
                  </a:moveTo>
                  <a:lnTo>
                    <a:pt x="4294" y="1"/>
                  </a:lnTo>
                  <a:cubicBezTo>
                    <a:pt x="3681" y="261"/>
                    <a:pt x="3342" y="811"/>
                    <a:pt x="2779" y="1095"/>
                  </a:cubicBezTo>
                  <a:cubicBezTo>
                    <a:pt x="2807" y="825"/>
                    <a:pt x="2974" y="615"/>
                    <a:pt x="2948" y="325"/>
                  </a:cubicBezTo>
                  <a:lnTo>
                    <a:pt x="2948" y="325"/>
                  </a:lnTo>
                  <a:cubicBezTo>
                    <a:pt x="2743" y="540"/>
                    <a:pt x="2636" y="771"/>
                    <a:pt x="2597" y="1016"/>
                  </a:cubicBezTo>
                  <a:cubicBezTo>
                    <a:pt x="2557" y="1267"/>
                    <a:pt x="2410" y="1392"/>
                    <a:pt x="2207" y="1495"/>
                  </a:cubicBezTo>
                  <a:cubicBezTo>
                    <a:pt x="1990" y="1604"/>
                    <a:pt x="1788" y="1744"/>
                    <a:pt x="1521" y="1820"/>
                  </a:cubicBezTo>
                  <a:cubicBezTo>
                    <a:pt x="1590" y="1443"/>
                    <a:pt x="1821" y="1174"/>
                    <a:pt x="1872" y="844"/>
                  </a:cubicBezTo>
                  <a:lnTo>
                    <a:pt x="1872" y="844"/>
                  </a:lnTo>
                  <a:cubicBezTo>
                    <a:pt x="1768" y="1021"/>
                    <a:pt x="1628" y="1186"/>
                    <a:pt x="1571" y="1377"/>
                  </a:cubicBezTo>
                  <a:cubicBezTo>
                    <a:pt x="1390" y="1968"/>
                    <a:pt x="910" y="2144"/>
                    <a:pt x="400" y="2293"/>
                  </a:cubicBezTo>
                  <a:cubicBezTo>
                    <a:pt x="316" y="2315"/>
                    <a:pt x="230" y="2328"/>
                    <a:pt x="148" y="2356"/>
                  </a:cubicBezTo>
                  <a:cubicBezTo>
                    <a:pt x="89" y="2377"/>
                    <a:pt x="6" y="2380"/>
                    <a:pt x="0" y="2479"/>
                  </a:cubicBezTo>
                  <a:cubicBezTo>
                    <a:pt x="614" y="2445"/>
                    <a:pt x="1190" y="2283"/>
                    <a:pt x="1722" y="1992"/>
                  </a:cubicBezTo>
                  <a:cubicBezTo>
                    <a:pt x="1931" y="1877"/>
                    <a:pt x="2131" y="1800"/>
                    <a:pt x="2341" y="1800"/>
                  </a:cubicBezTo>
                  <a:cubicBezTo>
                    <a:pt x="2480" y="1800"/>
                    <a:pt x="2622" y="1833"/>
                    <a:pt x="2775" y="1912"/>
                  </a:cubicBezTo>
                  <a:cubicBezTo>
                    <a:pt x="2884" y="1968"/>
                    <a:pt x="3004" y="1997"/>
                    <a:pt x="3126" y="1997"/>
                  </a:cubicBezTo>
                  <a:cubicBezTo>
                    <a:pt x="3267" y="1997"/>
                    <a:pt x="3411" y="1958"/>
                    <a:pt x="3546" y="1878"/>
                  </a:cubicBezTo>
                  <a:cubicBezTo>
                    <a:pt x="3461" y="1856"/>
                    <a:pt x="3377" y="1847"/>
                    <a:pt x="3293" y="1847"/>
                  </a:cubicBezTo>
                  <a:cubicBezTo>
                    <a:pt x="3277" y="1847"/>
                    <a:pt x="3261" y="1847"/>
                    <a:pt x="3244" y="1848"/>
                  </a:cubicBezTo>
                  <a:cubicBezTo>
                    <a:pt x="3229" y="1848"/>
                    <a:pt x="3214" y="1849"/>
                    <a:pt x="3199" y="1849"/>
                  </a:cubicBezTo>
                  <a:cubicBezTo>
                    <a:pt x="3017" y="1849"/>
                    <a:pt x="2838" y="1825"/>
                    <a:pt x="2660" y="1787"/>
                  </a:cubicBezTo>
                  <a:cubicBezTo>
                    <a:pt x="2588" y="1772"/>
                    <a:pt x="2478" y="1778"/>
                    <a:pt x="2460" y="1693"/>
                  </a:cubicBezTo>
                  <a:cubicBezTo>
                    <a:pt x="2439" y="1601"/>
                    <a:pt x="2549" y="1583"/>
                    <a:pt x="2609" y="1540"/>
                  </a:cubicBezTo>
                  <a:cubicBezTo>
                    <a:pt x="2821" y="1392"/>
                    <a:pt x="3038" y="1251"/>
                    <a:pt x="3244" y="1096"/>
                  </a:cubicBezTo>
                  <a:cubicBezTo>
                    <a:pt x="3314" y="1043"/>
                    <a:pt x="3378" y="1012"/>
                    <a:pt x="3455" y="1012"/>
                  </a:cubicBezTo>
                  <a:cubicBezTo>
                    <a:pt x="3488" y="1012"/>
                    <a:pt x="3523" y="1017"/>
                    <a:pt x="3563" y="1030"/>
                  </a:cubicBezTo>
                  <a:cubicBezTo>
                    <a:pt x="3633" y="1051"/>
                    <a:pt x="3707" y="1069"/>
                    <a:pt x="3781" y="1069"/>
                  </a:cubicBezTo>
                  <a:cubicBezTo>
                    <a:pt x="3857" y="1069"/>
                    <a:pt x="3933" y="1050"/>
                    <a:pt x="4008" y="996"/>
                  </a:cubicBezTo>
                  <a:cubicBezTo>
                    <a:pt x="3915" y="905"/>
                    <a:pt x="3810" y="910"/>
                    <a:pt x="3712" y="900"/>
                  </a:cubicBezTo>
                  <a:cubicBezTo>
                    <a:pt x="3586" y="889"/>
                    <a:pt x="3577" y="839"/>
                    <a:pt x="3662" y="757"/>
                  </a:cubicBezTo>
                  <a:cubicBezTo>
                    <a:pt x="3760" y="666"/>
                    <a:pt x="3863" y="579"/>
                    <a:pt x="3957" y="488"/>
                  </a:cubicBezTo>
                  <a:cubicBezTo>
                    <a:pt x="4090" y="362"/>
                    <a:pt x="4211" y="227"/>
                    <a:pt x="4294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6924725" y="1978700"/>
              <a:ext cx="132850" cy="68700"/>
            </a:xfrm>
            <a:custGeom>
              <a:avLst/>
              <a:gdLst/>
              <a:ahLst/>
              <a:cxnLst/>
              <a:rect l="l" t="t" r="r" b="b"/>
              <a:pathLst>
                <a:path w="5314" h="2748" extrusionOk="0">
                  <a:moveTo>
                    <a:pt x="5246" y="1"/>
                  </a:moveTo>
                  <a:cubicBezTo>
                    <a:pt x="5127" y="1"/>
                    <a:pt x="5038" y="62"/>
                    <a:pt x="4951" y="115"/>
                  </a:cubicBezTo>
                  <a:cubicBezTo>
                    <a:pt x="4609" y="323"/>
                    <a:pt x="4273" y="539"/>
                    <a:pt x="3930" y="745"/>
                  </a:cubicBezTo>
                  <a:cubicBezTo>
                    <a:pt x="3860" y="787"/>
                    <a:pt x="3780" y="872"/>
                    <a:pt x="3706" y="872"/>
                  </a:cubicBezTo>
                  <a:cubicBezTo>
                    <a:pt x="3691" y="872"/>
                    <a:pt x="3676" y="868"/>
                    <a:pt x="3662" y="861"/>
                  </a:cubicBezTo>
                  <a:cubicBezTo>
                    <a:pt x="3556" y="804"/>
                    <a:pt x="3661" y="680"/>
                    <a:pt x="3654" y="584"/>
                  </a:cubicBezTo>
                  <a:cubicBezTo>
                    <a:pt x="3649" y="539"/>
                    <a:pt x="3655" y="492"/>
                    <a:pt x="3659" y="374"/>
                  </a:cubicBezTo>
                  <a:lnTo>
                    <a:pt x="3659" y="374"/>
                  </a:lnTo>
                  <a:cubicBezTo>
                    <a:pt x="3513" y="543"/>
                    <a:pt x="3465" y="684"/>
                    <a:pt x="3442" y="829"/>
                  </a:cubicBezTo>
                  <a:cubicBezTo>
                    <a:pt x="3419" y="997"/>
                    <a:pt x="3332" y="1089"/>
                    <a:pt x="3189" y="1168"/>
                  </a:cubicBezTo>
                  <a:cubicBezTo>
                    <a:pt x="2779" y="1395"/>
                    <a:pt x="2362" y="1613"/>
                    <a:pt x="1933" y="1809"/>
                  </a:cubicBezTo>
                  <a:cubicBezTo>
                    <a:pt x="1825" y="1858"/>
                    <a:pt x="1722" y="1933"/>
                    <a:pt x="1554" y="1939"/>
                  </a:cubicBezTo>
                  <a:cubicBezTo>
                    <a:pt x="1828" y="1445"/>
                    <a:pt x="2173" y="1033"/>
                    <a:pt x="2372" y="536"/>
                  </a:cubicBezTo>
                  <a:lnTo>
                    <a:pt x="2372" y="536"/>
                  </a:lnTo>
                  <a:cubicBezTo>
                    <a:pt x="2220" y="618"/>
                    <a:pt x="2116" y="745"/>
                    <a:pt x="2025" y="880"/>
                  </a:cubicBezTo>
                  <a:cubicBezTo>
                    <a:pt x="1792" y="1233"/>
                    <a:pt x="1560" y="1586"/>
                    <a:pt x="1335" y="1946"/>
                  </a:cubicBezTo>
                  <a:cubicBezTo>
                    <a:pt x="1248" y="2085"/>
                    <a:pt x="1143" y="2184"/>
                    <a:pt x="988" y="2243"/>
                  </a:cubicBezTo>
                  <a:cubicBezTo>
                    <a:pt x="704" y="2353"/>
                    <a:pt x="422" y="2469"/>
                    <a:pt x="140" y="2588"/>
                  </a:cubicBezTo>
                  <a:cubicBezTo>
                    <a:pt x="85" y="2610"/>
                    <a:pt x="0" y="2631"/>
                    <a:pt x="33" y="2712"/>
                  </a:cubicBezTo>
                  <a:cubicBezTo>
                    <a:pt x="43" y="2739"/>
                    <a:pt x="64" y="2748"/>
                    <a:pt x="87" y="2748"/>
                  </a:cubicBezTo>
                  <a:cubicBezTo>
                    <a:pt x="116" y="2748"/>
                    <a:pt x="150" y="2734"/>
                    <a:pt x="178" y="2723"/>
                  </a:cubicBezTo>
                  <a:cubicBezTo>
                    <a:pt x="414" y="2636"/>
                    <a:pt x="665" y="2606"/>
                    <a:pt x="895" y="2496"/>
                  </a:cubicBezTo>
                  <a:cubicBezTo>
                    <a:pt x="1530" y="2193"/>
                    <a:pt x="2171" y="1902"/>
                    <a:pt x="2801" y="1590"/>
                  </a:cubicBezTo>
                  <a:cubicBezTo>
                    <a:pt x="3576" y="1206"/>
                    <a:pt x="4330" y="787"/>
                    <a:pt x="5039" y="296"/>
                  </a:cubicBezTo>
                  <a:cubicBezTo>
                    <a:pt x="5144" y="224"/>
                    <a:pt x="5268" y="165"/>
                    <a:pt x="5313" y="7"/>
                  </a:cubicBezTo>
                  <a:cubicBezTo>
                    <a:pt x="5290" y="2"/>
                    <a:pt x="5268" y="1"/>
                    <a:pt x="5246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7055775" y="1620875"/>
              <a:ext cx="74675" cy="133675"/>
            </a:xfrm>
            <a:custGeom>
              <a:avLst/>
              <a:gdLst/>
              <a:ahLst/>
              <a:cxnLst/>
              <a:rect l="l" t="t" r="r" b="b"/>
              <a:pathLst>
                <a:path w="2987" h="5347" extrusionOk="0">
                  <a:moveTo>
                    <a:pt x="2899" y="1"/>
                  </a:moveTo>
                  <a:cubicBezTo>
                    <a:pt x="2703" y="128"/>
                    <a:pt x="2577" y="275"/>
                    <a:pt x="2465" y="434"/>
                  </a:cubicBezTo>
                  <a:cubicBezTo>
                    <a:pt x="1714" y="1499"/>
                    <a:pt x="1051" y="2614"/>
                    <a:pt x="545" y="3819"/>
                  </a:cubicBezTo>
                  <a:cubicBezTo>
                    <a:pt x="513" y="3901"/>
                    <a:pt x="500" y="4003"/>
                    <a:pt x="375" y="4061"/>
                  </a:cubicBezTo>
                  <a:cubicBezTo>
                    <a:pt x="280" y="3565"/>
                    <a:pt x="186" y="3083"/>
                    <a:pt x="91" y="2586"/>
                  </a:cubicBezTo>
                  <a:cubicBezTo>
                    <a:pt x="1" y="2640"/>
                    <a:pt x="19" y="2702"/>
                    <a:pt x="20" y="2750"/>
                  </a:cubicBezTo>
                  <a:cubicBezTo>
                    <a:pt x="20" y="3124"/>
                    <a:pt x="112" y="3479"/>
                    <a:pt x="242" y="3825"/>
                  </a:cubicBezTo>
                  <a:cubicBezTo>
                    <a:pt x="338" y="4075"/>
                    <a:pt x="368" y="4313"/>
                    <a:pt x="248" y="4573"/>
                  </a:cubicBezTo>
                  <a:cubicBezTo>
                    <a:pt x="136" y="4814"/>
                    <a:pt x="42" y="5070"/>
                    <a:pt x="33" y="5346"/>
                  </a:cubicBezTo>
                  <a:cubicBezTo>
                    <a:pt x="241" y="4929"/>
                    <a:pt x="454" y="4512"/>
                    <a:pt x="615" y="4078"/>
                  </a:cubicBezTo>
                  <a:cubicBezTo>
                    <a:pt x="987" y="3066"/>
                    <a:pt x="1571" y="2180"/>
                    <a:pt x="2154" y="1288"/>
                  </a:cubicBezTo>
                  <a:cubicBezTo>
                    <a:pt x="2220" y="1189"/>
                    <a:pt x="2295" y="1140"/>
                    <a:pt x="2418" y="1121"/>
                  </a:cubicBezTo>
                  <a:cubicBezTo>
                    <a:pt x="2577" y="1094"/>
                    <a:pt x="2738" y="1048"/>
                    <a:pt x="2878" y="955"/>
                  </a:cubicBezTo>
                  <a:cubicBezTo>
                    <a:pt x="2922" y="927"/>
                    <a:pt x="2987" y="897"/>
                    <a:pt x="2971" y="835"/>
                  </a:cubicBezTo>
                  <a:cubicBezTo>
                    <a:pt x="2962" y="796"/>
                    <a:pt x="2936" y="789"/>
                    <a:pt x="2906" y="789"/>
                  </a:cubicBezTo>
                  <a:cubicBezTo>
                    <a:pt x="2886" y="789"/>
                    <a:pt x="2865" y="792"/>
                    <a:pt x="2847" y="792"/>
                  </a:cubicBezTo>
                  <a:cubicBezTo>
                    <a:pt x="2841" y="792"/>
                    <a:pt x="2835" y="792"/>
                    <a:pt x="2830" y="791"/>
                  </a:cubicBezTo>
                  <a:cubicBezTo>
                    <a:pt x="2822" y="790"/>
                    <a:pt x="2814" y="789"/>
                    <a:pt x="2805" y="789"/>
                  </a:cubicBezTo>
                  <a:cubicBezTo>
                    <a:pt x="2726" y="789"/>
                    <a:pt x="2650" y="835"/>
                    <a:pt x="2558" y="835"/>
                  </a:cubicBezTo>
                  <a:cubicBezTo>
                    <a:pt x="2536" y="835"/>
                    <a:pt x="2513" y="833"/>
                    <a:pt x="2489" y="826"/>
                  </a:cubicBezTo>
                  <a:cubicBezTo>
                    <a:pt x="2617" y="554"/>
                    <a:pt x="2853" y="341"/>
                    <a:pt x="2899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7183675" y="1588400"/>
              <a:ext cx="82175" cy="95150"/>
            </a:xfrm>
            <a:custGeom>
              <a:avLst/>
              <a:gdLst/>
              <a:ahLst/>
              <a:cxnLst/>
              <a:rect l="l" t="t" r="r" b="b"/>
              <a:pathLst>
                <a:path w="3287" h="3806" extrusionOk="0">
                  <a:moveTo>
                    <a:pt x="3287" y="0"/>
                  </a:moveTo>
                  <a:lnTo>
                    <a:pt x="3287" y="0"/>
                  </a:lnTo>
                  <a:cubicBezTo>
                    <a:pt x="2766" y="442"/>
                    <a:pt x="2386" y="1020"/>
                    <a:pt x="1815" y="1506"/>
                  </a:cubicBezTo>
                  <a:cubicBezTo>
                    <a:pt x="1878" y="1153"/>
                    <a:pt x="1991" y="871"/>
                    <a:pt x="1932" y="505"/>
                  </a:cubicBezTo>
                  <a:lnTo>
                    <a:pt x="1932" y="505"/>
                  </a:lnTo>
                  <a:cubicBezTo>
                    <a:pt x="1808" y="731"/>
                    <a:pt x="1740" y="909"/>
                    <a:pt x="1768" y="1084"/>
                  </a:cubicBezTo>
                  <a:cubicBezTo>
                    <a:pt x="1833" y="1497"/>
                    <a:pt x="1657" y="1788"/>
                    <a:pt x="1376" y="2053"/>
                  </a:cubicBezTo>
                  <a:cubicBezTo>
                    <a:pt x="1246" y="2176"/>
                    <a:pt x="1138" y="2324"/>
                    <a:pt x="1015" y="2456"/>
                  </a:cubicBezTo>
                  <a:cubicBezTo>
                    <a:pt x="931" y="2543"/>
                    <a:pt x="862" y="2650"/>
                    <a:pt x="728" y="2710"/>
                  </a:cubicBezTo>
                  <a:cubicBezTo>
                    <a:pt x="672" y="2480"/>
                    <a:pt x="782" y="2279"/>
                    <a:pt x="728" y="2063"/>
                  </a:cubicBezTo>
                  <a:lnTo>
                    <a:pt x="728" y="2063"/>
                  </a:lnTo>
                  <a:cubicBezTo>
                    <a:pt x="649" y="2712"/>
                    <a:pt x="383" y="3282"/>
                    <a:pt x="0" y="3806"/>
                  </a:cubicBezTo>
                  <a:cubicBezTo>
                    <a:pt x="100" y="3740"/>
                    <a:pt x="169" y="3655"/>
                    <a:pt x="234" y="3568"/>
                  </a:cubicBezTo>
                  <a:cubicBezTo>
                    <a:pt x="528" y="3191"/>
                    <a:pt x="826" y="2818"/>
                    <a:pt x="1171" y="2485"/>
                  </a:cubicBezTo>
                  <a:cubicBezTo>
                    <a:pt x="1269" y="2393"/>
                    <a:pt x="1362" y="2353"/>
                    <a:pt x="1502" y="2351"/>
                  </a:cubicBezTo>
                  <a:cubicBezTo>
                    <a:pt x="1861" y="2347"/>
                    <a:pt x="2220" y="2305"/>
                    <a:pt x="2566" y="2192"/>
                  </a:cubicBezTo>
                  <a:cubicBezTo>
                    <a:pt x="2631" y="2170"/>
                    <a:pt x="2731" y="2139"/>
                    <a:pt x="2715" y="2067"/>
                  </a:cubicBezTo>
                  <a:cubicBezTo>
                    <a:pt x="2703" y="2016"/>
                    <a:pt x="2673" y="2002"/>
                    <a:pt x="2637" y="2002"/>
                  </a:cubicBezTo>
                  <a:cubicBezTo>
                    <a:pt x="2598" y="2002"/>
                    <a:pt x="2553" y="2019"/>
                    <a:pt x="2516" y="2025"/>
                  </a:cubicBezTo>
                  <a:cubicBezTo>
                    <a:pt x="2193" y="2083"/>
                    <a:pt x="1877" y="2169"/>
                    <a:pt x="1476" y="2183"/>
                  </a:cubicBezTo>
                  <a:cubicBezTo>
                    <a:pt x="1568" y="2076"/>
                    <a:pt x="1623" y="2012"/>
                    <a:pt x="1679" y="1943"/>
                  </a:cubicBezTo>
                  <a:cubicBezTo>
                    <a:pt x="2107" y="1432"/>
                    <a:pt x="2639" y="1019"/>
                    <a:pt x="3052" y="494"/>
                  </a:cubicBezTo>
                  <a:cubicBezTo>
                    <a:pt x="3165" y="349"/>
                    <a:pt x="3285" y="208"/>
                    <a:pt x="3287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7169450" y="1701625"/>
              <a:ext cx="110200" cy="49975"/>
            </a:xfrm>
            <a:custGeom>
              <a:avLst/>
              <a:gdLst/>
              <a:ahLst/>
              <a:cxnLst/>
              <a:rect l="l" t="t" r="r" b="b"/>
              <a:pathLst>
                <a:path w="4408" h="1999" extrusionOk="0">
                  <a:moveTo>
                    <a:pt x="1303" y="984"/>
                  </a:moveTo>
                  <a:cubicBezTo>
                    <a:pt x="1302" y="986"/>
                    <a:pt x="1301" y="988"/>
                    <a:pt x="1300" y="989"/>
                  </a:cubicBezTo>
                  <a:lnTo>
                    <a:pt x="1300" y="989"/>
                  </a:lnTo>
                  <a:cubicBezTo>
                    <a:pt x="1303" y="988"/>
                    <a:pt x="1307" y="987"/>
                    <a:pt x="1310" y="986"/>
                  </a:cubicBezTo>
                  <a:lnTo>
                    <a:pt x="1303" y="984"/>
                  </a:lnTo>
                  <a:close/>
                  <a:moveTo>
                    <a:pt x="3103" y="1"/>
                  </a:moveTo>
                  <a:cubicBezTo>
                    <a:pt x="2960" y="1"/>
                    <a:pt x="2916" y="82"/>
                    <a:pt x="2871" y="158"/>
                  </a:cubicBezTo>
                  <a:cubicBezTo>
                    <a:pt x="2723" y="414"/>
                    <a:pt x="2579" y="675"/>
                    <a:pt x="2432" y="934"/>
                  </a:cubicBezTo>
                  <a:cubicBezTo>
                    <a:pt x="2390" y="1007"/>
                    <a:pt x="2367" y="1107"/>
                    <a:pt x="2285" y="1141"/>
                  </a:cubicBezTo>
                  <a:cubicBezTo>
                    <a:pt x="1869" y="1316"/>
                    <a:pt x="1443" y="1456"/>
                    <a:pt x="971" y="1566"/>
                  </a:cubicBezTo>
                  <a:cubicBezTo>
                    <a:pt x="1096" y="1350"/>
                    <a:pt x="1197" y="1170"/>
                    <a:pt x="1300" y="989"/>
                  </a:cubicBezTo>
                  <a:lnTo>
                    <a:pt x="1300" y="989"/>
                  </a:lnTo>
                  <a:cubicBezTo>
                    <a:pt x="1124" y="1051"/>
                    <a:pt x="1021" y="1204"/>
                    <a:pt x="960" y="1349"/>
                  </a:cubicBezTo>
                  <a:cubicBezTo>
                    <a:pt x="854" y="1600"/>
                    <a:pt x="657" y="1675"/>
                    <a:pt x="428" y="1741"/>
                  </a:cubicBezTo>
                  <a:cubicBezTo>
                    <a:pt x="273" y="1786"/>
                    <a:pt x="106" y="1826"/>
                    <a:pt x="0" y="1986"/>
                  </a:cubicBezTo>
                  <a:cubicBezTo>
                    <a:pt x="28" y="1995"/>
                    <a:pt x="54" y="1998"/>
                    <a:pt x="78" y="1998"/>
                  </a:cubicBezTo>
                  <a:cubicBezTo>
                    <a:pt x="150" y="1998"/>
                    <a:pt x="209" y="1968"/>
                    <a:pt x="269" y="1950"/>
                  </a:cubicBezTo>
                  <a:cubicBezTo>
                    <a:pt x="569" y="1858"/>
                    <a:pt x="868" y="1766"/>
                    <a:pt x="1163" y="1662"/>
                  </a:cubicBezTo>
                  <a:cubicBezTo>
                    <a:pt x="1240" y="1635"/>
                    <a:pt x="1312" y="1621"/>
                    <a:pt x="1383" y="1621"/>
                  </a:cubicBezTo>
                  <a:cubicBezTo>
                    <a:pt x="1479" y="1621"/>
                    <a:pt x="1573" y="1647"/>
                    <a:pt x="1673" y="1703"/>
                  </a:cubicBezTo>
                  <a:cubicBezTo>
                    <a:pt x="1870" y="1811"/>
                    <a:pt x="2072" y="1934"/>
                    <a:pt x="2315" y="1943"/>
                  </a:cubicBezTo>
                  <a:cubicBezTo>
                    <a:pt x="2159" y="1727"/>
                    <a:pt x="1867" y="1724"/>
                    <a:pt x="1673" y="1519"/>
                  </a:cubicBezTo>
                  <a:cubicBezTo>
                    <a:pt x="2009" y="1381"/>
                    <a:pt x="2322" y="1253"/>
                    <a:pt x="2638" y="1124"/>
                  </a:cubicBezTo>
                  <a:cubicBezTo>
                    <a:pt x="2899" y="1018"/>
                    <a:pt x="3153" y="874"/>
                    <a:pt x="3432" y="874"/>
                  </a:cubicBezTo>
                  <a:cubicBezTo>
                    <a:pt x="3529" y="874"/>
                    <a:pt x="3629" y="892"/>
                    <a:pt x="3733" y="934"/>
                  </a:cubicBezTo>
                  <a:cubicBezTo>
                    <a:pt x="3743" y="937"/>
                    <a:pt x="3754" y="940"/>
                    <a:pt x="3766" y="940"/>
                  </a:cubicBezTo>
                  <a:cubicBezTo>
                    <a:pt x="3791" y="940"/>
                    <a:pt x="3816" y="928"/>
                    <a:pt x="3823" y="891"/>
                  </a:cubicBezTo>
                  <a:cubicBezTo>
                    <a:pt x="3588" y="736"/>
                    <a:pt x="3588" y="738"/>
                    <a:pt x="3832" y="574"/>
                  </a:cubicBezTo>
                  <a:cubicBezTo>
                    <a:pt x="4046" y="431"/>
                    <a:pt x="4255" y="285"/>
                    <a:pt x="4407" y="66"/>
                  </a:cubicBezTo>
                  <a:lnTo>
                    <a:pt x="4407" y="66"/>
                  </a:lnTo>
                  <a:cubicBezTo>
                    <a:pt x="3767" y="290"/>
                    <a:pt x="3283" y="815"/>
                    <a:pt x="2559" y="1024"/>
                  </a:cubicBezTo>
                  <a:cubicBezTo>
                    <a:pt x="2768" y="643"/>
                    <a:pt x="2944" y="321"/>
                    <a:pt x="3118" y="1"/>
                  </a:cubicBezTo>
                  <a:cubicBezTo>
                    <a:pt x="3113" y="1"/>
                    <a:pt x="3108" y="1"/>
                    <a:pt x="3103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7087850" y="1687975"/>
              <a:ext cx="30900" cy="7200"/>
            </a:xfrm>
            <a:custGeom>
              <a:avLst/>
              <a:gdLst/>
              <a:ahLst/>
              <a:cxnLst/>
              <a:rect l="l" t="t" r="r" b="b"/>
              <a:pathLst>
                <a:path w="1236" h="288" extrusionOk="0">
                  <a:moveTo>
                    <a:pt x="1108" y="1"/>
                  </a:moveTo>
                  <a:cubicBezTo>
                    <a:pt x="722" y="1"/>
                    <a:pt x="368" y="158"/>
                    <a:pt x="0" y="268"/>
                  </a:cubicBezTo>
                  <a:cubicBezTo>
                    <a:pt x="82" y="281"/>
                    <a:pt x="161" y="288"/>
                    <a:pt x="240" y="288"/>
                  </a:cubicBezTo>
                  <a:cubicBezTo>
                    <a:pt x="590" y="288"/>
                    <a:pt x="915" y="162"/>
                    <a:pt x="1235" y="6"/>
                  </a:cubicBezTo>
                  <a:cubicBezTo>
                    <a:pt x="1192" y="2"/>
                    <a:pt x="1150" y="1"/>
                    <a:pt x="1108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990300" y="2024625"/>
              <a:ext cx="29875" cy="5525"/>
            </a:xfrm>
            <a:custGeom>
              <a:avLst/>
              <a:gdLst/>
              <a:ahLst/>
              <a:cxnLst/>
              <a:rect l="l" t="t" r="r" b="b"/>
              <a:pathLst>
                <a:path w="1195" h="221" extrusionOk="0">
                  <a:moveTo>
                    <a:pt x="185" y="1"/>
                  </a:moveTo>
                  <a:cubicBezTo>
                    <a:pt x="124" y="1"/>
                    <a:pt x="63" y="4"/>
                    <a:pt x="1" y="10"/>
                  </a:cubicBezTo>
                  <a:cubicBezTo>
                    <a:pt x="322" y="97"/>
                    <a:pt x="638" y="221"/>
                    <a:pt x="973" y="221"/>
                  </a:cubicBezTo>
                  <a:cubicBezTo>
                    <a:pt x="1046" y="221"/>
                    <a:pt x="1120" y="215"/>
                    <a:pt x="1194" y="202"/>
                  </a:cubicBezTo>
                  <a:cubicBezTo>
                    <a:pt x="865" y="94"/>
                    <a:pt x="533" y="1"/>
                    <a:pt x="185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7086825" y="1641125"/>
              <a:ext cx="4300" cy="22075"/>
            </a:xfrm>
            <a:custGeom>
              <a:avLst/>
              <a:gdLst/>
              <a:ahLst/>
              <a:cxnLst/>
              <a:rect l="l" t="t" r="r" b="b"/>
              <a:pathLst>
                <a:path w="172" h="883" extrusionOk="0">
                  <a:moveTo>
                    <a:pt x="125" y="1"/>
                  </a:moveTo>
                  <a:cubicBezTo>
                    <a:pt x="22" y="293"/>
                    <a:pt x="0" y="586"/>
                    <a:pt x="113" y="883"/>
                  </a:cubicBezTo>
                  <a:cubicBezTo>
                    <a:pt x="156" y="588"/>
                    <a:pt x="171" y="294"/>
                    <a:pt x="125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6919575" y="1781800"/>
              <a:ext cx="15950" cy="16800"/>
            </a:xfrm>
            <a:custGeom>
              <a:avLst/>
              <a:gdLst/>
              <a:ahLst/>
              <a:cxnLst/>
              <a:rect l="l" t="t" r="r" b="b"/>
              <a:pathLst>
                <a:path w="638" h="672" extrusionOk="0">
                  <a:moveTo>
                    <a:pt x="601" y="0"/>
                  </a:moveTo>
                  <a:cubicBezTo>
                    <a:pt x="404" y="204"/>
                    <a:pt x="205" y="407"/>
                    <a:pt x="6" y="609"/>
                  </a:cubicBezTo>
                  <a:lnTo>
                    <a:pt x="6" y="609"/>
                  </a:lnTo>
                  <a:cubicBezTo>
                    <a:pt x="6" y="609"/>
                    <a:pt x="6" y="609"/>
                    <a:pt x="6" y="608"/>
                  </a:cubicBezTo>
                  <a:cubicBezTo>
                    <a:pt x="3" y="608"/>
                    <a:pt x="0" y="615"/>
                    <a:pt x="0" y="615"/>
                  </a:cubicBezTo>
                  <a:cubicBezTo>
                    <a:pt x="2" y="613"/>
                    <a:pt x="4" y="611"/>
                    <a:pt x="6" y="609"/>
                  </a:cubicBezTo>
                  <a:lnTo>
                    <a:pt x="6" y="609"/>
                  </a:lnTo>
                  <a:cubicBezTo>
                    <a:pt x="17" y="644"/>
                    <a:pt x="37" y="671"/>
                    <a:pt x="62" y="671"/>
                  </a:cubicBezTo>
                  <a:cubicBezTo>
                    <a:pt x="75" y="671"/>
                    <a:pt x="89" y="664"/>
                    <a:pt x="105" y="648"/>
                  </a:cubicBezTo>
                  <a:cubicBezTo>
                    <a:pt x="285" y="445"/>
                    <a:pt x="460" y="239"/>
                    <a:pt x="638" y="33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7202000" y="1724325"/>
              <a:ext cx="1300" cy="2075"/>
            </a:xfrm>
            <a:custGeom>
              <a:avLst/>
              <a:gdLst/>
              <a:ahLst/>
              <a:cxnLst/>
              <a:rect l="l" t="t" r="r" b="b"/>
              <a:pathLst>
                <a:path w="52" h="83" extrusionOk="0">
                  <a:moveTo>
                    <a:pt x="34" y="0"/>
                  </a:moveTo>
                  <a:cubicBezTo>
                    <a:pt x="34" y="0"/>
                    <a:pt x="33" y="0"/>
                    <a:pt x="33" y="0"/>
                  </a:cubicBezTo>
                  <a:cubicBezTo>
                    <a:pt x="25" y="20"/>
                    <a:pt x="18" y="40"/>
                    <a:pt x="12" y="60"/>
                  </a:cubicBezTo>
                  <a:lnTo>
                    <a:pt x="12" y="60"/>
                  </a:lnTo>
                  <a:cubicBezTo>
                    <a:pt x="25" y="41"/>
                    <a:pt x="39" y="22"/>
                    <a:pt x="52" y="3"/>
                  </a:cubicBezTo>
                  <a:cubicBezTo>
                    <a:pt x="46" y="3"/>
                    <a:pt x="37" y="0"/>
                    <a:pt x="34" y="0"/>
                  </a:cubicBezTo>
                  <a:close/>
                  <a:moveTo>
                    <a:pt x="12" y="60"/>
                  </a:moveTo>
                  <a:cubicBezTo>
                    <a:pt x="8" y="65"/>
                    <a:pt x="4" y="71"/>
                    <a:pt x="1" y="76"/>
                  </a:cubicBezTo>
                  <a:lnTo>
                    <a:pt x="5" y="82"/>
                  </a:lnTo>
                  <a:cubicBezTo>
                    <a:pt x="7" y="75"/>
                    <a:pt x="10" y="67"/>
                    <a:pt x="12" y="6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6933000" y="1837025"/>
              <a:ext cx="250" cy="325"/>
            </a:xfrm>
            <a:custGeom>
              <a:avLst/>
              <a:gdLst/>
              <a:ahLst/>
              <a:cxnLst/>
              <a:rect l="l" t="t" r="r" b="b"/>
              <a:pathLst>
                <a:path w="10" h="13" extrusionOk="0">
                  <a:moveTo>
                    <a:pt x="9" y="1"/>
                  </a:moveTo>
                  <a:cubicBezTo>
                    <a:pt x="9" y="1"/>
                    <a:pt x="2" y="8"/>
                    <a:pt x="1" y="8"/>
                  </a:cubicBezTo>
                  <a:lnTo>
                    <a:pt x="6" y="12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931550" y="1837275"/>
              <a:ext cx="1625" cy="1025"/>
            </a:xfrm>
            <a:custGeom>
              <a:avLst/>
              <a:gdLst/>
              <a:ahLst/>
              <a:cxnLst/>
              <a:rect l="l" t="t" r="r" b="b"/>
              <a:pathLst>
                <a:path w="65" h="41" extrusionOk="0">
                  <a:moveTo>
                    <a:pt x="59" y="1"/>
                  </a:moveTo>
                  <a:cubicBezTo>
                    <a:pt x="39" y="12"/>
                    <a:pt x="21" y="25"/>
                    <a:pt x="1" y="36"/>
                  </a:cubicBezTo>
                  <a:lnTo>
                    <a:pt x="7" y="40"/>
                  </a:lnTo>
                  <a:lnTo>
                    <a:pt x="64" y="4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6930125" y="1838175"/>
              <a:ext cx="1575" cy="1400"/>
            </a:xfrm>
            <a:custGeom>
              <a:avLst/>
              <a:gdLst/>
              <a:ahLst/>
              <a:cxnLst/>
              <a:rect l="l" t="t" r="r" b="b"/>
              <a:pathLst>
                <a:path w="63" h="56" extrusionOk="0">
                  <a:moveTo>
                    <a:pt x="58" y="0"/>
                  </a:moveTo>
                  <a:lnTo>
                    <a:pt x="0" y="52"/>
                  </a:lnTo>
                  <a:lnTo>
                    <a:pt x="4" y="55"/>
                  </a:lnTo>
                  <a:cubicBezTo>
                    <a:pt x="24" y="38"/>
                    <a:pt x="44" y="20"/>
                    <a:pt x="62" y="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7071450" y="1872775"/>
              <a:ext cx="375" cy="175"/>
            </a:xfrm>
            <a:custGeom>
              <a:avLst/>
              <a:gdLst/>
              <a:ahLst/>
              <a:cxnLst/>
              <a:rect l="l" t="t" r="r" b="b"/>
              <a:pathLst>
                <a:path w="15" h="7" extrusionOk="0">
                  <a:moveTo>
                    <a:pt x="14" y="0"/>
                  </a:moveTo>
                  <a:lnTo>
                    <a:pt x="6" y="3"/>
                  </a:lnTo>
                  <a:lnTo>
                    <a:pt x="0" y="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7"/>
          <p:cNvGrpSpPr/>
          <p:nvPr/>
        </p:nvGrpSpPr>
        <p:grpSpPr>
          <a:xfrm rot="-3956110">
            <a:off x="7958262" y="3201404"/>
            <a:ext cx="1854033" cy="1246872"/>
            <a:chOff x="4938650" y="1239185"/>
            <a:chExt cx="976517" cy="656726"/>
          </a:xfrm>
        </p:grpSpPr>
        <p:sp>
          <p:nvSpPr>
            <p:cNvPr id="162" name="Google Shape;162;p7"/>
            <p:cNvSpPr/>
            <p:nvPr/>
          </p:nvSpPr>
          <p:spPr>
            <a:xfrm>
              <a:off x="4938650" y="1239185"/>
              <a:ext cx="976517" cy="656726"/>
            </a:xfrm>
            <a:custGeom>
              <a:avLst/>
              <a:gdLst/>
              <a:ahLst/>
              <a:cxnLst/>
              <a:rect l="l" t="t" r="r" b="b"/>
              <a:pathLst>
                <a:path w="28081" h="18885" extrusionOk="0">
                  <a:moveTo>
                    <a:pt x="13559" y="8850"/>
                  </a:moveTo>
                  <a:lnTo>
                    <a:pt x="13559" y="8850"/>
                  </a:lnTo>
                  <a:cubicBezTo>
                    <a:pt x="13559" y="8851"/>
                    <a:pt x="13559" y="8851"/>
                    <a:pt x="13559" y="8851"/>
                  </a:cubicBezTo>
                  <a:cubicBezTo>
                    <a:pt x="13559" y="8851"/>
                    <a:pt x="13559" y="8851"/>
                    <a:pt x="13559" y="8850"/>
                  </a:cubicBezTo>
                  <a:close/>
                  <a:moveTo>
                    <a:pt x="21786" y="1"/>
                  </a:moveTo>
                  <a:cubicBezTo>
                    <a:pt x="21728" y="1"/>
                    <a:pt x="21656" y="14"/>
                    <a:pt x="21566" y="38"/>
                  </a:cubicBezTo>
                  <a:cubicBezTo>
                    <a:pt x="21497" y="58"/>
                    <a:pt x="21425" y="72"/>
                    <a:pt x="21361" y="104"/>
                  </a:cubicBezTo>
                  <a:cubicBezTo>
                    <a:pt x="20754" y="405"/>
                    <a:pt x="20111" y="612"/>
                    <a:pt x="19476" y="845"/>
                  </a:cubicBezTo>
                  <a:cubicBezTo>
                    <a:pt x="18806" y="1089"/>
                    <a:pt x="18149" y="1369"/>
                    <a:pt x="17551" y="1760"/>
                  </a:cubicBezTo>
                  <a:cubicBezTo>
                    <a:pt x="16537" y="2426"/>
                    <a:pt x="15837" y="3316"/>
                    <a:pt x="15611" y="4533"/>
                  </a:cubicBezTo>
                  <a:cubicBezTo>
                    <a:pt x="15549" y="4863"/>
                    <a:pt x="15485" y="5223"/>
                    <a:pt x="15638" y="5516"/>
                  </a:cubicBezTo>
                  <a:cubicBezTo>
                    <a:pt x="15759" y="5746"/>
                    <a:pt x="15671" y="5845"/>
                    <a:pt x="15553" y="5989"/>
                  </a:cubicBezTo>
                  <a:cubicBezTo>
                    <a:pt x="14770" y="6941"/>
                    <a:pt x="13989" y="7898"/>
                    <a:pt x="13203" y="8848"/>
                  </a:cubicBezTo>
                  <a:cubicBezTo>
                    <a:pt x="13062" y="9017"/>
                    <a:pt x="12985" y="9223"/>
                    <a:pt x="12766" y="9345"/>
                  </a:cubicBezTo>
                  <a:cubicBezTo>
                    <a:pt x="9952" y="10896"/>
                    <a:pt x="7282" y="12667"/>
                    <a:pt x="4673" y="14535"/>
                  </a:cubicBezTo>
                  <a:cubicBezTo>
                    <a:pt x="4637" y="14561"/>
                    <a:pt x="4606" y="14610"/>
                    <a:pt x="4544" y="14610"/>
                  </a:cubicBezTo>
                  <a:cubicBezTo>
                    <a:pt x="4518" y="14610"/>
                    <a:pt x="4487" y="14601"/>
                    <a:pt x="4449" y="14579"/>
                  </a:cubicBezTo>
                  <a:cubicBezTo>
                    <a:pt x="4935" y="13924"/>
                    <a:pt x="4921" y="12998"/>
                    <a:pt x="5669" y="12483"/>
                  </a:cubicBezTo>
                  <a:cubicBezTo>
                    <a:pt x="6002" y="12253"/>
                    <a:pt x="6249" y="11923"/>
                    <a:pt x="6577" y="11677"/>
                  </a:cubicBezTo>
                  <a:cubicBezTo>
                    <a:pt x="7494" y="10989"/>
                    <a:pt x="8245" y="10160"/>
                    <a:pt x="8813" y="9147"/>
                  </a:cubicBezTo>
                  <a:cubicBezTo>
                    <a:pt x="9167" y="8515"/>
                    <a:pt x="9465" y="7862"/>
                    <a:pt x="9731" y="7195"/>
                  </a:cubicBezTo>
                  <a:cubicBezTo>
                    <a:pt x="10120" y="6216"/>
                    <a:pt x="10460" y="5220"/>
                    <a:pt x="10810" y="4226"/>
                  </a:cubicBezTo>
                  <a:cubicBezTo>
                    <a:pt x="10883" y="4016"/>
                    <a:pt x="10923" y="3790"/>
                    <a:pt x="10953" y="3569"/>
                  </a:cubicBezTo>
                  <a:cubicBezTo>
                    <a:pt x="10975" y="3399"/>
                    <a:pt x="11102" y="3184"/>
                    <a:pt x="10916" y="3065"/>
                  </a:cubicBezTo>
                  <a:cubicBezTo>
                    <a:pt x="10867" y="3034"/>
                    <a:pt x="10817" y="3021"/>
                    <a:pt x="10768" y="3021"/>
                  </a:cubicBezTo>
                  <a:cubicBezTo>
                    <a:pt x="10626" y="3021"/>
                    <a:pt x="10488" y="3126"/>
                    <a:pt x="10373" y="3202"/>
                  </a:cubicBezTo>
                  <a:cubicBezTo>
                    <a:pt x="9451" y="3799"/>
                    <a:pt x="8527" y="4396"/>
                    <a:pt x="7677" y="5096"/>
                  </a:cubicBezTo>
                  <a:cubicBezTo>
                    <a:pt x="5261" y="7084"/>
                    <a:pt x="4410" y="9661"/>
                    <a:pt x="4815" y="12707"/>
                  </a:cubicBezTo>
                  <a:cubicBezTo>
                    <a:pt x="4831" y="12830"/>
                    <a:pt x="4814" y="12935"/>
                    <a:pt x="4770" y="13046"/>
                  </a:cubicBezTo>
                  <a:cubicBezTo>
                    <a:pt x="4498" y="13743"/>
                    <a:pt x="4168" y="14415"/>
                    <a:pt x="3821" y="15077"/>
                  </a:cubicBezTo>
                  <a:cubicBezTo>
                    <a:pt x="3756" y="15198"/>
                    <a:pt x="3674" y="15300"/>
                    <a:pt x="3568" y="15389"/>
                  </a:cubicBezTo>
                  <a:cubicBezTo>
                    <a:pt x="2534" y="16255"/>
                    <a:pt x="1499" y="17123"/>
                    <a:pt x="461" y="17987"/>
                  </a:cubicBezTo>
                  <a:cubicBezTo>
                    <a:pt x="334" y="18092"/>
                    <a:pt x="235" y="18217"/>
                    <a:pt x="144" y="18352"/>
                  </a:cubicBezTo>
                  <a:cubicBezTo>
                    <a:pt x="1" y="18571"/>
                    <a:pt x="137" y="18709"/>
                    <a:pt x="300" y="18822"/>
                  </a:cubicBezTo>
                  <a:cubicBezTo>
                    <a:pt x="361" y="18864"/>
                    <a:pt x="420" y="18885"/>
                    <a:pt x="475" y="18885"/>
                  </a:cubicBezTo>
                  <a:cubicBezTo>
                    <a:pt x="566" y="18885"/>
                    <a:pt x="647" y="18828"/>
                    <a:pt x="708" y="18719"/>
                  </a:cubicBezTo>
                  <a:cubicBezTo>
                    <a:pt x="763" y="18622"/>
                    <a:pt x="840" y="18550"/>
                    <a:pt x="922" y="18479"/>
                  </a:cubicBezTo>
                  <a:cubicBezTo>
                    <a:pt x="1533" y="17960"/>
                    <a:pt x="2146" y="17443"/>
                    <a:pt x="2755" y="16923"/>
                  </a:cubicBezTo>
                  <a:cubicBezTo>
                    <a:pt x="2822" y="16868"/>
                    <a:pt x="2890" y="16830"/>
                    <a:pt x="2977" y="16830"/>
                  </a:cubicBezTo>
                  <a:cubicBezTo>
                    <a:pt x="2984" y="16830"/>
                    <a:pt x="2992" y="16830"/>
                    <a:pt x="2999" y="16831"/>
                  </a:cubicBezTo>
                  <a:cubicBezTo>
                    <a:pt x="3160" y="16842"/>
                    <a:pt x="3321" y="16848"/>
                    <a:pt x="3482" y="16848"/>
                  </a:cubicBezTo>
                  <a:cubicBezTo>
                    <a:pt x="3970" y="16848"/>
                    <a:pt x="4457" y="16800"/>
                    <a:pt x="4937" y="16735"/>
                  </a:cubicBezTo>
                  <a:cubicBezTo>
                    <a:pt x="4996" y="16727"/>
                    <a:pt x="5051" y="16723"/>
                    <a:pt x="5105" y="16723"/>
                  </a:cubicBezTo>
                  <a:cubicBezTo>
                    <a:pt x="5434" y="16723"/>
                    <a:pt x="5662" y="16872"/>
                    <a:pt x="5887" y="17098"/>
                  </a:cubicBezTo>
                  <a:cubicBezTo>
                    <a:pt x="5943" y="17154"/>
                    <a:pt x="5988" y="17225"/>
                    <a:pt x="6047" y="17280"/>
                  </a:cubicBezTo>
                  <a:cubicBezTo>
                    <a:pt x="6320" y="17535"/>
                    <a:pt x="6579" y="17797"/>
                    <a:pt x="6939" y="17951"/>
                  </a:cubicBezTo>
                  <a:cubicBezTo>
                    <a:pt x="7447" y="18168"/>
                    <a:pt x="7944" y="18268"/>
                    <a:pt x="8432" y="18268"/>
                  </a:cubicBezTo>
                  <a:cubicBezTo>
                    <a:pt x="9162" y="18268"/>
                    <a:pt x="9872" y="18044"/>
                    <a:pt x="10564" y="17648"/>
                  </a:cubicBezTo>
                  <a:cubicBezTo>
                    <a:pt x="10979" y="17412"/>
                    <a:pt x="11404" y="17201"/>
                    <a:pt x="11836" y="16997"/>
                  </a:cubicBezTo>
                  <a:cubicBezTo>
                    <a:pt x="12475" y="16695"/>
                    <a:pt x="13082" y="16344"/>
                    <a:pt x="13590" y="15843"/>
                  </a:cubicBezTo>
                  <a:cubicBezTo>
                    <a:pt x="13711" y="15722"/>
                    <a:pt x="13858" y="15607"/>
                    <a:pt x="13797" y="15408"/>
                  </a:cubicBezTo>
                  <a:cubicBezTo>
                    <a:pt x="13741" y="15219"/>
                    <a:pt x="13556" y="15204"/>
                    <a:pt x="13402" y="15170"/>
                  </a:cubicBezTo>
                  <a:cubicBezTo>
                    <a:pt x="13155" y="15116"/>
                    <a:pt x="12903" y="15091"/>
                    <a:pt x="12656" y="15044"/>
                  </a:cubicBezTo>
                  <a:cubicBezTo>
                    <a:pt x="11921" y="14909"/>
                    <a:pt x="11219" y="14621"/>
                    <a:pt x="10476" y="14521"/>
                  </a:cubicBezTo>
                  <a:cubicBezTo>
                    <a:pt x="10129" y="14474"/>
                    <a:pt x="9789" y="14449"/>
                    <a:pt x="9458" y="14449"/>
                  </a:cubicBezTo>
                  <a:cubicBezTo>
                    <a:pt x="8013" y="14449"/>
                    <a:pt x="6726" y="14924"/>
                    <a:pt x="5688" y="16132"/>
                  </a:cubicBezTo>
                  <a:cubicBezTo>
                    <a:pt x="5645" y="16185"/>
                    <a:pt x="5603" y="16227"/>
                    <a:pt x="5534" y="16231"/>
                  </a:cubicBezTo>
                  <a:cubicBezTo>
                    <a:pt x="4848" y="16286"/>
                    <a:pt x="4163" y="16343"/>
                    <a:pt x="3476" y="16398"/>
                  </a:cubicBezTo>
                  <a:cubicBezTo>
                    <a:pt x="3959" y="15939"/>
                    <a:pt x="4460" y="15533"/>
                    <a:pt x="4957" y="15122"/>
                  </a:cubicBezTo>
                  <a:cubicBezTo>
                    <a:pt x="6073" y="14198"/>
                    <a:pt x="7178" y="13258"/>
                    <a:pt x="8342" y="12393"/>
                  </a:cubicBezTo>
                  <a:cubicBezTo>
                    <a:pt x="8548" y="12240"/>
                    <a:pt x="8768" y="12202"/>
                    <a:pt x="9022" y="12198"/>
                  </a:cubicBezTo>
                  <a:cubicBezTo>
                    <a:pt x="9086" y="12196"/>
                    <a:pt x="9150" y="12196"/>
                    <a:pt x="9215" y="12196"/>
                  </a:cubicBezTo>
                  <a:cubicBezTo>
                    <a:pt x="9949" y="12196"/>
                    <a:pt x="10680" y="12293"/>
                    <a:pt x="11414" y="12293"/>
                  </a:cubicBezTo>
                  <a:cubicBezTo>
                    <a:pt x="11453" y="12293"/>
                    <a:pt x="11493" y="12293"/>
                    <a:pt x="11533" y="12293"/>
                  </a:cubicBezTo>
                  <a:cubicBezTo>
                    <a:pt x="11593" y="12292"/>
                    <a:pt x="11654" y="12290"/>
                    <a:pt x="11714" y="12290"/>
                  </a:cubicBezTo>
                  <a:cubicBezTo>
                    <a:pt x="12106" y="12290"/>
                    <a:pt x="12463" y="12341"/>
                    <a:pt x="12592" y="12843"/>
                  </a:cubicBezTo>
                  <a:cubicBezTo>
                    <a:pt x="12595" y="12850"/>
                    <a:pt x="12604" y="12857"/>
                    <a:pt x="12609" y="12864"/>
                  </a:cubicBezTo>
                  <a:cubicBezTo>
                    <a:pt x="13040" y="13335"/>
                    <a:pt x="13535" y="13701"/>
                    <a:pt x="14197" y="13746"/>
                  </a:cubicBezTo>
                  <a:cubicBezTo>
                    <a:pt x="14332" y="13755"/>
                    <a:pt x="14466" y="13760"/>
                    <a:pt x="14601" y="13760"/>
                  </a:cubicBezTo>
                  <a:cubicBezTo>
                    <a:pt x="15096" y="13760"/>
                    <a:pt x="15586" y="13690"/>
                    <a:pt x="16052" y="13491"/>
                  </a:cubicBezTo>
                  <a:cubicBezTo>
                    <a:pt x="17584" y="12834"/>
                    <a:pt x="18601" y="11624"/>
                    <a:pt x="19486" y="10276"/>
                  </a:cubicBezTo>
                  <a:cubicBezTo>
                    <a:pt x="19549" y="10180"/>
                    <a:pt x="19587" y="10062"/>
                    <a:pt x="19510" y="9947"/>
                  </a:cubicBezTo>
                  <a:cubicBezTo>
                    <a:pt x="19456" y="9868"/>
                    <a:pt x="19386" y="9844"/>
                    <a:pt x="19312" y="9844"/>
                  </a:cubicBezTo>
                  <a:cubicBezTo>
                    <a:pt x="19263" y="9844"/>
                    <a:pt x="19213" y="9855"/>
                    <a:pt x="19166" y="9867"/>
                  </a:cubicBezTo>
                  <a:cubicBezTo>
                    <a:pt x="18816" y="9957"/>
                    <a:pt x="18466" y="10043"/>
                    <a:pt x="18107" y="10083"/>
                  </a:cubicBezTo>
                  <a:cubicBezTo>
                    <a:pt x="17291" y="10173"/>
                    <a:pt x="16477" y="10251"/>
                    <a:pt x="15662" y="10342"/>
                  </a:cubicBezTo>
                  <a:cubicBezTo>
                    <a:pt x="14380" y="10485"/>
                    <a:pt x="13247" y="10972"/>
                    <a:pt x="12303" y="11864"/>
                  </a:cubicBezTo>
                  <a:cubicBezTo>
                    <a:pt x="12216" y="11948"/>
                    <a:pt x="12124" y="11967"/>
                    <a:pt x="12012" y="11967"/>
                  </a:cubicBezTo>
                  <a:cubicBezTo>
                    <a:pt x="11238" y="11962"/>
                    <a:pt x="10464" y="11965"/>
                    <a:pt x="9690" y="11961"/>
                  </a:cubicBezTo>
                  <a:cubicBezTo>
                    <a:pt x="9522" y="11961"/>
                    <a:pt x="9349" y="11960"/>
                    <a:pt x="9198" y="11868"/>
                  </a:cubicBezTo>
                  <a:cubicBezTo>
                    <a:pt x="9206" y="11794"/>
                    <a:pt x="9262" y="11777"/>
                    <a:pt x="9304" y="11748"/>
                  </a:cubicBezTo>
                  <a:cubicBezTo>
                    <a:pt x="11798" y="9999"/>
                    <a:pt x="14448" y="8530"/>
                    <a:pt x="17220" y="7273"/>
                  </a:cubicBezTo>
                  <a:cubicBezTo>
                    <a:pt x="17317" y="7228"/>
                    <a:pt x="17417" y="7203"/>
                    <a:pt x="17525" y="7203"/>
                  </a:cubicBezTo>
                  <a:cubicBezTo>
                    <a:pt x="17536" y="7203"/>
                    <a:pt x="17547" y="7203"/>
                    <a:pt x="17558" y="7204"/>
                  </a:cubicBezTo>
                  <a:cubicBezTo>
                    <a:pt x="18420" y="7246"/>
                    <a:pt x="19284" y="7245"/>
                    <a:pt x="20146" y="7334"/>
                  </a:cubicBezTo>
                  <a:cubicBezTo>
                    <a:pt x="20516" y="7373"/>
                    <a:pt x="20802" y="7509"/>
                    <a:pt x="21035" y="7735"/>
                  </a:cubicBezTo>
                  <a:cubicBezTo>
                    <a:pt x="21521" y="8206"/>
                    <a:pt x="22122" y="8377"/>
                    <a:pt x="22748" y="8451"/>
                  </a:cubicBezTo>
                  <a:cubicBezTo>
                    <a:pt x="22936" y="8474"/>
                    <a:pt x="23120" y="8484"/>
                    <a:pt x="23301" y="8484"/>
                  </a:cubicBezTo>
                  <a:cubicBezTo>
                    <a:pt x="24515" y="8484"/>
                    <a:pt x="25581" y="7999"/>
                    <a:pt x="26544" y="7217"/>
                  </a:cubicBezTo>
                  <a:cubicBezTo>
                    <a:pt x="26711" y="7080"/>
                    <a:pt x="26870" y="6932"/>
                    <a:pt x="27017" y="6774"/>
                  </a:cubicBezTo>
                  <a:cubicBezTo>
                    <a:pt x="27181" y="6593"/>
                    <a:pt x="27130" y="6442"/>
                    <a:pt x="26894" y="6377"/>
                  </a:cubicBezTo>
                  <a:cubicBezTo>
                    <a:pt x="26808" y="6353"/>
                    <a:pt x="26718" y="6339"/>
                    <a:pt x="26629" y="6335"/>
                  </a:cubicBezTo>
                  <a:cubicBezTo>
                    <a:pt x="26132" y="6302"/>
                    <a:pt x="25644" y="6223"/>
                    <a:pt x="25159" y="6119"/>
                  </a:cubicBezTo>
                  <a:cubicBezTo>
                    <a:pt x="24597" y="5999"/>
                    <a:pt x="24035" y="5851"/>
                    <a:pt x="23457" y="5828"/>
                  </a:cubicBezTo>
                  <a:cubicBezTo>
                    <a:pt x="23383" y="5825"/>
                    <a:pt x="23310" y="5824"/>
                    <a:pt x="23237" y="5824"/>
                  </a:cubicBezTo>
                  <a:cubicBezTo>
                    <a:pt x="22223" y="5824"/>
                    <a:pt x="21317" y="6109"/>
                    <a:pt x="20640" y="6956"/>
                  </a:cubicBezTo>
                  <a:cubicBezTo>
                    <a:pt x="20605" y="7001"/>
                    <a:pt x="20565" y="7029"/>
                    <a:pt x="20508" y="7033"/>
                  </a:cubicBezTo>
                  <a:cubicBezTo>
                    <a:pt x="20284" y="7044"/>
                    <a:pt x="20059" y="7052"/>
                    <a:pt x="19835" y="7052"/>
                  </a:cubicBezTo>
                  <a:cubicBezTo>
                    <a:pt x="19365" y="7052"/>
                    <a:pt x="18896" y="7015"/>
                    <a:pt x="18430" y="6886"/>
                  </a:cubicBezTo>
                  <a:cubicBezTo>
                    <a:pt x="19293" y="6384"/>
                    <a:pt x="20252" y="6091"/>
                    <a:pt x="21065" y="5505"/>
                  </a:cubicBezTo>
                  <a:cubicBezTo>
                    <a:pt x="21539" y="5162"/>
                    <a:pt x="22092" y="4946"/>
                    <a:pt x="22609" y="4671"/>
                  </a:cubicBezTo>
                  <a:cubicBezTo>
                    <a:pt x="22665" y="4640"/>
                    <a:pt x="22717" y="4625"/>
                    <a:pt x="22770" y="4625"/>
                  </a:cubicBezTo>
                  <a:cubicBezTo>
                    <a:pt x="22815" y="4625"/>
                    <a:pt x="22862" y="4636"/>
                    <a:pt x="22912" y="4658"/>
                  </a:cubicBezTo>
                  <a:cubicBezTo>
                    <a:pt x="23186" y="4777"/>
                    <a:pt x="23464" y="4871"/>
                    <a:pt x="23769" y="4878"/>
                  </a:cubicBezTo>
                  <a:cubicBezTo>
                    <a:pt x="23799" y="4879"/>
                    <a:pt x="23829" y="4879"/>
                    <a:pt x="23859" y="4879"/>
                  </a:cubicBezTo>
                  <a:cubicBezTo>
                    <a:pt x="24642" y="4879"/>
                    <a:pt x="25356" y="4649"/>
                    <a:pt x="26018" y="4228"/>
                  </a:cubicBezTo>
                  <a:cubicBezTo>
                    <a:pt x="27089" y="3548"/>
                    <a:pt x="27807" y="2622"/>
                    <a:pt x="28037" y="1356"/>
                  </a:cubicBezTo>
                  <a:cubicBezTo>
                    <a:pt x="28081" y="1120"/>
                    <a:pt x="28015" y="989"/>
                    <a:pt x="27858" y="989"/>
                  </a:cubicBezTo>
                  <a:cubicBezTo>
                    <a:pt x="27810" y="989"/>
                    <a:pt x="27753" y="1001"/>
                    <a:pt x="27689" y="1026"/>
                  </a:cubicBezTo>
                  <a:cubicBezTo>
                    <a:pt x="27175" y="1225"/>
                    <a:pt x="26638" y="1270"/>
                    <a:pt x="26103" y="1343"/>
                  </a:cubicBezTo>
                  <a:cubicBezTo>
                    <a:pt x="25416" y="1439"/>
                    <a:pt x="24734" y="1569"/>
                    <a:pt x="24088" y="1835"/>
                  </a:cubicBezTo>
                  <a:cubicBezTo>
                    <a:pt x="23526" y="2063"/>
                    <a:pt x="23034" y="2385"/>
                    <a:pt x="22695" y="2903"/>
                  </a:cubicBezTo>
                  <a:cubicBezTo>
                    <a:pt x="22458" y="3268"/>
                    <a:pt x="22310" y="3663"/>
                    <a:pt x="22403" y="4104"/>
                  </a:cubicBezTo>
                  <a:cubicBezTo>
                    <a:pt x="22439" y="4279"/>
                    <a:pt x="22397" y="4358"/>
                    <a:pt x="22247" y="4441"/>
                  </a:cubicBezTo>
                  <a:cubicBezTo>
                    <a:pt x="21600" y="4794"/>
                    <a:pt x="20958" y="5161"/>
                    <a:pt x="20314" y="5522"/>
                  </a:cubicBezTo>
                  <a:cubicBezTo>
                    <a:pt x="19929" y="5739"/>
                    <a:pt x="19566" y="6012"/>
                    <a:pt x="19157" y="6163"/>
                  </a:cubicBezTo>
                  <a:cubicBezTo>
                    <a:pt x="17667" y="6719"/>
                    <a:pt x="16267" y="7464"/>
                    <a:pt x="14854" y="8180"/>
                  </a:cubicBezTo>
                  <a:cubicBezTo>
                    <a:pt x="14426" y="8398"/>
                    <a:pt x="14025" y="8668"/>
                    <a:pt x="13571" y="8837"/>
                  </a:cubicBezTo>
                  <a:lnTo>
                    <a:pt x="13571" y="8837"/>
                  </a:lnTo>
                  <a:cubicBezTo>
                    <a:pt x="14304" y="8038"/>
                    <a:pt x="14911" y="7137"/>
                    <a:pt x="15629" y="6325"/>
                  </a:cubicBezTo>
                  <a:cubicBezTo>
                    <a:pt x="15758" y="6180"/>
                    <a:pt x="15857" y="5975"/>
                    <a:pt x="16049" y="5975"/>
                  </a:cubicBezTo>
                  <a:cubicBezTo>
                    <a:pt x="16109" y="5975"/>
                    <a:pt x="16178" y="5995"/>
                    <a:pt x="16260" y="6043"/>
                  </a:cubicBezTo>
                  <a:cubicBezTo>
                    <a:pt x="16264" y="6045"/>
                    <a:pt x="16269" y="6046"/>
                    <a:pt x="16275" y="6046"/>
                  </a:cubicBezTo>
                  <a:cubicBezTo>
                    <a:pt x="16287" y="6046"/>
                    <a:pt x="16301" y="6042"/>
                    <a:pt x="16314" y="6041"/>
                  </a:cubicBezTo>
                  <a:cubicBezTo>
                    <a:pt x="16882" y="5983"/>
                    <a:pt x="17431" y="5841"/>
                    <a:pt x="17934" y="5563"/>
                  </a:cubicBezTo>
                  <a:cubicBezTo>
                    <a:pt x="19054" y="4946"/>
                    <a:pt x="19908" y="4027"/>
                    <a:pt x="20657" y="3021"/>
                  </a:cubicBezTo>
                  <a:cubicBezTo>
                    <a:pt x="21248" y="2230"/>
                    <a:pt x="21751" y="1369"/>
                    <a:pt x="21938" y="370"/>
                  </a:cubicBezTo>
                  <a:cubicBezTo>
                    <a:pt x="21988" y="110"/>
                    <a:pt x="21952" y="1"/>
                    <a:pt x="217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5107450" y="1393379"/>
              <a:ext cx="178778" cy="286929"/>
            </a:xfrm>
            <a:custGeom>
              <a:avLst/>
              <a:gdLst/>
              <a:ahLst/>
              <a:cxnLst/>
              <a:rect l="l" t="t" r="r" b="b"/>
              <a:pathLst>
                <a:path w="5141" h="8251" extrusionOk="0">
                  <a:moveTo>
                    <a:pt x="4100" y="3279"/>
                  </a:moveTo>
                  <a:cubicBezTo>
                    <a:pt x="4099" y="3282"/>
                    <a:pt x="4098" y="3284"/>
                    <a:pt x="4096" y="3287"/>
                  </a:cubicBezTo>
                  <a:lnTo>
                    <a:pt x="4096" y="3287"/>
                  </a:lnTo>
                  <a:cubicBezTo>
                    <a:pt x="4099" y="3287"/>
                    <a:pt x="4101" y="3287"/>
                    <a:pt x="4103" y="3286"/>
                  </a:cubicBezTo>
                  <a:lnTo>
                    <a:pt x="4100" y="3279"/>
                  </a:lnTo>
                  <a:close/>
                  <a:moveTo>
                    <a:pt x="4975" y="0"/>
                  </a:moveTo>
                  <a:cubicBezTo>
                    <a:pt x="4897" y="0"/>
                    <a:pt x="4813" y="125"/>
                    <a:pt x="4757" y="199"/>
                  </a:cubicBezTo>
                  <a:cubicBezTo>
                    <a:pt x="4364" y="705"/>
                    <a:pt x="3983" y="1219"/>
                    <a:pt x="3592" y="1724"/>
                  </a:cubicBezTo>
                  <a:cubicBezTo>
                    <a:pt x="3541" y="1789"/>
                    <a:pt x="3518" y="1903"/>
                    <a:pt x="3399" y="1903"/>
                  </a:cubicBezTo>
                  <a:cubicBezTo>
                    <a:pt x="3394" y="1903"/>
                    <a:pt x="3388" y="1903"/>
                    <a:pt x="3382" y="1902"/>
                  </a:cubicBezTo>
                  <a:cubicBezTo>
                    <a:pt x="3362" y="1610"/>
                    <a:pt x="3518" y="1331"/>
                    <a:pt x="3433" y="974"/>
                  </a:cubicBezTo>
                  <a:lnTo>
                    <a:pt x="3433" y="974"/>
                  </a:lnTo>
                  <a:cubicBezTo>
                    <a:pt x="3248" y="1307"/>
                    <a:pt x="3249" y="1613"/>
                    <a:pt x="3247" y="1912"/>
                  </a:cubicBezTo>
                  <a:cubicBezTo>
                    <a:pt x="3244" y="2110"/>
                    <a:pt x="3197" y="2279"/>
                    <a:pt x="3077" y="2440"/>
                  </a:cubicBezTo>
                  <a:cubicBezTo>
                    <a:pt x="2466" y="3258"/>
                    <a:pt x="1995" y="4160"/>
                    <a:pt x="1500" y="5048"/>
                  </a:cubicBezTo>
                  <a:cubicBezTo>
                    <a:pt x="1401" y="5225"/>
                    <a:pt x="1360" y="5450"/>
                    <a:pt x="1154" y="5592"/>
                  </a:cubicBezTo>
                  <a:cubicBezTo>
                    <a:pt x="1134" y="4775"/>
                    <a:pt x="1236" y="3989"/>
                    <a:pt x="1205" y="3196"/>
                  </a:cubicBezTo>
                  <a:lnTo>
                    <a:pt x="1205" y="3196"/>
                  </a:lnTo>
                  <a:cubicBezTo>
                    <a:pt x="1110" y="3312"/>
                    <a:pt x="1073" y="3435"/>
                    <a:pt x="1049" y="3569"/>
                  </a:cubicBezTo>
                  <a:cubicBezTo>
                    <a:pt x="929" y="4297"/>
                    <a:pt x="962" y="5042"/>
                    <a:pt x="841" y="5770"/>
                  </a:cubicBezTo>
                  <a:cubicBezTo>
                    <a:pt x="801" y="6000"/>
                    <a:pt x="877" y="6248"/>
                    <a:pt x="749" y="6454"/>
                  </a:cubicBezTo>
                  <a:cubicBezTo>
                    <a:pt x="471" y="6900"/>
                    <a:pt x="318" y="7404"/>
                    <a:pt x="83" y="7870"/>
                  </a:cubicBezTo>
                  <a:cubicBezTo>
                    <a:pt x="25" y="7986"/>
                    <a:pt x="1" y="8117"/>
                    <a:pt x="69" y="8251"/>
                  </a:cubicBezTo>
                  <a:cubicBezTo>
                    <a:pt x="191" y="8193"/>
                    <a:pt x="251" y="8104"/>
                    <a:pt x="292" y="8005"/>
                  </a:cubicBezTo>
                  <a:cubicBezTo>
                    <a:pt x="774" y="6850"/>
                    <a:pt x="1385" y="5757"/>
                    <a:pt x="1981" y="4659"/>
                  </a:cubicBezTo>
                  <a:cubicBezTo>
                    <a:pt x="2084" y="4472"/>
                    <a:pt x="2183" y="4290"/>
                    <a:pt x="2408" y="4197"/>
                  </a:cubicBezTo>
                  <a:cubicBezTo>
                    <a:pt x="2839" y="4017"/>
                    <a:pt x="3261" y="3810"/>
                    <a:pt x="3678" y="3601"/>
                  </a:cubicBezTo>
                  <a:cubicBezTo>
                    <a:pt x="3833" y="3525"/>
                    <a:pt x="4003" y="3451"/>
                    <a:pt x="4096" y="3287"/>
                  </a:cubicBezTo>
                  <a:lnTo>
                    <a:pt x="4096" y="3287"/>
                  </a:lnTo>
                  <a:cubicBezTo>
                    <a:pt x="3865" y="3305"/>
                    <a:pt x="3679" y="3440"/>
                    <a:pt x="3477" y="3526"/>
                  </a:cubicBezTo>
                  <a:cubicBezTo>
                    <a:pt x="3124" y="3680"/>
                    <a:pt x="2771" y="3827"/>
                    <a:pt x="2410" y="3979"/>
                  </a:cubicBezTo>
                  <a:cubicBezTo>
                    <a:pt x="2411" y="3902"/>
                    <a:pt x="2459" y="3828"/>
                    <a:pt x="2502" y="3752"/>
                  </a:cubicBezTo>
                  <a:cubicBezTo>
                    <a:pt x="2774" y="3255"/>
                    <a:pt x="3111" y="2798"/>
                    <a:pt x="3440" y="2340"/>
                  </a:cubicBezTo>
                  <a:cubicBezTo>
                    <a:pt x="3701" y="1974"/>
                    <a:pt x="3930" y="1583"/>
                    <a:pt x="4270" y="1280"/>
                  </a:cubicBezTo>
                  <a:lnTo>
                    <a:pt x="4270" y="1280"/>
                  </a:lnTo>
                  <a:lnTo>
                    <a:pt x="4264" y="1281"/>
                  </a:lnTo>
                  <a:cubicBezTo>
                    <a:pt x="4442" y="933"/>
                    <a:pt x="4730" y="666"/>
                    <a:pt x="4940" y="340"/>
                  </a:cubicBezTo>
                  <a:cubicBezTo>
                    <a:pt x="5001" y="245"/>
                    <a:pt x="5140" y="106"/>
                    <a:pt x="5019" y="15"/>
                  </a:cubicBezTo>
                  <a:cubicBezTo>
                    <a:pt x="5005" y="5"/>
                    <a:pt x="4990" y="0"/>
                    <a:pt x="4975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5354844" y="1624880"/>
              <a:ext cx="194253" cy="67324"/>
            </a:xfrm>
            <a:custGeom>
              <a:avLst/>
              <a:gdLst/>
              <a:ahLst/>
              <a:cxnLst/>
              <a:rect l="l" t="t" r="r" b="b"/>
              <a:pathLst>
                <a:path w="5586" h="1936" extrusionOk="0">
                  <a:moveTo>
                    <a:pt x="2651" y="157"/>
                  </a:moveTo>
                  <a:cubicBezTo>
                    <a:pt x="2648" y="162"/>
                    <a:pt x="2646" y="166"/>
                    <a:pt x="2644" y="171"/>
                  </a:cubicBezTo>
                  <a:lnTo>
                    <a:pt x="2644" y="171"/>
                  </a:lnTo>
                  <a:cubicBezTo>
                    <a:pt x="2649" y="167"/>
                    <a:pt x="2653" y="163"/>
                    <a:pt x="2658" y="159"/>
                  </a:cubicBezTo>
                  <a:lnTo>
                    <a:pt x="2651" y="157"/>
                  </a:lnTo>
                  <a:close/>
                  <a:moveTo>
                    <a:pt x="4003" y="1"/>
                  </a:moveTo>
                  <a:cubicBezTo>
                    <a:pt x="3702" y="162"/>
                    <a:pt x="3500" y="373"/>
                    <a:pt x="3368" y="623"/>
                  </a:cubicBezTo>
                  <a:cubicBezTo>
                    <a:pt x="3232" y="883"/>
                    <a:pt x="3028" y="966"/>
                    <a:pt x="2768" y="1003"/>
                  </a:cubicBezTo>
                  <a:cubicBezTo>
                    <a:pt x="2516" y="1038"/>
                    <a:pt x="2266" y="1104"/>
                    <a:pt x="1981" y="1104"/>
                  </a:cubicBezTo>
                  <a:cubicBezTo>
                    <a:pt x="1955" y="1104"/>
                    <a:pt x="1929" y="1104"/>
                    <a:pt x="1903" y="1103"/>
                  </a:cubicBezTo>
                  <a:cubicBezTo>
                    <a:pt x="2116" y="718"/>
                    <a:pt x="2465" y="513"/>
                    <a:pt x="2644" y="171"/>
                  </a:cubicBezTo>
                  <a:lnTo>
                    <a:pt x="2644" y="171"/>
                  </a:lnTo>
                  <a:cubicBezTo>
                    <a:pt x="2463" y="325"/>
                    <a:pt x="2249" y="456"/>
                    <a:pt x="2116" y="643"/>
                  </a:cubicBezTo>
                  <a:cubicBezTo>
                    <a:pt x="1771" y="1128"/>
                    <a:pt x="1300" y="1216"/>
                    <a:pt x="797" y="1216"/>
                  </a:cubicBezTo>
                  <a:cubicBezTo>
                    <a:pt x="701" y="1216"/>
                    <a:pt x="603" y="1213"/>
                    <a:pt x="506" y="1209"/>
                  </a:cubicBezTo>
                  <a:cubicBezTo>
                    <a:pt x="411" y="1203"/>
                    <a:pt x="316" y="1186"/>
                    <a:pt x="220" y="1186"/>
                  </a:cubicBezTo>
                  <a:cubicBezTo>
                    <a:pt x="217" y="1186"/>
                    <a:pt x="213" y="1186"/>
                    <a:pt x="209" y="1186"/>
                  </a:cubicBezTo>
                  <a:cubicBezTo>
                    <a:pt x="185" y="1186"/>
                    <a:pt x="159" y="1183"/>
                    <a:pt x="133" y="1183"/>
                  </a:cubicBezTo>
                  <a:cubicBezTo>
                    <a:pt x="79" y="1183"/>
                    <a:pt x="28" y="1195"/>
                    <a:pt x="1" y="1265"/>
                  </a:cubicBezTo>
                  <a:cubicBezTo>
                    <a:pt x="413" y="1379"/>
                    <a:pt x="830" y="1437"/>
                    <a:pt x="1247" y="1437"/>
                  </a:cubicBezTo>
                  <a:cubicBezTo>
                    <a:pt x="1516" y="1437"/>
                    <a:pt x="1784" y="1413"/>
                    <a:pt x="2052" y="1365"/>
                  </a:cubicBezTo>
                  <a:cubicBezTo>
                    <a:pt x="2184" y="1342"/>
                    <a:pt x="2309" y="1328"/>
                    <a:pt x="2429" y="1328"/>
                  </a:cubicBezTo>
                  <a:cubicBezTo>
                    <a:pt x="2722" y="1328"/>
                    <a:pt x="2984" y="1413"/>
                    <a:pt x="3229" y="1666"/>
                  </a:cubicBezTo>
                  <a:cubicBezTo>
                    <a:pt x="3396" y="1838"/>
                    <a:pt x="3622" y="1935"/>
                    <a:pt x="3870" y="1935"/>
                  </a:cubicBezTo>
                  <a:cubicBezTo>
                    <a:pt x="3939" y="1935"/>
                    <a:pt x="4009" y="1928"/>
                    <a:pt x="4080" y="1913"/>
                  </a:cubicBezTo>
                  <a:cubicBezTo>
                    <a:pt x="3980" y="1849"/>
                    <a:pt x="3874" y="1803"/>
                    <a:pt x="3763" y="1770"/>
                  </a:cubicBezTo>
                  <a:cubicBezTo>
                    <a:pt x="3547" y="1703"/>
                    <a:pt x="3345" y="1604"/>
                    <a:pt x="3152" y="1489"/>
                  </a:cubicBezTo>
                  <a:cubicBezTo>
                    <a:pt x="3078" y="1447"/>
                    <a:pt x="2957" y="1412"/>
                    <a:pt x="2968" y="1313"/>
                  </a:cubicBezTo>
                  <a:cubicBezTo>
                    <a:pt x="2978" y="1207"/>
                    <a:pt x="3107" y="1228"/>
                    <a:pt x="3187" y="1203"/>
                  </a:cubicBezTo>
                  <a:cubicBezTo>
                    <a:pt x="3471" y="1117"/>
                    <a:pt x="3759" y="1045"/>
                    <a:pt x="4041" y="950"/>
                  </a:cubicBezTo>
                  <a:cubicBezTo>
                    <a:pt x="4099" y="931"/>
                    <a:pt x="4151" y="919"/>
                    <a:pt x="4202" y="919"/>
                  </a:cubicBezTo>
                  <a:cubicBezTo>
                    <a:pt x="4272" y="919"/>
                    <a:pt x="4338" y="941"/>
                    <a:pt x="4412" y="996"/>
                  </a:cubicBezTo>
                  <a:cubicBezTo>
                    <a:pt x="4515" y="1072"/>
                    <a:pt x="4633" y="1144"/>
                    <a:pt x="4775" y="1144"/>
                  </a:cubicBezTo>
                  <a:cubicBezTo>
                    <a:pt x="4818" y="1144"/>
                    <a:pt x="4862" y="1137"/>
                    <a:pt x="4909" y="1123"/>
                  </a:cubicBezTo>
                  <a:cubicBezTo>
                    <a:pt x="4839" y="990"/>
                    <a:pt x="4725" y="955"/>
                    <a:pt x="4621" y="908"/>
                  </a:cubicBezTo>
                  <a:cubicBezTo>
                    <a:pt x="4490" y="850"/>
                    <a:pt x="4497" y="792"/>
                    <a:pt x="4619" y="736"/>
                  </a:cubicBezTo>
                  <a:cubicBezTo>
                    <a:pt x="4758" y="671"/>
                    <a:pt x="4902" y="615"/>
                    <a:pt x="5038" y="548"/>
                  </a:cubicBezTo>
                  <a:cubicBezTo>
                    <a:pt x="5229" y="459"/>
                    <a:pt x="5412" y="359"/>
                    <a:pt x="5586" y="142"/>
                  </a:cubicBezTo>
                  <a:lnTo>
                    <a:pt x="5586" y="142"/>
                  </a:lnTo>
                  <a:cubicBezTo>
                    <a:pt x="4824" y="198"/>
                    <a:pt x="4254" y="672"/>
                    <a:pt x="3536" y="774"/>
                  </a:cubicBezTo>
                  <a:cubicBezTo>
                    <a:pt x="3667" y="492"/>
                    <a:pt x="3925" y="325"/>
                    <a:pt x="4003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5137218" y="1766173"/>
              <a:ext cx="234627" cy="55779"/>
            </a:xfrm>
            <a:custGeom>
              <a:avLst/>
              <a:gdLst/>
              <a:ahLst/>
              <a:cxnLst/>
              <a:rect l="l" t="t" r="r" b="b"/>
              <a:pathLst>
                <a:path w="6747" h="1604" extrusionOk="0">
                  <a:moveTo>
                    <a:pt x="3356" y="0"/>
                  </a:moveTo>
                  <a:lnTo>
                    <a:pt x="3356" y="0"/>
                  </a:lnTo>
                  <a:cubicBezTo>
                    <a:pt x="3158" y="33"/>
                    <a:pt x="2999" y="132"/>
                    <a:pt x="2851" y="247"/>
                  </a:cubicBezTo>
                  <a:cubicBezTo>
                    <a:pt x="2467" y="545"/>
                    <a:pt x="2083" y="844"/>
                    <a:pt x="1708" y="1153"/>
                  </a:cubicBezTo>
                  <a:cubicBezTo>
                    <a:pt x="1564" y="1273"/>
                    <a:pt x="1411" y="1344"/>
                    <a:pt x="1221" y="1351"/>
                  </a:cubicBezTo>
                  <a:cubicBezTo>
                    <a:pt x="869" y="1365"/>
                    <a:pt x="519" y="1389"/>
                    <a:pt x="169" y="1414"/>
                  </a:cubicBezTo>
                  <a:cubicBezTo>
                    <a:pt x="100" y="1420"/>
                    <a:pt x="0" y="1413"/>
                    <a:pt x="6" y="1510"/>
                  </a:cubicBezTo>
                  <a:cubicBezTo>
                    <a:pt x="10" y="1570"/>
                    <a:pt x="65" y="1577"/>
                    <a:pt x="120" y="1577"/>
                  </a:cubicBezTo>
                  <a:cubicBezTo>
                    <a:pt x="134" y="1577"/>
                    <a:pt x="148" y="1577"/>
                    <a:pt x="161" y="1577"/>
                  </a:cubicBezTo>
                  <a:cubicBezTo>
                    <a:pt x="181" y="1576"/>
                    <a:pt x="200" y="1576"/>
                    <a:pt x="220" y="1576"/>
                  </a:cubicBezTo>
                  <a:cubicBezTo>
                    <a:pt x="421" y="1576"/>
                    <a:pt x="620" y="1603"/>
                    <a:pt x="821" y="1603"/>
                  </a:cubicBezTo>
                  <a:cubicBezTo>
                    <a:pt x="888" y="1603"/>
                    <a:pt x="956" y="1600"/>
                    <a:pt x="1023" y="1592"/>
                  </a:cubicBezTo>
                  <a:cubicBezTo>
                    <a:pt x="1826" y="1496"/>
                    <a:pt x="2632" y="1413"/>
                    <a:pt x="3433" y="1306"/>
                  </a:cubicBezTo>
                  <a:cubicBezTo>
                    <a:pt x="4416" y="1173"/>
                    <a:pt x="5389" y="992"/>
                    <a:pt x="6343" y="720"/>
                  </a:cubicBezTo>
                  <a:cubicBezTo>
                    <a:pt x="6484" y="679"/>
                    <a:pt x="6640" y="658"/>
                    <a:pt x="6747" y="504"/>
                  </a:cubicBezTo>
                  <a:cubicBezTo>
                    <a:pt x="6675" y="465"/>
                    <a:pt x="6607" y="452"/>
                    <a:pt x="6541" y="452"/>
                  </a:cubicBezTo>
                  <a:cubicBezTo>
                    <a:pt x="6462" y="452"/>
                    <a:pt x="6387" y="471"/>
                    <a:pt x="6312" y="489"/>
                  </a:cubicBezTo>
                  <a:cubicBezTo>
                    <a:pt x="5863" y="590"/>
                    <a:pt x="5418" y="699"/>
                    <a:pt x="4969" y="799"/>
                  </a:cubicBezTo>
                  <a:cubicBezTo>
                    <a:pt x="4893" y="816"/>
                    <a:pt x="4800" y="861"/>
                    <a:pt x="4724" y="861"/>
                  </a:cubicBezTo>
                  <a:cubicBezTo>
                    <a:pt x="4690" y="861"/>
                    <a:pt x="4660" y="852"/>
                    <a:pt x="4636" y="827"/>
                  </a:cubicBezTo>
                  <a:cubicBezTo>
                    <a:pt x="4541" y="729"/>
                    <a:pt x="4701" y="630"/>
                    <a:pt x="4727" y="524"/>
                  </a:cubicBezTo>
                  <a:cubicBezTo>
                    <a:pt x="4740" y="473"/>
                    <a:pt x="4763" y="424"/>
                    <a:pt x="4811" y="297"/>
                  </a:cubicBezTo>
                  <a:lnTo>
                    <a:pt x="4811" y="297"/>
                  </a:lnTo>
                  <a:cubicBezTo>
                    <a:pt x="4588" y="427"/>
                    <a:pt x="4485" y="562"/>
                    <a:pt x="4411" y="714"/>
                  </a:cubicBezTo>
                  <a:cubicBezTo>
                    <a:pt x="4327" y="887"/>
                    <a:pt x="4197" y="956"/>
                    <a:pt x="4013" y="990"/>
                  </a:cubicBezTo>
                  <a:cubicBezTo>
                    <a:pt x="3480" y="1084"/>
                    <a:pt x="2948" y="1167"/>
                    <a:pt x="2410" y="1224"/>
                  </a:cubicBezTo>
                  <a:cubicBezTo>
                    <a:pt x="2323" y="1233"/>
                    <a:pt x="2236" y="1253"/>
                    <a:pt x="2138" y="1253"/>
                  </a:cubicBezTo>
                  <a:cubicBezTo>
                    <a:pt x="2079" y="1253"/>
                    <a:pt x="2017" y="1246"/>
                    <a:pt x="1949" y="1225"/>
                  </a:cubicBezTo>
                  <a:cubicBezTo>
                    <a:pt x="2427" y="788"/>
                    <a:pt x="2956" y="467"/>
                    <a:pt x="3356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5484835" y="1277681"/>
              <a:ext cx="176866" cy="165877"/>
            </a:xfrm>
            <a:custGeom>
              <a:avLst/>
              <a:gdLst/>
              <a:ahLst/>
              <a:cxnLst/>
              <a:rect l="l" t="t" r="r" b="b"/>
              <a:pathLst>
                <a:path w="5086" h="4770" extrusionOk="0">
                  <a:moveTo>
                    <a:pt x="5085" y="1"/>
                  </a:moveTo>
                  <a:lnTo>
                    <a:pt x="5085" y="1"/>
                  </a:lnTo>
                  <a:cubicBezTo>
                    <a:pt x="4827" y="67"/>
                    <a:pt x="4636" y="183"/>
                    <a:pt x="4454" y="314"/>
                  </a:cubicBezTo>
                  <a:cubicBezTo>
                    <a:pt x="3244" y="1196"/>
                    <a:pt x="2115" y="2168"/>
                    <a:pt x="1123" y="3294"/>
                  </a:cubicBezTo>
                  <a:cubicBezTo>
                    <a:pt x="1055" y="3369"/>
                    <a:pt x="1006" y="3475"/>
                    <a:pt x="847" y="3493"/>
                  </a:cubicBezTo>
                  <a:cubicBezTo>
                    <a:pt x="925" y="2920"/>
                    <a:pt x="1003" y="2359"/>
                    <a:pt x="1080" y="1784"/>
                  </a:cubicBezTo>
                  <a:lnTo>
                    <a:pt x="1080" y="1784"/>
                  </a:lnTo>
                  <a:cubicBezTo>
                    <a:pt x="963" y="1808"/>
                    <a:pt x="960" y="1883"/>
                    <a:pt x="942" y="1937"/>
                  </a:cubicBezTo>
                  <a:cubicBezTo>
                    <a:pt x="805" y="2343"/>
                    <a:pt x="774" y="2762"/>
                    <a:pt x="791" y="3189"/>
                  </a:cubicBezTo>
                  <a:cubicBezTo>
                    <a:pt x="801" y="3495"/>
                    <a:pt x="746" y="3767"/>
                    <a:pt x="520" y="4004"/>
                  </a:cubicBezTo>
                  <a:cubicBezTo>
                    <a:pt x="308" y="4227"/>
                    <a:pt x="111" y="4468"/>
                    <a:pt x="1" y="4769"/>
                  </a:cubicBezTo>
                  <a:cubicBezTo>
                    <a:pt x="382" y="4389"/>
                    <a:pt x="766" y="4015"/>
                    <a:pt x="1101" y="3599"/>
                  </a:cubicBezTo>
                  <a:cubicBezTo>
                    <a:pt x="1878" y="2638"/>
                    <a:pt x="2839" y="1885"/>
                    <a:pt x="3801" y="1130"/>
                  </a:cubicBezTo>
                  <a:cubicBezTo>
                    <a:pt x="3884" y="1065"/>
                    <a:pt x="3962" y="1035"/>
                    <a:pt x="4056" y="1035"/>
                  </a:cubicBezTo>
                  <a:cubicBezTo>
                    <a:pt x="4086" y="1035"/>
                    <a:pt x="4116" y="1038"/>
                    <a:pt x="4150" y="1044"/>
                  </a:cubicBezTo>
                  <a:cubicBezTo>
                    <a:pt x="4240" y="1059"/>
                    <a:pt x="4333" y="1069"/>
                    <a:pt x="4426" y="1069"/>
                  </a:cubicBezTo>
                  <a:cubicBezTo>
                    <a:pt x="4521" y="1069"/>
                    <a:pt x="4617" y="1058"/>
                    <a:pt x="4711" y="1032"/>
                  </a:cubicBezTo>
                  <a:cubicBezTo>
                    <a:pt x="4770" y="1017"/>
                    <a:pt x="4852" y="1008"/>
                    <a:pt x="4858" y="935"/>
                  </a:cubicBezTo>
                  <a:cubicBezTo>
                    <a:pt x="4865" y="853"/>
                    <a:pt x="4773" y="862"/>
                    <a:pt x="4721" y="835"/>
                  </a:cubicBezTo>
                  <a:cubicBezTo>
                    <a:pt x="4608" y="778"/>
                    <a:pt x="4468" y="836"/>
                    <a:pt x="4334" y="747"/>
                  </a:cubicBezTo>
                  <a:cubicBezTo>
                    <a:pt x="4576" y="500"/>
                    <a:pt x="4912" y="354"/>
                    <a:pt x="5085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5713588" y="1298825"/>
              <a:ext cx="173006" cy="102169"/>
            </a:xfrm>
            <a:custGeom>
              <a:avLst/>
              <a:gdLst/>
              <a:ahLst/>
              <a:cxnLst/>
              <a:rect l="l" t="t" r="r" b="b"/>
              <a:pathLst>
                <a:path w="4975" h="2938" extrusionOk="0">
                  <a:moveTo>
                    <a:pt x="4975" y="1"/>
                  </a:moveTo>
                  <a:lnTo>
                    <a:pt x="4975" y="1"/>
                  </a:lnTo>
                  <a:cubicBezTo>
                    <a:pt x="4246" y="290"/>
                    <a:pt x="3620" y="783"/>
                    <a:pt x="2820" y="1100"/>
                  </a:cubicBezTo>
                  <a:cubicBezTo>
                    <a:pt x="3017" y="740"/>
                    <a:pt x="3244" y="474"/>
                    <a:pt x="3314" y="55"/>
                  </a:cubicBezTo>
                  <a:lnTo>
                    <a:pt x="3314" y="55"/>
                  </a:lnTo>
                  <a:cubicBezTo>
                    <a:pt x="3096" y="255"/>
                    <a:pt x="2955" y="424"/>
                    <a:pt x="2921" y="623"/>
                  </a:cubicBezTo>
                  <a:cubicBezTo>
                    <a:pt x="2842" y="1096"/>
                    <a:pt x="2542" y="1349"/>
                    <a:pt x="2139" y="1533"/>
                  </a:cubicBezTo>
                  <a:cubicBezTo>
                    <a:pt x="1953" y="1620"/>
                    <a:pt x="1780" y="1742"/>
                    <a:pt x="1599" y="1838"/>
                  </a:cubicBezTo>
                  <a:cubicBezTo>
                    <a:pt x="1476" y="1905"/>
                    <a:pt x="1362" y="1996"/>
                    <a:pt x="1194" y="2010"/>
                  </a:cubicBezTo>
                  <a:cubicBezTo>
                    <a:pt x="1218" y="1741"/>
                    <a:pt x="1411" y="1562"/>
                    <a:pt x="1433" y="1308"/>
                  </a:cubicBezTo>
                  <a:lnTo>
                    <a:pt x="1433" y="1308"/>
                  </a:lnTo>
                  <a:cubicBezTo>
                    <a:pt x="1108" y="1985"/>
                    <a:pt x="608" y="2507"/>
                    <a:pt x="0" y="2938"/>
                  </a:cubicBezTo>
                  <a:cubicBezTo>
                    <a:pt x="134" y="2899"/>
                    <a:pt x="239" y="2832"/>
                    <a:pt x="343" y="2764"/>
                  </a:cubicBezTo>
                  <a:cubicBezTo>
                    <a:pt x="799" y="2458"/>
                    <a:pt x="1262" y="2161"/>
                    <a:pt x="1761" y="1927"/>
                  </a:cubicBezTo>
                  <a:cubicBezTo>
                    <a:pt x="1841" y="1890"/>
                    <a:pt x="1914" y="1871"/>
                    <a:pt x="1991" y="1871"/>
                  </a:cubicBezTo>
                  <a:cubicBezTo>
                    <a:pt x="2048" y="1871"/>
                    <a:pt x="2106" y="1881"/>
                    <a:pt x="2171" y="1902"/>
                  </a:cubicBezTo>
                  <a:cubicBezTo>
                    <a:pt x="2563" y="2032"/>
                    <a:pt x="2969" y="2116"/>
                    <a:pt x="3387" y="2121"/>
                  </a:cubicBezTo>
                  <a:cubicBezTo>
                    <a:pt x="3399" y="2121"/>
                    <a:pt x="3412" y="2121"/>
                    <a:pt x="3426" y="2121"/>
                  </a:cubicBezTo>
                  <a:cubicBezTo>
                    <a:pt x="3500" y="2121"/>
                    <a:pt x="3587" y="2110"/>
                    <a:pt x="3596" y="2040"/>
                  </a:cubicBezTo>
                  <a:cubicBezTo>
                    <a:pt x="3607" y="1917"/>
                    <a:pt x="3476" y="1933"/>
                    <a:pt x="3394" y="1920"/>
                  </a:cubicBezTo>
                  <a:cubicBezTo>
                    <a:pt x="3021" y="1865"/>
                    <a:pt x="2646" y="1844"/>
                    <a:pt x="2206" y="1713"/>
                  </a:cubicBezTo>
                  <a:cubicBezTo>
                    <a:pt x="2344" y="1628"/>
                    <a:pt x="2427" y="1580"/>
                    <a:pt x="2511" y="1526"/>
                  </a:cubicBezTo>
                  <a:cubicBezTo>
                    <a:pt x="3163" y="1128"/>
                    <a:pt x="3895" y="874"/>
                    <a:pt x="4537" y="453"/>
                  </a:cubicBezTo>
                  <a:cubicBezTo>
                    <a:pt x="4713" y="338"/>
                    <a:pt x="4897" y="227"/>
                    <a:pt x="4975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5657321" y="1460148"/>
              <a:ext cx="191541" cy="64229"/>
            </a:xfrm>
            <a:custGeom>
              <a:avLst/>
              <a:gdLst/>
              <a:ahLst/>
              <a:cxnLst/>
              <a:rect l="l" t="t" r="r" b="b"/>
              <a:pathLst>
                <a:path w="5508" h="1847" extrusionOk="0">
                  <a:moveTo>
                    <a:pt x="1792" y="425"/>
                  </a:moveTo>
                  <a:cubicBezTo>
                    <a:pt x="1788" y="428"/>
                    <a:pt x="1784" y="432"/>
                    <a:pt x="1781" y="435"/>
                  </a:cubicBezTo>
                  <a:lnTo>
                    <a:pt x="1781" y="435"/>
                  </a:lnTo>
                  <a:cubicBezTo>
                    <a:pt x="1781" y="435"/>
                    <a:pt x="1782" y="435"/>
                    <a:pt x="1782" y="435"/>
                  </a:cubicBezTo>
                  <a:cubicBezTo>
                    <a:pt x="1784" y="435"/>
                    <a:pt x="1787" y="435"/>
                    <a:pt x="1789" y="435"/>
                  </a:cubicBezTo>
                  <a:lnTo>
                    <a:pt x="1792" y="425"/>
                  </a:lnTo>
                  <a:close/>
                  <a:moveTo>
                    <a:pt x="4011" y="0"/>
                  </a:moveTo>
                  <a:cubicBezTo>
                    <a:pt x="3919" y="0"/>
                    <a:pt x="3861" y="53"/>
                    <a:pt x="3804" y="103"/>
                  </a:cubicBezTo>
                  <a:cubicBezTo>
                    <a:pt x="3547" y="328"/>
                    <a:pt x="3296" y="559"/>
                    <a:pt x="3039" y="786"/>
                  </a:cubicBezTo>
                  <a:cubicBezTo>
                    <a:pt x="2967" y="851"/>
                    <a:pt x="2904" y="950"/>
                    <a:pt x="2804" y="957"/>
                  </a:cubicBezTo>
                  <a:cubicBezTo>
                    <a:pt x="2583" y="974"/>
                    <a:pt x="2362" y="982"/>
                    <a:pt x="2139" y="982"/>
                  </a:cubicBezTo>
                  <a:cubicBezTo>
                    <a:pt x="1838" y="982"/>
                    <a:pt x="1533" y="967"/>
                    <a:pt x="1216" y="937"/>
                  </a:cubicBezTo>
                  <a:cubicBezTo>
                    <a:pt x="1429" y="748"/>
                    <a:pt x="1604" y="591"/>
                    <a:pt x="1781" y="435"/>
                  </a:cubicBezTo>
                  <a:lnTo>
                    <a:pt x="1781" y="435"/>
                  </a:lnTo>
                  <a:cubicBezTo>
                    <a:pt x="1567" y="436"/>
                    <a:pt x="1398" y="564"/>
                    <a:pt x="1278" y="700"/>
                  </a:cubicBezTo>
                  <a:cubicBezTo>
                    <a:pt x="1102" y="899"/>
                    <a:pt x="903" y="936"/>
                    <a:pt x="681" y="936"/>
                  </a:cubicBezTo>
                  <a:cubicBezTo>
                    <a:pt x="639" y="936"/>
                    <a:pt x="597" y="935"/>
                    <a:pt x="554" y="933"/>
                  </a:cubicBezTo>
                  <a:cubicBezTo>
                    <a:pt x="502" y="931"/>
                    <a:pt x="448" y="928"/>
                    <a:pt x="394" y="928"/>
                  </a:cubicBezTo>
                  <a:cubicBezTo>
                    <a:pt x="260" y="928"/>
                    <a:pt x="124" y="947"/>
                    <a:pt x="1" y="1043"/>
                  </a:cubicBezTo>
                  <a:cubicBezTo>
                    <a:pt x="76" y="1096"/>
                    <a:pt x="149" y="1103"/>
                    <a:pt x="219" y="1103"/>
                  </a:cubicBezTo>
                  <a:cubicBezTo>
                    <a:pt x="241" y="1103"/>
                    <a:pt x="263" y="1102"/>
                    <a:pt x="285" y="1102"/>
                  </a:cubicBezTo>
                  <a:cubicBezTo>
                    <a:pt x="292" y="1102"/>
                    <a:pt x="300" y="1102"/>
                    <a:pt x="307" y="1103"/>
                  </a:cubicBezTo>
                  <a:cubicBezTo>
                    <a:pt x="600" y="1111"/>
                    <a:pt x="894" y="1120"/>
                    <a:pt x="1187" y="1120"/>
                  </a:cubicBezTo>
                  <a:cubicBezTo>
                    <a:pt x="1253" y="1120"/>
                    <a:pt x="1320" y="1119"/>
                    <a:pt x="1387" y="1118"/>
                  </a:cubicBezTo>
                  <a:cubicBezTo>
                    <a:pt x="1393" y="1118"/>
                    <a:pt x="1400" y="1118"/>
                    <a:pt x="1407" y="1118"/>
                  </a:cubicBezTo>
                  <a:cubicBezTo>
                    <a:pt x="1620" y="1118"/>
                    <a:pt x="1779" y="1185"/>
                    <a:pt x="1929" y="1349"/>
                  </a:cubicBezTo>
                  <a:cubicBezTo>
                    <a:pt x="2105" y="1541"/>
                    <a:pt x="2280" y="1747"/>
                    <a:pt x="2541" y="1846"/>
                  </a:cubicBezTo>
                  <a:cubicBezTo>
                    <a:pt x="2449" y="1556"/>
                    <a:pt x="2132" y="1443"/>
                    <a:pt x="1995" y="1149"/>
                  </a:cubicBezTo>
                  <a:cubicBezTo>
                    <a:pt x="2410" y="1124"/>
                    <a:pt x="2802" y="1097"/>
                    <a:pt x="3192" y="1074"/>
                  </a:cubicBezTo>
                  <a:cubicBezTo>
                    <a:pt x="3379" y="1063"/>
                    <a:pt x="3569" y="1036"/>
                    <a:pt x="3756" y="1036"/>
                  </a:cubicBezTo>
                  <a:cubicBezTo>
                    <a:pt x="4000" y="1036"/>
                    <a:pt x="4238" y="1082"/>
                    <a:pt x="4455" y="1268"/>
                  </a:cubicBezTo>
                  <a:cubicBezTo>
                    <a:pt x="4468" y="1279"/>
                    <a:pt x="4490" y="1290"/>
                    <a:pt x="4511" y="1290"/>
                  </a:cubicBezTo>
                  <a:cubicBezTo>
                    <a:pt x="4531" y="1290"/>
                    <a:pt x="4552" y="1281"/>
                    <a:pt x="4568" y="1254"/>
                  </a:cubicBezTo>
                  <a:cubicBezTo>
                    <a:pt x="4366" y="1000"/>
                    <a:pt x="4369" y="1001"/>
                    <a:pt x="4695" y="912"/>
                  </a:cubicBezTo>
                  <a:cubicBezTo>
                    <a:pt x="4978" y="834"/>
                    <a:pt x="5262" y="751"/>
                    <a:pt x="5507" y="569"/>
                  </a:cubicBezTo>
                  <a:lnTo>
                    <a:pt x="5507" y="569"/>
                  </a:lnTo>
                  <a:cubicBezTo>
                    <a:pt x="4766" y="577"/>
                    <a:pt x="4073" y="936"/>
                    <a:pt x="3262" y="936"/>
                  </a:cubicBezTo>
                  <a:cubicBezTo>
                    <a:pt x="3223" y="936"/>
                    <a:pt x="3183" y="935"/>
                    <a:pt x="3144" y="933"/>
                  </a:cubicBezTo>
                  <a:cubicBezTo>
                    <a:pt x="3511" y="595"/>
                    <a:pt x="3820" y="308"/>
                    <a:pt x="4129" y="24"/>
                  </a:cubicBezTo>
                  <a:cubicBezTo>
                    <a:pt x="4084" y="7"/>
                    <a:pt x="4045" y="0"/>
                    <a:pt x="4011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5562871" y="1367506"/>
              <a:ext cx="50076" cy="8520"/>
            </a:xfrm>
            <a:custGeom>
              <a:avLst/>
              <a:gdLst/>
              <a:ahLst/>
              <a:cxnLst/>
              <a:rect l="l" t="t" r="r" b="b"/>
              <a:pathLst>
                <a:path w="1440" h="245" extrusionOk="0">
                  <a:moveTo>
                    <a:pt x="1" y="35"/>
                  </a:moveTo>
                  <a:lnTo>
                    <a:pt x="1" y="35"/>
                  </a:lnTo>
                  <a:cubicBezTo>
                    <a:pt x="291" y="193"/>
                    <a:pt x="597" y="245"/>
                    <a:pt x="909" y="245"/>
                  </a:cubicBezTo>
                  <a:cubicBezTo>
                    <a:pt x="1084" y="245"/>
                    <a:pt x="1262" y="228"/>
                    <a:pt x="1440" y="205"/>
                  </a:cubicBezTo>
                  <a:cubicBezTo>
                    <a:pt x="981" y="0"/>
                    <a:pt x="487" y="51"/>
                    <a:pt x="1" y="35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5246448" y="1818962"/>
              <a:ext cx="42808" cy="22604"/>
            </a:xfrm>
            <a:custGeom>
              <a:avLst/>
              <a:gdLst/>
              <a:ahLst/>
              <a:cxnLst/>
              <a:rect l="l" t="t" r="r" b="b"/>
              <a:pathLst>
                <a:path w="1231" h="650" extrusionOk="0">
                  <a:moveTo>
                    <a:pt x="0" y="1"/>
                  </a:moveTo>
                  <a:lnTo>
                    <a:pt x="0" y="1"/>
                  </a:lnTo>
                  <a:cubicBezTo>
                    <a:pt x="388" y="262"/>
                    <a:pt x="745" y="575"/>
                    <a:pt x="1231" y="650"/>
                  </a:cubicBezTo>
                  <a:cubicBezTo>
                    <a:pt x="857" y="369"/>
                    <a:pt x="469" y="109"/>
                    <a:pt x="0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5581267" y="1288775"/>
              <a:ext cx="12171" cy="33314"/>
            </a:xfrm>
            <a:custGeom>
              <a:avLst/>
              <a:gdLst/>
              <a:ahLst/>
              <a:cxnLst/>
              <a:rect l="l" t="t" r="r" b="b"/>
              <a:pathLst>
                <a:path w="350" h="958" extrusionOk="0">
                  <a:moveTo>
                    <a:pt x="349" y="1"/>
                  </a:moveTo>
                  <a:lnTo>
                    <a:pt x="349" y="1"/>
                  </a:lnTo>
                  <a:cubicBezTo>
                    <a:pt x="131" y="281"/>
                    <a:pt x="1" y="593"/>
                    <a:pt x="15" y="957"/>
                  </a:cubicBezTo>
                  <a:cubicBezTo>
                    <a:pt x="169" y="651"/>
                    <a:pt x="293" y="338"/>
                    <a:pt x="349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5255664" y="1422452"/>
              <a:ext cx="31750" cy="18570"/>
            </a:xfrm>
            <a:custGeom>
              <a:avLst/>
              <a:gdLst/>
              <a:ahLst/>
              <a:cxnLst/>
              <a:rect l="l" t="t" r="r" b="b"/>
              <a:pathLst>
                <a:path w="913" h="534" extrusionOk="0">
                  <a:moveTo>
                    <a:pt x="883" y="1"/>
                  </a:moveTo>
                  <a:cubicBezTo>
                    <a:pt x="591" y="149"/>
                    <a:pt x="302" y="295"/>
                    <a:pt x="11" y="443"/>
                  </a:cubicBezTo>
                  <a:lnTo>
                    <a:pt x="11" y="443"/>
                  </a:lnTo>
                  <a:cubicBezTo>
                    <a:pt x="11" y="443"/>
                    <a:pt x="11" y="443"/>
                    <a:pt x="11" y="442"/>
                  </a:cubicBezTo>
                  <a:cubicBezTo>
                    <a:pt x="8" y="444"/>
                    <a:pt x="1" y="448"/>
                    <a:pt x="1" y="448"/>
                  </a:cubicBezTo>
                  <a:cubicBezTo>
                    <a:pt x="4" y="446"/>
                    <a:pt x="7" y="445"/>
                    <a:pt x="11" y="443"/>
                  </a:cubicBezTo>
                  <a:lnTo>
                    <a:pt x="11" y="443"/>
                  </a:lnTo>
                  <a:cubicBezTo>
                    <a:pt x="11" y="491"/>
                    <a:pt x="26" y="533"/>
                    <a:pt x="64" y="533"/>
                  </a:cubicBezTo>
                  <a:cubicBezTo>
                    <a:pt x="75" y="533"/>
                    <a:pt x="89" y="529"/>
                    <a:pt x="105" y="520"/>
                  </a:cubicBezTo>
                  <a:cubicBezTo>
                    <a:pt x="376" y="368"/>
                    <a:pt x="643" y="207"/>
                    <a:pt x="912" y="47"/>
                  </a:cubicBezTo>
                  <a:cubicBezTo>
                    <a:pt x="902" y="32"/>
                    <a:pt x="892" y="16"/>
                    <a:pt x="883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5719604" y="1472424"/>
              <a:ext cx="2991" cy="2817"/>
            </a:xfrm>
            <a:custGeom>
              <a:avLst/>
              <a:gdLst/>
              <a:ahLst/>
              <a:cxnLst/>
              <a:rect l="l" t="t" r="r" b="b"/>
              <a:pathLst>
                <a:path w="86" h="81" extrusionOk="0">
                  <a:moveTo>
                    <a:pt x="66" y="1"/>
                  </a:moveTo>
                  <a:cubicBezTo>
                    <a:pt x="65" y="1"/>
                    <a:pt x="64" y="1"/>
                    <a:pt x="64" y="2"/>
                  </a:cubicBezTo>
                  <a:cubicBezTo>
                    <a:pt x="49" y="20"/>
                    <a:pt x="35" y="38"/>
                    <a:pt x="21" y="57"/>
                  </a:cubicBezTo>
                  <a:lnTo>
                    <a:pt x="21" y="57"/>
                  </a:lnTo>
                  <a:cubicBezTo>
                    <a:pt x="42" y="42"/>
                    <a:pt x="64" y="26"/>
                    <a:pt x="85" y="10"/>
                  </a:cubicBezTo>
                  <a:cubicBezTo>
                    <a:pt x="79" y="7"/>
                    <a:pt x="70" y="1"/>
                    <a:pt x="66" y="1"/>
                  </a:cubicBezTo>
                  <a:close/>
                  <a:moveTo>
                    <a:pt x="21" y="57"/>
                  </a:moveTo>
                  <a:cubicBezTo>
                    <a:pt x="14" y="62"/>
                    <a:pt x="7" y="67"/>
                    <a:pt x="1" y="72"/>
                  </a:cubicBezTo>
                  <a:lnTo>
                    <a:pt x="4" y="81"/>
                  </a:lnTo>
                  <a:cubicBezTo>
                    <a:pt x="9" y="73"/>
                    <a:pt x="15" y="65"/>
                    <a:pt x="21" y="57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5255559" y="1505426"/>
              <a:ext cx="452" cy="383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1"/>
                  </a:moveTo>
                  <a:lnTo>
                    <a:pt x="2" y="7"/>
                  </a:lnTo>
                  <a:cubicBezTo>
                    <a:pt x="2" y="6"/>
                    <a:pt x="2" y="6"/>
                    <a:pt x="2" y="6"/>
                  </a:cubicBezTo>
                  <a:lnTo>
                    <a:pt x="2" y="6"/>
                  </a:lnTo>
                  <a:cubicBezTo>
                    <a:pt x="1" y="6"/>
                    <a:pt x="5" y="11"/>
                    <a:pt x="5" y="1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5252986" y="1505635"/>
              <a:ext cx="2782" cy="869"/>
            </a:xfrm>
            <a:custGeom>
              <a:avLst/>
              <a:gdLst/>
              <a:ahLst/>
              <a:cxnLst/>
              <a:rect l="l" t="t" r="r" b="b"/>
              <a:pathLst>
                <a:path w="80" h="25" extrusionOk="0">
                  <a:moveTo>
                    <a:pt x="76" y="1"/>
                  </a:moveTo>
                  <a:lnTo>
                    <a:pt x="76" y="1"/>
                  </a:lnTo>
                  <a:cubicBezTo>
                    <a:pt x="76" y="1"/>
                    <a:pt x="76" y="1"/>
                    <a:pt x="76" y="1"/>
                  </a:cubicBezTo>
                  <a:lnTo>
                    <a:pt x="76" y="1"/>
                  </a:lnTo>
                  <a:cubicBezTo>
                    <a:pt x="76" y="1"/>
                    <a:pt x="76" y="1"/>
                    <a:pt x="76" y="1"/>
                  </a:cubicBezTo>
                  <a:close/>
                  <a:moveTo>
                    <a:pt x="76" y="1"/>
                  </a:moveTo>
                  <a:lnTo>
                    <a:pt x="76" y="1"/>
                  </a:lnTo>
                  <a:cubicBezTo>
                    <a:pt x="50" y="8"/>
                    <a:pt x="24" y="13"/>
                    <a:pt x="0" y="17"/>
                  </a:cubicBezTo>
                  <a:lnTo>
                    <a:pt x="1" y="25"/>
                  </a:lnTo>
                  <a:cubicBezTo>
                    <a:pt x="28" y="17"/>
                    <a:pt x="52" y="10"/>
                    <a:pt x="79" y="6"/>
                  </a:cubicBezTo>
                  <a:cubicBezTo>
                    <a:pt x="79" y="6"/>
                    <a:pt x="75" y="2"/>
                    <a:pt x="76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5250030" y="1506226"/>
              <a:ext cx="3025" cy="1495"/>
            </a:xfrm>
            <a:custGeom>
              <a:avLst/>
              <a:gdLst/>
              <a:ahLst/>
              <a:cxnLst/>
              <a:rect l="l" t="t" r="r" b="b"/>
              <a:pathLst>
                <a:path w="87" h="43" extrusionOk="0">
                  <a:moveTo>
                    <a:pt x="84" y="0"/>
                  </a:moveTo>
                  <a:cubicBezTo>
                    <a:pt x="55" y="13"/>
                    <a:pt x="29" y="26"/>
                    <a:pt x="0" y="36"/>
                  </a:cubicBezTo>
                  <a:lnTo>
                    <a:pt x="3" y="43"/>
                  </a:lnTo>
                  <a:cubicBezTo>
                    <a:pt x="31" y="32"/>
                    <a:pt x="58" y="20"/>
                    <a:pt x="86" y="8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5446999" y="1630340"/>
              <a:ext cx="626" cy="3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1"/>
                    <a:pt x="3" y="1"/>
                    <a:pt x="5" y="1"/>
                  </a:cubicBezTo>
                  <a:cubicBezTo>
                    <a:pt x="10" y="1"/>
                    <a:pt x="18" y="0"/>
                    <a:pt x="18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7"/>
          <p:cNvGrpSpPr/>
          <p:nvPr/>
        </p:nvGrpSpPr>
        <p:grpSpPr>
          <a:xfrm rot="-1886732">
            <a:off x="-732942" y="4152396"/>
            <a:ext cx="1772420" cy="1129052"/>
            <a:chOff x="5713600" y="2313938"/>
            <a:chExt cx="1144935" cy="729337"/>
          </a:xfrm>
        </p:grpSpPr>
        <p:sp>
          <p:nvSpPr>
            <p:cNvPr id="179" name="Google Shape;179;p7"/>
            <p:cNvSpPr/>
            <p:nvPr/>
          </p:nvSpPr>
          <p:spPr>
            <a:xfrm>
              <a:off x="5928166" y="2313938"/>
              <a:ext cx="930370" cy="591766"/>
            </a:xfrm>
            <a:custGeom>
              <a:avLst/>
              <a:gdLst/>
              <a:ahLst/>
              <a:cxnLst/>
              <a:rect l="l" t="t" r="r" b="b"/>
              <a:pathLst>
                <a:path w="26754" h="17017" extrusionOk="0">
                  <a:moveTo>
                    <a:pt x="20391" y="0"/>
                  </a:moveTo>
                  <a:cubicBezTo>
                    <a:pt x="17943" y="0"/>
                    <a:pt x="15506" y="204"/>
                    <a:pt x="13104" y="864"/>
                  </a:cubicBezTo>
                  <a:cubicBezTo>
                    <a:pt x="8371" y="2165"/>
                    <a:pt x="4694" y="4876"/>
                    <a:pt x="2402" y="9256"/>
                  </a:cubicBezTo>
                  <a:cubicBezTo>
                    <a:pt x="1484" y="10873"/>
                    <a:pt x="720" y="12523"/>
                    <a:pt x="346" y="14308"/>
                  </a:cubicBezTo>
                  <a:cubicBezTo>
                    <a:pt x="0" y="15952"/>
                    <a:pt x="194" y="16341"/>
                    <a:pt x="1738" y="16524"/>
                  </a:cubicBezTo>
                  <a:cubicBezTo>
                    <a:pt x="2625" y="16629"/>
                    <a:pt x="3500" y="16844"/>
                    <a:pt x="4386" y="16933"/>
                  </a:cubicBezTo>
                  <a:cubicBezTo>
                    <a:pt x="4951" y="16988"/>
                    <a:pt x="5514" y="17017"/>
                    <a:pt x="6075" y="17017"/>
                  </a:cubicBezTo>
                  <a:cubicBezTo>
                    <a:pt x="7701" y="17017"/>
                    <a:pt x="9304" y="16772"/>
                    <a:pt x="10848" y="16203"/>
                  </a:cubicBezTo>
                  <a:cubicBezTo>
                    <a:pt x="13782" y="15122"/>
                    <a:pt x="16186" y="13254"/>
                    <a:pt x="18213" y="10892"/>
                  </a:cubicBezTo>
                  <a:cubicBezTo>
                    <a:pt x="20069" y="8728"/>
                    <a:pt x="21962" y="6599"/>
                    <a:pt x="23896" y="4503"/>
                  </a:cubicBezTo>
                  <a:cubicBezTo>
                    <a:pt x="24714" y="3616"/>
                    <a:pt x="25544" y="2732"/>
                    <a:pt x="26200" y="1715"/>
                  </a:cubicBezTo>
                  <a:cubicBezTo>
                    <a:pt x="26753" y="854"/>
                    <a:pt x="26516" y="278"/>
                    <a:pt x="25511" y="212"/>
                  </a:cubicBezTo>
                  <a:cubicBezTo>
                    <a:pt x="23804" y="99"/>
                    <a:pt x="22095" y="0"/>
                    <a:pt x="20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5713600" y="2364954"/>
              <a:ext cx="1017238" cy="678321"/>
            </a:xfrm>
            <a:custGeom>
              <a:avLst/>
              <a:gdLst/>
              <a:ahLst/>
              <a:cxnLst/>
              <a:rect l="l" t="t" r="r" b="b"/>
              <a:pathLst>
                <a:path w="29252" h="19506" extrusionOk="0">
                  <a:moveTo>
                    <a:pt x="17947" y="5662"/>
                  </a:moveTo>
                  <a:lnTo>
                    <a:pt x="17941" y="5670"/>
                  </a:lnTo>
                  <a:cubicBezTo>
                    <a:pt x="17942" y="5675"/>
                    <a:pt x="17943" y="5680"/>
                    <a:pt x="17945" y="5685"/>
                  </a:cubicBezTo>
                  <a:lnTo>
                    <a:pt x="17945" y="5685"/>
                  </a:lnTo>
                  <a:cubicBezTo>
                    <a:pt x="17945" y="5677"/>
                    <a:pt x="17946" y="5670"/>
                    <a:pt x="17947" y="5662"/>
                  </a:cubicBezTo>
                  <a:close/>
                  <a:moveTo>
                    <a:pt x="25828" y="1"/>
                  </a:moveTo>
                  <a:cubicBezTo>
                    <a:pt x="25115" y="791"/>
                    <a:pt x="24764" y="1620"/>
                    <a:pt x="24284" y="2360"/>
                  </a:cubicBezTo>
                  <a:cubicBezTo>
                    <a:pt x="24125" y="2610"/>
                    <a:pt x="23981" y="2853"/>
                    <a:pt x="23704" y="2991"/>
                  </a:cubicBezTo>
                  <a:cubicBezTo>
                    <a:pt x="21898" y="3889"/>
                    <a:pt x="20087" y="4780"/>
                    <a:pt x="18370" y="5840"/>
                  </a:cubicBezTo>
                  <a:cubicBezTo>
                    <a:pt x="18279" y="5896"/>
                    <a:pt x="18207" y="5924"/>
                    <a:pt x="18148" y="5924"/>
                  </a:cubicBezTo>
                  <a:cubicBezTo>
                    <a:pt x="18045" y="5924"/>
                    <a:pt x="17985" y="5842"/>
                    <a:pt x="17945" y="5685"/>
                  </a:cubicBezTo>
                  <a:lnTo>
                    <a:pt x="17945" y="5685"/>
                  </a:lnTo>
                  <a:cubicBezTo>
                    <a:pt x="17908" y="6069"/>
                    <a:pt x="17651" y="6280"/>
                    <a:pt x="17354" y="6487"/>
                  </a:cubicBezTo>
                  <a:cubicBezTo>
                    <a:pt x="15524" y="7754"/>
                    <a:pt x="13703" y="9032"/>
                    <a:pt x="11879" y="10304"/>
                  </a:cubicBezTo>
                  <a:cubicBezTo>
                    <a:pt x="11706" y="10424"/>
                    <a:pt x="11568" y="10616"/>
                    <a:pt x="11275" y="10616"/>
                  </a:cubicBezTo>
                  <a:cubicBezTo>
                    <a:pt x="11261" y="10616"/>
                    <a:pt x="11247" y="10615"/>
                    <a:pt x="11232" y="10614"/>
                  </a:cubicBezTo>
                  <a:cubicBezTo>
                    <a:pt x="11613" y="8843"/>
                    <a:pt x="12848" y="7448"/>
                    <a:pt x="13285" y="5713"/>
                  </a:cubicBezTo>
                  <a:lnTo>
                    <a:pt x="13285" y="5713"/>
                  </a:lnTo>
                  <a:cubicBezTo>
                    <a:pt x="13044" y="5868"/>
                    <a:pt x="12840" y="6051"/>
                    <a:pt x="12715" y="6276"/>
                  </a:cubicBezTo>
                  <a:cubicBezTo>
                    <a:pt x="11874" y="7807"/>
                    <a:pt x="11083" y="9365"/>
                    <a:pt x="10507" y="11019"/>
                  </a:cubicBezTo>
                  <a:cubicBezTo>
                    <a:pt x="10405" y="11314"/>
                    <a:pt x="10271" y="11531"/>
                    <a:pt x="10041" y="11722"/>
                  </a:cubicBezTo>
                  <a:cubicBezTo>
                    <a:pt x="7768" y="13606"/>
                    <a:pt x="5503" y="15501"/>
                    <a:pt x="3222" y="17374"/>
                  </a:cubicBezTo>
                  <a:cubicBezTo>
                    <a:pt x="2223" y="18193"/>
                    <a:pt x="1111" y="18848"/>
                    <a:pt x="1" y="19504"/>
                  </a:cubicBezTo>
                  <a:lnTo>
                    <a:pt x="11" y="19502"/>
                  </a:lnTo>
                  <a:cubicBezTo>
                    <a:pt x="42" y="19505"/>
                    <a:pt x="74" y="19506"/>
                    <a:pt x="104" y="19506"/>
                  </a:cubicBezTo>
                  <a:cubicBezTo>
                    <a:pt x="579" y="19506"/>
                    <a:pt x="920" y="19170"/>
                    <a:pt x="1299" y="18958"/>
                  </a:cubicBezTo>
                  <a:cubicBezTo>
                    <a:pt x="4147" y="17365"/>
                    <a:pt x="6664" y="15316"/>
                    <a:pt x="9163" y="13245"/>
                  </a:cubicBezTo>
                  <a:cubicBezTo>
                    <a:pt x="9411" y="13040"/>
                    <a:pt x="9637" y="12853"/>
                    <a:pt x="10008" y="12853"/>
                  </a:cubicBezTo>
                  <a:cubicBezTo>
                    <a:pt x="10018" y="12853"/>
                    <a:pt x="10027" y="12853"/>
                    <a:pt x="10037" y="12854"/>
                  </a:cubicBezTo>
                  <a:cubicBezTo>
                    <a:pt x="12134" y="12916"/>
                    <a:pt x="14235" y="12941"/>
                    <a:pt x="16334" y="12972"/>
                  </a:cubicBezTo>
                  <a:cubicBezTo>
                    <a:pt x="16377" y="12973"/>
                    <a:pt x="16420" y="12974"/>
                    <a:pt x="16464" y="12974"/>
                  </a:cubicBezTo>
                  <a:cubicBezTo>
                    <a:pt x="16707" y="12974"/>
                    <a:pt x="16964" y="12940"/>
                    <a:pt x="17244" y="12607"/>
                  </a:cubicBezTo>
                  <a:cubicBezTo>
                    <a:pt x="15797" y="12481"/>
                    <a:pt x="14393" y="12419"/>
                    <a:pt x="12968" y="12419"/>
                  </a:cubicBezTo>
                  <a:cubicBezTo>
                    <a:pt x="12021" y="12419"/>
                    <a:pt x="11064" y="12447"/>
                    <a:pt x="10079" y="12501"/>
                  </a:cubicBezTo>
                  <a:cubicBezTo>
                    <a:pt x="11142" y="11540"/>
                    <a:pt x="12206" y="10912"/>
                    <a:pt x="13139" y="10127"/>
                  </a:cubicBezTo>
                  <a:cubicBezTo>
                    <a:pt x="13767" y="9599"/>
                    <a:pt x="14429" y="9392"/>
                    <a:pt x="15139" y="9392"/>
                  </a:cubicBezTo>
                  <a:cubicBezTo>
                    <a:pt x="15416" y="9392"/>
                    <a:pt x="15701" y="9423"/>
                    <a:pt x="15993" y="9480"/>
                  </a:cubicBezTo>
                  <a:cubicBezTo>
                    <a:pt x="17369" y="9745"/>
                    <a:pt x="18766" y="9739"/>
                    <a:pt x="20156" y="9815"/>
                  </a:cubicBezTo>
                  <a:cubicBezTo>
                    <a:pt x="20216" y="9818"/>
                    <a:pt x="20277" y="9824"/>
                    <a:pt x="20341" y="9824"/>
                  </a:cubicBezTo>
                  <a:cubicBezTo>
                    <a:pt x="20522" y="9824"/>
                    <a:pt x="20719" y="9780"/>
                    <a:pt x="20918" y="9508"/>
                  </a:cubicBezTo>
                  <a:cubicBezTo>
                    <a:pt x="18840" y="9259"/>
                    <a:pt x="16839" y="9317"/>
                    <a:pt x="14860" y="9140"/>
                  </a:cubicBezTo>
                  <a:cubicBezTo>
                    <a:pt x="14866" y="8849"/>
                    <a:pt x="15048" y="8791"/>
                    <a:pt x="15175" y="8703"/>
                  </a:cubicBezTo>
                  <a:cubicBezTo>
                    <a:pt x="17059" y="7404"/>
                    <a:pt x="18958" y="6131"/>
                    <a:pt x="20988" y="5060"/>
                  </a:cubicBezTo>
                  <a:cubicBezTo>
                    <a:pt x="21251" y="4920"/>
                    <a:pt x="21484" y="4848"/>
                    <a:pt x="21720" y="4848"/>
                  </a:cubicBezTo>
                  <a:cubicBezTo>
                    <a:pt x="21943" y="4848"/>
                    <a:pt x="22168" y="4912"/>
                    <a:pt x="22424" y="5044"/>
                  </a:cubicBezTo>
                  <a:cubicBezTo>
                    <a:pt x="23725" y="5715"/>
                    <a:pt x="25182" y="5780"/>
                    <a:pt x="26601" y="5957"/>
                  </a:cubicBezTo>
                  <a:cubicBezTo>
                    <a:pt x="26639" y="5962"/>
                    <a:pt x="26682" y="5965"/>
                    <a:pt x="26726" y="5965"/>
                  </a:cubicBezTo>
                  <a:cubicBezTo>
                    <a:pt x="26885" y="5965"/>
                    <a:pt x="27060" y="5924"/>
                    <a:pt x="27087" y="5773"/>
                  </a:cubicBezTo>
                  <a:cubicBezTo>
                    <a:pt x="27135" y="5499"/>
                    <a:pt x="26844" y="5475"/>
                    <a:pt x="26651" y="5440"/>
                  </a:cubicBezTo>
                  <a:cubicBezTo>
                    <a:pt x="25649" y="5252"/>
                    <a:pt x="24642" y="5095"/>
                    <a:pt x="23643" y="4892"/>
                  </a:cubicBezTo>
                  <a:cubicBezTo>
                    <a:pt x="23166" y="4795"/>
                    <a:pt x="22651" y="4828"/>
                    <a:pt x="22219" y="4537"/>
                  </a:cubicBezTo>
                  <a:lnTo>
                    <a:pt x="22219" y="4537"/>
                  </a:lnTo>
                  <a:cubicBezTo>
                    <a:pt x="22244" y="4428"/>
                    <a:pt x="22332" y="4379"/>
                    <a:pt x="22421" y="4335"/>
                  </a:cubicBezTo>
                  <a:cubicBezTo>
                    <a:pt x="24364" y="3391"/>
                    <a:pt x="26205" y="2232"/>
                    <a:pt x="28269" y="1539"/>
                  </a:cubicBezTo>
                  <a:cubicBezTo>
                    <a:pt x="28525" y="1454"/>
                    <a:pt x="28770" y="1336"/>
                    <a:pt x="29010" y="1213"/>
                  </a:cubicBezTo>
                  <a:cubicBezTo>
                    <a:pt x="29112" y="1159"/>
                    <a:pt x="29251" y="1079"/>
                    <a:pt x="29198" y="931"/>
                  </a:cubicBezTo>
                  <a:cubicBezTo>
                    <a:pt x="29160" y="824"/>
                    <a:pt x="29058" y="793"/>
                    <a:pt x="28955" y="793"/>
                  </a:cubicBezTo>
                  <a:cubicBezTo>
                    <a:pt x="28930" y="793"/>
                    <a:pt x="28904" y="795"/>
                    <a:pt x="28879" y="798"/>
                  </a:cubicBezTo>
                  <a:cubicBezTo>
                    <a:pt x="28674" y="826"/>
                    <a:pt x="28468" y="860"/>
                    <a:pt x="28269" y="914"/>
                  </a:cubicBezTo>
                  <a:cubicBezTo>
                    <a:pt x="27362" y="1165"/>
                    <a:pt x="26515" y="1563"/>
                    <a:pt x="25674" y="1974"/>
                  </a:cubicBezTo>
                  <a:cubicBezTo>
                    <a:pt x="25563" y="2027"/>
                    <a:pt x="25438" y="2147"/>
                    <a:pt x="25317" y="2147"/>
                  </a:cubicBezTo>
                  <a:cubicBezTo>
                    <a:pt x="25269" y="2147"/>
                    <a:pt x="25221" y="2128"/>
                    <a:pt x="25174" y="2080"/>
                  </a:cubicBezTo>
                  <a:cubicBezTo>
                    <a:pt x="25019" y="1919"/>
                    <a:pt x="25228" y="1739"/>
                    <a:pt x="25273" y="1567"/>
                  </a:cubicBezTo>
                  <a:cubicBezTo>
                    <a:pt x="25405" y="1088"/>
                    <a:pt x="25788" y="698"/>
                    <a:pt x="25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6337543" y="2395556"/>
              <a:ext cx="86451" cy="166677"/>
            </a:xfrm>
            <a:custGeom>
              <a:avLst/>
              <a:gdLst/>
              <a:ahLst/>
              <a:cxnLst/>
              <a:rect l="l" t="t" r="r" b="b"/>
              <a:pathLst>
                <a:path w="2486" h="4793" extrusionOk="0">
                  <a:moveTo>
                    <a:pt x="2265" y="0"/>
                  </a:moveTo>
                  <a:cubicBezTo>
                    <a:pt x="1368" y="1521"/>
                    <a:pt x="544" y="3082"/>
                    <a:pt x="5" y="4784"/>
                  </a:cubicBezTo>
                  <a:lnTo>
                    <a:pt x="0" y="4792"/>
                  </a:lnTo>
                  <a:cubicBezTo>
                    <a:pt x="830" y="3230"/>
                    <a:pt x="1658" y="1671"/>
                    <a:pt x="2485" y="112"/>
                  </a:cubicBezTo>
                  <a:cubicBezTo>
                    <a:pt x="2412" y="75"/>
                    <a:pt x="2340" y="38"/>
                    <a:pt x="2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182;p7"/>
          <p:cNvGrpSpPr/>
          <p:nvPr/>
        </p:nvGrpSpPr>
        <p:grpSpPr>
          <a:xfrm>
            <a:off x="8008755" y="3818213"/>
            <a:ext cx="1197864" cy="1529535"/>
            <a:chOff x="1099800" y="1282875"/>
            <a:chExt cx="881950" cy="1128225"/>
          </a:xfrm>
        </p:grpSpPr>
        <p:sp>
          <p:nvSpPr>
            <p:cNvPr id="183" name="Google Shape;183;p7"/>
            <p:cNvSpPr/>
            <p:nvPr/>
          </p:nvSpPr>
          <p:spPr>
            <a:xfrm>
              <a:off x="1099800" y="1282875"/>
              <a:ext cx="881950" cy="1128225"/>
            </a:xfrm>
            <a:custGeom>
              <a:avLst/>
              <a:gdLst/>
              <a:ahLst/>
              <a:cxnLst/>
              <a:rect l="l" t="t" r="r" b="b"/>
              <a:pathLst>
                <a:path w="35278" h="45129" extrusionOk="0">
                  <a:moveTo>
                    <a:pt x="3462" y="0"/>
                  </a:moveTo>
                  <a:cubicBezTo>
                    <a:pt x="2611" y="0"/>
                    <a:pt x="1897" y="727"/>
                    <a:pt x="1970" y="1611"/>
                  </a:cubicBezTo>
                  <a:lnTo>
                    <a:pt x="1970" y="1630"/>
                  </a:lnTo>
                  <a:cubicBezTo>
                    <a:pt x="2141" y="3583"/>
                    <a:pt x="1652" y="5438"/>
                    <a:pt x="1016" y="7243"/>
                  </a:cubicBezTo>
                  <a:cubicBezTo>
                    <a:pt x="71" y="9910"/>
                    <a:pt x="4" y="12530"/>
                    <a:pt x="1248" y="15111"/>
                  </a:cubicBezTo>
                  <a:cubicBezTo>
                    <a:pt x="1549" y="15730"/>
                    <a:pt x="1786" y="16438"/>
                    <a:pt x="1532" y="17022"/>
                  </a:cubicBezTo>
                  <a:cubicBezTo>
                    <a:pt x="606" y="19147"/>
                    <a:pt x="1" y="24423"/>
                    <a:pt x="6" y="24875"/>
                  </a:cubicBezTo>
                  <a:cubicBezTo>
                    <a:pt x="46" y="28599"/>
                    <a:pt x="1647" y="31545"/>
                    <a:pt x="4492" y="33866"/>
                  </a:cubicBezTo>
                  <a:cubicBezTo>
                    <a:pt x="5120" y="34382"/>
                    <a:pt x="5592" y="34974"/>
                    <a:pt x="5773" y="35788"/>
                  </a:cubicBezTo>
                  <a:cubicBezTo>
                    <a:pt x="6136" y="37445"/>
                    <a:pt x="7606" y="42149"/>
                    <a:pt x="9832" y="43589"/>
                  </a:cubicBezTo>
                  <a:cubicBezTo>
                    <a:pt x="11626" y="44612"/>
                    <a:pt x="13466" y="45129"/>
                    <a:pt x="15351" y="45129"/>
                  </a:cubicBezTo>
                  <a:cubicBezTo>
                    <a:pt x="16518" y="45129"/>
                    <a:pt x="17703" y="44931"/>
                    <a:pt x="18905" y="44532"/>
                  </a:cubicBezTo>
                  <a:cubicBezTo>
                    <a:pt x="19275" y="44409"/>
                    <a:pt x="19753" y="44372"/>
                    <a:pt x="20306" y="44372"/>
                  </a:cubicBezTo>
                  <a:cubicBezTo>
                    <a:pt x="21143" y="44372"/>
                    <a:pt x="22153" y="44456"/>
                    <a:pt x="23227" y="44456"/>
                  </a:cubicBezTo>
                  <a:cubicBezTo>
                    <a:pt x="25071" y="44456"/>
                    <a:pt x="27103" y="44207"/>
                    <a:pt x="28766" y="42849"/>
                  </a:cubicBezTo>
                  <a:cubicBezTo>
                    <a:pt x="30083" y="41789"/>
                    <a:pt x="31659" y="41198"/>
                    <a:pt x="33018" y="40241"/>
                  </a:cubicBezTo>
                  <a:cubicBezTo>
                    <a:pt x="33040" y="40224"/>
                    <a:pt x="33060" y="40207"/>
                    <a:pt x="33077" y="40191"/>
                  </a:cubicBezTo>
                  <a:cubicBezTo>
                    <a:pt x="33194" y="40073"/>
                    <a:pt x="33305" y="39959"/>
                    <a:pt x="33417" y="39845"/>
                  </a:cubicBezTo>
                  <a:cubicBezTo>
                    <a:pt x="33423" y="39836"/>
                    <a:pt x="33431" y="39828"/>
                    <a:pt x="33437" y="39820"/>
                  </a:cubicBezTo>
                  <a:cubicBezTo>
                    <a:pt x="34742" y="38257"/>
                    <a:pt x="34926" y="36539"/>
                    <a:pt x="34137" y="34678"/>
                  </a:cubicBezTo>
                  <a:cubicBezTo>
                    <a:pt x="33598" y="33403"/>
                    <a:pt x="33668" y="32103"/>
                    <a:pt x="34176" y="30839"/>
                  </a:cubicBezTo>
                  <a:cubicBezTo>
                    <a:pt x="34943" y="28942"/>
                    <a:pt x="35278" y="27054"/>
                    <a:pt x="34340" y="25120"/>
                  </a:cubicBezTo>
                  <a:cubicBezTo>
                    <a:pt x="32842" y="21867"/>
                    <a:pt x="30831" y="20785"/>
                    <a:pt x="29528" y="19147"/>
                  </a:cubicBezTo>
                  <a:cubicBezTo>
                    <a:pt x="28306" y="17613"/>
                    <a:pt x="27132" y="9679"/>
                    <a:pt x="18383" y="7026"/>
                  </a:cubicBezTo>
                  <a:cubicBezTo>
                    <a:pt x="18260" y="6998"/>
                    <a:pt x="18143" y="6973"/>
                    <a:pt x="18023" y="6945"/>
                  </a:cubicBezTo>
                  <a:cubicBezTo>
                    <a:pt x="18006" y="6942"/>
                    <a:pt x="17992" y="6939"/>
                    <a:pt x="17973" y="6931"/>
                  </a:cubicBezTo>
                  <a:cubicBezTo>
                    <a:pt x="16938" y="6565"/>
                    <a:pt x="15894" y="6225"/>
                    <a:pt x="14876" y="5821"/>
                  </a:cubicBezTo>
                  <a:cubicBezTo>
                    <a:pt x="14354" y="5611"/>
                    <a:pt x="12789" y="4696"/>
                    <a:pt x="12095" y="3843"/>
                  </a:cubicBezTo>
                  <a:cubicBezTo>
                    <a:pt x="12089" y="3834"/>
                    <a:pt x="12081" y="3823"/>
                    <a:pt x="12075" y="3815"/>
                  </a:cubicBezTo>
                  <a:cubicBezTo>
                    <a:pt x="11166" y="2473"/>
                    <a:pt x="8786" y="1273"/>
                    <a:pt x="6719" y="682"/>
                  </a:cubicBezTo>
                  <a:cubicBezTo>
                    <a:pt x="6049" y="495"/>
                    <a:pt x="4718" y="219"/>
                    <a:pt x="3742" y="26"/>
                  </a:cubicBezTo>
                  <a:cubicBezTo>
                    <a:pt x="3648" y="9"/>
                    <a:pt x="3554" y="0"/>
                    <a:pt x="3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1176600" y="1403275"/>
              <a:ext cx="733175" cy="881600"/>
            </a:xfrm>
            <a:custGeom>
              <a:avLst/>
              <a:gdLst/>
              <a:ahLst/>
              <a:cxnLst/>
              <a:rect l="l" t="t" r="r" b="b"/>
              <a:pathLst>
                <a:path w="29327" h="35264" extrusionOk="0">
                  <a:moveTo>
                    <a:pt x="7209" y="0"/>
                  </a:moveTo>
                  <a:cubicBezTo>
                    <a:pt x="6445" y="1666"/>
                    <a:pt x="6732" y="3393"/>
                    <a:pt x="5555" y="4690"/>
                  </a:cubicBezTo>
                  <a:cubicBezTo>
                    <a:pt x="4350" y="3284"/>
                    <a:pt x="3970" y="1465"/>
                    <a:pt x="2667" y="229"/>
                  </a:cubicBezTo>
                  <a:lnTo>
                    <a:pt x="2667" y="229"/>
                  </a:lnTo>
                  <a:cubicBezTo>
                    <a:pt x="3502" y="3744"/>
                    <a:pt x="5337" y="6844"/>
                    <a:pt x="7070" y="10289"/>
                  </a:cubicBezTo>
                  <a:cubicBezTo>
                    <a:pt x="4185" y="9904"/>
                    <a:pt x="2135" y="8526"/>
                    <a:pt x="0" y="7290"/>
                  </a:cubicBezTo>
                  <a:lnTo>
                    <a:pt x="0" y="7290"/>
                  </a:lnTo>
                  <a:cubicBezTo>
                    <a:pt x="179" y="8208"/>
                    <a:pt x="854" y="8596"/>
                    <a:pt x="1504" y="8997"/>
                  </a:cubicBezTo>
                  <a:cubicBezTo>
                    <a:pt x="2972" y="9904"/>
                    <a:pt x="4542" y="10601"/>
                    <a:pt x="6224" y="10981"/>
                  </a:cubicBezTo>
                  <a:cubicBezTo>
                    <a:pt x="7282" y="11221"/>
                    <a:pt x="7932" y="11795"/>
                    <a:pt x="8384" y="12783"/>
                  </a:cubicBezTo>
                  <a:cubicBezTo>
                    <a:pt x="9709" y="15679"/>
                    <a:pt x="11444" y="18329"/>
                    <a:pt x="13369" y="20859"/>
                  </a:cubicBezTo>
                  <a:cubicBezTo>
                    <a:pt x="13623" y="21194"/>
                    <a:pt x="14069" y="21482"/>
                    <a:pt x="13804" y="22293"/>
                  </a:cubicBezTo>
                  <a:cubicBezTo>
                    <a:pt x="9938" y="21975"/>
                    <a:pt x="6088" y="21384"/>
                    <a:pt x="1973" y="20053"/>
                  </a:cubicBezTo>
                  <a:lnTo>
                    <a:pt x="1973" y="20053"/>
                  </a:lnTo>
                  <a:cubicBezTo>
                    <a:pt x="2461" y="21217"/>
                    <a:pt x="3136" y="21476"/>
                    <a:pt x="3831" y="21668"/>
                  </a:cubicBezTo>
                  <a:cubicBezTo>
                    <a:pt x="7025" y="22550"/>
                    <a:pt x="10309" y="22893"/>
                    <a:pt x="13606" y="22949"/>
                  </a:cubicBezTo>
                  <a:cubicBezTo>
                    <a:pt x="14574" y="22966"/>
                    <a:pt x="15205" y="23105"/>
                    <a:pt x="15782" y="23867"/>
                  </a:cubicBezTo>
                  <a:cubicBezTo>
                    <a:pt x="17099" y="25602"/>
                    <a:pt x="18505" y="27270"/>
                    <a:pt x="20084" y="28780"/>
                  </a:cubicBezTo>
                  <a:cubicBezTo>
                    <a:pt x="20310" y="28994"/>
                    <a:pt x="20600" y="29223"/>
                    <a:pt x="20338" y="29795"/>
                  </a:cubicBezTo>
                  <a:cubicBezTo>
                    <a:pt x="18516" y="30512"/>
                    <a:pt x="16544" y="31212"/>
                    <a:pt x="14530" y="31820"/>
                  </a:cubicBezTo>
                  <a:cubicBezTo>
                    <a:pt x="12490" y="32437"/>
                    <a:pt x="10303" y="32404"/>
                    <a:pt x="8308" y="33263"/>
                  </a:cubicBezTo>
                  <a:cubicBezTo>
                    <a:pt x="8732" y="33461"/>
                    <a:pt x="9157" y="33527"/>
                    <a:pt x="9579" y="33527"/>
                  </a:cubicBezTo>
                  <a:cubicBezTo>
                    <a:pt x="10048" y="33527"/>
                    <a:pt x="10514" y="33446"/>
                    <a:pt x="10973" y="33374"/>
                  </a:cubicBezTo>
                  <a:cubicBezTo>
                    <a:pt x="14047" y="32897"/>
                    <a:pt x="17080" y="32166"/>
                    <a:pt x="19869" y="30780"/>
                  </a:cubicBezTo>
                  <a:cubicBezTo>
                    <a:pt x="20353" y="30540"/>
                    <a:pt x="20759" y="30431"/>
                    <a:pt x="21123" y="30431"/>
                  </a:cubicBezTo>
                  <a:cubicBezTo>
                    <a:pt x="21782" y="30431"/>
                    <a:pt x="22306" y="30787"/>
                    <a:pt x="22913" y="31380"/>
                  </a:cubicBezTo>
                  <a:cubicBezTo>
                    <a:pt x="24300" y="32738"/>
                    <a:pt x="25814" y="33957"/>
                    <a:pt x="27304" y="35263"/>
                  </a:cubicBezTo>
                  <a:cubicBezTo>
                    <a:pt x="27578" y="34778"/>
                    <a:pt x="27346" y="34568"/>
                    <a:pt x="27195" y="34401"/>
                  </a:cubicBezTo>
                  <a:cubicBezTo>
                    <a:pt x="26668" y="33812"/>
                    <a:pt x="26124" y="33232"/>
                    <a:pt x="25549" y="32696"/>
                  </a:cubicBezTo>
                  <a:cubicBezTo>
                    <a:pt x="24277" y="31514"/>
                    <a:pt x="24252" y="31514"/>
                    <a:pt x="25290" y="30041"/>
                  </a:cubicBezTo>
                  <a:cubicBezTo>
                    <a:pt x="26593" y="28197"/>
                    <a:pt x="27653" y="26224"/>
                    <a:pt x="28526" y="24151"/>
                  </a:cubicBezTo>
                  <a:cubicBezTo>
                    <a:pt x="28894" y="23284"/>
                    <a:pt x="29327" y="22408"/>
                    <a:pt x="29154" y="21362"/>
                  </a:cubicBezTo>
                  <a:lnTo>
                    <a:pt x="29154" y="21362"/>
                  </a:lnTo>
                  <a:cubicBezTo>
                    <a:pt x="28551" y="22221"/>
                    <a:pt x="28046" y="23128"/>
                    <a:pt x="27605" y="24062"/>
                  </a:cubicBezTo>
                  <a:cubicBezTo>
                    <a:pt x="26732" y="25912"/>
                    <a:pt x="25770" y="27717"/>
                    <a:pt x="24587" y="29396"/>
                  </a:cubicBezTo>
                  <a:cubicBezTo>
                    <a:pt x="24038" y="30176"/>
                    <a:pt x="23785" y="30545"/>
                    <a:pt x="23481" y="30545"/>
                  </a:cubicBezTo>
                  <a:cubicBezTo>
                    <a:pt x="23213" y="30545"/>
                    <a:pt x="22904" y="30258"/>
                    <a:pt x="22319" y="29714"/>
                  </a:cubicBezTo>
                  <a:cubicBezTo>
                    <a:pt x="21789" y="29218"/>
                    <a:pt x="21259" y="28724"/>
                    <a:pt x="20743" y="28210"/>
                  </a:cubicBezTo>
                  <a:cubicBezTo>
                    <a:pt x="18547" y="26032"/>
                    <a:pt x="18985" y="26453"/>
                    <a:pt x="20084" y="24257"/>
                  </a:cubicBezTo>
                  <a:cubicBezTo>
                    <a:pt x="20614" y="23192"/>
                    <a:pt x="21183" y="22146"/>
                    <a:pt x="21677" y="21069"/>
                  </a:cubicBezTo>
                  <a:cubicBezTo>
                    <a:pt x="22274" y="19771"/>
                    <a:pt x="22854" y="18457"/>
                    <a:pt x="22891" y="16954"/>
                  </a:cubicBezTo>
                  <a:lnTo>
                    <a:pt x="22891" y="16954"/>
                  </a:lnTo>
                  <a:cubicBezTo>
                    <a:pt x="21356" y="19730"/>
                    <a:pt x="20363" y="22787"/>
                    <a:pt x="18371" y="25563"/>
                  </a:cubicBezTo>
                  <a:cubicBezTo>
                    <a:pt x="17490" y="24458"/>
                    <a:pt x="16767" y="23443"/>
                    <a:pt x="15930" y="22536"/>
                  </a:cubicBezTo>
                  <a:cubicBezTo>
                    <a:pt x="15141" y="21677"/>
                    <a:pt x="15129" y="20954"/>
                    <a:pt x="15685" y="19905"/>
                  </a:cubicBezTo>
                  <a:cubicBezTo>
                    <a:pt x="17141" y="17160"/>
                    <a:pt x="18327" y="14289"/>
                    <a:pt x="18963" y="11224"/>
                  </a:cubicBezTo>
                  <a:cubicBezTo>
                    <a:pt x="19097" y="10568"/>
                    <a:pt x="19303" y="9912"/>
                    <a:pt x="18815" y="9226"/>
                  </a:cubicBezTo>
                  <a:cubicBezTo>
                    <a:pt x="17716" y="13076"/>
                    <a:pt x="16452" y="16814"/>
                    <a:pt x="14577" y="20578"/>
                  </a:cubicBezTo>
                  <a:cubicBezTo>
                    <a:pt x="13232" y="19085"/>
                    <a:pt x="12499" y="17598"/>
                    <a:pt x="11522" y="16293"/>
                  </a:cubicBezTo>
                  <a:cubicBezTo>
                    <a:pt x="10750" y="15255"/>
                    <a:pt x="10719" y="14423"/>
                    <a:pt x="11461" y="13280"/>
                  </a:cubicBezTo>
                  <a:cubicBezTo>
                    <a:pt x="13079" y="10783"/>
                    <a:pt x="14351" y="8091"/>
                    <a:pt x="15057" y="5167"/>
                  </a:cubicBezTo>
                  <a:cubicBezTo>
                    <a:pt x="15157" y="4760"/>
                    <a:pt x="15255" y="4366"/>
                    <a:pt x="14781" y="3521"/>
                  </a:cubicBezTo>
                  <a:cubicBezTo>
                    <a:pt x="13782" y="7457"/>
                    <a:pt x="12354" y="10719"/>
                    <a:pt x="10275" y="14027"/>
                  </a:cubicBezTo>
                  <a:cubicBezTo>
                    <a:pt x="9369" y="12289"/>
                    <a:pt x="8702" y="10777"/>
                    <a:pt x="7834" y="9393"/>
                  </a:cubicBezTo>
                  <a:cubicBezTo>
                    <a:pt x="6587" y="7413"/>
                    <a:pt x="5803" y="5524"/>
                    <a:pt x="7067" y="3186"/>
                  </a:cubicBezTo>
                  <a:cubicBezTo>
                    <a:pt x="7480" y="2416"/>
                    <a:pt x="7801" y="1286"/>
                    <a:pt x="7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" name="Google Shape;185;p7"/>
          <p:cNvSpPr txBox="1">
            <a:spLocks noGrp="1"/>
          </p:cNvSpPr>
          <p:nvPr>
            <p:ph type="body" idx="1"/>
          </p:nvPr>
        </p:nvSpPr>
        <p:spPr>
          <a:xfrm>
            <a:off x="1330975" y="1597950"/>
            <a:ext cx="3986700" cy="19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722" name="Google Shape;722;p30"/>
          <p:cNvSpPr txBox="1">
            <a:spLocks noGrp="1"/>
          </p:cNvSpPr>
          <p:nvPr>
            <p:ph type="title" idx="2"/>
          </p:nvPr>
        </p:nvSpPr>
        <p:spPr>
          <a:xfrm>
            <a:off x="713075" y="2710350"/>
            <a:ext cx="2378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23" name="Google Shape;723;p30"/>
          <p:cNvSpPr txBox="1">
            <a:spLocks noGrp="1"/>
          </p:cNvSpPr>
          <p:nvPr>
            <p:ph type="subTitle" idx="1"/>
          </p:nvPr>
        </p:nvSpPr>
        <p:spPr>
          <a:xfrm>
            <a:off x="713100" y="3223325"/>
            <a:ext cx="23784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30"/>
          <p:cNvSpPr txBox="1">
            <a:spLocks noGrp="1"/>
          </p:cNvSpPr>
          <p:nvPr>
            <p:ph type="title" idx="3"/>
          </p:nvPr>
        </p:nvSpPr>
        <p:spPr>
          <a:xfrm>
            <a:off x="3382782" y="2710350"/>
            <a:ext cx="2378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25" name="Google Shape;725;p30"/>
          <p:cNvSpPr txBox="1">
            <a:spLocks noGrp="1"/>
          </p:cNvSpPr>
          <p:nvPr>
            <p:ph type="subTitle" idx="4"/>
          </p:nvPr>
        </p:nvSpPr>
        <p:spPr>
          <a:xfrm>
            <a:off x="3382799" y="3223325"/>
            <a:ext cx="23784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30"/>
          <p:cNvSpPr txBox="1">
            <a:spLocks noGrp="1"/>
          </p:cNvSpPr>
          <p:nvPr>
            <p:ph type="title" idx="5"/>
          </p:nvPr>
        </p:nvSpPr>
        <p:spPr>
          <a:xfrm>
            <a:off x="6052496" y="2710350"/>
            <a:ext cx="2378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27" name="Google Shape;727;p30"/>
          <p:cNvSpPr txBox="1">
            <a:spLocks noGrp="1"/>
          </p:cNvSpPr>
          <p:nvPr>
            <p:ph type="subTitle" idx="6"/>
          </p:nvPr>
        </p:nvSpPr>
        <p:spPr>
          <a:xfrm>
            <a:off x="6052505" y="3223325"/>
            <a:ext cx="23784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8" name="Google Shape;728;p30"/>
          <p:cNvSpPr/>
          <p:nvPr/>
        </p:nvSpPr>
        <p:spPr>
          <a:xfrm flipH="1">
            <a:off x="41" y="4219125"/>
            <a:ext cx="9144084" cy="684887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30"/>
          <p:cNvSpPr/>
          <p:nvPr/>
        </p:nvSpPr>
        <p:spPr>
          <a:xfrm flipH="1">
            <a:off x="41" y="4604102"/>
            <a:ext cx="914408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30"/>
          <p:cNvSpPr/>
          <p:nvPr/>
        </p:nvSpPr>
        <p:spPr>
          <a:xfrm flipH="1">
            <a:off x="-4" y="4846198"/>
            <a:ext cx="9144129" cy="29728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30"/>
          <p:cNvSpPr/>
          <p:nvPr/>
        </p:nvSpPr>
        <p:spPr>
          <a:xfrm>
            <a:off x="8345183" y="762358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30"/>
          <p:cNvSpPr/>
          <p:nvPr/>
        </p:nvSpPr>
        <p:spPr>
          <a:xfrm>
            <a:off x="15150" y="1144444"/>
            <a:ext cx="774352" cy="464959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11888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3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735" name="Google Shape;735;p31"/>
          <p:cNvSpPr txBox="1">
            <a:spLocks noGrp="1"/>
          </p:cNvSpPr>
          <p:nvPr>
            <p:ph type="title" idx="2"/>
          </p:nvPr>
        </p:nvSpPr>
        <p:spPr>
          <a:xfrm>
            <a:off x="988988" y="1456538"/>
            <a:ext cx="22122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36" name="Google Shape;736;p31"/>
          <p:cNvSpPr txBox="1">
            <a:spLocks noGrp="1"/>
          </p:cNvSpPr>
          <p:nvPr>
            <p:ph type="subTitle" idx="1"/>
          </p:nvPr>
        </p:nvSpPr>
        <p:spPr>
          <a:xfrm>
            <a:off x="988988" y="1819238"/>
            <a:ext cx="2212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31"/>
          <p:cNvSpPr txBox="1">
            <a:spLocks noGrp="1"/>
          </p:cNvSpPr>
          <p:nvPr>
            <p:ph type="title" idx="3"/>
          </p:nvPr>
        </p:nvSpPr>
        <p:spPr>
          <a:xfrm>
            <a:off x="5942814" y="1456538"/>
            <a:ext cx="22122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38" name="Google Shape;738;p31"/>
          <p:cNvSpPr txBox="1">
            <a:spLocks noGrp="1"/>
          </p:cNvSpPr>
          <p:nvPr>
            <p:ph type="subTitle" idx="4"/>
          </p:nvPr>
        </p:nvSpPr>
        <p:spPr>
          <a:xfrm>
            <a:off x="5942812" y="1819225"/>
            <a:ext cx="2212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31"/>
          <p:cNvSpPr txBox="1">
            <a:spLocks noGrp="1"/>
          </p:cNvSpPr>
          <p:nvPr>
            <p:ph type="title" idx="5"/>
          </p:nvPr>
        </p:nvSpPr>
        <p:spPr>
          <a:xfrm>
            <a:off x="988988" y="2889938"/>
            <a:ext cx="22122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40" name="Google Shape;740;p31"/>
          <p:cNvSpPr txBox="1">
            <a:spLocks noGrp="1"/>
          </p:cNvSpPr>
          <p:nvPr>
            <p:ph type="subTitle" idx="6"/>
          </p:nvPr>
        </p:nvSpPr>
        <p:spPr>
          <a:xfrm>
            <a:off x="988988" y="3324063"/>
            <a:ext cx="2212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31"/>
          <p:cNvSpPr txBox="1">
            <a:spLocks noGrp="1"/>
          </p:cNvSpPr>
          <p:nvPr>
            <p:ph type="title" idx="7"/>
          </p:nvPr>
        </p:nvSpPr>
        <p:spPr>
          <a:xfrm>
            <a:off x="5942813" y="2889938"/>
            <a:ext cx="22122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42" name="Google Shape;742;p31"/>
          <p:cNvSpPr txBox="1">
            <a:spLocks noGrp="1"/>
          </p:cNvSpPr>
          <p:nvPr>
            <p:ph type="subTitle" idx="8"/>
          </p:nvPr>
        </p:nvSpPr>
        <p:spPr>
          <a:xfrm>
            <a:off x="5942812" y="3324063"/>
            <a:ext cx="2212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3" name="Google Shape;743;p31"/>
          <p:cNvSpPr/>
          <p:nvPr/>
        </p:nvSpPr>
        <p:spPr>
          <a:xfrm rot="10800000">
            <a:off x="-9725" y="4513602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" name="Google Shape;744;p31"/>
          <p:cNvGrpSpPr/>
          <p:nvPr/>
        </p:nvGrpSpPr>
        <p:grpSpPr>
          <a:xfrm flipH="1">
            <a:off x="8197565" y="3862135"/>
            <a:ext cx="913685" cy="782295"/>
            <a:chOff x="6001325" y="-2272749"/>
            <a:chExt cx="1689194" cy="1446285"/>
          </a:xfrm>
        </p:grpSpPr>
        <p:sp>
          <p:nvSpPr>
            <p:cNvPr id="745" name="Google Shape;745;p31"/>
            <p:cNvSpPr/>
            <p:nvPr/>
          </p:nvSpPr>
          <p:spPr>
            <a:xfrm>
              <a:off x="6001325" y="-2272749"/>
              <a:ext cx="1689194" cy="1446285"/>
            </a:xfrm>
            <a:custGeom>
              <a:avLst/>
              <a:gdLst/>
              <a:ahLst/>
              <a:cxnLst/>
              <a:rect l="l" t="t" r="r" b="b"/>
              <a:pathLst>
                <a:path w="27065" h="23173" extrusionOk="0">
                  <a:moveTo>
                    <a:pt x="10098" y="0"/>
                  </a:moveTo>
                  <a:cubicBezTo>
                    <a:pt x="9786" y="0"/>
                    <a:pt x="9479" y="61"/>
                    <a:pt x="9198" y="196"/>
                  </a:cubicBezTo>
                  <a:cubicBezTo>
                    <a:pt x="8711" y="439"/>
                    <a:pt x="8396" y="884"/>
                    <a:pt x="8124" y="1314"/>
                  </a:cubicBezTo>
                  <a:cubicBezTo>
                    <a:pt x="7838" y="1757"/>
                    <a:pt x="7565" y="2216"/>
                    <a:pt x="7450" y="2718"/>
                  </a:cubicBezTo>
                  <a:cubicBezTo>
                    <a:pt x="6648" y="5597"/>
                    <a:pt x="7164" y="9179"/>
                    <a:pt x="7479" y="12646"/>
                  </a:cubicBezTo>
                  <a:cubicBezTo>
                    <a:pt x="7322" y="12431"/>
                    <a:pt x="7164" y="12202"/>
                    <a:pt x="7007" y="11987"/>
                  </a:cubicBezTo>
                  <a:cubicBezTo>
                    <a:pt x="6290" y="11228"/>
                    <a:pt x="6090" y="10926"/>
                    <a:pt x="5273" y="10024"/>
                  </a:cubicBezTo>
                  <a:cubicBezTo>
                    <a:pt x="4717" y="9399"/>
                    <a:pt x="3907" y="9124"/>
                    <a:pt x="3095" y="9124"/>
                  </a:cubicBezTo>
                  <a:cubicBezTo>
                    <a:pt x="2735" y="9124"/>
                    <a:pt x="2374" y="9178"/>
                    <a:pt x="2035" y="9279"/>
                  </a:cubicBezTo>
                  <a:cubicBezTo>
                    <a:pt x="15" y="10053"/>
                    <a:pt x="0" y="12732"/>
                    <a:pt x="875" y="14408"/>
                  </a:cubicBezTo>
                  <a:cubicBezTo>
                    <a:pt x="1347" y="15440"/>
                    <a:pt x="2121" y="16414"/>
                    <a:pt x="2551" y="16858"/>
                  </a:cubicBezTo>
                  <a:cubicBezTo>
                    <a:pt x="3697" y="18290"/>
                    <a:pt x="5030" y="19580"/>
                    <a:pt x="6462" y="20754"/>
                  </a:cubicBezTo>
                  <a:cubicBezTo>
                    <a:pt x="6520" y="20812"/>
                    <a:pt x="6548" y="20855"/>
                    <a:pt x="6577" y="20884"/>
                  </a:cubicBezTo>
                  <a:cubicBezTo>
                    <a:pt x="6935" y="21199"/>
                    <a:pt x="7107" y="21299"/>
                    <a:pt x="7336" y="21442"/>
                  </a:cubicBezTo>
                  <a:lnTo>
                    <a:pt x="7465" y="21528"/>
                  </a:lnTo>
                  <a:cubicBezTo>
                    <a:pt x="7536" y="21600"/>
                    <a:pt x="7622" y="21643"/>
                    <a:pt x="7694" y="21671"/>
                  </a:cubicBezTo>
                  <a:cubicBezTo>
                    <a:pt x="7752" y="21715"/>
                    <a:pt x="7794" y="21744"/>
                    <a:pt x="7851" y="21786"/>
                  </a:cubicBezTo>
                  <a:cubicBezTo>
                    <a:pt x="8797" y="22330"/>
                    <a:pt x="9800" y="22760"/>
                    <a:pt x="10889" y="22875"/>
                  </a:cubicBezTo>
                  <a:cubicBezTo>
                    <a:pt x="11328" y="23042"/>
                    <a:pt x="11775" y="23065"/>
                    <a:pt x="12224" y="23065"/>
                  </a:cubicBezTo>
                  <a:cubicBezTo>
                    <a:pt x="12390" y="23065"/>
                    <a:pt x="12556" y="23062"/>
                    <a:pt x="12723" y="23062"/>
                  </a:cubicBezTo>
                  <a:cubicBezTo>
                    <a:pt x="12837" y="23075"/>
                    <a:pt x="12952" y="23119"/>
                    <a:pt x="13066" y="23133"/>
                  </a:cubicBezTo>
                  <a:cubicBezTo>
                    <a:pt x="13202" y="23160"/>
                    <a:pt x="13335" y="23172"/>
                    <a:pt x="13467" y="23172"/>
                  </a:cubicBezTo>
                  <a:cubicBezTo>
                    <a:pt x="13882" y="23172"/>
                    <a:pt x="14283" y="23056"/>
                    <a:pt x="14686" y="22947"/>
                  </a:cubicBezTo>
                  <a:cubicBezTo>
                    <a:pt x="14886" y="22891"/>
                    <a:pt x="15217" y="22870"/>
                    <a:pt x="15731" y="22870"/>
                  </a:cubicBezTo>
                  <a:cubicBezTo>
                    <a:pt x="15878" y="22870"/>
                    <a:pt x="16040" y="22872"/>
                    <a:pt x="16218" y="22875"/>
                  </a:cubicBezTo>
                  <a:cubicBezTo>
                    <a:pt x="17078" y="22846"/>
                    <a:pt x="17937" y="22746"/>
                    <a:pt x="18783" y="22632"/>
                  </a:cubicBezTo>
                  <a:cubicBezTo>
                    <a:pt x="19829" y="22416"/>
                    <a:pt x="20774" y="21929"/>
                    <a:pt x="21706" y="21457"/>
                  </a:cubicBezTo>
                  <a:cubicBezTo>
                    <a:pt x="22579" y="21012"/>
                    <a:pt x="23368" y="20468"/>
                    <a:pt x="24084" y="19824"/>
                  </a:cubicBezTo>
                  <a:cubicBezTo>
                    <a:pt x="24600" y="19322"/>
                    <a:pt x="25173" y="18878"/>
                    <a:pt x="25559" y="18290"/>
                  </a:cubicBezTo>
                  <a:cubicBezTo>
                    <a:pt x="26333" y="17302"/>
                    <a:pt x="26877" y="16128"/>
                    <a:pt x="26963" y="14881"/>
                  </a:cubicBezTo>
                  <a:cubicBezTo>
                    <a:pt x="26978" y="14466"/>
                    <a:pt x="27064" y="14021"/>
                    <a:pt x="26863" y="13620"/>
                  </a:cubicBezTo>
                  <a:cubicBezTo>
                    <a:pt x="26444" y="12929"/>
                    <a:pt x="25716" y="12688"/>
                    <a:pt x="24951" y="12688"/>
                  </a:cubicBezTo>
                  <a:cubicBezTo>
                    <a:pt x="24305" y="12688"/>
                    <a:pt x="23633" y="12859"/>
                    <a:pt x="23095" y="13075"/>
                  </a:cubicBezTo>
                  <a:cubicBezTo>
                    <a:pt x="22637" y="13247"/>
                    <a:pt x="22193" y="13477"/>
                    <a:pt x="21792" y="13734"/>
                  </a:cubicBezTo>
                  <a:cubicBezTo>
                    <a:pt x="21834" y="13520"/>
                    <a:pt x="21878" y="13291"/>
                    <a:pt x="21920" y="13075"/>
                  </a:cubicBezTo>
                  <a:cubicBezTo>
                    <a:pt x="22193" y="11514"/>
                    <a:pt x="22780" y="8649"/>
                    <a:pt x="20502" y="8176"/>
                  </a:cubicBezTo>
                  <a:cubicBezTo>
                    <a:pt x="20373" y="8159"/>
                    <a:pt x="20247" y="8151"/>
                    <a:pt x="20123" y="8151"/>
                  </a:cubicBezTo>
                  <a:cubicBezTo>
                    <a:pt x="18669" y="8151"/>
                    <a:pt x="17588" y="9258"/>
                    <a:pt x="16677" y="10196"/>
                  </a:cubicBezTo>
                  <a:cubicBezTo>
                    <a:pt x="16104" y="10726"/>
                    <a:pt x="15645" y="11314"/>
                    <a:pt x="15244" y="11944"/>
                  </a:cubicBezTo>
                  <a:cubicBezTo>
                    <a:pt x="15058" y="10798"/>
                    <a:pt x="14829" y="9423"/>
                    <a:pt x="14600" y="8391"/>
                  </a:cubicBezTo>
                  <a:cubicBezTo>
                    <a:pt x="14184" y="6443"/>
                    <a:pt x="13754" y="4823"/>
                    <a:pt x="13425" y="3305"/>
                  </a:cubicBezTo>
                  <a:cubicBezTo>
                    <a:pt x="13139" y="2302"/>
                    <a:pt x="12694" y="1270"/>
                    <a:pt x="11821" y="583"/>
                  </a:cubicBezTo>
                  <a:cubicBezTo>
                    <a:pt x="11336" y="232"/>
                    <a:pt x="10708" y="0"/>
                    <a:pt x="10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6455117" y="-2236737"/>
              <a:ext cx="441194" cy="1392423"/>
            </a:xfrm>
            <a:custGeom>
              <a:avLst/>
              <a:gdLst/>
              <a:ahLst/>
              <a:cxnLst/>
              <a:rect l="l" t="t" r="r" b="b"/>
              <a:pathLst>
                <a:path w="7069" h="22310" extrusionOk="0">
                  <a:moveTo>
                    <a:pt x="2695" y="0"/>
                  </a:moveTo>
                  <a:cubicBezTo>
                    <a:pt x="2626" y="0"/>
                    <a:pt x="2558" y="44"/>
                    <a:pt x="2558" y="135"/>
                  </a:cubicBezTo>
                  <a:cubicBezTo>
                    <a:pt x="2658" y="2112"/>
                    <a:pt x="2830" y="4204"/>
                    <a:pt x="3060" y="6195"/>
                  </a:cubicBezTo>
                  <a:cubicBezTo>
                    <a:pt x="2744" y="5837"/>
                    <a:pt x="2487" y="5507"/>
                    <a:pt x="2200" y="5134"/>
                  </a:cubicBezTo>
                  <a:cubicBezTo>
                    <a:pt x="1985" y="4891"/>
                    <a:pt x="1799" y="4691"/>
                    <a:pt x="1656" y="4447"/>
                  </a:cubicBezTo>
                  <a:cubicBezTo>
                    <a:pt x="1197" y="3774"/>
                    <a:pt x="825" y="3043"/>
                    <a:pt x="466" y="2313"/>
                  </a:cubicBezTo>
                  <a:cubicBezTo>
                    <a:pt x="439" y="2264"/>
                    <a:pt x="398" y="2244"/>
                    <a:pt x="356" y="2244"/>
                  </a:cubicBezTo>
                  <a:cubicBezTo>
                    <a:pt x="262" y="2244"/>
                    <a:pt x="163" y="2346"/>
                    <a:pt x="223" y="2456"/>
                  </a:cubicBezTo>
                  <a:cubicBezTo>
                    <a:pt x="638" y="3287"/>
                    <a:pt x="1068" y="4103"/>
                    <a:pt x="1598" y="4848"/>
                  </a:cubicBezTo>
                  <a:cubicBezTo>
                    <a:pt x="2099" y="5450"/>
                    <a:pt x="2716" y="6238"/>
                    <a:pt x="3102" y="6697"/>
                  </a:cubicBezTo>
                  <a:cubicBezTo>
                    <a:pt x="3117" y="6710"/>
                    <a:pt x="3117" y="6710"/>
                    <a:pt x="3131" y="6710"/>
                  </a:cubicBezTo>
                  <a:cubicBezTo>
                    <a:pt x="3245" y="7656"/>
                    <a:pt x="3375" y="8559"/>
                    <a:pt x="3532" y="9404"/>
                  </a:cubicBezTo>
                  <a:cubicBezTo>
                    <a:pt x="3618" y="10106"/>
                    <a:pt x="3661" y="10823"/>
                    <a:pt x="3776" y="11510"/>
                  </a:cubicBezTo>
                  <a:cubicBezTo>
                    <a:pt x="3833" y="11667"/>
                    <a:pt x="3862" y="11811"/>
                    <a:pt x="3904" y="11969"/>
                  </a:cubicBezTo>
                  <a:cubicBezTo>
                    <a:pt x="3704" y="11753"/>
                    <a:pt x="3532" y="11654"/>
                    <a:pt x="3360" y="11496"/>
                  </a:cubicBezTo>
                  <a:cubicBezTo>
                    <a:pt x="2888" y="11023"/>
                    <a:pt x="2458" y="10508"/>
                    <a:pt x="1985" y="10049"/>
                  </a:cubicBezTo>
                  <a:cubicBezTo>
                    <a:pt x="1526" y="9648"/>
                    <a:pt x="1039" y="9003"/>
                    <a:pt x="666" y="8516"/>
                  </a:cubicBezTo>
                  <a:cubicBezTo>
                    <a:pt x="495" y="8344"/>
                    <a:pt x="409" y="8057"/>
                    <a:pt x="223" y="7914"/>
                  </a:cubicBezTo>
                  <a:cubicBezTo>
                    <a:pt x="209" y="7909"/>
                    <a:pt x="195" y="7906"/>
                    <a:pt x="181" y="7906"/>
                  </a:cubicBezTo>
                  <a:cubicBezTo>
                    <a:pt x="83" y="7906"/>
                    <a:pt x="1" y="8029"/>
                    <a:pt x="51" y="8129"/>
                  </a:cubicBezTo>
                  <a:cubicBezTo>
                    <a:pt x="624" y="9046"/>
                    <a:pt x="1369" y="9849"/>
                    <a:pt x="2099" y="10579"/>
                  </a:cubicBezTo>
                  <a:cubicBezTo>
                    <a:pt x="2544" y="11066"/>
                    <a:pt x="3131" y="11725"/>
                    <a:pt x="3503" y="11983"/>
                  </a:cubicBezTo>
                  <a:cubicBezTo>
                    <a:pt x="3719" y="12141"/>
                    <a:pt x="3805" y="12326"/>
                    <a:pt x="4034" y="12427"/>
                  </a:cubicBezTo>
                  <a:cubicBezTo>
                    <a:pt x="4177" y="13058"/>
                    <a:pt x="4292" y="13688"/>
                    <a:pt x="4420" y="14318"/>
                  </a:cubicBezTo>
                  <a:cubicBezTo>
                    <a:pt x="4850" y="17026"/>
                    <a:pt x="5366" y="19763"/>
                    <a:pt x="6670" y="22069"/>
                  </a:cubicBezTo>
                  <a:cubicBezTo>
                    <a:pt x="6741" y="22141"/>
                    <a:pt x="6756" y="22255"/>
                    <a:pt x="6856" y="22298"/>
                  </a:cubicBezTo>
                  <a:cubicBezTo>
                    <a:pt x="6871" y="22306"/>
                    <a:pt x="6888" y="22309"/>
                    <a:pt x="6906" y="22309"/>
                  </a:cubicBezTo>
                  <a:cubicBezTo>
                    <a:pt x="6984" y="22309"/>
                    <a:pt x="7068" y="22237"/>
                    <a:pt x="7056" y="22155"/>
                  </a:cubicBezTo>
                  <a:cubicBezTo>
                    <a:pt x="7042" y="22040"/>
                    <a:pt x="6856" y="21797"/>
                    <a:pt x="6784" y="21625"/>
                  </a:cubicBezTo>
                  <a:cubicBezTo>
                    <a:pt x="5638" y="19447"/>
                    <a:pt x="5108" y="16783"/>
                    <a:pt x="4693" y="14246"/>
                  </a:cubicBezTo>
                  <a:cubicBezTo>
                    <a:pt x="4563" y="13602"/>
                    <a:pt x="4435" y="12957"/>
                    <a:pt x="4292" y="12326"/>
                  </a:cubicBezTo>
                  <a:cubicBezTo>
                    <a:pt x="4334" y="12255"/>
                    <a:pt x="4378" y="12155"/>
                    <a:pt x="4406" y="12069"/>
                  </a:cubicBezTo>
                  <a:cubicBezTo>
                    <a:pt x="4550" y="11682"/>
                    <a:pt x="4621" y="11281"/>
                    <a:pt x="4764" y="10909"/>
                  </a:cubicBezTo>
                  <a:cubicBezTo>
                    <a:pt x="4964" y="10149"/>
                    <a:pt x="5266" y="9432"/>
                    <a:pt x="5495" y="8674"/>
                  </a:cubicBezTo>
                  <a:cubicBezTo>
                    <a:pt x="5681" y="7828"/>
                    <a:pt x="5896" y="7442"/>
                    <a:pt x="6211" y="6668"/>
                  </a:cubicBezTo>
                  <a:cubicBezTo>
                    <a:pt x="6383" y="6338"/>
                    <a:pt x="6555" y="5866"/>
                    <a:pt x="6655" y="5507"/>
                  </a:cubicBezTo>
                  <a:cubicBezTo>
                    <a:pt x="6712" y="5335"/>
                    <a:pt x="6956" y="5020"/>
                    <a:pt x="6641" y="4963"/>
                  </a:cubicBezTo>
                  <a:cubicBezTo>
                    <a:pt x="6512" y="4977"/>
                    <a:pt x="6498" y="5063"/>
                    <a:pt x="6454" y="5149"/>
                  </a:cubicBezTo>
                  <a:cubicBezTo>
                    <a:pt x="6269" y="5465"/>
                    <a:pt x="6225" y="5866"/>
                    <a:pt x="6111" y="6080"/>
                  </a:cubicBezTo>
                  <a:cubicBezTo>
                    <a:pt x="5753" y="6825"/>
                    <a:pt x="5352" y="7713"/>
                    <a:pt x="5136" y="8731"/>
                  </a:cubicBezTo>
                  <a:cubicBezTo>
                    <a:pt x="4807" y="9719"/>
                    <a:pt x="4464" y="10708"/>
                    <a:pt x="4206" y="11711"/>
                  </a:cubicBezTo>
                  <a:cubicBezTo>
                    <a:pt x="4191" y="11753"/>
                    <a:pt x="4177" y="11811"/>
                    <a:pt x="4162" y="11868"/>
                  </a:cubicBezTo>
                  <a:cubicBezTo>
                    <a:pt x="4120" y="11696"/>
                    <a:pt x="4076" y="11524"/>
                    <a:pt x="4019" y="11367"/>
                  </a:cubicBezTo>
                  <a:cubicBezTo>
                    <a:pt x="3876" y="9977"/>
                    <a:pt x="3690" y="8731"/>
                    <a:pt x="3503" y="7427"/>
                  </a:cubicBezTo>
                  <a:cubicBezTo>
                    <a:pt x="3461" y="7155"/>
                    <a:pt x="3432" y="6869"/>
                    <a:pt x="3389" y="6596"/>
                  </a:cubicBezTo>
                  <a:cubicBezTo>
                    <a:pt x="3575" y="6296"/>
                    <a:pt x="3675" y="5636"/>
                    <a:pt x="3776" y="5465"/>
                  </a:cubicBezTo>
                  <a:cubicBezTo>
                    <a:pt x="4076" y="4691"/>
                    <a:pt x="4406" y="3902"/>
                    <a:pt x="4678" y="3014"/>
                  </a:cubicBezTo>
                  <a:cubicBezTo>
                    <a:pt x="4865" y="2441"/>
                    <a:pt x="5022" y="2126"/>
                    <a:pt x="5165" y="1610"/>
                  </a:cubicBezTo>
                  <a:cubicBezTo>
                    <a:pt x="5266" y="1410"/>
                    <a:pt x="5337" y="1209"/>
                    <a:pt x="5394" y="995"/>
                  </a:cubicBezTo>
                  <a:cubicBezTo>
                    <a:pt x="5455" y="861"/>
                    <a:pt x="5444" y="688"/>
                    <a:pt x="5311" y="688"/>
                  </a:cubicBezTo>
                  <a:cubicBezTo>
                    <a:pt x="5286" y="688"/>
                    <a:pt x="5256" y="695"/>
                    <a:pt x="5222" y="708"/>
                  </a:cubicBezTo>
                  <a:cubicBezTo>
                    <a:pt x="5151" y="737"/>
                    <a:pt x="5151" y="823"/>
                    <a:pt x="5123" y="894"/>
                  </a:cubicBezTo>
                  <a:cubicBezTo>
                    <a:pt x="5127" y="882"/>
                    <a:pt x="5129" y="877"/>
                    <a:pt x="5130" y="877"/>
                  </a:cubicBezTo>
                  <a:lnTo>
                    <a:pt x="5130" y="877"/>
                  </a:lnTo>
                  <a:cubicBezTo>
                    <a:pt x="5130" y="877"/>
                    <a:pt x="5110" y="931"/>
                    <a:pt x="5108" y="938"/>
                  </a:cubicBezTo>
                  <a:lnTo>
                    <a:pt x="5108" y="938"/>
                  </a:lnTo>
                  <a:cubicBezTo>
                    <a:pt x="5073" y="1014"/>
                    <a:pt x="5049" y="1090"/>
                    <a:pt x="5037" y="1167"/>
                  </a:cubicBezTo>
                  <a:cubicBezTo>
                    <a:pt x="4951" y="1324"/>
                    <a:pt x="4807" y="1610"/>
                    <a:pt x="4764" y="1854"/>
                  </a:cubicBezTo>
                  <a:cubicBezTo>
                    <a:pt x="4592" y="2227"/>
                    <a:pt x="4391" y="2771"/>
                    <a:pt x="4248" y="3230"/>
                  </a:cubicBezTo>
                  <a:cubicBezTo>
                    <a:pt x="3962" y="4132"/>
                    <a:pt x="3589" y="4991"/>
                    <a:pt x="3303" y="5894"/>
                  </a:cubicBezTo>
                  <a:cubicBezTo>
                    <a:pt x="3073" y="4017"/>
                    <a:pt x="2959" y="2055"/>
                    <a:pt x="2830" y="135"/>
                  </a:cubicBezTo>
                  <a:cubicBezTo>
                    <a:pt x="2837" y="47"/>
                    <a:pt x="2766" y="0"/>
                    <a:pt x="2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6019237" y="-1665489"/>
              <a:ext cx="703451" cy="819788"/>
            </a:xfrm>
            <a:custGeom>
              <a:avLst/>
              <a:gdLst/>
              <a:ahLst/>
              <a:cxnLst/>
              <a:rect l="l" t="t" r="r" b="b"/>
              <a:pathLst>
                <a:path w="11271" h="13135" extrusionOk="0">
                  <a:moveTo>
                    <a:pt x="1792" y="1"/>
                  </a:moveTo>
                  <a:cubicBezTo>
                    <a:pt x="1680" y="1"/>
                    <a:pt x="1584" y="150"/>
                    <a:pt x="1648" y="266"/>
                  </a:cubicBezTo>
                  <a:cubicBezTo>
                    <a:pt x="2307" y="1798"/>
                    <a:pt x="3066" y="3274"/>
                    <a:pt x="3926" y="4707"/>
                  </a:cubicBezTo>
                  <a:cubicBezTo>
                    <a:pt x="3782" y="4650"/>
                    <a:pt x="3668" y="4606"/>
                    <a:pt x="3625" y="4577"/>
                  </a:cubicBezTo>
                  <a:cubicBezTo>
                    <a:pt x="2808" y="4277"/>
                    <a:pt x="2250" y="4105"/>
                    <a:pt x="1461" y="3704"/>
                  </a:cubicBezTo>
                  <a:cubicBezTo>
                    <a:pt x="1018" y="3517"/>
                    <a:pt x="602" y="3231"/>
                    <a:pt x="143" y="3116"/>
                  </a:cubicBezTo>
                  <a:cubicBezTo>
                    <a:pt x="29" y="3145"/>
                    <a:pt x="0" y="3332"/>
                    <a:pt x="115" y="3389"/>
                  </a:cubicBezTo>
                  <a:cubicBezTo>
                    <a:pt x="960" y="3790"/>
                    <a:pt x="1791" y="4220"/>
                    <a:pt x="2665" y="4577"/>
                  </a:cubicBezTo>
                  <a:cubicBezTo>
                    <a:pt x="3066" y="4692"/>
                    <a:pt x="3381" y="4807"/>
                    <a:pt x="3740" y="4979"/>
                  </a:cubicBezTo>
                  <a:cubicBezTo>
                    <a:pt x="3954" y="5051"/>
                    <a:pt x="4011" y="5093"/>
                    <a:pt x="4212" y="5194"/>
                  </a:cubicBezTo>
                  <a:cubicBezTo>
                    <a:pt x="4284" y="5294"/>
                    <a:pt x="4342" y="5395"/>
                    <a:pt x="4413" y="5509"/>
                  </a:cubicBezTo>
                  <a:cubicBezTo>
                    <a:pt x="4900" y="6340"/>
                    <a:pt x="5358" y="7200"/>
                    <a:pt x="5860" y="8031"/>
                  </a:cubicBezTo>
                  <a:cubicBezTo>
                    <a:pt x="5838" y="8038"/>
                    <a:pt x="5828" y="8041"/>
                    <a:pt x="5817" y="8041"/>
                  </a:cubicBezTo>
                  <a:cubicBezTo>
                    <a:pt x="5806" y="8041"/>
                    <a:pt x="5795" y="8038"/>
                    <a:pt x="5774" y="8031"/>
                  </a:cubicBezTo>
                  <a:cubicBezTo>
                    <a:pt x="5746" y="8031"/>
                    <a:pt x="5717" y="8016"/>
                    <a:pt x="5702" y="8016"/>
                  </a:cubicBezTo>
                  <a:cubicBezTo>
                    <a:pt x="5330" y="7945"/>
                    <a:pt x="4972" y="7830"/>
                    <a:pt x="4628" y="7701"/>
                  </a:cubicBezTo>
                  <a:cubicBezTo>
                    <a:pt x="4155" y="7544"/>
                    <a:pt x="3683" y="7443"/>
                    <a:pt x="3224" y="7242"/>
                  </a:cubicBezTo>
                  <a:cubicBezTo>
                    <a:pt x="3047" y="7205"/>
                    <a:pt x="2825" y="7032"/>
                    <a:pt x="2637" y="7032"/>
                  </a:cubicBezTo>
                  <a:cubicBezTo>
                    <a:pt x="2612" y="7032"/>
                    <a:pt x="2588" y="7035"/>
                    <a:pt x="2565" y="7042"/>
                  </a:cubicBezTo>
                  <a:cubicBezTo>
                    <a:pt x="2450" y="7114"/>
                    <a:pt x="2479" y="7314"/>
                    <a:pt x="2607" y="7343"/>
                  </a:cubicBezTo>
                  <a:cubicBezTo>
                    <a:pt x="3267" y="7643"/>
                    <a:pt x="3954" y="7830"/>
                    <a:pt x="4642" y="8045"/>
                  </a:cubicBezTo>
                  <a:cubicBezTo>
                    <a:pt x="4943" y="8174"/>
                    <a:pt x="5258" y="8245"/>
                    <a:pt x="5574" y="8317"/>
                  </a:cubicBezTo>
                  <a:cubicBezTo>
                    <a:pt x="5652" y="8327"/>
                    <a:pt x="5736" y="8350"/>
                    <a:pt x="5819" y="8350"/>
                  </a:cubicBezTo>
                  <a:cubicBezTo>
                    <a:pt x="5857" y="8350"/>
                    <a:pt x="5895" y="8345"/>
                    <a:pt x="5931" y="8331"/>
                  </a:cubicBezTo>
                  <a:cubicBezTo>
                    <a:pt x="5975" y="8317"/>
                    <a:pt x="5989" y="8302"/>
                    <a:pt x="6017" y="8274"/>
                  </a:cubicBezTo>
                  <a:cubicBezTo>
                    <a:pt x="6189" y="8532"/>
                    <a:pt x="6347" y="8776"/>
                    <a:pt x="6519" y="9005"/>
                  </a:cubicBezTo>
                  <a:cubicBezTo>
                    <a:pt x="7264" y="9836"/>
                    <a:pt x="7981" y="10681"/>
                    <a:pt x="8840" y="11368"/>
                  </a:cubicBezTo>
                  <a:cubicBezTo>
                    <a:pt x="9556" y="11956"/>
                    <a:pt x="10072" y="12357"/>
                    <a:pt x="10703" y="12902"/>
                  </a:cubicBezTo>
                  <a:cubicBezTo>
                    <a:pt x="10817" y="12988"/>
                    <a:pt x="10917" y="13088"/>
                    <a:pt x="11046" y="13131"/>
                  </a:cubicBezTo>
                  <a:cubicBezTo>
                    <a:pt x="11056" y="13133"/>
                    <a:pt x="11066" y="13134"/>
                    <a:pt x="11075" y="13134"/>
                  </a:cubicBezTo>
                  <a:cubicBezTo>
                    <a:pt x="11189" y="13134"/>
                    <a:pt x="11270" y="12979"/>
                    <a:pt x="11203" y="12873"/>
                  </a:cubicBezTo>
                  <a:cubicBezTo>
                    <a:pt x="11060" y="12715"/>
                    <a:pt x="10860" y="12629"/>
                    <a:pt x="10703" y="12472"/>
                  </a:cubicBezTo>
                  <a:cubicBezTo>
                    <a:pt x="9843" y="11712"/>
                    <a:pt x="8840" y="11024"/>
                    <a:pt x="7908" y="10037"/>
                  </a:cubicBezTo>
                  <a:cubicBezTo>
                    <a:pt x="7479" y="9535"/>
                    <a:pt x="6991" y="9076"/>
                    <a:pt x="6590" y="8547"/>
                  </a:cubicBezTo>
                  <a:cubicBezTo>
                    <a:pt x="6491" y="8403"/>
                    <a:pt x="6376" y="8216"/>
                    <a:pt x="6246" y="8016"/>
                  </a:cubicBezTo>
                  <a:cubicBezTo>
                    <a:pt x="6332" y="7787"/>
                    <a:pt x="6361" y="7515"/>
                    <a:pt x="6433" y="7314"/>
                  </a:cubicBezTo>
                  <a:cubicBezTo>
                    <a:pt x="6676" y="6541"/>
                    <a:pt x="6863" y="5767"/>
                    <a:pt x="6991" y="4965"/>
                  </a:cubicBezTo>
                  <a:cubicBezTo>
                    <a:pt x="7077" y="4291"/>
                    <a:pt x="7092" y="3675"/>
                    <a:pt x="7077" y="3088"/>
                  </a:cubicBezTo>
                  <a:cubicBezTo>
                    <a:pt x="7077" y="2916"/>
                    <a:pt x="7150" y="2543"/>
                    <a:pt x="6920" y="2529"/>
                  </a:cubicBezTo>
                  <a:cubicBezTo>
                    <a:pt x="6791" y="2529"/>
                    <a:pt x="6734" y="2658"/>
                    <a:pt x="6762" y="2772"/>
                  </a:cubicBezTo>
                  <a:lnTo>
                    <a:pt x="6762" y="2787"/>
                  </a:lnTo>
                  <a:cubicBezTo>
                    <a:pt x="6777" y="2816"/>
                    <a:pt x="6777" y="2816"/>
                    <a:pt x="6777" y="2830"/>
                  </a:cubicBezTo>
                  <a:cubicBezTo>
                    <a:pt x="6806" y="3016"/>
                    <a:pt x="6748" y="3475"/>
                    <a:pt x="6791" y="3489"/>
                  </a:cubicBezTo>
                  <a:cubicBezTo>
                    <a:pt x="6720" y="4736"/>
                    <a:pt x="6577" y="5810"/>
                    <a:pt x="6189" y="7042"/>
                  </a:cubicBezTo>
                  <a:cubicBezTo>
                    <a:pt x="6147" y="7200"/>
                    <a:pt x="6089" y="7443"/>
                    <a:pt x="6032" y="7658"/>
                  </a:cubicBezTo>
                  <a:cubicBezTo>
                    <a:pt x="5832" y="7328"/>
                    <a:pt x="5631" y="6971"/>
                    <a:pt x="5459" y="6684"/>
                  </a:cubicBezTo>
                  <a:cubicBezTo>
                    <a:pt x="5186" y="6182"/>
                    <a:pt x="4886" y="5681"/>
                    <a:pt x="4599" y="5179"/>
                  </a:cubicBezTo>
                  <a:cubicBezTo>
                    <a:pt x="4685" y="5065"/>
                    <a:pt x="4628" y="4893"/>
                    <a:pt x="4642" y="4764"/>
                  </a:cubicBezTo>
                  <a:cubicBezTo>
                    <a:pt x="4728" y="3403"/>
                    <a:pt x="4814" y="2171"/>
                    <a:pt x="4986" y="996"/>
                  </a:cubicBezTo>
                  <a:cubicBezTo>
                    <a:pt x="5029" y="824"/>
                    <a:pt x="5014" y="652"/>
                    <a:pt x="5001" y="480"/>
                  </a:cubicBezTo>
                  <a:cubicBezTo>
                    <a:pt x="5001" y="423"/>
                    <a:pt x="4957" y="365"/>
                    <a:pt x="4900" y="337"/>
                  </a:cubicBezTo>
                  <a:cubicBezTo>
                    <a:pt x="4874" y="331"/>
                    <a:pt x="4852" y="328"/>
                    <a:pt x="4832" y="328"/>
                  </a:cubicBezTo>
                  <a:cubicBezTo>
                    <a:pt x="4571" y="328"/>
                    <a:pt x="4750" y="815"/>
                    <a:pt x="4671" y="881"/>
                  </a:cubicBezTo>
                  <a:cubicBezTo>
                    <a:pt x="4456" y="2056"/>
                    <a:pt x="4428" y="3030"/>
                    <a:pt x="4342" y="4220"/>
                  </a:cubicBezTo>
                  <a:cubicBezTo>
                    <a:pt x="4342" y="4392"/>
                    <a:pt x="4327" y="4564"/>
                    <a:pt x="4327" y="4721"/>
                  </a:cubicBezTo>
                  <a:cubicBezTo>
                    <a:pt x="3654" y="3590"/>
                    <a:pt x="2980" y="2457"/>
                    <a:pt x="2450" y="1240"/>
                  </a:cubicBezTo>
                  <a:cubicBezTo>
                    <a:pt x="2279" y="853"/>
                    <a:pt x="2107" y="466"/>
                    <a:pt x="1935" y="94"/>
                  </a:cubicBezTo>
                  <a:cubicBezTo>
                    <a:pt x="1906" y="50"/>
                    <a:pt x="1877" y="22"/>
                    <a:pt x="1834" y="8"/>
                  </a:cubicBezTo>
                  <a:cubicBezTo>
                    <a:pt x="1820" y="3"/>
                    <a:pt x="1806" y="1"/>
                    <a:pt x="1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6955093" y="-1732581"/>
              <a:ext cx="442068" cy="889128"/>
            </a:xfrm>
            <a:custGeom>
              <a:avLst/>
              <a:gdLst/>
              <a:ahLst/>
              <a:cxnLst/>
              <a:rect l="l" t="t" r="r" b="b"/>
              <a:pathLst>
                <a:path w="7083" h="14246" extrusionOk="0">
                  <a:moveTo>
                    <a:pt x="5170" y="1"/>
                  </a:moveTo>
                  <a:cubicBezTo>
                    <a:pt x="5096" y="1"/>
                    <a:pt x="5021" y="49"/>
                    <a:pt x="5005" y="137"/>
                  </a:cubicBezTo>
                  <a:cubicBezTo>
                    <a:pt x="4690" y="1555"/>
                    <a:pt x="4332" y="2959"/>
                    <a:pt x="3945" y="4378"/>
                  </a:cubicBezTo>
                  <a:cubicBezTo>
                    <a:pt x="3931" y="4363"/>
                    <a:pt x="3916" y="4349"/>
                    <a:pt x="3888" y="4349"/>
                  </a:cubicBezTo>
                  <a:cubicBezTo>
                    <a:pt x="3687" y="4149"/>
                    <a:pt x="3186" y="3232"/>
                    <a:pt x="3043" y="2816"/>
                  </a:cubicBezTo>
                  <a:cubicBezTo>
                    <a:pt x="2785" y="2099"/>
                    <a:pt x="2670" y="1354"/>
                    <a:pt x="2470" y="638"/>
                  </a:cubicBezTo>
                  <a:cubicBezTo>
                    <a:pt x="2437" y="592"/>
                    <a:pt x="2393" y="573"/>
                    <a:pt x="2350" y="573"/>
                  </a:cubicBezTo>
                  <a:cubicBezTo>
                    <a:pt x="2258" y="573"/>
                    <a:pt x="2168" y="660"/>
                    <a:pt x="2197" y="768"/>
                  </a:cubicBezTo>
                  <a:cubicBezTo>
                    <a:pt x="2455" y="2071"/>
                    <a:pt x="2799" y="3346"/>
                    <a:pt x="3559" y="4435"/>
                  </a:cubicBezTo>
                  <a:cubicBezTo>
                    <a:pt x="3616" y="4506"/>
                    <a:pt x="3673" y="4564"/>
                    <a:pt x="3759" y="4607"/>
                  </a:cubicBezTo>
                  <a:cubicBezTo>
                    <a:pt x="3790" y="4628"/>
                    <a:pt x="3822" y="4641"/>
                    <a:pt x="3831" y="4641"/>
                  </a:cubicBezTo>
                  <a:cubicBezTo>
                    <a:pt x="3834" y="4641"/>
                    <a:pt x="3834" y="4640"/>
                    <a:pt x="3830" y="4636"/>
                  </a:cubicBezTo>
                  <a:lnTo>
                    <a:pt x="3830" y="4636"/>
                  </a:lnTo>
                  <a:lnTo>
                    <a:pt x="3845" y="4650"/>
                  </a:lnTo>
                  <a:cubicBezTo>
                    <a:pt x="3859" y="4650"/>
                    <a:pt x="3859" y="4665"/>
                    <a:pt x="3874" y="4678"/>
                  </a:cubicBezTo>
                  <a:cubicBezTo>
                    <a:pt x="3515" y="6011"/>
                    <a:pt x="3157" y="7343"/>
                    <a:pt x="2842" y="8690"/>
                  </a:cubicBezTo>
                  <a:cubicBezTo>
                    <a:pt x="2827" y="8705"/>
                    <a:pt x="2814" y="8718"/>
                    <a:pt x="2799" y="8718"/>
                  </a:cubicBezTo>
                  <a:cubicBezTo>
                    <a:pt x="2684" y="8590"/>
                    <a:pt x="2484" y="8317"/>
                    <a:pt x="2326" y="8145"/>
                  </a:cubicBezTo>
                  <a:cubicBezTo>
                    <a:pt x="1983" y="7644"/>
                    <a:pt x="1667" y="7114"/>
                    <a:pt x="1324" y="6613"/>
                  </a:cubicBezTo>
                  <a:cubicBezTo>
                    <a:pt x="1051" y="6011"/>
                    <a:pt x="808" y="5295"/>
                    <a:pt x="621" y="4621"/>
                  </a:cubicBezTo>
                  <a:cubicBezTo>
                    <a:pt x="478" y="4163"/>
                    <a:pt x="449" y="3618"/>
                    <a:pt x="249" y="3203"/>
                  </a:cubicBezTo>
                  <a:cubicBezTo>
                    <a:pt x="224" y="3188"/>
                    <a:pt x="198" y="3181"/>
                    <a:pt x="173" y="3181"/>
                  </a:cubicBezTo>
                  <a:cubicBezTo>
                    <a:pt x="81" y="3181"/>
                    <a:pt x="0" y="3273"/>
                    <a:pt x="34" y="3375"/>
                  </a:cubicBezTo>
                  <a:cubicBezTo>
                    <a:pt x="363" y="4736"/>
                    <a:pt x="636" y="6212"/>
                    <a:pt x="1481" y="7358"/>
                  </a:cubicBezTo>
                  <a:cubicBezTo>
                    <a:pt x="1767" y="7830"/>
                    <a:pt x="2082" y="8317"/>
                    <a:pt x="2398" y="8676"/>
                  </a:cubicBezTo>
                  <a:cubicBezTo>
                    <a:pt x="2512" y="8776"/>
                    <a:pt x="2569" y="8934"/>
                    <a:pt x="2728" y="8991"/>
                  </a:cubicBezTo>
                  <a:cubicBezTo>
                    <a:pt x="2741" y="9005"/>
                    <a:pt x="2770" y="9005"/>
                    <a:pt x="2785" y="9005"/>
                  </a:cubicBezTo>
                  <a:cubicBezTo>
                    <a:pt x="2569" y="10237"/>
                    <a:pt x="2340" y="11469"/>
                    <a:pt x="2054" y="12701"/>
                  </a:cubicBezTo>
                  <a:cubicBezTo>
                    <a:pt x="1996" y="13016"/>
                    <a:pt x="2011" y="13175"/>
                    <a:pt x="1925" y="13418"/>
                  </a:cubicBezTo>
                  <a:cubicBezTo>
                    <a:pt x="1868" y="13675"/>
                    <a:pt x="1897" y="13704"/>
                    <a:pt x="1811" y="13948"/>
                  </a:cubicBezTo>
                  <a:cubicBezTo>
                    <a:pt x="1728" y="14077"/>
                    <a:pt x="1829" y="14246"/>
                    <a:pt x="1963" y="14246"/>
                  </a:cubicBezTo>
                  <a:cubicBezTo>
                    <a:pt x="1992" y="14246"/>
                    <a:pt x="2023" y="14238"/>
                    <a:pt x="2054" y="14220"/>
                  </a:cubicBezTo>
                  <a:cubicBezTo>
                    <a:pt x="2168" y="14105"/>
                    <a:pt x="2183" y="13905"/>
                    <a:pt x="2226" y="13761"/>
                  </a:cubicBezTo>
                  <a:cubicBezTo>
                    <a:pt x="2455" y="12458"/>
                    <a:pt x="2900" y="10552"/>
                    <a:pt x="3157" y="8934"/>
                  </a:cubicBezTo>
                  <a:cubicBezTo>
                    <a:pt x="3171" y="8877"/>
                    <a:pt x="3186" y="8819"/>
                    <a:pt x="3200" y="8747"/>
                  </a:cubicBezTo>
                  <a:cubicBezTo>
                    <a:pt x="3329" y="8632"/>
                    <a:pt x="3444" y="8489"/>
                    <a:pt x="3572" y="8361"/>
                  </a:cubicBezTo>
                  <a:cubicBezTo>
                    <a:pt x="4145" y="7744"/>
                    <a:pt x="4690" y="7314"/>
                    <a:pt x="5306" y="6699"/>
                  </a:cubicBezTo>
                  <a:cubicBezTo>
                    <a:pt x="5536" y="6470"/>
                    <a:pt x="5721" y="6212"/>
                    <a:pt x="5951" y="5983"/>
                  </a:cubicBezTo>
                  <a:cubicBezTo>
                    <a:pt x="6223" y="5738"/>
                    <a:pt x="6453" y="5452"/>
                    <a:pt x="6610" y="5123"/>
                  </a:cubicBezTo>
                  <a:cubicBezTo>
                    <a:pt x="6682" y="5022"/>
                    <a:pt x="7083" y="4707"/>
                    <a:pt x="6753" y="4621"/>
                  </a:cubicBezTo>
                  <a:cubicBezTo>
                    <a:pt x="6667" y="4621"/>
                    <a:pt x="6624" y="4707"/>
                    <a:pt x="6581" y="4764"/>
                  </a:cubicBezTo>
                  <a:cubicBezTo>
                    <a:pt x="6510" y="4865"/>
                    <a:pt x="6395" y="4951"/>
                    <a:pt x="6338" y="5079"/>
                  </a:cubicBezTo>
                  <a:cubicBezTo>
                    <a:pt x="6195" y="5409"/>
                    <a:pt x="5937" y="5639"/>
                    <a:pt x="5664" y="5897"/>
                  </a:cubicBezTo>
                  <a:cubicBezTo>
                    <a:pt x="4905" y="6785"/>
                    <a:pt x="4074" y="7372"/>
                    <a:pt x="3329" y="8203"/>
                  </a:cubicBezTo>
                  <a:cubicBezTo>
                    <a:pt x="3601" y="7043"/>
                    <a:pt x="3931" y="5882"/>
                    <a:pt x="4218" y="4707"/>
                  </a:cubicBezTo>
                  <a:cubicBezTo>
                    <a:pt x="4246" y="4650"/>
                    <a:pt x="4260" y="4592"/>
                    <a:pt x="4275" y="4535"/>
                  </a:cubicBezTo>
                  <a:cubicBezTo>
                    <a:pt x="4418" y="4306"/>
                    <a:pt x="4561" y="4077"/>
                    <a:pt x="4733" y="3876"/>
                  </a:cubicBezTo>
                  <a:cubicBezTo>
                    <a:pt x="4991" y="3518"/>
                    <a:pt x="5635" y="2974"/>
                    <a:pt x="5979" y="2501"/>
                  </a:cubicBezTo>
                  <a:cubicBezTo>
                    <a:pt x="6109" y="2344"/>
                    <a:pt x="6281" y="2128"/>
                    <a:pt x="6453" y="1856"/>
                  </a:cubicBezTo>
                  <a:cubicBezTo>
                    <a:pt x="6581" y="1670"/>
                    <a:pt x="6768" y="1541"/>
                    <a:pt x="6911" y="1354"/>
                  </a:cubicBezTo>
                  <a:cubicBezTo>
                    <a:pt x="6982" y="1297"/>
                    <a:pt x="6982" y="1154"/>
                    <a:pt x="6896" y="1111"/>
                  </a:cubicBezTo>
                  <a:cubicBezTo>
                    <a:pt x="6871" y="1095"/>
                    <a:pt x="6847" y="1089"/>
                    <a:pt x="6824" y="1089"/>
                  </a:cubicBezTo>
                  <a:cubicBezTo>
                    <a:pt x="6744" y="1089"/>
                    <a:pt x="6680" y="1173"/>
                    <a:pt x="6624" y="1240"/>
                  </a:cubicBezTo>
                  <a:cubicBezTo>
                    <a:pt x="6266" y="1526"/>
                    <a:pt x="6065" y="1856"/>
                    <a:pt x="5822" y="2172"/>
                  </a:cubicBezTo>
                  <a:cubicBezTo>
                    <a:pt x="5536" y="2601"/>
                    <a:pt x="4934" y="3102"/>
                    <a:pt x="4518" y="3633"/>
                  </a:cubicBezTo>
                  <a:cubicBezTo>
                    <a:pt x="4791" y="2573"/>
                    <a:pt x="5049" y="1498"/>
                    <a:pt x="5306" y="438"/>
                  </a:cubicBezTo>
                  <a:cubicBezTo>
                    <a:pt x="5306" y="323"/>
                    <a:pt x="5377" y="195"/>
                    <a:pt x="5320" y="94"/>
                  </a:cubicBezTo>
                  <a:cubicBezTo>
                    <a:pt x="5289" y="31"/>
                    <a:pt x="5230" y="1"/>
                    <a:pt x="5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7280193" y="-1460593"/>
              <a:ext cx="405744" cy="555346"/>
            </a:xfrm>
            <a:custGeom>
              <a:avLst/>
              <a:gdLst/>
              <a:ahLst/>
              <a:cxnLst/>
              <a:rect l="l" t="t" r="r" b="b"/>
              <a:pathLst>
                <a:path w="6501" h="8898" extrusionOk="0">
                  <a:moveTo>
                    <a:pt x="3230" y="1"/>
                  </a:moveTo>
                  <a:cubicBezTo>
                    <a:pt x="3162" y="1"/>
                    <a:pt x="3093" y="40"/>
                    <a:pt x="3077" y="120"/>
                  </a:cubicBezTo>
                  <a:cubicBezTo>
                    <a:pt x="2905" y="1395"/>
                    <a:pt x="2762" y="2685"/>
                    <a:pt x="2705" y="3988"/>
                  </a:cubicBezTo>
                  <a:lnTo>
                    <a:pt x="2705" y="4003"/>
                  </a:lnTo>
                  <a:cubicBezTo>
                    <a:pt x="2390" y="4461"/>
                    <a:pt x="2088" y="4920"/>
                    <a:pt x="1788" y="5407"/>
                  </a:cubicBezTo>
                  <a:cubicBezTo>
                    <a:pt x="1244" y="6252"/>
                    <a:pt x="642" y="7069"/>
                    <a:pt x="327" y="8043"/>
                  </a:cubicBezTo>
                  <a:cubicBezTo>
                    <a:pt x="254" y="8257"/>
                    <a:pt x="155" y="8387"/>
                    <a:pt x="25" y="8687"/>
                  </a:cubicBezTo>
                  <a:cubicBezTo>
                    <a:pt x="1" y="8797"/>
                    <a:pt x="101" y="8897"/>
                    <a:pt x="202" y="8897"/>
                  </a:cubicBezTo>
                  <a:cubicBezTo>
                    <a:pt x="220" y="8897"/>
                    <a:pt x="238" y="8894"/>
                    <a:pt x="254" y="8888"/>
                  </a:cubicBezTo>
                  <a:cubicBezTo>
                    <a:pt x="340" y="8874"/>
                    <a:pt x="384" y="8802"/>
                    <a:pt x="413" y="8744"/>
                  </a:cubicBezTo>
                  <a:cubicBezTo>
                    <a:pt x="756" y="8100"/>
                    <a:pt x="842" y="7627"/>
                    <a:pt x="1186" y="7040"/>
                  </a:cubicBezTo>
                  <a:cubicBezTo>
                    <a:pt x="1788" y="6094"/>
                    <a:pt x="2390" y="5149"/>
                    <a:pt x="3005" y="4203"/>
                  </a:cubicBezTo>
                  <a:cubicBezTo>
                    <a:pt x="3034" y="4146"/>
                    <a:pt x="3091" y="4089"/>
                    <a:pt x="3120" y="4031"/>
                  </a:cubicBezTo>
                  <a:cubicBezTo>
                    <a:pt x="3278" y="3917"/>
                    <a:pt x="3435" y="3816"/>
                    <a:pt x="3521" y="3787"/>
                  </a:cubicBezTo>
                  <a:cubicBezTo>
                    <a:pt x="4008" y="3602"/>
                    <a:pt x="4810" y="3300"/>
                    <a:pt x="5140" y="3115"/>
                  </a:cubicBezTo>
                  <a:cubicBezTo>
                    <a:pt x="5456" y="3000"/>
                    <a:pt x="6000" y="2756"/>
                    <a:pt x="6157" y="2670"/>
                  </a:cubicBezTo>
                  <a:cubicBezTo>
                    <a:pt x="6272" y="2599"/>
                    <a:pt x="6501" y="2584"/>
                    <a:pt x="6458" y="2398"/>
                  </a:cubicBezTo>
                  <a:cubicBezTo>
                    <a:pt x="6432" y="2319"/>
                    <a:pt x="6382" y="2292"/>
                    <a:pt x="6323" y="2292"/>
                  </a:cubicBezTo>
                  <a:cubicBezTo>
                    <a:pt x="6221" y="2292"/>
                    <a:pt x="6090" y="2371"/>
                    <a:pt x="6000" y="2398"/>
                  </a:cubicBezTo>
                  <a:cubicBezTo>
                    <a:pt x="5813" y="2469"/>
                    <a:pt x="5628" y="2584"/>
                    <a:pt x="5341" y="2685"/>
                  </a:cubicBezTo>
                  <a:cubicBezTo>
                    <a:pt x="4768" y="2899"/>
                    <a:pt x="4409" y="3115"/>
                    <a:pt x="3836" y="3329"/>
                  </a:cubicBezTo>
                  <a:cubicBezTo>
                    <a:pt x="3750" y="3358"/>
                    <a:pt x="3664" y="3386"/>
                    <a:pt x="3578" y="3430"/>
                  </a:cubicBezTo>
                  <a:cubicBezTo>
                    <a:pt x="3880" y="3029"/>
                    <a:pt x="4209" y="2613"/>
                    <a:pt x="4495" y="2140"/>
                  </a:cubicBezTo>
                  <a:cubicBezTo>
                    <a:pt x="4868" y="1539"/>
                    <a:pt x="5341" y="951"/>
                    <a:pt x="5670" y="320"/>
                  </a:cubicBezTo>
                  <a:cubicBezTo>
                    <a:pt x="5688" y="191"/>
                    <a:pt x="5582" y="104"/>
                    <a:pt x="5478" y="104"/>
                  </a:cubicBezTo>
                  <a:cubicBezTo>
                    <a:pt x="5420" y="104"/>
                    <a:pt x="5362" y="131"/>
                    <a:pt x="5326" y="192"/>
                  </a:cubicBezTo>
                  <a:cubicBezTo>
                    <a:pt x="4596" y="1424"/>
                    <a:pt x="3807" y="2456"/>
                    <a:pt x="3020" y="3544"/>
                  </a:cubicBezTo>
                  <a:cubicBezTo>
                    <a:pt x="3106" y="2771"/>
                    <a:pt x="3163" y="1682"/>
                    <a:pt x="3292" y="893"/>
                  </a:cubicBezTo>
                  <a:cubicBezTo>
                    <a:pt x="3307" y="578"/>
                    <a:pt x="3406" y="421"/>
                    <a:pt x="3364" y="77"/>
                  </a:cubicBezTo>
                  <a:cubicBezTo>
                    <a:pt x="3338" y="26"/>
                    <a:pt x="3284" y="1"/>
                    <a:pt x="3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" name="Google Shape;750;p31"/>
          <p:cNvSpPr/>
          <p:nvPr/>
        </p:nvSpPr>
        <p:spPr>
          <a:xfrm rot="10800000">
            <a:off x="-25" y="4785978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1"/>
          <p:cNvSpPr/>
          <p:nvPr/>
        </p:nvSpPr>
        <p:spPr>
          <a:xfrm>
            <a:off x="-312675" y="852775"/>
            <a:ext cx="1485175" cy="655025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05277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3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754" name="Google Shape;754;p32"/>
          <p:cNvSpPr txBox="1">
            <a:spLocks noGrp="1"/>
          </p:cNvSpPr>
          <p:nvPr>
            <p:ph type="title" idx="2"/>
          </p:nvPr>
        </p:nvSpPr>
        <p:spPr>
          <a:xfrm>
            <a:off x="812638" y="124790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55" name="Google Shape;755;p32"/>
          <p:cNvSpPr txBox="1">
            <a:spLocks noGrp="1"/>
          </p:cNvSpPr>
          <p:nvPr>
            <p:ph type="subTitle" idx="1"/>
          </p:nvPr>
        </p:nvSpPr>
        <p:spPr>
          <a:xfrm>
            <a:off x="864088" y="1698875"/>
            <a:ext cx="2048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6" name="Google Shape;756;p32"/>
          <p:cNvSpPr txBox="1">
            <a:spLocks noGrp="1"/>
          </p:cNvSpPr>
          <p:nvPr>
            <p:ph type="title" idx="3"/>
          </p:nvPr>
        </p:nvSpPr>
        <p:spPr>
          <a:xfrm>
            <a:off x="3496350" y="128500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57" name="Google Shape;757;p32"/>
          <p:cNvSpPr txBox="1">
            <a:spLocks noGrp="1"/>
          </p:cNvSpPr>
          <p:nvPr>
            <p:ph type="subTitle" idx="4"/>
          </p:nvPr>
        </p:nvSpPr>
        <p:spPr>
          <a:xfrm>
            <a:off x="3547800" y="1752712"/>
            <a:ext cx="2048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8" name="Google Shape;758;p32"/>
          <p:cNvSpPr txBox="1">
            <a:spLocks noGrp="1"/>
          </p:cNvSpPr>
          <p:nvPr>
            <p:ph type="title" idx="5"/>
          </p:nvPr>
        </p:nvSpPr>
        <p:spPr>
          <a:xfrm>
            <a:off x="812638" y="271845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59" name="Google Shape;759;p32"/>
          <p:cNvSpPr txBox="1">
            <a:spLocks noGrp="1"/>
          </p:cNvSpPr>
          <p:nvPr>
            <p:ph type="subTitle" idx="6"/>
          </p:nvPr>
        </p:nvSpPr>
        <p:spPr>
          <a:xfrm>
            <a:off x="864088" y="3182450"/>
            <a:ext cx="2048400" cy="6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0" name="Google Shape;760;p32"/>
          <p:cNvSpPr txBox="1">
            <a:spLocks noGrp="1"/>
          </p:cNvSpPr>
          <p:nvPr>
            <p:ph type="title" idx="7"/>
          </p:nvPr>
        </p:nvSpPr>
        <p:spPr>
          <a:xfrm>
            <a:off x="3496350" y="271845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61" name="Google Shape;761;p32"/>
          <p:cNvSpPr txBox="1">
            <a:spLocks noGrp="1"/>
          </p:cNvSpPr>
          <p:nvPr>
            <p:ph type="subTitle" idx="8"/>
          </p:nvPr>
        </p:nvSpPr>
        <p:spPr>
          <a:xfrm>
            <a:off x="3547800" y="3182457"/>
            <a:ext cx="2048400" cy="6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32"/>
          <p:cNvSpPr txBox="1">
            <a:spLocks noGrp="1"/>
          </p:cNvSpPr>
          <p:nvPr>
            <p:ph type="title" idx="9"/>
          </p:nvPr>
        </p:nvSpPr>
        <p:spPr>
          <a:xfrm>
            <a:off x="6180068" y="128500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63" name="Google Shape;763;p32"/>
          <p:cNvSpPr txBox="1">
            <a:spLocks noGrp="1"/>
          </p:cNvSpPr>
          <p:nvPr>
            <p:ph type="subTitle" idx="13"/>
          </p:nvPr>
        </p:nvSpPr>
        <p:spPr>
          <a:xfrm>
            <a:off x="6231518" y="1752712"/>
            <a:ext cx="2048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4" name="Google Shape;764;p32"/>
          <p:cNvSpPr txBox="1">
            <a:spLocks noGrp="1"/>
          </p:cNvSpPr>
          <p:nvPr>
            <p:ph type="title" idx="14"/>
          </p:nvPr>
        </p:nvSpPr>
        <p:spPr>
          <a:xfrm>
            <a:off x="6180068" y="271845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 dirty="0"/>
          </a:p>
        </p:txBody>
      </p:sp>
      <p:sp>
        <p:nvSpPr>
          <p:cNvPr id="765" name="Google Shape;765;p32"/>
          <p:cNvSpPr txBox="1">
            <a:spLocks noGrp="1"/>
          </p:cNvSpPr>
          <p:nvPr>
            <p:ph type="subTitle" idx="15"/>
          </p:nvPr>
        </p:nvSpPr>
        <p:spPr>
          <a:xfrm>
            <a:off x="6231518" y="3182457"/>
            <a:ext cx="2048400" cy="6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6" name="Google Shape;766;p32"/>
          <p:cNvGrpSpPr/>
          <p:nvPr/>
        </p:nvGrpSpPr>
        <p:grpSpPr>
          <a:xfrm flipH="1">
            <a:off x="8507093" y="4025800"/>
            <a:ext cx="477593" cy="362977"/>
            <a:chOff x="1027000" y="3669750"/>
            <a:chExt cx="850415" cy="1086759"/>
          </a:xfrm>
        </p:grpSpPr>
        <p:sp>
          <p:nvSpPr>
            <p:cNvPr id="767" name="Google Shape;767;p32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2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2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" name="Google Shape;771;p32"/>
          <p:cNvSpPr/>
          <p:nvPr/>
        </p:nvSpPr>
        <p:spPr>
          <a:xfrm rot="10800000">
            <a:off x="-26" y="4282524"/>
            <a:ext cx="9163476" cy="86097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2"/>
          <p:cNvSpPr/>
          <p:nvPr/>
        </p:nvSpPr>
        <p:spPr>
          <a:xfrm flipH="1">
            <a:off x="91" y="4604100"/>
            <a:ext cx="916343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2"/>
          <p:cNvSpPr/>
          <p:nvPr/>
        </p:nvSpPr>
        <p:spPr>
          <a:xfrm flipH="1">
            <a:off x="-126" y="4847125"/>
            <a:ext cx="5870999" cy="795009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609231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3"/>
          <p:cNvSpPr txBox="1">
            <a:spLocks noGrp="1"/>
          </p:cNvSpPr>
          <p:nvPr>
            <p:ph type="title" hasCustomPrompt="1"/>
          </p:nvPr>
        </p:nvSpPr>
        <p:spPr>
          <a:xfrm>
            <a:off x="2245813" y="1691300"/>
            <a:ext cx="46968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776" name="Google Shape;776;p33"/>
          <p:cNvSpPr txBox="1">
            <a:spLocks noGrp="1"/>
          </p:cNvSpPr>
          <p:nvPr>
            <p:ph type="subTitle" idx="1"/>
          </p:nvPr>
        </p:nvSpPr>
        <p:spPr>
          <a:xfrm>
            <a:off x="2245813" y="2363149"/>
            <a:ext cx="4696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77" name="Google Shape;777;p33"/>
          <p:cNvSpPr txBox="1">
            <a:spLocks noGrp="1"/>
          </p:cNvSpPr>
          <p:nvPr>
            <p:ph type="title" idx="2" hasCustomPrompt="1"/>
          </p:nvPr>
        </p:nvSpPr>
        <p:spPr>
          <a:xfrm>
            <a:off x="3734088" y="2974036"/>
            <a:ext cx="46968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778" name="Google Shape;778;p33"/>
          <p:cNvSpPr txBox="1">
            <a:spLocks noGrp="1"/>
          </p:cNvSpPr>
          <p:nvPr>
            <p:ph type="subTitle" idx="3"/>
          </p:nvPr>
        </p:nvSpPr>
        <p:spPr>
          <a:xfrm>
            <a:off x="3734088" y="3645874"/>
            <a:ext cx="4696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79" name="Google Shape;779;p33"/>
          <p:cNvSpPr txBox="1">
            <a:spLocks noGrp="1"/>
          </p:cNvSpPr>
          <p:nvPr>
            <p:ph type="title" idx="4" hasCustomPrompt="1"/>
          </p:nvPr>
        </p:nvSpPr>
        <p:spPr>
          <a:xfrm>
            <a:off x="713088" y="539400"/>
            <a:ext cx="46968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780" name="Google Shape;780;p33"/>
          <p:cNvSpPr txBox="1">
            <a:spLocks noGrp="1"/>
          </p:cNvSpPr>
          <p:nvPr>
            <p:ph type="subTitle" idx="5"/>
          </p:nvPr>
        </p:nvSpPr>
        <p:spPr>
          <a:xfrm>
            <a:off x="713088" y="1211249"/>
            <a:ext cx="4696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81" name="Google Shape;781;p33"/>
          <p:cNvSpPr/>
          <p:nvPr/>
        </p:nvSpPr>
        <p:spPr>
          <a:xfrm flipH="1">
            <a:off x="41" y="4219125"/>
            <a:ext cx="9144084" cy="684887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3"/>
          <p:cNvSpPr/>
          <p:nvPr/>
        </p:nvSpPr>
        <p:spPr>
          <a:xfrm flipH="1">
            <a:off x="41" y="4604102"/>
            <a:ext cx="914408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3"/>
          <p:cNvSpPr/>
          <p:nvPr/>
        </p:nvSpPr>
        <p:spPr>
          <a:xfrm flipH="1">
            <a:off x="-4" y="4846198"/>
            <a:ext cx="9144129" cy="29728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" name="Google Shape;784;p33"/>
          <p:cNvGrpSpPr/>
          <p:nvPr/>
        </p:nvGrpSpPr>
        <p:grpSpPr>
          <a:xfrm>
            <a:off x="7149532" y="4604107"/>
            <a:ext cx="294871" cy="406089"/>
            <a:chOff x="7021978" y="4200554"/>
            <a:chExt cx="571899" cy="787604"/>
          </a:xfrm>
        </p:grpSpPr>
        <p:sp>
          <p:nvSpPr>
            <p:cNvPr id="785" name="Google Shape;785;p33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" name="Google Shape;792;p33"/>
          <p:cNvSpPr/>
          <p:nvPr/>
        </p:nvSpPr>
        <p:spPr>
          <a:xfrm>
            <a:off x="-93050" y="8284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38804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4"/>
          <p:cNvSpPr txBox="1">
            <a:spLocks noGrp="1"/>
          </p:cNvSpPr>
          <p:nvPr>
            <p:ph type="title" hasCustomPrompt="1"/>
          </p:nvPr>
        </p:nvSpPr>
        <p:spPr>
          <a:xfrm>
            <a:off x="1198884" y="2462770"/>
            <a:ext cx="3611100" cy="9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795" name="Google Shape;795;p34"/>
          <p:cNvSpPr txBox="1">
            <a:spLocks noGrp="1"/>
          </p:cNvSpPr>
          <p:nvPr>
            <p:ph type="subTitle" idx="1"/>
          </p:nvPr>
        </p:nvSpPr>
        <p:spPr>
          <a:xfrm>
            <a:off x="1198875" y="3433100"/>
            <a:ext cx="3611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96" name="Google Shape;796;p34"/>
          <p:cNvSpPr txBox="1">
            <a:spLocks noGrp="1"/>
          </p:cNvSpPr>
          <p:nvPr>
            <p:ph type="title" idx="2" hasCustomPrompt="1"/>
          </p:nvPr>
        </p:nvSpPr>
        <p:spPr>
          <a:xfrm>
            <a:off x="1198884" y="539400"/>
            <a:ext cx="3611100" cy="9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797" name="Google Shape;797;p34"/>
          <p:cNvSpPr txBox="1">
            <a:spLocks noGrp="1"/>
          </p:cNvSpPr>
          <p:nvPr>
            <p:ph type="subTitle" idx="3"/>
          </p:nvPr>
        </p:nvSpPr>
        <p:spPr>
          <a:xfrm>
            <a:off x="1198875" y="1509680"/>
            <a:ext cx="3611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98" name="Google Shape;798;p34"/>
          <p:cNvSpPr/>
          <p:nvPr/>
        </p:nvSpPr>
        <p:spPr>
          <a:xfrm flipH="1"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 flipH="1">
            <a:off x="0" y="4678527"/>
            <a:ext cx="9144068" cy="46499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0" y="1428750"/>
            <a:ext cx="963503" cy="481981"/>
          </a:xfrm>
          <a:custGeom>
            <a:avLst/>
            <a:gdLst/>
            <a:ahLst/>
            <a:cxnLst/>
            <a:rect l="l" t="t" r="r" b="b"/>
            <a:pathLst>
              <a:path w="52407" h="26216" extrusionOk="0">
                <a:moveTo>
                  <a:pt x="15702" y="0"/>
                </a:moveTo>
                <a:cubicBezTo>
                  <a:pt x="15535" y="0"/>
                  <a:pt x="15371" y="13"/>
                  <a:pt x="15215" y="37"/>
                </a:cubicBezTo>
                <a:cubicBezTo>
                  <a:pt x="14449" y="169"/>
                  <a:pt x="13789" y="856"/>
                  <a:pt x="13181" y="1464"/>
                </a:cubicBezTo>
                <a:cubicBezTo>
                  <a:pt x="12177" y="2415"/>
                  <a:pt x="11306" y="3471"/>
                  <a:pt x="10540" y="4633"/>
                </a:cubicBezTo>
                <a:cubicBezTo>
                  <a:pt x="9853" y="5769"/>
                  <a:pt x="9113" y="6852"/>
                  <a:pt x="8374" y="7962"/>
                </a:cubicBezTo>
                <a:cubicBezTo>
                  <a:pt x="8238" y="7736"/>
                  <a:pt x="8007" y="7607"/>
                  <a:pt x="7761" y="7607"/>
                </a:cubicBezTo>
                <a:cubicBezTo>
                  <a:pt x="7719" y="7607"/>
                  <a:pt x="7676" y="7610"/>
                  <a:pt x="7634" y="7618"/>
                </a:cubicBezTo>
                <a:cubicBezTo>
                  <a:pt x="6630" y="7856"/>
                  <a:pt x="5891" y="8965"/>
                  <a:pt x="5072" y="9811"/>
                </a:cubicBezTo>
                <a:cubicBezTo>
                  <a:pt x="4385" y="10761"/>
                  <a:pt x="3830" y="11924"/>
                  <a:pt x="3197" y="13007"/>
                </a:cubicBezTo>
                <a:cubicBezTo>
                  <a:pt x="2325" y="14512"/>
                  <a:pt x="1585" y="16097"/>
                  <a:pt x="1031" y="17735"/>
                </a:cubicBezTo>
                <a:cubicBezTo>
                  <a:pt x="555" y="19135"/>
                  <a:pt x="0" y="20772"/>
                  <a:pt x="476" y="22278"/>
                </a:cubicBezTo>
                <a:cubicBezTo>
                  <a:pt x="687" y="23018"/>
                  <a:pt x="1163" y="23652"/>
                  <a:pt x="1823" y="24048"/>
                </a:cubicBezTo>
                <a:cubicBezTo>
                  <a:pt x="2589" y="24497"/>
                  <a:pt x="3381" y="24629"/>
                  <a:pt x="4068" y="24814"/>
                </a:cubicBezTo>
                <a:cubicBezTo>
                  <a:pt x="4398" y="24890"/>
                  <a:pt x="5410" y="25185"/>
                  <a:pt x="5817" y="25185"/>
                </a:cubicBezTo>
                <a:cubicBezTo>
                  <a:pt x="5834" y="25185"/>
                  <a:pt x="5850" y="25185"/>
                  <a:pt x="5864" y="25184"/>
                </a:cubicBezTo>
                <a:cubicBezTo>
                  <a:pt x="6372" y="25320"/>
                  <a:pt x="6879" y="25399"/>
                  <a:pt x="7386" y="25399"/>
                </a:cubicBezTo>
                <a:cubicBezTo>
                  <a:pt x="7566" y="25399"/>
                  <a:pt x="7745" y="25389"/>
                  <a:pt x="7925" y="25369"/>
                </a:cubicBezTo>
                <a:cubicBezTo>
                  <a:pt x="10143" y="25157"/>
                  <a:pt x="12362" y="25157"/>
                  <a:pt x="14581" y="25131"/>
                </a:cubicBezTo>
                <a:cubicBezTo>
                  <a:pt x="15839" y="25034"/>
                  <a:pt x="17096" y="24977"/>
                  <a:pt x="18347" y="24977"/>
                </a:cubicBezTo>
                <a:cubicBezTo>
                  <a:pt x="19146" y="24977"/>
                  <a:pt x="19943" y="25000"/>
                  <a:pt x="20736" y="25052"/>
                </a:cubicBezTo>
                <a:cubicBezTo>
                  <a:pt x="21772" y="25075"/>
                  <a:pt x="22789" y="25419"/>
                  <a:pt x="23821" y="25419"/>
                </a:cubicBezTo>
                <a:cubicBezTo>
                  <a:pt x="23972" y="25419"/>
                  <a:pt x="24123" y="25412"/>
                  <a:pt x="24275" y="25395"/>
                </a:cubicBezTo>
                <a:cubicBezTo>
                  <a:pt x="24808" y="25292"/>
                  <a:pt x="25391" y="25253"/>
                  <a:pt x="26000" y="25253"/>
                </a:cubicBezTo>
                <a:cubicBezTo>
                  <a:pt x="27265" y="25253"/>
                  <a:pt x="28645" y="25420"/>
                  <a:pt x="29928" y="25527"/>
                </a:cubicBezTo>
                <a:cubicBezTo>
                  <a:pt x="30044" y="25524"/>
                  <a:pt x="30159" y="25523"/>
                  <a:pt x="30275" y="25523"/>
                </a:cubicBezTo>
                <a:cubicBezTo>
                  <a:pt x="32270" y="25523"/>
                  <a:pt x="34243" y="25936"/>
                  <a:pt x="36241" y="26161"/>
                </a:cubicBezTo>
                <a:cubicBezTo>
                  <a:pt x="36765" y="26198"/>
                  <a:pt x="37285" y="26216"/>
                  <a:pt x="37804" y="26216"/>
                </a:cubicBezTo>
                <a:cubicBezTo>
                  <a:pt x="38749" y="26216"/>
                  <a:pt x="39687" y="26158"/>
                  <a:pt x="40626" y="26055"/>
                </a:cubicBezTo>
                <a:cubicBezTo>
                  <a:pt x="42184" y="25950"/>
                  <a:pt x="43769" y="25818"/>
                  <a:pt x="45301" y="25685"/>
                </a:cubicBezTo>
                <a:cubicBezTo>
                  <a:pt x="46727" y="25633"/>
                  <a:pt x="48101" y="25157"/>
                  <a:pt x="49210" y="24286"/>
                </a:cubicBezTo>
                <a:cubicBezTo>
                  <a:pt x="50267" y="23493"/>
                  <a:pt x="51086" y="22437"/>
                  <a:pt x="51614" y="21248"/>
                </a:cubicBezTo>
                <a:cubicBezTo>
                  <a:pt x="52010" y="20403"/>
                  <a:pt x="52406" y="19399"/>
                  <a:pt x="52327" y="18395"/>
                </a:cubicBezTo>
                <a:lnTo>
                  <a:pt x="52354" y="18395"/>
                </a:lnTo>
                <a:cubicBezTo>
                  <a:pt x="52035" y="17073"/>
                  <a:pt x="50854" y="16159"/>
                  <a:pt x="49526" y="16159"/>
                </a:cubicBezTo>
                <a:cubicBezTo>
                  <a:pt x="49422" y="16159"/>
                  <a:pt x="49316" y="16165"/>
                  <a:pt x="49210" y="16176"/>
                </a:cubicBezTo>
                <a:cubicBezTo>
                  <a:pt x="47916" y="16335"/>
                  <a:pt x="46648" y="16731"/>
                  <a:pt x="45486" y="17365"/>
                </a:cubicBezTo>
                <a:cubicBezTo>
                  <a:pt x="44773" y="17761"/>
                  <a:pt x="44007" y="18422"/>
                  <a:pt x="43399" y="18739"/>
                </a:cubicBezTo>
                <a:cubicBezTo>
                  <a:pt x="43690" y="17946"/>
                  <a:pt x="43980" y="17180"/>
                  <a:pt x="44297" y="16388"/>
                </a:cubicBezTo>
                <a:cubicBezTo>
                  <a:pt x="44746" y="15093"/>
                  <a:pt x="45090" y="13773"/>
                  <a:pt x="45327" y="12426"/>
                </a:cubicBezTo>
                <a:cubicBezTo>
                  <a:pt x="45486" y="11448"/>
                  <a:pt x="45671" y="10260"/>
                  <a:pt x="45301" y="9335"/>
                </a:cubicBezTo>
                <a:cubicBezTo>
                  <a:pt x="44786" y="8609"/>
                  <a:pt x="44125" y="8356"/>
                  <a:pt x="43428" y="8356"/>
                </a:cubicBezTo>
                <a:cubicBezTo>
                  <a:pt x="42552" y="8356"/>
                  <a:pt x="41616" y="8756"/>
                  <a:pt x="40837" y="9124"/>
                </a:cubicBezTo>
                <a:cubicBezTo>
                  <a:pt x="38803" y="10075"/>
                  <a:pt x="37060" y="11818"/>
                  <a:pt x="35263" y="13456"/>
                </a:cubicBezTo>
                <a:cubicBezTo>
                  <a:pt x="35501" y="12743"/>
                  <a:pt x="35633" y="12003"/>
                  <a:pt x="35713" y="11263"/>
                </a:cubicBezTo>
                <a:cubicBezTo>
                  <a:pt x="36003" y="9045"/>
                  <a:pt x="35184" y="7116"/>
                  <a:pt x="33547" y="6641"/>
                </a:cubicBezTo>
                <a:cubicBezTo>
                  <a:pt x="33375" y="6594"/>
                  <a:pt x="33200" y="6572"/>
                  <a:pt x="33023" y="6572"/>
                </a:cubicBezTo>
                <a:cubicBezTo>
                  <a:pt x="31810" y="6572"/>
                  <a:pt x="30503" y="7594"/>
                  <a:pt x="29558" y="8516"/>
                </a:cubicBezTo>
                <a:cubicBezTo>
                  <a:pt x="28558" y="9411"/>
                  <a:pt x="27506" y="10174"/>
                  <a:pt x="26532" y="11120"/>
                </a:cubicBezTo>
                <a:lnTo>
                  <a:pt x="26532" y="11120"/>
                </a:lnTo>
                <a:cubicBezTo>
                  <a:pt x="26473" y="11164"/>
                  <a:pt x="26293" y="11306"/>
                  <a:pt x="26256" y="11343"/>
                </a:cubicBezTo>
                <a:cubicBezTo>
                  <a:pt x="26230" y="11343"/>
                  <a:pt x="26203" y="11369"/>
                  <a:pt x="26177" y="11369"/>
                </a:cubicBezTo>
                <a:cubicBezTo>
                  <a:pt x="26230" y="11052"/>
                  <a:pt x="26388" y="10101"/>
                  <a:pt x="26520" y="9441"/>
                </a:cubicBezTo>
                <a:cubicBezTo>
                  <a:pt x="27135" y="6025"/>
                  <a:pt x="26486" y="4936"/>
                  <a:pt x="25351" y="4936"/>
                </a:cubicBezTo>
                <a:cubicBezTo>
                  <a:pt x="24045" y="4936"/>
                  <a:pt x="22096" y="6377"/>
                  <a:pt x="20683" y="7380"/>
                </a:cubicBezTo>
                <a:cubicBezTo>
                  <a:pt x="19521" y="8490"/>
                  <a:pt x="18622" y="9441"/>
                  <a:pt x="17460" y="10471"/>
                </a:cubicBezTo>
                <a:cubicBezTo>
                  <a:pt x="17011" y="10894"/>
                  <a:pt x="16245" y="11633"/>
                  <a:pt x="16007" y="11660"/>
                </a:cubicBezTo>
                <a:cubicBezTo>
                  <a:pt x="16087" y="10814"/>
                  <a:pt x="16536" y="9309"/>
                  <a:pt x="16721" y="8569"/>
                </a:cubicBezTo>
                <a:cubicBezTo>
                  <a:pt x="17381" y="6694"/>
                  <a:pt x="18385" y="4871"/>
                  <a:pt x="18490" y="2732"/>
                </a:cubicBezTo>
                <a:cubicBezTo>
                  <a:pt x="18490" y="746"/>
                  <a:pt x="16983" y="0"/>
                  <a:pt x="157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" name="Google Shape;801;p34"/>
          <p:cNvGrpSpPr/>
          <p:nvPr/>
        </p:nvGrpSpPr>
        <p:grpSpPr>
          <a:xfrm>
            <a:off x="7287226" y="-489897"/>
            <a:ext cx="1708400" cy="1528104"/>
            <a:chOff x="4355689" y="-261291"/>
            <a:chExt cx="1525357" cy="1364379"/>
          </a:xfrm>
        </p:grpSpPr>
        <p:sp>
          <p:nvSpPr>
            <p:cNvPr id="802" name="Google Shape;802;p34"/>
            <p:cNvSpPr/>
            <p:nvPr/>
          </p:nvSpPr>
          <p:spPr>
            <a:xfrm>
              <a:off x="4550967" y="-23116"/>
              <a:ext cx="980675" cy="924489"/>
            </a:xfrm>
            <a:custGeom>
              <a:avLst/>
              <a:gdLst/>
              <a:ahLst/>
              <a:cxnLst/>
              <a:rect l="l" t="t" r="r" b="b"/>
              <a:pathLst>
                <a:path w="21519" h="20285" extrusionOk="0">
                  <a:moveTo>
                    <a:pt x="11382" y="0"/>
                  </a:moveTo>
                  <a:cubicBezTo>
                    <a:pt x="10847" y="0"/>
                    <a:pt x="10313" y="46"/>
                    <a:pt x="9778" y="116"/>
                  </a:cubicBezTo>
                  <a:cubicBezTo>
                    <a:pt x="8103" y="439"/>
                    <a:pt x="6589" y="1324"/>
                    <a:pt x="5187" y="2355"/>
                  </a:cubicBezTo>
                  <a:cubicBezTo>
                    <a:pt x="1" y="6188"/>
                    <a:pt x="211" y="9860"/>
                    <a:pt x="1016" y="13485"/>
                  </a:cubicBezTo>
                  <a:cubicBezTo>
                    <a:pt x="2981" y="18493"/>
                    <a:pt x="5155" y="19251"/>
                    <a:pt x="8135" y="19863"/>
                  </a:cubicBezTo>
                  <a:cubicBezTo>
                    <a:pt x="9166" y="20071"/>
                    <a:pt x="10212" y="20217"/>
                    <a:pt x="11259" y="20249"/>
                  </a:cubicBezTo>
                  <a:cubicBezTo>
                    <a:pt x="11364" y="20249"/>
                    <a:pt x="11740" y="20284"/>
                    <a:pt x="12218" y="20284"/>
                  </a:cubicBezTo>
                  <a:cubicBezTo>
                    <a:pt x="12768" y="20284"/>
                    <a:pt x="13453" y="20238"/>
                    <a:pt x="14013" y="20039"/>
                  </a:cubicBezTo>
                  <a:cubicBezTo>
                    <a:pt x="15383" y="19685"/>
                    <a:pt x="18007" y="19073"/>
                    <a:pt x="19521" y="17043"/>
                  </a:cubicBezTo>
                  <a:cubicBezTo>
                    <a:pt x="20005" y="16384"/>
                    <a:pt x="20520" y="15707"/>
                    <a:pt x="20794" y="14917"/>
                  </a:cubicBezTo>
                  <a:cubicBezTo>
                    <a:pt x="20955" y="14434"/>
                    <a:pt x="21020" y="13936"/>
                    <a:pt x="21084" y="13452"/>
                  </a:cubicBezTo>
                  <a:cubicBezTo>
                    <a:pt x="21149" y="13049"/>
                    <a:pt x="21213" y="12647"/>
                    <a:pt x="21213" y="12244"/>
                  </a:cubicBezTo>
                  <a:cubicBezTo>
                    <a:pt x="21213" y="11374"/>
                    <a:pt x="21519" y="9522"/>
                    <a:pt x="21164" y="7863"/>
                  </a:cubicBezTo>
                  <a:cubicBezTo>
                    <a:pt x="20906" y="6607"/>
                    <a:pt x="20472" y="5399"/>
                    <a:pt x="19925" y="4255"/>
                  </a:cubicBezTo>
                  <a:cubicBezTo>
                    <a:pt x="19925" y="4240"/>
                    <a:pt x="19925" y="4240"/>
                    <a:pt x="19908" y="4223"/>
                  </a:cubicBezTo>
                  <a:cubicBezTo>
                    <a:pt x="19603" y="3595"/>
                    <a:pt x="19280" y="2967"/>
                    <a:pt x="18813" y="2451"/>
                  </a:cubicBezTo>
                  <a:cubicBezTo>
                    <a:pt x="17975" y="1549"/>
                    <a:pt x="16961" y="761"/>
                    <a:pt x="15801" y="422"/>
                  </a:cubicBezTo>
                  <a:cubicBezTo>
                    <a:pt x="14320" y="3"/>
                    <a:pt x="12838" y="35"/>
                    <a:pt x="11614" y="3"/>
                  </a:cubicBezTo>
                  <a:cubicBezTo>
                    <a:pt x="11537" y="1"/>
                    <a:pt x="11459" y="0"/>
                    <a:pt x="1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5440588" y="-170506"/>
              <a:ext cx="46" cy="729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4975201" y="-138968"/>
              <a:ext cx="2279" cy="820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0"/>
                  </a:moveTo>
                  <a:lnTo>
                    <a:pt x="50" y="0"/>
                  </a:lnTo>
                  <a:cubicBezTo>
                    <a:pt x="33" y="17"/>
                    <a:pt x="18" y="17"/>
                    <a:pt x="1" y="17"/>
                  </a:cubicBezTo>
                  <a:lnTo>
                    <a:pt x="33" y="17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5439858" y="788848"/>
              <a:ext cx="252335" cy="223272"/>
            </a:xfrm>
            <a:custGeom>
              <a:avLst/>
              <a:gdLst/>
              <a:ahLst/>
              <a:cxnLst/>
              <a:rect l="l" t="t" r="r" b="b"/>
              <a:pathLst>
                <a:path w="5537" h="4899" extrusionOk="0">
                  <a:moveTo>
                    <a:pt x="1178" y="0"/>
                  </a:moveTo>
                  <a:cubicBezTo>
                    <a:pt x="1073" y="0"/>
                    <a:pt x="968" y="17"/>
                    <a:pt x="871" y="50"/>
                  </a:cubicBezTo>
                  <a:cubicBezTo>
                    <a:pt x="581" y="162"/>
                    <a:pt x="177" y="355"/>
                    <a:pt x="1" y="597"/>
                  </a:cubicBezTo>
                  <a:cubicBezTo>
                    <a:pt x="1" y="640"/>
                    <a:pt x="29" y="661"/>
                    <a:pt x="58" y="661"/>
                  </a:cubicBezTo>
                  <a:cubicBezTo>
                    <a:pt x="72" y="661"/>
                    <a:pt x="87" y="656"/>
                    <a:pt x="98" y="645"/>
                  </a:cubicBezTo>
                  <a:cubicBezTo>
                    <a:pt x="408" y="406"/>
                    <a:pt x="780" y="129"/>
                    <a:pt x="1182" y="129"/>
                  </a:cubicBezTo>
                  <a:cubicBezTo>
                    <a:pt x="1238" y="129"/>
                    <a:pt x="1296" y="134"/>
                    <a:pt x="1354" y="146"/>
                  </a:cubicBezTo>
                  <a:cubicBezTo>
                    <a:pt x="1434" y="162"/>
                    <a:pt x="1515" y="178"/>
                    <a:pt x="1563" y="226"/>
                  </a:cubicBezTo>
                  <a:cubicBezTo>
                    <a:pt x="1659" y="323"/>
                    <a:pt x="1708" y="452"/>
                    <a:pt x="1724" y="580"/>
                  </a:cubicBezTo>
                  <a:cubicBezTo>
                    <a:pt x="1740" y="967"/>
                    <a:pt x="1756" y="1499"/>
                    <a:pt x="1805" y="1804"/>
                  </a:cubicBezTo>
                  <a:cubicBezTo>
                    <a:pt x="1837" y="2047"/>
                    <a:pt x="1837" y="2304"/>
                    <a:pt x="1981" y="2513"/>
                  </a:cubicBezTo>
                  <a:cubicBezTo>
                    <a:pt x="2110" y="2659"/>
                    <a:pt x="2303" y="2723"/>
                    <a:pt x="2497" y="2771"/>
                  </a:cubicBezTo>
                  <a:cubicBezTo>
                    <a:pt x="2520" y="2773"/>
                    <a:pt x="2544" y="2774"/>
                    <a:pt x="2568" y="2774"/>
                  </a:cubicBezTo>
                  <a:cubicBezTo>
                    <a:pt x="2990" y="2774"/>
                    <a:pt x="3392" y="2452"/>
                    <a:pt x="3759" y="2452"/>
                  </a:cubicBezTo>
                  <a:cubicBezTo>
                    <a:pt x="3845" y="2452"/>
                    <a:pt x="3929" y="2469"/>
                    <a:pt x="4011" y="2513"/>
                  </a:cubicBezTo>
                  <a:cubicBezTo>
                    <a:pt x="4107" y="2594"/>
                    <a:pt x="4236" y="2642"/>
                    <a:pt x="4317" y="2739"/>
                  </a:cubicBezTo>
                  <a:cubicBezTo>
                    <a:pt x="4478" y="2996"/>
                    <a:pt x="4543" y="3222"/>
                    <a:pt x="4543" y="3528"/>
                  </a:cubicBezTo>
                  <a:cubicBezTo>
                    <a:pt x="4543" y="4174"/>
                    <a:pt x="4543" y="4898"/>
                    <a:pt x="5359" y="4898"/>
                  </a:cubicBezTo>
                  <a:cubicBezTo>
                    <a:pt x="5376" y="4898"/>
                    <a:pt x="5394" y="4898"/>
                    <a:pt x="5413" y="4897"/>
                  </a:cubicBezTo>
                  <a:cubicBezTo>
                    <a:pt x="5418" y="4898"/>
                    <a:pt x="5423" y="4899"/>
                    <a:pt x="5428" y="4899"/>
                  </a:cubicBezTo>
                  <a:cubicBezTo>
                    <a:pt x="5486" y="4899"/>
                    <a:pt x="5536" y="4812"/>
                    <a:pt x="5477" y="4753"/>
                  </a:cubicBezTo>
                  <a:cubicBezTo>
                    <a:pt x="5452" y="4736"/>
                    <a:pt x="5423" y="4732"/>
                    <a:pt x="5392" y="4732"/>
                  </a:cubicBezTo>
                  <a:cubicBezTo>
                    <a:pt x="5362" y="4732"/>
                    <a:pt x="5331" y="4736"/>
                    <a:pt x="5299" y="4736"/>
                  </a:cubicBezTo>
                  <a:cubicBezTo>
                    <a:pt x="5123" y="4720"/>
                    <a:pt x="4929" y="4688"/>
                    <a:pt x="4816" y="4446"/>
                  </a:cubicBezTo>
                  <a:cubicBezTo>
                    <a:pt x="4640" y="4124"/>
                    <a:pt x="4768" y="3608"/>
                    <a:pt x="4655" y="3157"/>
                  </a:cubicBezTo>
                  <a:cubicBezTo>
                    <a:pt x="4607" y="2949"/>
                    <a:pt x="4526" y="2723"/>
                    <a:pt x="4365" y="2578"/>
                  </a:cubicBezTo>
                  <a:cubicBezTo>
                    <a:pt x="4204" y="2465"/>
                    <a:pt x="4060" y="2337"/>
                    <a:pt x="3882" y="2320"/>
                  </a:cubicBezTo>
                  <a:cubicBezTo>
                    <a:pt x="3834" y="2312"/>
                    <a:pt x="3787" y="2308"/>
                    <a:pt x="3741" y="2308"/>
                  </a:cubicBezTo>
                  <a:cubicBezTo>
                    <a:pt x="3425" y="2308"/>
                    <a:pt x="3128" y="2480"/>
                    <a:pt x="2819" y="2578"/>
                  </a:cubicBezTo>
                  <a:cubicBezTo>
                    <a:pt x="2738" y="2610"/>
                    <a:pt x="2659" y="2626"/>
                    <a:pt x="2581" y="2626"/>
                  </a:cubicBezTo>
                  <a:cubicBezTo>
                    <a:pt x="2424" y="2626"/>
                    <a:pt x="2266" y="2562"/>
                    <a:pt x="2095" y="2433"/>
                  </a:cubicBezTo>
                  <a:cubicBezTo>
                    <a:pt x="2030" y="2337"/>
                    <a:pt x="1998" y="2223"/>
                    <a:pt x="1981" y="2111"/>
                  </a:cubicBezTo>
                  <a:cubicBezTo>
                    <a:pt x="1949" y="1886"/>
                    <a:pt x="1917" y="1725"/>
                    <a:pt x="1917" y="1547"/>
                  </a:cubicBezTo>
                  <a:cubicBezTo>
                    <a:pt x="1901" y="1321"/>
                    <a:pt x="1852" y="1096"/>
                    <a:pt x="1869" y="870"/>
                  </a:cubicBezTo>
                  <a:cubicBezTo>
                    <a:pt x="1869" y="613"/>
                    <a:pt x="1837" y="290"/>
                    <a:pt x="1627" y="114"/>
                  </a:cubicBezTo>
                  <a:cubicBezTo>
                    <a:pt x="1492" y="37"/>
                    <a:pt x="1335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5558803" y="579112"/>
              <a:ext cx="160734" cy="73740"/>
            </a:xfrm>
            <a:custGeom>
              <a:avLst/>
              <a:gdLst/>
              <a:ahLst/>
              <a:cxnLst/>
              <a:rect l="l" t="t" r="r" b="b"/>
              <a:pathLst>
                <a:path w="3527" h="1618" extrusionOk="0">
                  <a:moveTo>
                    <a:pt x="806" y="1"/>
                  </a:moveTo>
                  <a:cubicBezTo>
                    <a:pt x="640" y="1"/>
                    <a:pt x="505" y="138"/>
                    <a:pt x="402" y="254"/>
                  </a:cubicBezTo>
                  <a:cubicBezTo>
                    <a:pt x="258" y="399"/>
                    <a:pt x="97" y="544"/>
                    <a:pt x="32" y="737"/>
                  </a:cubicBezTo>
                  <a:cubicBezTo>
                    <a:pt x="32" y="786"/>
                    <a:pt x="0" y="850"/>
                    <a:pt x="48" y="898"/>
                  </a:cubicBezTo>
                  <a:cubicBezTo>
                    <a:pt x="57" y="907"/>
                    <a:pt x="70" y="911"/>
                    <a:pt x="83" y="911"/>
                  </a:cubicBezTo>
                  <a:cubicBezTo>
                    <a:pt x="119" y="911"/>
                    <a:pt x="161" y="885"/>
                    <a:pt x="161" y="850"/>
                  </a:cubicBezTo>
                  <a:lnTo>
                    <a:pt x="161" y="737"/>
                  </a:lnTo>
                  <a:cubicBezTo>
                    <a:pt x="193" y="705"/>
                    <a:pt x="241" y="608"/>
                    <a:pt x="290" y="576"/>
                  </a:cubicBezTo>
                  <a:cubicBezTo>
                    <a:pt x="434" y="415"/>
                    <a:pt x="628" y="174"/>
                    <a:pt x="773" y="142"/>
                  </a:cubicBezTo>
                  <a:cubicBezTo>
                    <a:pt x="777" y="142"/>
                    <a:pt x="780" y="142"/>
                    <a:pt x="784" y="142"/>
                  </a:cubicBezTo>
                  <a:cubicBezTo>
                    <a:pt x="1208" y="142"/>
                    <a:pt x="1226" y="1143"/>
                    <a:pt x="1450" y="1495"/>
                  </a:cubicBezTo>
                  <a:cubicBezTo>
                    <a:pt x="1474" y="1519"/>
                    <a:pt x="1506" y="1530"/>
                    <a:pt x="1538" y="1530"/>
                  </a:cubicBezTo>
                  <a:cubicBezTo>
                    <a:pt x="1570" y="1530"/>
                    <a:pt x="1602" y="1519"/>
                    <a:pt x="1626" y="1495"/>
                  </a:cubicBezTo>
                  <a:cubicBezTo>
                    <a:pt x="1658" y="1462"/>
                    <a:pt x="1675" y="1414"/>
                    <a:pt x="1707" y="1381"/>
                  </a:cubicBezTo>
                  <a:cubicBezTo>
                    <a:pt x="1804" y="1237"/>
                    <a:pt x="1901" y="1124"/>
                    <a:pt x="2030" y="1012"/>
                  </a:cubicBezTo>
                  <a:cubicBezTo>
                    <a:pt x="2157" y="897"/>
                    <a:pt x="2302" y="841"/>
                    <a:pt x="2446" y="841"/>
                  </a:cubicBezTo>
                  <a:cubicBezTo>
                    <a:pt x="2646" y="841"/>
                    <a:pt x="2846" y="949"/>
                    <a:pt x="2996" y="1156"/>
                  </a:cubicBezTo>
                  <a:cubicBezTo>
                    <a:pt x="3076" y="1269"/>
                    <a:pt x="3205" y="1462"/>
                    <a:pt x="3301" y="1591"/>
                  </a:cubicBezTo>
                  <a:cubicBezTo>
                    <a:pt x="3311" y="1610"/>
                    <a:pt x="3331" y="1618"/>
                    <a:pt x="3350" y="1618"/>
                  </a:cubicBezTo>
                  <a:cubicBezTo>
                    <a:pt x="3363" y="1618"/>
                    <a:pt x="3375" y="1614"/>
                    <a:pt x="3382" y="1607"/>
                  </a:cubicBezTo>
                  <a:cubicBezTo>
                    <a:pt x="3527" y="1542"/>
                    <a:pt x="3286" y="1334"/>
                    <a:pt x="3237" y="1237"/>
                  </a:cubicBezTo>
                  <a:cubicBezTo>
                    <a:pt x="3036" y="890"/>
                    <a:pt x="2742" y="693"/>
                    <a:pt x="2440" y="693"/>
                  </a:cubicBezTo>
                  <a:cubicBezTo>
                    <a:pt x="2209" y="693"/>
                    <a:pt x="1974" y="808"/>
                    <a:pt x="1772" y="1059"/>
                  </a:cubicBezTo>
                  <a:cubicBezTo>
                    <a:pt x="1723" y="1124"/>
                    <a:pt x="1594" y="1285"/>
                    <a:pt x="1546" y="1349"/>
                  </a:cubicBezTo>
                  <a:cubicBezTo>
                    <a:pt x="1450" y="1124"/>
                    <a:pt x="1385" y="834"/>
                    <a:pt x="1304" y="561"/>
                  </a:cubicBezTo>
                  <a:cubicBezTo>
                    <a:pt x="1224" y="367"/>
                    <a:pt x="1143" y="110"/>
                    <a:pt x="934" y="28"/>
                  </a:cubicBezTo>
                  <a:cubicBezTo>
                    <a:pt x="890" y="9"/>
                    <a:pt x="847" y="1"/>
                    <a:pt x="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5499285" y="14301"/>
              <a:ext cx="242628" cy="148073"/>
            </a:xfrm>
            <a:custGeom>
              <a:avLst/>
              <a:gdLst/>
              <a:ahLst/>
              <a:cxnLst/>
              <a:rect l="l" t="t" r="r" b="b"/>
              <a:pathLst>
                <a:path w="5324" h="3249" extrusionOk="0">
                  <a:moveTo>
                    <a:pt x="4844" y="0"/>
                  </a:moveTo>
                  <a:cubicBezTo>
                    <a:pt x="4670" y="0"/>
                    <a:pt x="4493" y="47"/>
                    <a:pt x="4350" y="133"/>
                  </a:cubicBezTo>
                  <a:cubicBezTo>
                    <a:pt x="4253" y="197"/>
                    <a:pt x="4188" y="294"/>
                    <a:pt x="4124" y="406"/>
                  </a:cubicBezTo>
                  <a:cubicBezTo>
                    <a:pt x="4050" y="505"/>
                    <a:pt x="4043" y="547"/>
                    <a:pt x="4000" y="547"/>
                  </a:cubicBezTo>
                  <a:cubicBezTo>
                    <a:pt x="3987" y="547"/>
                    <a:pt x="3970" y="543"/>
                    <a:pt x="3948" y="535"/>
                  </a:cubicBezTo>
                  <a:cubicBezTo>
                    <a:pt x="3787" y="455"/>
                    <a:pt x="3609" y="413"/>
                    <a:pt x="3432" y="413"/>
                  </a:cubicBezTo>
                  <a:cubicBezTo>
                    <a:pt x="3184" y="413"/>
                    <a:pt x="2937" y="495"/>
                    <a:pt x="2739" y="664"/>
                  </a:cubicBezTo>
                  <a:cubicBezTo>
                    <a:pt x="2449" y="938"/>
                    <a:pt x="2320" y="1325"/>
                    <a:pt x="2191" y="1695"/>
                  </a:cubicBezTo>
                  <a:cubicBezTo>
                    <a:pt x="2182" y="1744"/>
                    <a:pt x="2172" y="1764"/>
                    <a:pt x="2140" y="1764"/>
                  </a:cubicBezTo>
                  <a:cubicBezTo>
                    <a:pt x="2119" y="1764"/>
                    <a:pt x="2090" y="1756"/>
                    <a:pt x="2047" y="1744"/>
                  </a:cubicBezTo>
                  <a:cubicBezTo>
                    <a:pt x="1775" y="1619"/>
                    <a:pt x="1448" y="1479"/>
                    <a:pt x="1138" y="1479"/>
                  </a:cubicBezTo>
                  <a:cubicBezTo>
                    <a:pt x="1006" y="1479"/>
                    <a:pt x="878" y="1504"/>
                    <a:pt x="758" y="1566"/>
                  </a:cubicBezTo>
                  <a:cubicBezTo>
                    <a:pt x="387" y="1872"/>
                    <a:pt x="194" y="2323"/>
                    <a:pt x="65" y="2774"/>
                  </a:cubicBezTo>
                  <a:cubicBezTo>
                    <a:pt x="18" y="2903"/>
                    <a:pt x="18" y="3048"/>
                    <a:pt x="1" y="3176"/>
                  </a:cubicBezTo>
                  <a:cubicBezTo>
                    <a:pt x="1" y="3193"/>
                    <a:pt x="18" y="3225"/>
                    <a:pt x="18" y="3225"/>
                  </a:cubicBezTo>
                  <a:cubicBezTo>
                    <a:pt x="33" y="3241"/>
                    <a:pt x="53" y="3248"/>
                    <a:pt x="72" y="3248"/>
                  </a:cubicBezTo>
                  <a:cubicBezTo>
                    <a:pt x="110" y="3248"/>
                    <a:pt x="146" y="3220"/>
                    <a:pt x="146" y="3176"/>
                  </a:cubicBezTo>
                  <a:cubicBezTo>
                    <a:pt x="146" y="2903"/>
                    <a:pt x="243" y="2629"/>
                    <a:pt x="355" y="2371"/>
                  </a:cubicBezTo>
                  <a:cubicBezTo>
                    <a:pt x="484" y="2113"/>
                    <a:pt x="630" y="1840"/>
                    <a:pt x="855" y="1679"/>
                  </a:cubicBezTo>
                  <a:cubicBezTo>
                    <a:pt x="951" y="1644"/>
                    <a:pt x="1050" y="1630"/>
                    <a:pt x="1150" y="1630"/>
                  </a:cubicBezTo>
                  <a:cubicBezTo>
                    <a:pt x="1422" y="1630"/>
                    <a:pt x="1703" y="1738"/>
                    <a:pt x="1950" y="1856"/>
                  </a:cubicBezTo>
                  <a:cubicBezTo>
                    <a:pt x="2003" y="1882"/>
                    <a:pt x="2067" y="1909"/>
                    <a:pt x="2123" y="1909"/>
                  </a:cubicBezTo>
                  <a:cubicBezTo>
                    <a:pt x="2136" y="1909"/>
                    <a:pt x="2148" y="1907"/>
                    <a:pt x="2159" y="1905"/>
                  </a:cubicBezTo>
                  <a:cubicBezTo>
                    <a:pt x="2240" y="1905"/>
                    <a:pt x="2288" y="1856"/>
                    <a:pt x="2305" y="1791"/>
                  </a:cubicBezTo>
                  <a:cubicBezTo>
                    <a:pt x="2352" y="1679"/>
                    <a:pt x="2401" y="1566"/>
                    <a:pt x="2434" y="1454"/>
                  </a:cubicBezTo>
                  <a:cubicBezTo>
                    <a:pt x="2546" y="1196"/>
                    <a:pt x="2659" y="938"/>
                    <a:pt x="2868" y="760"/>
                  </a:cubicBezTo>
                  <a:cubicBezTo>
                    <a:pt x="2964" y="664"/>
                    <a:pt x="3254" y="584"/>
                    <a:pt x="3336" y="567"/>
                  </a:cubicBezTo>
                  <a:cubicBezTo>
                    <a:pt x="3362" y="565"/>
                    <a:pt x="3387" y="564"/>
                    <a:pt x="3412" y="564"/>
                  </a:cubicBezTo>
                  <a:cubicBezTo>
                    <a:pt x="3582" y="564"/>
                    <a:pt x="3716" y="610"/>
                    <a:pt x="3899" y="681"/>
                  </a:cubicBezTo>
                  <a:cubicBezTo>
                    <a:pt x="3939" y="688"/>
                    <a:pt x="3979" y="696"/>
                    <a:pt x="4018" y="696"/>
                  </a:cubicBezTo>
                  <a:cubicBezTo>
                    <a:pt x="4056" y="696"/>
                    <a:pt x="4092" y="688"/>
                    <a:pt x="4124" y="664"/>
                  </a:cubicBezTo>
                  <a:cubicBezTo>
                    <a:pt x="4237" y="552"/>
                    <a:pt x="4302" y="374"/>
                    <a:pt x="4431" y="277"/>
                  </a:cubicBezTo>
                  <a:cubicBezTo>
                    <a:pt x="4575" y="165"/>
                    <a:pt x="4688" y="165"/>
                    <a:pt x="4897" y="165"/>
                  </a:cubicBezTo>
                  <a:cubicBezTo>
                    <a:pt x="5011" y="181"/>
                    <a:pt x="5090" y="165"/>
                    <a:pt x="5172" y="262"/>
                  </a:cubicBezTo>
                  <a:cubicBezTo>
                    <a:pt x="5186" y="281"/>
                    <a:pt x="5205" y="289"/>
                    <a:pt x="5225" y="289"/>
                  </a:cubicBezTo>
                  <a:cubicBezTo>
                    <a:pt x="5273" y="289"/>
                    <a:pt x="5323" y="243"/>
                    <a:pt x="5300" y="197"/>
                  </a:cubicBezTo>
                  <a:cubicBezTo>
                    <a:pt x="5284" y="133"/>
                    <a:pt x="5236" y="101"/>
                    <a:pt x="5187" y="69"/>
                  </a:cubicBezTo>
                  <a:cubicBezTo>
                    <a:pt x="5082" y="22"/>
                    <a:pt x="4964" y="0"/>
                    <a:pt x="4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5453804" y="-24165"/>
              <a:ext cx="146652" cy="101450"/>
            </a:xfrm>
            <a:custGeom>
              <a:avLst/>
              <a:gdLst/>
              <a:ahLst/>
              <a:cxnLst/>
              <a:rect l="l" t="t" r="r" b="b"/>
              <a:pathLst>
                <a:path w="3218" h="2226" extrusionOk="0">
                  <a:moveTo>
                    <a:pt x="2780" y="0"/>
                  </a:moveTo>
                  <a:cubicBezTo>
                    <a:pt x="2318" y="0"/>
                    <a:pt x="1874" y="342"/>
                    <a:pt x="1804" y="816"/>
                  </a:cubicBezTo>
                  <a:cubicBezTo>
                    <a:pt x="1772" y="816"/>
                    <a:pt x="1740" y="799"/>
                    <a:pt x="1724" y="799"/>
                  </a:cubicBezTo>
                  <a:cubicBezTo>
                    <a:pt x="1579" y="754"/>
                    <a:pt x="1447" y="734"/>
                    <a:pt x="1328" y="734"/>
                  </a:cubicBezTo>
                  <a:cubicBezTo>
                    <a:pt x="721" y="734"/>
                    <a:pt x="423" y="1265"/>
                    <a:pt x="114" y="1830"/>
                  </a:cubicBezTo>
                  <a:cubicBezTo>
                    <a:pt x="81" y="1943"/>
                    <a:pt x="0" y="2088"/>
                    <a:pt x="17" y="2184"/>
                  </a:cubicBezTo>
                  <a:cubicBezTo>
                    <a:pt x="31" y="2213"/>
                    <a:pt x="55" y="2226"/>
                    <a:pt x="78" y="2226"/>
                  </a:cubicBezTo>
                  <a:cubicBezTo>
                    <a:pt x="107" y="2226"/>
                    <a:pt x="137" y="2205"/>
                    <a:pt x="146" y="2169"/>
                  </a:cubicBezTo>
                  <a:cubicBezTo>
                    <a:pt x="258" y="1750"/>
                    <a:pt x="565" y="1299"/>
                    <a:pt x="855" y="1009"/>
                  </a:cubicBezTo>
                  <a:cubicBezTo>
                    <a:pt x="995" y="910"/>
                    <a:pt x="1153" y="870"/>
                    <a:pt x="1316" y="870"/>
                  </a:cubicBezTo>
                  <a:cubicBezTo>
                    <a:pt x="1472" y="870"/>
                    <a:pt x="1632" y="906"/>
                    <a:pt x="1789" y="960"/>
                  </a:cubicBezTo>
                  <a:cubicBezTo>
                    <a:pt x="1812" y="972"/>
                    <a:pt x="1832" y="977"/>
                    <a:pt x="1851" y="977"/>
                  </a:cubicBezTo>
                  <a:cubicBezTo>
                    <a:pt x="1912" y="977"/>
                    <a:pt x="1950" y="922"/>
                    <a:pt x="1950" y="848"/>
                  </a:cubicBezTo>
                  <a:cubicBezTo>
                    <a:pt x="1965" y="687"/>
                    <a:pt x="2094" y="462"/>
                    <a:pt x="2240" y="333"/>
                  </a:cubicBezTo>
                  <a:cubicBezTo>
                    <a:pt x="2377" y="223"/>
                    <a:pt x="2642" y="148"/>
                    <a:pt x="2817" y="148"/>
                  </a:cubicBezTo>
                  <a:cubicBezTo>
                    <a:pt x="2848" y="148"/>
                    <a:pt x="2875" y="150"/>
                    <a:pt x="2899" y="155"/>
                  </a:cubicBezTo>
                  <a:cubicBezTo>
                    <a:pt x="2981" y="155"/>
                    <a:pt x="3045" y="204"/>
                    <a:pt x="3125" y="219"/>
                  </a:cubicBezTo>
                  <a:cubicBezTo>
                    <a:pt x="3130" y="221"/>
                    <a:pt x="3136" y="222"/>
                    <a:pt x="3141" y="222"/>
                  </a:cubicBezTo>
                  <a:cubicBezTo>
                    <a:pt x="3183" y="222"/>
                    <a:pt x="3218" y="166"/>
                    <a:pt x="3189" y="123"/>
                  </a:cubicBezTo>
                  <a:cubicBezTo>
                    <a:pt x="3142" y="58"/>
                    <a:pt x="3060" y="43"/>
                    <a:pt x="2996" y="26"/>
                  </a:cubicBezTo>
                  <a:cubicBezTo>
                    <a:pt x="2925" y="9"/>
                    <a:pt x="2852" y="0"/>
                    <a:pt x="2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5315081" y="-217539"/>
              <a:ext cx="103951" cy="192509"/>
            </a:xfrm>
            <a:custGeom>
              <a:avLst/>
              <a:gdLst/>
              <a:ahLst/>
              <a:cxnLst/>
              <a:rect l="l" t="t" r="r" b="b"/>
              <a:pathLst>
                <a:path w="2281" h="4224" extrusionOk="0">
                  <a:moveTo>
                    <a:pt x="2203" y="1"/>
                  </a:moveTo>
                  <a:cubicBezTo>
                    <a:pt x="2170" y="1"/>
                    <a:pt x="2129" y="10"/>
                    <a:pt x="2095" y="17"/>
                  </a:cubicBezTo>
                  <a:cubicBezTo>
                    <a:pt x="1917" y="49"/>
                    <a:pt x="1773" y="195"/>
                    <a:pt x="1659" y="356"/>
                  </a:cubicBezTo>
                  <a:cubicBezTo>
                    <a:pt x="1579" y="453"/>
                    <a:pt x="1466" y="581"/>
                    <a:pt x="1386" y="710"/>
                  </a:cubicBezTo>
                  <a:cubicBezTo>
                    <a:pt x="1176" y="983"/>
                    <a:pt x="1193" y="1338"/>
                    <a:pt x="1273" y="1644"/>
                  </a:cubicBezTo>
                  <a:cubicBezTo>
                    <a:pt x="1322" y="1805"/>
                    <a:pt x="1401" y="1950"/>
                    <a:pt x="1450" y="2095"/>
                  </a:cubicBezTo>
                  <a:cubicBezTo>
                    <a:pt x="1374" y="2084"/>
                    <a:pt x="1295" y="2079"/>
                    <a:pt x="1216" y="2079"/>
                  </a:cubicBezTo>
                  <a:cubicBezTo>
                    <a:pt x="832" y="2079"/>
                    <a:pt x="443" y="2217"/>
                    <a:pt x="242" y="2579"/>
                  </a:cubicBezTo>
                  <a:cubicBezTo>
                    <a:pt x="97" y="2820"/>
                    <a:pt x="1" y="3126"/>
                    <a:pt x="49" y="3416"/>
                  </a:cubicBezTo>
                  <a:cubicBezTo>
                    <a:pt x="97" y="3689"/>
                    <a:pt x="162" y="4028"/>
                    <a:pt x="371" y="4221"/>
                  </a:cubicBezTo>
                  <a:cubicBezTo>
                    <a:pt x="377" y="4223"/>
                    <a:pt x="384" y="4224"/>
                    <a:pt x="390" y="4224"/>
                  </a:cubicBezTo>
                  <a:cubicBezTo>
                    <a:pt x="444" y="4224"/>
                    <a:pt x="481" y="4166"/>
                    <a:pt x="452" y="4108"/>
                  </a:cubicBezTo>
                  <a:cubicBezTo>
                    <a:pt x="177" y="3689"/>
                    <a:pt x="97" y="3255"/>
                    <a:pt x="291" y="2820"/>
                  </a:cubicBezTo>
                  <a:cubicBezTo>
                    <a:pt x="403" y="2546"/>
                    <a:pt x="645" y="2289"/>
                    <a:pt x="950" y="2256"/>
                  </a:cubicBezTo>
                  <a:cubicBezTo>
                    <a:pt x="1008" y="2240"/>
                    <a:pt x="1125" y="2236"/>
                    <a:pt x="1235" y="2236"/>
                  </a:cubicBezTo>
                  <a:cubicBezTo>
                    <a:pt x="1342" y="2236"/>
                    <a:pt x="1443" y="2240"/>
                    <a:pt x="1483" y="2240"/>
                  </a:cubicBezTo>
                  <a:cubicBezTo>
                    <a:pt x="1506" y="2246"/>
                    <a:pt x="1527" y="2250"/>
                    <a:pt x="1547" y="2250"/>
                  </a:cubicBezTo>
                  <a:cubicBezTo>
                    <a:pt x="1623" y="2250"/>
                    <a:pt x="1666" y="2201"/>
                    <a:pt x="1627" y="2111"/>
                  </a:cubicBezTo>
                  <a:cubicBezTo>
                    <a:pt x="1450" y="1741"/>
                    <a:pt x="1289" y="1338"/>
                    <a:pt x="1401" y="983"/>
                  </a:cubicBezTo>
                  <a:cubicBezTo>
                    <a:pt x="1483" y="807"/>
                    <a:pt x="1627" y="629"/>
                    <a:pt x="1773" y="468"/>
                  </a:cubicBezTo>
                  <a:cubicBezTo>
                    <a:pt x="1852" y="339"/>
                    <a:pt x="1949" y="210"/>
                    <a:pt x="2095" y="178"/>
                  </a:cubicBezTo>
                  <a:cubicBezTo>
                    <a:pt x="2159" y="163"/>
                    <a:pt x="2271" y="178"/>
                    <a:pt x="2271" y="81"/>
                  </a:cubicBezTo>
                  <a:cubicBezTo>
                    <a:pt x="2281" y="18"/>
                    <a:pt x="2248" y="1"/>
                    <a:pt x="2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5202745" y="-261291"/>
              <a:ext cx="118808" cy="225505"/>
            </a:xfrm>
            <a:custGeom>
              <a:avLst/>
              <a:gdLst/>
              <a:ahLst/>
              <a:cxnLst/>
              <a:rect l="l" t="t" r="r" b="b"/>
              <a:pathLst>
                <a:path w="2607" h="4948" extrusionOk="0">
                  <a:moveTo>
                    <a:pt x="2517" y="0"/>
                  </a:moveTo>
                  <a:cubicBezTo>
                    <a:pt x="2505" y="0"/>
                    <a:pt x="2492" y="3"/>
                    <a:pt x="2481" y="11"/>
                  </a:cubicBezTo>
                  <a:cubicBezTo>
                    <a:pt x="2417" y="75"/>
                    <a:pt x="2352" y="156"/>
                    <a:pt x="2273" y="221"/>
                  </a:cubicBezTo>
                  <a:cubicBezTo>
                    <a:pt x="1983" y="526"/>
                    <a:pt x="1676" y="687"/>
                    <a:pt x="1354" y="977"/>
                  </a:cubicBezTo>
                  <a:cubicBezTo>
                    <a:pt x="1225" y="1123"/>
                    <a:pt x="1081" y="1284"/>
                    <a:pt x="1032" y="1492"/>
                  </a:cubicBezTo>
                  <a:cubicBezTo>
                    <a:pt x="967" y="1815"/>
                    <a:pt x="1016" y="2169"/>
                    <a:pt x="1193" y="2443"/>
                  </a:cubicBezTo>
                  <a:cubicBezTo>
                    <a:pt x="1193" y="2459"/>
                    <a:pt x="1210" y="2491"/>
                    <a:pt x="1225" y="2508"/>
                  </a:cubicBezTo>
                  <a:cubicBezTo>
                    <a:pt x="887" y="2572"/>
                    <a:pt x="501" y="2637"/>
                    <a:pt x="308" y="2942"/>
                  </a:cubicBezTo>
                  <a:cubicBezTo>
                    <a:pt x="98" y="3425"/>
                    <a:pt x="1" y="3957"/>
                    <a:pt x="18" y="4488"/>
                  </a:cubicBezTo>
                  <a:cubicBezTo>
                    <a:pt x="33" y="4617"/>
                    <a:pt x="50" y="4827"/>
                    <a:pt x="130" y="4939"/>
                  </a:cubicBezTo>
                  <a:cubicBezTo>
                    <a:pt x="139" y="4945"/>
                    <a:pt x="149" y="4948"/>
                    <a:pt x="160" y="4948"/>
                  </a:cubicBezTo>
                  <a:cubicBezTo>
                    <a:pt x="205" y="4948"/>
                    <a:pt x="253" y="4898"/>
                    <a:pt x="226" y="4859"/>
                  </a:cubicBezTo>
                  <a:cubicBezTo>
                    <a:pt x="147" y="4569"/>
                    <a:pt x="130" y="4279"/>
                    <a:pt x="179" y="4005"/>
                  </a:cubicBezTo>
                  <a:cubicBezTo>
                    <a:pt x="226" y="3667"/>
                    <a:pt x="291" y="3329"/>
                    <a:pt x="420" y="3023"/>
                  </a:cubicBezTo>
                  <a:cubicBezTo>
                    <a:pt x="597" y="2733"/>
                    <a:pt x="1048" y="2684"/>
                    <a:pt x="1306" y="2652"/>
                  </a:cubicBezTo>
                  <a:cubicBezTo>
                    <a:pt x="1418" y="2652"/>
                    <a:pt x="1418" y="2540"/>
                    <a:pt x="1354" y="2459"/>
                  </a:cubicBezTo>
                  <a:cubicBezTo>
                    <a:pt x="1128" y="2104"/>
                    <a:pt x="1048" y="1606"/>
                    <a:pt x="1289" y="1284"/>
                  </a:cubicBezTo>
                  <a:cubicBezTo>
                    <a:pt x="1515" y="945"/>
                    <a:pt x="1918" y="768"/>
                    <a:pt x="2208" y="494"/>
                  </a:cubicBezTo>
                  <a:cubicBezTo>
                    <a:pt x="2337" y="350"/>
                    <a:pt x="2514" y="253"/>
                    <a:pt x="2595" y="75"/>
                  </a:cubicBezTo>
                  <a:cubicBezTo>
                    <a:pt x="2607" y="38"/>
                    <a:pt x="2561" y="0"/>
                    <a:pt x="2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5097837" y="-219727"/>
              <a:ext cx="53593" cy="166258"/>
            </a:xfrm>
            <a:custGeom>
              <a:avLst/>
              <a:gdLst/>
              <a:ahLst/>
              <a:cxnLst/>
              <a:rect l="l" t="t" r="r" b="b"/>
              <a:pathLst>
                <a:path w="1176" h="3648" extrusionOk="0">
                  <a:moveTo>
                    <a:pt x="886" y="1"/>
                  </a:moveTo>
                  <a:cubicBezTo>
                    <a:pt x="741" y="65"/>
                    <a:pt x="677" y="258"/>
                    <a:pt x="596" y="387"/>
                  </a:cubicBezTo>
                  <a:cubicBezTo>
                    <a:pt x="435" y="823"/>
                    <a:pt x="484" y="1467"/>
                    <a:pt x="870" y="1757"/>
                  </a:cubicBezTo>
                  <a:cubicBezTo>
                    <a:pt x="853" y="1772"/>
                    <a:pt x="838" y="1772"/>
                    <a:pt x="806" y="1789"/>
                  </a:cubicBezTo>
                  <a:cubicBezTo>
                    <a:pt x="258" y="1998"/>
                    <a:pt x="0" y="2465"/>
                    <a:pt x="241" y="3045"/>
                  </a:cubicBezTo>
                  <a:cubicBezTo>
                    <a:pt x="338" y="3254"/>
                    <a:pt x="484" y="3447"/>
                    <a:pt x="628" y="3625"/>
                  </a:cubicBezTo>
                  <a:cubicBezTo>
                    <a:pt x="640" y="3636"/>
                    <a:pt x="659" y="3648"/>
                    <a:pt x="681" y="3648"/>
                  </a:cubicBezTo>
                  <a:cubicBezTo>
                    <a:pt x="690" y="3648"/>
                    <a:pt x="700" y="3646"/>
                    <a:pt x="709" y="3641"/>
                  </a:cubicBezTo>
                  <a:cubicBezTo>
                    <a:pt x="741" y="3625"/>
                    <a:pt x="757" y="3561"/>
                    <a:pt x="725" y="3529"/>
                  </a:cubicBezTo>
                  <a:cubicBezTo>
                    <a:pt x="290" y="3029"/>
                    <a:pt x="16" y="2320"/>
                    <a:pt x="725" y="1982"/>
                  </a:cubicBezTo>
                  <a:cubicBezTo>
                    <a:pt x="821" y="1918"/>
                    <a:pt x="1175" y="1837"/>
                    <a:pt x="1014" y="1692"/>
                  </a:cubicBezTo>
                  <a:cubicBezTo>
                    <a:pt x="950" y="1643"/>
                    <a:pt x="870" y="1579"/>
                    <a:pt x="821" y="1515"/>
                  </a:cubicBezTo>
                  <a:cubicBezTo>
                    <a:pt x="709" y="1354"/>
                    <a:pt x="677" y="1177"/>
                    <a:pt x="660" y="984"/>
                  </a:cubicBezTo>
                  <a:cubicBezTo>
                    <a:pt x="645" y="726"/>
                    <a:pt x="660" y="501"/>
                    <a:pt x="821" y="275"/>
                  </a:cubicBezTo>
                  <a:cubicBezTo>
                    <a:pt x="853" y="211"/>
                    <a:pt x="902" y="178"/>
                    <a:pt x="950" y="97"/>
                  </a:cubicBezTo>
                  <a:cubicBezTo>
                    <a:pt x="967" y="65"/>
                    <a:pt x="935" y="1"/>
                    <a:pt x="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4810821" y="887107"/>
              <a:ext cx="96933" cy="209372"/>
            </a:xfrm>
            <a:custGeom>
              <a:avLst/>
              <a:gdLst/>
              <a:ahLst/>
              <a:cxnLst/>
              <a:rect l="l" t="t" r="r" b="b"/>
              <a:pathLst>
                <a:path w="2127" h="4594" extrusionOk="0">
                  <a:moveTo>
                    <a:pt x="1454" y="1"/>
                  </a:moveTo>
                  <a:cubicBezTo>
                    <a:pt x="1407" y="1"/>
                    <a:pt x="1356" y="71"/>
                    <a:pt x="1385" y="116"/>
                  </a:cubicBezTo>
                  <a:cubicBezTo>
                    <a:pt x="1531" y="342"/>
                    <a:pt x="1660" y="599"/>
                    <a:pt x="1756" y="840"/>
                  </a:cubicBezTo>
                  <a:cubicBezTo>
                    <a:pt x="1950" y="1244"/>
                    <a:pt x="2030" y="1613"/>
                    <a:pt x="1643" y="1888"/>
                  </a:cubicBezTo>
                  <a:cubicBezTo>
                    <a:pt x="1305" y="2193"/>
                    <a:pt x="661" y="2290"/>
                    <a:pt x="597" y="2822"/>
                  </a:cubicBezTo>
                  <a:cubicBezTo>
                    <a:pt x="548" y="3112"/>
                    <a:pt x="677" y="3321"/>
                    <a:pt x="726" y="3546"/>
                  </a:cubicBezTo>
                  <a:cubicBezTo>
                    <a:pt x="805" y="3804"/>
                    <a:pt x="355" y="4287"/>
                    <a:pt x="146" y="4416"/>
                  </a:cubicBezTo>
                  <a:cubicBezTo>
                    <a:pt x="49" y="4416"/>
                    <a:pt x="0" y="4561"/>
                    <a:pt x="114" y="4594"/>
                  </a:cubicBezTo>
                  <a:cubicBezTo>
                    <a:pt x="275" y="4594"/>
                    <a:pt x="307" y="4497"/>
                    <a:pt x="419" y="4416"/>
                  </a:cubicBezTo>
                  <a:cubicBezTo>
                    <a:pt x="709" y="4175"/>
                    <a:pt x="999" y="3788"/>
                    <a:pt x="870" y="3402"/>
                  </a:cubicBezTo>
                  <a:cubicBezTo>
                    <a:pt x="741" y="3127"/>
                    <a:pt x="677" y="2805"/>
                    <a:pt x="854" y="2597"/>
                  </a:cubicBezTo>
                  <a:cubicBezTo>
                    <a:pt x="1128" y="2339"/>
                    <a:pt x="1531" y="2210"/>
                    <a:pt x="1821" y="1936"/>
                  </a:cubicBezTo>
                  <a:cubicBezTo>
                    <a:pt x="2046" y="1742"/>
                    <a:pt x="2126" y="1405"/>
                    <a:pt x="2030" y="1115"/>
                  </a:cubicBezTo>
                  <a:cubicBezTo>
                    <a:pt x="1868" y="744"/>
                    <a:pt x="1740" y="309"/>
                    <a:pt x="1466" y="3"/>
                  </a:cubicBezTo>
                  <a:cubicBezTo>
                    <a:pt x="1462" y="1"/>
                    <a:pt x="1458" y="1"/>
                    <a:pt x="1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4930495" y="934186"/>
              <a:ext cx="74876" cy="168901"/>
            </a:xfrm>
            <a:custGeom>
              <a:avLst/>
              <a:gdLst/>
              <a:ahLst/>
              <a:cxnLst/>
              <a:rect l="l" t="t" r="r" b="b"/>
              <a:pathLst>
                <a:path w="1643" h="3706" extrusionOk="0">
                  <a:moveTo>
                    <a:pt x="1192" y="0"/>
                  </a:moveTo>
                  <a:cubicBezTo>
                    <a:pt x="1135" y="0"/>
                    <a:pt x="1086" y="61"/>
                    <a:pt x="1143" y="129"/>
                  </a:cubicBezTo>
                  <a:cubicBezTo>
                    <a:pt x="1240" y="194"/>
                    <a:pt x="1289" y="275"/>
                    <a:pt x="1336" y="387"/>
                  </a:cubicBezTo>
                  <a:cubicBezTo>
                    <a:pt x="1433" y="645"/>
                    <a:pt x="1497" y="984"/>
                    <a:pt x="1450" y="1209"/>
                  </a:cubicBezTo>
                  <a:cubicBezTo>
                    <a:pt x="1369" y="1515"/>
                    <a:pt x="1095" y="1725"/>
                    <a:pt x="902" y="1998"/>
                  </a:cubicBezTo>
                  <a:cubicBezTo>
                    <a:pt x="870" y="2062"/>
                    <a:pt x="853" y="2127"/>
                    <a:pt x="870" y="2208"/>
                  </a:cubicBezTo>
                  <a:cubicBezTo>
                    <a:pt x="870" y="2221"/>
                    <a:pt x="907" y="2361"/>
                    <a:pt x="905" y="2361"/>
                  </a:cubicBezTo>
                  <a:cubicBezTo>
                    <a:pt x="905" y="2361"/>
                    <a:pt x="904" y="2358"/>
                    <a:pt x="902" y="2352"/>
                  </a:cubicBezTo>
                  <a:lnTo>
                    <a:pt x="902" y="2352"/>
                  </a:lnTo>
                  <a:cubicBezTo>
                    <a:pt x="950" y="2674"/>
                    <a:pt x="853" y="2900"/>
                    <a:pt x="660" y="3110"/>
                  </a:cubicBezTo>
                  <a:cubicBezTo>
                    <a:pt x="467" y="3303"/>
                    <a:pt x="322" y="3415"/>
                    <a:pt x="65" y="3544"/>
                  </a:cubicBezTo>
                  <a:lnTo>
                    <a:pt x="16" y="3593"/>
                  </a:lnTo>
                  <a:cubicBezTo>
                    <a:pt x="0" y="3657"/>
                    <a:pt x="48" y="3705"/>
                    <a:pt x="97" y="3705"/>
                  </a:cubicBezTo>
                  <a:cubicBezTo>
                    <a:pt x="161" y="3705"/>
                    <a:pt x="209" y="3657"/>
                    <a:pt x="258" y="3641"/>
                  </a:cubicBezTo>
                  <a:cubicBezTo>
                    <a:pt x="838" y="3303"/>
                    <a:pt x="1224" y="2788"/>
                    <a:pt x="1014" y="2176"/>
                  </a:cubicBezTo>
                  <a:cubicBezTo>
                    <a:pt x="1014" y="2094"/>
                    <a:pt x="1014" y="2094"/>
                    <a:pt x="1079" y="2015"/>
                  </a:cubicBezTo>
                  <a:cubicBezTo>
                    <a:pt x="1289" y="1772"/>
                    <a:pt x="1546" y="1515"/>
                    <a:pt x="1611" y="1192"/>
                  </a:cubicBezTo>
                  <a:cubicBezTo>
                    <a:pt x="1643" y="806"/>
                    <a:pt x="1546" y="275"/>
                    <a:pt x="1256" y="33"/>
                  </a:cubicBezTo>
                  <a:cubicBezTo>
                    <a:pt x="1238" y="10"/>
                    <a:pt x="1214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5050213" y="923841"/>
              <a:ext cx="57193" cy="132350"/>
            </a:xfrm>
            <a:custGeom>
              <a:avLst/>
              <a:gdLst/>
              <a:ahLst/>
              <a:cxnLst/>
              <a:rect l="l" t="t" r="r" b="b"/>
              <a:pathLst>
                <a:path w="1255" h="2904" extrusionOk="0">
                  <a:moveTo>
                    <a:pt x="915" y="0"/>
                  </a:moveTo>
                  <a:cubicBezTo>
                    <a:pt x="857" y="0"/>
                    <a:pt x="806" y="71"/>
                    <a:pt x="835" y="115"/>
                  </a:cubicBezTo>
                  <a:cubicBezTo>
                    <a:pt x="917" y="244"/>
                    <a:pt x="981" y="324"/>
                    <a:pt x="996" y="453"/>
                  </a:cubicBezTo>
                  <a:cubicBezTo>
                    <a:pt x="1061" y="840"/>
                    <a:pt x="1061" y="1291"/>
                    <a:pt x="900" y="1709"/>
                  </a:cubicBezTo>
                  <a:cubicBezTo>
                    <a:pt x="803" y="1967"/>
                    <a:pt x="530" y="2225"/>
                    <a:pt x="320" y="2482"/>
                  </a:cubicBezTo>
                  <a:cubicBezTo>
                    <a:pt x="240" y="2579"/>
                    <a:pt x="127" y="2676"/>
                    <a:pt x="30" y="2789"/>
                  </a:cubicBezTo>
                  <a:cubicBezTo>
                    <a:pt x="1" y="2832"/>
                    <a:pt x="51" y="2903"/>
                    <a:pt x="109" y="2903"/>
                  </a:cubicBezTo>
                  <a:cubicBezTo>
                    <a:pt x="115" y="2903"/>
                    <a:pt x="121" y="2903"/>
                    <a:pt x="127" y="2901"/>
                  </a:cubicBezTo>
                  <a:cubicBezTo>
                    <a:pt x="433" y="2628"/>
                    <a:pt x="691" y="2306"/>
                    <a:pt x="932" y="1984"/>
                  </a:cubicBezTo>
                  <a:cubicBezTo>
                    <a:pt x="1206" y="1468"/>
                    <a:pt x="1254" y="824"/>
                    <a:pt x="1110" y="277"/>
                  </a:cubicBezTo>
                  <a:cubicBezTo>
                    <a:pt x="1061" y="195"/>
                    <a:pt x="1013" y="51"/>
                    <a:pt x="932" y="2"/>
                  </a:cubicBezTo>
                  <a:cubicBezTo>
                    <a:pt x="926" y="1"/>
                    <a:pt x="921" y="0"/>
                    <a:pt x="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4355689" y="700387"/>
              <a:ext cx="198240" cy="94523"/>
            </a:xfrm>
            <a:custGeom>
              <a:avLst/>
              <a:gdLst/>
              <a:ahLst/>
              <a:cxnLst/>
              <a:rect l="l" t="t" r="r" b="b"/>
              <a:pathLst>
                <a:path w="4350" h="2074" extrusionOk="0">
                  <a:moveTo>
                    <a:pt x="4244" y="0"/>
                  </a:moveTo>
                  <a:cubicBezTo>
                    <a:pt x="4224" y="0"/>
                    <a:pt x="4205" y="4"/>
                    <a:pt x="4189" y="9"/>
                  </a:cubicBezTo>
                  <a:cubicBezTo>
                    <a:pt x="3948" y="41"/>
                    <a:pt x="3706" y="41"/>
                    <a:pt x="3480" y="154"/>
                  </a:cubicBezTo>
                  <a:cubicBezTo>
                    <a:pt x="3287" y="234"/>
                    <a:pt x="3158" y="444"/>
                    <a:pt x="3046" y="621"/>
                  </a:cubicBezTo>
                  <a:cubicBezTo>
                    <a:pt x="2949" y="766"/>
                    <a:pt x="2853" y="911"/>
                    <a:pt x="2772" y="1056"/>
                  </a:cubicBezTo>
                  <a:cubicBezTo>
                    <a:pt x="2578" y="1362"/>
                    <a:pt x="2321" y="1619"/>
                    <a:pt x="1983" y="1780"/>
                  </a:cubicBezTo>
                  <a:cubicBezTo>
                    <a:pt x="1727" y="1871"/>
                    <a:pt x="1399" y="1919"/>
                    <a:pt x="1130" y="1919"/>
                  </a:cubicBezTo>
                  <a:cubicBezTo>
                    <a:pt x="1061" y="1919"/>
                    <a:pt x="995" y="1916"/>
                    <a:pt x="935" y="1909"/>
                  </a:cubicBezTo>
                  <a:cubicBezTo>
                    <a:pt x="662" y="1862"/>
                    <a:pt x="388" y="1797"/>
                    <a:pt x="147" y="1652"/>
                  </a:cubicBezTo>
                  <a:cubicBezTo>
                    <a:pt x="135" y="1644"/>
                    <a:pt x="122" y="1641"/>
                    <a:pt x="111" y="1641"/>
                  </a:cubicBezTo>
                  <a:cubicBezTo>
                    <a:pt x="45" y="1641"/>
                    <a:pt x="0" y="1740"/>
                    <a:pt x="82" y="1780"/>
                  </a:cubicBezTo>
                  <a:cubicBezTo>
                    <a:pt x="418" y="1972"/>
                    <a:pt x="812" y="2074"/>
                    <a:pt x="1204" y="2074"/>
                  </a:cubicBezTo>
                  <a:cubicBezTo>
                    <a:pt x="1733" y="2074"/>
                    <a:pt x="2257" y="1889"/>
                    <a:pt x="2627" y="1491"/>
                  </a:cubicBezTo>
                  <a:cubicBezTo>
                    <a:pt x="2933" y="1185"/>
                    <a:pt x="3143" y="702"/>
                    <a:pt x="3368" y="444"/>
                  </a:cubicBezTo>
                  <a:cubicBezTo>
                    <a:pt x="3497" y="299"/>
                    <a:pt x="3594" y="267"/>
                    <a:pt x="3787" y="219"/>
                  </a:cubicBezTo>
                  <a:cubicBezTo>
                    <a:pt x="3916" y="187"/>
                    <a:pt x="4109" y="187"/>
                    <a:pt x="4286" y="154"/>
                  </a:cubicBezTo>
                  <a:cubicBezTo>
                    <a:pt x="4335" y="138"/>
                    <a:pt x="4350" y="90"/>
                    <a:pt x="4335" y="58"/>
                  </a:cubicBezTo>
                  <a:cubicBezTo>
                    <a:pt x="4323" y="15"/>
                    <a:pt x="4284" y="0"/>
                    <a:pt x="4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4402127" y="744048"/>
              <a:ext cx="198787" cy="128613"/>
            </a:xfrm>
            <a:custGeom>
              <a:avLst/>
              <a:gdLst/>
              <a:ahLst/>
              <a:cxnLst/>
              <a:rect l="l" t="t" r="r" b="b"/>
              <a:pathLst>
                <a:path w="4362" h="2822" extrusionOk="0">
                  <a:moveTo>
                    <a:pt x="4136" y="0"/>
                  </a:moveTo>
                  <a:cubicBezTo>
                    <a:pt x="4035" y="0"/>
                    <a:pt x="3927" y="17"/>
                    <a:pt x="3831" y="17"/>
                  </a:cubicBezTo>
                  <a:cubicBezTo>
                    <a:pt x="3363" y="66"/>
                    <a:pt x="2929" y="339"/>
                    <a:pt x="2736" y="790"/>
                  </a:cubicBezTo>
                  <a:cubicBezTo>
                    <a:pt x="2575" y="1129"/>
                    <a:pt x="2510" y="1435"/>
                    <a:pt x="2204" y="1692"/>
                  </a:cubicBezTo>
                  <a:cubicBezTo>
                    <a:pt x="1720" y="2063"/>
                    <a:pt x="1157" y="2289"/>
                    <a:pt x="593" y="2514"/>
                  </a:cubicBezTo>
                  <a:cubicBezTo>
                    <a:pt x="416" y="2579"/>
                    <a:pt x="191" y="2594"/>
                    <a:pt x="30" y="2708"/>
                  </a:cubicBezTo>
                  <a:cubicBezTo>
                    <a:pt x="1" y="2751"/>
                    <a:pt x="37" y="2822"/>
                    <a:pt x="93" y="2822"/>
                  </a:cubicBezTo>
                  <a:cubicBezTo>
                    <a:pt x="98" y="2822"/>
                    <a:pt x="104" y="2821"/>
                    <a:pt x="110" y="2820"/>
                  </a:cubicBezTo>
                  <a:cubicBezTo>
                    <a:pt x="883" y="2579"/>
                    <a:pt x="1688" y="2304"/>
                    <a:pt x="2332" y="1789"/>
                  </a:cubicBezTo>
                  <a:cubicBezTo>
                    <a:pt x="2590" y="1563"/>
                    <a:pt x="2703" y="1258"/>
                    <a:pt x="2816" y="984"/>
                  </a:cubicBezTo>
                  <a:cubicBezTo>
                    <a:pt x="3041" y="372"/>
                    <a:pt x="3541" y="163"/>
                    <a:pt x="4104" y="163"/>
                  </a:cubicBezTo>
                  <a:cubicBezTo>
                    <a:pt x="4123" y="159"/>
                    <a:pt x="4143" y="158"/>
                    <a:pt x="4163" y="158"/>
                  </a:cubicBezTo>
                  <a:cubicBezTo>
                    <a:pt x="4196" y="158"/>
                    <a:pt x="4230" y="161"/>
                    <a:pt x="4259" y="161"/>
                  </a:cubicBezTo>
                  <a:cubicBezTo>
                    <a:pt x="4287" y="161"/>
                    <a:pt x="4312" y="158"/>
                    <a:pt x="4330" y="146"/>
                  </a:cubicBezTo>
                  <a:cubicBezTo>
                    <a:pt x="4362" y="114"/>
                    <a:pt x="4362" y="49"/>
                    <a:pt x="4330" y="34"/>
                  </a:cubicBezTo>
                  <a:cubicBezTo>
                    <a:pt x="4271" y="8"/>
                    <a:pt x="4205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4546865" y="803888"/>
              <a:ext cx="110377" cy="63851"/>
            </a:xfrm>
            <a:custGeom>
              <a:avLst/>
              <a:gdLst/>
              <a:ahLst/>
              <a:cxnLst/>
              <a:rect l="l" t="t" r="r" b="b"/>
              <a:pathLst>
                <a:path w="2422" h="1401" extrusionOk="0">
                  <a:moveTo>
                    <a:pt x="2176" y="0"/>
                  </a:moveTo>
                  <a:cubicBezTo>
                    <a:pt x="1643" y="0"/>
                    <a:pt x="1200" y="421"/>
                    <a:pt x="784" y="718"/>
                  </a:cubicBezTo>
                  <a:cubicBezTo>
                    <a:pt x="542" y="895"/>
                    <a:pt x="284" y="1072"/>
                    <a:pt x="43" y="1266"/>
                  </a:cubicBezTo>
                  <a:cubicBezTo>
                    <a:pt x="1" y="1321"/>
                    <a:pt x="55" y="1401"/>
                    <a:pt x="113" y="1401"/>
                  </a:cubicBezTo>
                  <a:cubicBezTo>
                    <a:pt x="122" y="1401"/>
                    <a:pt x="131" y="1399"/>
                    <a:pt x="140" y="1395"/>
                  </a:cubicBezTo>
                  <a:cubicBezTo>
                    <a:pt x="494" y="1120"/>
                    <a:pt x="864" y="847"/>
                    <a:pt x="1218" y="589"/>
                  </a:cubicBezTo>
                  <a:cubicBezTo>
                    <a:pt x="1574" y="322"/>
                    <a:pt x="1863" y="150"/>
                    <a:pt x="2246" y="150"/>
                  </a:cubicBezTo>
                  <a:cubicBezTo>
                    <a:pt x="2278" y="150"/>
                    <a:pt x="2312" y="151"/>
                    <a:pt x="2345" y="154"/>
                  </a:cubicBezTo>
                  <a:cubicBezTo>
                    <a:pt x="2422" y="123"/>
                    <a:pt x="2398" y="8"/>
                    <a:pt x="2327" y="8"/>
                  </a:cubicBezTo>
                  <a:cubicBezTo>
                    <a:pt x="2323" y="8"/>
                    <a:pt x="2318" y="8"/>
                    <a:pt x="2313" y="9"/>
                  </a:cubicBezTo>
                  <a:cubicBezTo>
                    <a:pt x="2267" y="3"/>
                    <a:pt x="2221" y="0"/>
                    <a:pt x="2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400669" y="105633"/>
              <a:ext cx="195871" cy="105142"/>
            </a:xfrm>
            <a:custGeom>
              <a:avLst/>
              <a:gdLst/>
              <a:ahLst/>
              <a:cxnLst/>
              <a:rect l="l" t="t" r="r" b="b"/>
              <a:pathLst>
                <a:path w="4298" h="2307" extrusionOk="0">
                  <a:moveTo>
                    <a:pt x="1223" y="0"/>
                  </a:moveTo>
                  <a:cubicBezTo>
                    <a:pt x="944" y="0"/>
                    <a:pt x="664" y="43"/>
                    <a:pt x="399" y="109"/>
                  </a:cubicBezTo>
                  <a:cubicBezTo>
                    <a:pt x="271" y="158"/>
                    <a:pt x="126" y="158"/>
                    <a:pt x="30" y="238"/>
                  </a:cubicBezTo>
                  <a:cubicBezTo>
                    <a:pt x="0" y="283"/>
                    <a:pt x="37" y="354"/>
                    <a:pt x="81" y="354"/>
                  </a:cubicBezTo>
                  <a:cubicBezTo>
                    <a:pt x="86" y="354"/>
                    <a:pt x="90" y="353"/>
                    <a:pt x="94" y="352"/>
                  </a:cubicBezTo>
                  <a:cubicBezTo>
                    <a:pt x="469" y="222"/>
                    <a:pt x="855" y="144"/>
                    <a:pt x="1236" y="144"/>
                  </a:cubicBezTo>
                  <a:cubicBezTo>
                    <a:pt x="1328" y="144"/>
                    <a:pt x="1420" y="149"/>
                    <a:pt x="1511" y="158"/>
                  </a:cubicBezTo>
                  <a:cubicBezTo>
                    <a:pt x="1656" y="174"/>
                    <a:pt x="1817" y="270"/>
                    <a:pt x="1849" y="384"/>
                  </a:cubicBezTo>
                  <a:cubicBezTo>
                    <a:pt x="1898" y="577"/>
                    <a:pt x="1801" y="818"/>
                    <a:pt x="1866" y="1028"/>
                  </a:cubicBezTo>
                  <a:cubicBezTo>
                    <a:pt x="1962" y="1172"/>
                    <a:pt x="2171" y="1172"/>
                    <a:pt x="2332" y="1172"/>
                  </a:cubicBezTo>
                  <a:cubicBezTo>
                    <a:pt x="2470" y="1172"/>
                    <a:pt x="2605" y="1162"/>
                    <a:pt x="2731" y="1162"/>
                  </a:cubicBezTo>
                  <a:cubicBezTo>
                    <a:pt x="2960" y="1162"/>
                    <a:pt x="3158" y="1196"/>
                    <a:pt x="3283" y="1382"/>
                  </a:cubicBezTo>
                  <a:cubicBezTo>
                    <a:pt x="3427" y="1591"/>
                    <a:pt x="3492" y="1752"/>
                    <a:pt x="3556" y="1994"/>
                  </a:cubicBezTo>
                  <a:cubicBezTo>
                    <a:pt x="3588" y="2123"/>
                    <a:pt x="3670" y="2284"/>
                    <a:pt x="3814" y="2300"/>
                  </a:cubicBezTo>
                  <a:cubicBezTo>
                    <a:pt x="3851" y="2304"/>
                    <a:pt x="3888" y="2306"/>
                    <a:pt x="3926" y="2306"/>
                  </a:cubicBezTo>
                  <a:cubicBezTo>
                    <a:pt x="4039" y="2306"/>
                    <a:pt x="4153" y="2288"/>
                    <a:pt x="4249" y="2252"/>
                  </a:cubicBezTo>
                  <a:cubicBezTo>
                    <a:pt x="4297" y="2220"/>
                    <a:pt x="4282" y="2139"/>
                    <a:pt x="4217" y="2123"/>
                  </a:cubicBezTo>
                  <a:cubicBezTo>
                    <a:pt x="4104" y="2123"/>
                    <a:pt x="3996" y="2147"/>
                    <a:pt x="3907" y="2147"/>
                  </a:cubicBezTo>
                  <a:cubicBezTo>
                    <a:pt x="3818" y="2147"/>
                    <a:pt x="3750" y="2123"/>
                    <a:pt x="3717" y="2027"/>
                  </a:cubicBezTo>
                  <a:cubicBezTo>
                    <a:pt x="3621" y="1623"/>
                    <a:pt x="3444" y="1093"/>
                    <a:pt x="2993" y="1028"/>
                  </a:cubicBezTo>
                  <a:cubicBezTo>
                    <a:pt x="2914" y="1012"/>
                    <a:pt x="2833" y="1007"/>
                    <a:pt x="2752" y="1007"/>
                  </a:cubicBezTo>
                  <a:cubicBezTo>
                    <a:pt x="2599" y="1007"/>
                    <a:pt x="2445" y="1026"/>
                    <a:pt x="2308" y="1026"/>
                  </a:cubicBezTo>
                  <a:cubicBezTo>
                    <a:pt x="2223" y="1026"/>
                    <a:pt x="2144" y="1019"/>
                    <a:pt x="2074" y="996"/>
                  </a:cubicBezTo>
                  <a:cubicBezTo>
                    <a:pt x="1978" y="964"/>
                    <a:pt x="1995" y="964"/>
                    <a:pt x="1995" y="850"/>
                  </a:cubicBezTo>
                  <a:cubicBezTo>
                    <a:pt x="1995" y="674"/>
                    <a:pt x="2042" y="480"/>
                    <a:pt x="1978" y="303"/>
                  </a:cubicBezTo>
                  <a:cubicBezTo>
                    <a:pt x="1898" y="158"/>
                    <a:pt x="1752" y="62"/>
                    <a:pt x="1608" y="30"/>
                  </a:cubicBezTo>
                  <a:cubicBezTo>
                    <a:pt x="1481" y="9"/>
                    <a:pt x="135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458500" y="9971"/>
              <a:ext cx="188716" cy="119953"/>
            </a:xfrm>
            <a:custGeom>
              <a:avLst/>
              <a:gdLst/>
              <a:ahLst/>
              <a:cxnLst/>
              <a:rect l="l" t="t" r="r" b="b"/>
              <a:pathLst>
                <a:path w="4141" h="2632" extrusionOk="0">
                  <a:moveTo>
                    <a:pt x="218" y="1"/>
                  </a:moveTo>
                  <a:cubicBezTo>
                    <a:pt x="156" y="1"/>
                    <a:pt x="98" y="6"/>
                    <a:pt x="49" y="18"/>
                  </a:cubicBezTo>
                  <a:cubicBezTo>
                    <a:pt x="0" y="67"/>
                    <a:pt x="32" y="147"/>
                    <a:pt x="97" y="147"/>
                  </a:cubicBezTo>
                  <a:cubicBezTo>
                    <a:pt x="693" y="179"/>
                    <a:pt x="1402" y="211"/>
                    <a:pt x="1821" y="647"/>
                  </a:cubicBezTo>
                  <a:cubicBezTo>
                    <a:pt x="1982" y="888"/>
                    <a:pt x="1982" y="1227"/>
                    <a:pt x="1997" y="1516"/>
                  </a:cubicBezTo>
                  <a:cubicBezTo>
                    <a:pt x="1997" y="1564"/>
                    <a:pt x="1997" y="1613"/>
                    <a:pt x="2046" y="1661"/>
                  </a:cubicBezTo>
                  <a:cubicBezTo>
                    <a:pt x="2118" y="1703"/>
                    <a:pt x="2193" y="1719"/>
                    <a:pt x="2271" y="1719"/>
                  </a:cubicBezTo>
                  <a:cubicBezTo>
                    <a:pt x="2492" y="1719"/>
                    <a:pt x="2730" y="1592"/>
                    <a:pt x="2931" y="1581"/>
                  </a:cubicBezTo>
                  <a:cubicBezTo>
                    <a:pt x="2980" y="1575"/>
                    <a:pt x="3028" y="1572"/>
                    <a:pt x="3075" y="1572"/>
                  </a:cubicBezTo>
                  <a:cubicBezTo>
                    <a:pt x="3402" y="1572"/>
                    <a:pt x="3687" y="1720"/>
                    <a:pt x="3898" y="2015"/>
                  </a:cubicBezTo>
                  <a:cubicBezTo>
                    <a:pt x="4011" y="2208"/>
                    <a:pt x="3962" y="2354"/>
                    <a:pt x="3979" y="2579"/>
                  </a:cubicBezTo>
                  <a:cubicBezTo>
                    <a:pt x="3992" y="2606"/>
                    <a:pt x="4015" y="2632"/>
                    <a:pt x="4050" y="2632"/>
                  </a:cubicBezTo>
                  <a:cubicBezTo>
                    <a:pt x="4058" y="2632"/>
                    <a:pt x="4066" y="2630"/>
                    <a:pt x="4076" y="2627"/>
                  </a:cubicBezTo>
                  <a:cubicBezTo>
                    <a:pt x="4123" y="2612"/>
                    <a:pt x="4123" y="2547"/>
                    <a:pt x="4123" y="2498"/>
                  </a:cubicBezTo>
                  <a:cubicBezTo>
                    <a:pt x="4140" y="2402"/>
                    <a:pt x="4140" y="2290"/>
                    <a:pt x="4123" y="2193"/>
                  </a:cubicBezTo>
                  <a:cubicBezTo>
                    <a:pt x="4059" y="1854"/>
                    <a:pt x="3754" y="1613"/>
                    <a:pt x="3464" y="1484"/>
                  </a:cubicBezTo>
                  <a:cubicBezTo>
                    <a:pt x="3349" y="1443"/>
                    <a:pt x="3228" y="1426"/>
                    <a:pt x="3106" y="1426"/>
                  </a:cubicBezTo>
                  <a:cubicBezTo>
                    <a:pt x="2849" y="1426"/>
                    <a:pt x="2587" y="1499"/>
                    <a:pt x="2368" y="1564"/>
                  </a:cubicBezTo>
                  <a:cubicBezTo>
                    <a:pt x="2344" y="1569"/>
                    <a:pt x="2316" y="1571"/>
                    <a:pt x="2288" y="1571"/>
                  </a:cubicBezTo>
                  <a:cubicBezTo>
                    <a:pt x="2221" y="1571"/>
                    <a:pt x="2154" y="1560"/>
                    <a:pt x="2143" y="1549"/>
                  </a:cubicBezTo>
                  <a:cubicBezTo>
                    <a:pt x="2143" y="1532"/>
                    <a:pt x="2126" y="1516"/>
                    <a:pt x="2143" y="1500"/>
                  </a:cubicBezTo>
                  <a:cubicBezTo>
                    <a:pt x="2126" y="1194"/>
                    <a:pt x="2111" y="840"/>
                    <a:pt x="1950" y="566"/>
                  </a:cubicBezTo>
                  <a:cubicBezTo>
                    <a:pt x="1660" y="228"/>
                    <a:pt x="1192" y="115"/>
                    <a:pt x="773" y="67"/>
                  </a:cubicBezTo>
                  <a:cubicBezTo>
                    <a:pt x="618" y="43"/>
                    <a:pt x="399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553564" y="-61172"/>
              <a:ext cx="155995" cy="126106"/>
            </a:xfrm>
            <a:custGeom>
              <a:avLst/>
              <a:gdLst/>
              <a:ahLst/>
              <a:cxnLst/>
              <a:rect l="l" t="t" r="r" b="b"/>
              <a:pathLst>
                <a:path w="3423" h="2767" extrusionOk="0">
                  <a:moveTo>
                    <a:pt x="330" y="1"/>
                  </a:moveTo>
                  <a:cubicBezTo>
                    <a:pt x="250" y="1"/>
                    <a:pt x="137" y="17"/>
                    <a:pt x="57" y="50"/>
                  </a:cubicBezTo>
                  <a:cubicBezTo>
                    <a:pt x="0" y="78"/>
                    <a:pt x="43" y="167"/>
                    <a:pt x="98" y="167"/>
                  </a:cubicBezTo>
                  <a:cubicBezTo>
                    <a:pt x="105" y="167"/>
                    <a:pt x="113" y="166"/>
                    <a:pt x="121" y="162"/>
                  </a:cubicBezTo>
                  <a:cubicBezTo>
                    <a:pt x="167" y="151"/>
                    <a:pt x="213" y="146"/>
                    <a:pt x="259" y="146"/>
                  </a:cubicBezTo>
                  <a:cubicBezTo>
                    <a:pt x="486" y="146"/>
                    <a:pt x="715" y="267"/>
                    <a:pt x="942" y="387"/>
                  </a:cubicBezTo>
                  <a:cubicBezTo>
                    <a:pt x="1071" y="468"/>
                    <a:pt x="1217" y="613"/>
                    <a:pt x="1281" y="741"/>
                  </a:cubicBezTo>
                  <a:cubicBezTo>
                    <a:pt x="1313" y="855"/>
                    <a:pt x="1313" y="935"/>
                    <a:pt x="1345" y="1048"/>
                  </a:cubicBezTo>
                  <a:cubicBezTo>
                    <a:pt x="1425" y="1209"/>
                    <a:pt x="1619" y="1289"/>
                    <a:pt x="1780" y="1338"/>
                  </a:cubicBezTo>
                  <a:cubicBezTo>
                    <a:pt x="2151" y="1418"/>
                    <a:pt x="2537" y="1450"/>
                    <a:pt x="2843" y="1676"/>
                  </a:cubicBezTo>
                  <a:cubicBezTo>
                    <a:pt x="3133" y="1853"/>
                    <a:pt x="3294" y="2272"/>
                    <a:pt x="3229" y="2530"/>
                  </a:cubicBezTo>
                  <a:cubicBezTo>
                    <a:pt x="3229" y="2610"/>
                    <a:pt x="3117" y="2691"/>
                    <a:pt x="3214" y="2755"/>
                  </a:cubicBezTo>
                  <a:cubicBezTo>
                    <a:pt x="3229" y="2763"/>
                    <a:pt x="3244" y="2767"/>
                    <a:pt x="3257" y="2767"/>
                  </a:cubicBezTo>
                  <a:cubicBezTo>
                    <a:pt x="3350" y="2767"/>
                    <a:pt x="3377" y="2583"/>
                    <a:pt x="3390" y="2498"/>
                  </a:cubicBezTo>
                  <a:cubicBezTo>
                    <a:pt x="3422" y="2062"/>
                    <a:pt x="3165" y="1643"/>
                    <a:pt x="2778" y="1467"/>
                  </a:cubicBezTo>
                  <a:cubicBezTo>
                    <a:pt x="2441" y="1274"/>
                    <a:pt x="1990" y="1257"/>
                    <a:pt x="1651" y="1145"/>
                  </a:cubicBezTo>
                  <a:cubicBezTo>
                    <a:pt x="1571" y="1096"/>
                    <a:pt x="1506" y="1064"/>
                    <a:pt x="1474" y="984"/>
                  </a:cubicBezTo>
                  <a:cubicBezTo>
                    <a:pt x="1442" y="452"/>
                    <a:pt x="862" y="97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650269" y="-114130"/>
              <a:ext cx="131887" cy="159057"/>
            </a:xfrm>
            <a:custGeom>
              <a:avLst/>
              <a:gdLst/>
              <a:ahLst/>
              <a:cxnLst/>
              <a:rect l="l" t="t" r="r" b="b"/>
              <a:pathLst>
                <a:path w="2894" h="3490" extrusionOk="0">
                  <a:moveTo>
                    <a:pt x="117" y="1"/>
                  </a:moveTo>
                  <a:cubicBezTo>
                    <a:pt x="92" y="1"/>
                    <a:pt x="67" y="6"/>
                    <a:pt x="44" y="20"/>
                  </a:cubicBezTo>
                  <a:cubicBezTo>
                    <a:pt x="1" y="63"/>
                    <a:pt x="24" y="134"/>
                    <a:pt x="76" y="134"/>
                  </a:cubicBezTo>
                  <a:cubicBezTo>
                    <a:pt x="82" y="134"/>
                    <a:pt x="87" y="133"/>
                    <a:pt x="93" y="132"/>
                  </a:cubicBezTo>
                  <a:cubicBezTo>
                    <a:pt x="641" y="164"/>
                    <a:pt x="1156" y="422"/>
                    <a:pt x="1526" y="825"/>
                  </a:cubicBezTo>
                  <a:cubicBezTo>
                    <a:pt x="1607" y="937"/>
                    <a:pt x="1687" y="1130"/>
                    <a:pt x="1687" y="1291"/>
                  </a:cubicBezTo>
                  <a:cubicBezTo>
                    <a:pt x="1704" y="1405"/>
                    <a:pt x="1639" y="1549"/>
                    <a:pt x="1623" y="1646"/>
                  </a:cubicBezTo>
                  <a:cubicBezTo>
                    <a:pt x="1590" y="1775"/>
                    <a:pt x="1655" y="1903"/>
                    <a:pt x="1768" y="1968"/>
                  </a:cubicBezTo>
                  <a:cubicBezTo>
                    <a:pt x="1977" y="2097"/>
                    <a:pt x="2235" y="2161"/>
                    <a:pt x="2396" y="2339"/>
                  </a:cubicBezTo>
                  <a:cubicBezTo>
                    <a:pt x="2525" y="2468"/>
                    <a:pt x="2606" y="2644"/>
                    <a:pt x="2653" y="2838"/>
                  </a:cubicBezTo>
                  <a:cubicBezTo>
                    <a:pt x="2686" y="3031"/>
                    <a:pt x="2718" y="3176"/>
                    <a:pt x="2702" y="3402"/>
                  </a:cubicBezTo>
                  <a:cubicBezTo>
                    <a:pt x="2702" y="3434"/>
                    <a:pt x="2718" y="3450"/>
                    <a:pt x="2735" y="3466"/>
                  </a:cubicBezTo>
                  <a:cubicBezTo>
                    <a:pt x="2760" y="3483"/>
                    <a:pt x="2781" y="3490"/>
                    <a:pt x="2797" y="3490"/>
                  </a:cubicBezTo>
                  <a:cubicBezTo>
                    <a:pt x="2894" y="3490"/>
                    <a:pt x="2847" y="3242"/>
                    <a:pt x="2847" y="3160"/>
                  </a:cubicBezTo>
                  <a:cubicBezTo>
                    <a:pt x="2814" y="2773"/>
                    <a:pt x="2702" y="2339"/>
                    <a:pt x="2364" y="2113"/>
                  </a:cubicBezTo>
                  <a:cubicBezTo>
                    <a:pt x="2187" y="2000"/>
                    <a:pt x="1897" y="1903"/>
                    <a:pt x="1784" y="1807"/>
                  </a:cubicBezTo>
                  <a:cubicBezTo>
                    <a:pt x="1751" y="1759"/>
                    <a:pt x="1751" y="1695"/>
                    <a:pt x="1768" y="1662"/>
                  </a:cubicBezTo>
                  <a:cubicBezTo>
                    <a:pt x="1897" y="1291"/>
                    <a:pt x="1800" y="857"/>
                    <a:pt x="1494" y="599"/>
                  </a:cubicBezTo>
                  <a:cubicBezTo>
                    <a:pt x="1156" y="310"/>
                    <a:pt x="753" y="67"/>
                    <a:pt x="319" y="20"/>
                  </a:cubicBezTo>
                  <a:cubicBezTo>
                    <a:pt x="308" y="21"/>
                    <a:pt x="297" y="22"/>
                    <a:pt x="286" y="22"/>
                  </a:cubicBezTo>
                  <a:cubicBezTo>
                    <a:pt x="228" y="22"/>
                    <a:pt x="17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794187" y="-105972"/>
              <a:ext cx="65123" cy="81898"/>
            </a:xfrm>
            <a:custGeom>
              <a:avLst/>
              <a:gdLst/>
              <a:ahLst/>
              <a:cxnLst/>
              <a:rect l="l" t="t" r="r" b="b"/>
              <a:pathLst>
                <a:path w="1429" h="1797" extrusionOk="0">
                  <a:moveTo>
                    <a:pt x="108" y="0"/>
                  </a:moveTo>
                  <a:cubicBezTo>
                    <a:pt x="37" y="0"/>
                    <a:pt x="1" y="101"/>
                    <a:pt x="75" y="131"/>
                  </a:cubicBezTo>
                  <a:cubicBezTo>
                    <a:pt x="479" y="356"/>
                    <a:pt x="801" y="694"/>
                    <a:pt x="1106" y="1065"/>
                  </a:cubicBezTo>
                  <a:cubicBezTo>
                    <a:pt x="1267" y="1226"/>
                    <a:pt x="1235" y="1451"/>
                    <a:pt x="1267" y="1724"/>
                  </a:cubicBezTo>
                  <a:cubicBezTo>
                    <a:pt x="1267" y="1773"/>
                    <a:pt x="1307" y="1797"/>
                    <a:pt x="1348" y="1797"/>
                  </a:cubicBezTo>
                  <a:cubicBezTo>
                    <a:pt x="1388" y="1797"/>
                    <a:pt x="1428" y="1773"/>
                    <a:pt x="1428" y="1724"/>
                  </a:cubicBezTo>
                  <a:cubicBezTo>
                    <a:pt x="1396" y="1499"/>
                    <a:pt x="1428" y="1258"/>
                    <a:pt x="1299" y="1080"/>
                  </a:cubicBezTo>
                  <a:cubicBezTo>
                    <a:pt x="994" y="646"/>
                    <a:pt x="591" y="243"/>
                    <a:pt x="124" y="2"/>
                  </a:cubicBezTo>
                  <a:cubicBezTo>
                    <a:pt x="119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425232" y="190676"/>
              <a:ext cx="113339" cy="67451"/>
            </a:xfrm>
            <a:custGeom>
              <a:avLst/>
              <a:gdLst/>
              <a:ahLst/>
              <a:cxnLst/>
              <a:rect l="l" t="t" r="r" b="b"/>
              <a:pathLst>
                <a:path w="2487" h="1480" extrusionOk="0">
                  <a:moveTo>
                    <a:pt x="130" y="1"/>
                  </a:moveTo>
                  <a:cubicBezTo>
                    <a:pt x="30" y="1"/>
                    <a:pt x="1" y="41"/>
                    <a:pt x="86" y="144"/>
                  </a:cubicBezTo>
                  <a:cubicBezTo>
                    <a:pt x="618" y="225"/>
                    <a:pt x="1149" y="466"/>
                    <a:pt x="1632" y="644"/>
                  </a:cubicBezTo>
                  <a:cubicBezTo>
                    <a:pt x="1810" y="724"/>
                    <a:pt x="2003" y="805"/>
                    <a:pt x="2115" y="966"/>
                  </a:cubicBezTo>
                  <a:cubicBezTo>
                    <a:pt x="2180" y="1046"/>
                    <a:pt x="2261" y="1256"/>
                    <a:pt x="2325" y="1400"/>
                  </a:cubicBezTo>
                  <a:cubicBezTo>
                    <a:pt x="2333" y="1450"/>
                    <a:pt x="2377" y="1479"/>
                    <a:pt x="2416" y="1479"/>
                  </a:cubicBezTo>
                  <a:cubicBezTo>
                    <a:pt x="2453" y="1479"/>
                    <a:pt x="2486" y="1455"/>
                    <a:pt x="2486" y="1400"/>
                  </a:cubicBezTo>
                  <a:cubicBezTo>
                    <a:pt x="2373" y="1110"/>
                    <a:pt x="2244" y="756"/>
                    <a:pt x="1939" y="627"/>
                  </a:cubicBezTo>
                  <a:cubicBezTo>
                    <a:pt x="1849" y="564"/>
                    <a:pt x="501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4720542" y="88588"/>
              <a:ext cx="721549" cy="686177"/>
            </a:xfrm>
            <a:custGeom>
              <a:avLst/>
              <a:gdLst/>
              <a:ahLst/>
              <a:cxnLst/>
              <a:rect l="l" t="t" r="r" b="b"/>
              <a:pathLst>
                <a:path w="15833" h="15056" extrusionOk="0">
                  <a:moveTo>
                    <a:pt x="8054" y="0"/>
                  </a:moveTo>
                  <a:cubicBezTo>
                    <a:pt x="7880" y="9"/>
                    <a:pt x="7705" y="12"/>
                    <a:pt x="7530" y="12"/>
                  </a:cubicBezTo>
                  <a:cubicBezTo>
                    <a:pt x="7342" y="12"/>
                    <a:pt x="7154" y="9"/>
                    <a:pt x="6967" y="9"/>
                  </a:cubicBezTo>
                  <a:cubicBezTo>
                    <a:pt x="6392" y="9"/>
                    <a:pt x="5820" y="35"/>
                    <a:pt x="5267" y="242"/>
                  </a:cubicBezTo>
                  <a:cubicBezTo>
                    <a:pt x="4575" y="419"/>
                    <a:pt x="3963" y="773"/>
                    <a:pt x="3319" y="1112"/>
                  </a:cubicBezTo>
                  <a:cubicBezTo>
                    <a:pt x="2690" y="1418"/>
                    <a:pt x="2142" y="1853"/>
                    <a:pt x="1644" y="2352"/>
                  </a:cubicBezTo>
                  <a:cubicBezTo>
                    <a:pt x="1128" y="2835"/>
                    <a:pt x="693" y="3399"/>
                    <a:pt x="226" y="3930"/>
                  </a:cubicBezTo>
                  <a:cubicBezTo>
                    <a:pt x="162" y="4027"/>
                    <a:pt x="48" y="4108"/>
                    <a:pt x="1" y="4220"/>
                  </a:cubicBezTo>
                  <a:cubicBezTo>
                    <a:pt x="1" y="4263"/>
                    <a:pt x="36" y="4292"/>
                    <a:pt x="70" y="4292"/>
                  </a:cubicBezTo>
                  <a:cubicBezTo>
                    <a:pt x="86" y="4292"/>
                    <a:pt x="102" y="4285"/>
                    <a:pt x="113" y="4269"/>
                  </a:cubicBezTo>
                  <a:cubicBezTo>
                    <a:pt x="854" y="3399"/>
                    <a:pt x="1579" y="2497"/>
                    <a:pt x="2481" y="1789"/>
                  </a:cubicBezTo>
                  <a:cubicBezTo>
                    <a:pt x="2915" y="1467"/>
                    <a:pt x="3415" y="1241"/>
                    <a:pt x="3882" y="983"/>
                  </a:cubicBezTo>
                  <a:cubicBezTo>
                    <a:pt x="4543" y="612"/>
                    <a:pt x="5412" y="307"/>
                    <a:pt x="6072" y="193"/>
                  </a:cubicBezTo>
                  <a:cubicBezTo>
                    <a:pt x="6448" y="174"/>
                    <a:pt x="6981" y="160"/>
                    <a:pt x="7460" y="160"/>
                  </a:cubicBezTo>
                  <a:cubicBezTo>
                    <a:pt x="7762" y="160"/>
                    <a:pt x="8042" y="166"/>
                    <a:pt x="8247" y="178"/>
                  </a:cubicBezTo>
                  <a:cubicBezTo>
                    <a:pt x="8810" y="290"/>
                    <a:pt x="9326" y="419"/>
                    <a:pt x="9809" y="644"/>
                  </a:cubicBezTo>
                  <a:cubicBezTo>
                    <a:pt x="10277" y="790"/>
                    <a:pt x="10775" y="854"/>
                    <a:pt x="11258" y="999"/>
                  </a:cubicBezTo>
                  <a:cubicBezTo>
                    <a:pt x="11774" y="1241"/>
                    <a:pt x="12725" y="1740"/>
                    <a:pt x="13176" y="2062"/>
                  </a:cubicBezTo>
                  <a:cubicBezTo>
                    <a:pt x="13756" y="2562"/>
                    <a:pt x="14142" y="3077"/>
                    <a:pt x="14529" y="3754"/>
                  </a:cubicBezTo>
                  <a:cubicBezTo>
                    <a:pt x="14754" y="4172"/>
                    <a:pt x="14851" y="4639"/>
                    <a:pt x="15012" y="5154"/>
                  </a:cubicBezTo>
                  <a:cubicBezTo>
                    <a:pt x="15527" y="6556"/>
                    <a:pt x="15495" y="8006"/>
                    <a:pt x="15302" y="9503"/>
                  </a:cubicBezTo>
                  <a:cubicBezTo>
                    <a:pt x="15221" y="10147"/>
                    <a:pt x="15188" y="10679"/>
                    <a:pt x="14980" y="11307"/>
                  </a:cubicBezTo>
                  <a:cubicBezTo>
                    <a:pt x="14561" y="12531"/>
                    <a:pt x="13305" y="13368"/>
                    <a:pt x="12064" y="13948"/>
                  </a:cubicBezTo>
                  <a:cubicBezTo>
                    <a:pt x="11258" y="14335"/>
                    <a:pt x="10502" y="14641"/>
                    <a:pt x="9583" y="14770"/>
                  </a:cubicBezTo>
                  <a:cubicBezTo>
                    <a:pt x="9117" y="14835"/>
                    <a:pt x="8312" y="14835"/>
                    <a:pt x="7732" y="14835"/>
                  </a:cubicBezTo>
                  <a:cubicBezTo>
                    <a:pt x="7023" y="14818"/>
                    <a:pt x="6314" y="14674"/>
                    <a:pt x="5574" y="14464"/>
                  </a:cubicBezTo>
                  <a:cubicBezTo>
                    <a:pt x="4961" y="14190"/>
                    <a:pt x="4236" y="13723"/>
                    <a:pt x="3721" y="13160"/>
                  </a:cubicBezTo>
                  <a:cubicBezTo>
                    <a:pt x="3222" y="12563"/>
                    <a:pt x="2803" y="12048"/>
                    <a:pt x="2417" y="11339"/>
                  </a:cubicBezTo>
                  <a:cubicBezTo>
                    <a:pt x="2239" y="10952"/>
                    <a:pt x="2078" y="10373"/>
                    <a:pt x="1917" y="9874"/>
                  </a:cubicBezTo>
                  <a:cubicBezTo>
                    <a:pt x="1659" y="9036"/>
                    <a:pt x="1369" y="8328"/>
                    <a:pt x="1498" y="7474"/>
                  </a:cubicBezTo>
                  <a:cubicBezTo>
                    <a:pt x="1676" y="6234"/>
                    <a:pt x="2432" y="5010"/>
                    <a:pt x="3560" y="4220"/>
                  </a:cubicBezTo>
                  <a:cubicBezTo>
                    <a:pt x="3737" y="4108"/>
                    <a:pt x="4107" y="3737"/>
                    <a:pt x="4397" y="3593"/>
                  </a:cubicBezTo>
                  <a:cubicBezTo>
                    <a:pt x="4719" y="3431"/>
                    <a:pt x="5090" y="3318"/>
                    <a:pt x="5492" y="3206"/>
                  </a:cubicBezTo>
                  <a:cubicBezTo>
                    <a:pt x="5723" y="3146"/>
                    <a:pt x="6048" y="3127"/>
                    <a:pt x="6363" y="3127"/>
                  </a:cubicBezTo>
                  <a:cubicBezTo>
                    <a:pt x="6643" y="3127"/>
                    <a:pt x="6914" y="3142"/>
                    <a:pt x="7103" y="3157"/>
                  </a:cubicBezTo>
                  <a:cubicBezTo>
                    <a:pt x="7506" y="3221"/>
                    <a:pt x="7908" y="3367"/>
                    <a:pt x="8295" y="3496"/>
                  </a:cubicBezTo>
                  <a:cubicBezTo>
                    <a:pt x="9100" y="3754"/>
                    <a:pt x="9777" y="4252"/>
                    <a:pt x="10438" y="4832"/>
                  </a:cubicBezTo>
                  <a:cubicBezTo>
                    <a:pt x="11275" y="5412"/>
                    <a:pt x="12080" y="6202"/>
                    <a:pt x="12418" y="7119"/>
                  </a:cubicBezTo>
                  <a:cubicBezTo>
                    <a:pt x="12628" y="7892"/>
                    <a:pt x="12692" y="8730"/>
                    <a:pt x="12354" y="9391"/>
                  </a:cubicBezTo>
                  <a:cubicBezTo>
                    <a:pt x="12145" y="9825"/>
                    <a:pt x="11791" y="10115"/>
                    <a:pt x="11387" y="10454"/>
                  </a:cubicBezTo>
                  <a:cubicBezTo>
                    <a:pt x="10953" y="10824"/>
                    <a:pt x="10470" y="11195"/>
                    <a:pt x="9890" y="11339"/>
                  </a:cubicBezTo>
                  <a:cubicBezTo>
                    <a:pt x="9400" y="11456"/>
                    <a:pt x="8869" y="11534"/>
                    <a:pt x="8347" y="11534"/>
                  </a:cubicBezTo>
                  <a:cubicBezTo>
                    <a:pt x="7428" y="11534"/>
                    <a:pt x="6533" y="11291"/>
                    <a:pt x="5928" y="10583"/>
                  </a:cubicBezTo>
                  <a:cubicBezTo>
                    <a:pt x="5638" y="10244"/>
                    <a:pt x="5251" y="9632"/>
                    <a:pt x="5090" y="9213"/>
                  </a:cubicBezTo>
                  <a:cubicBezTo>
                    <a:pt x="4945" y="8747"/>
                    <a:pt x="4784" y="8263"/>
                    <a:pt x="4816" y="7845"/>
                  </a:cubicBezTo>
                  <a:cubicBezTo>
                    <a:pt x="4848" y="6990"/>
                    <a:pt x="5331" y="6153"/>
                    <a:pt x="6137" y="5927"/>
                  </a:cubicBezTo>
                  <a:cubicBezTo>
                    <a:pt x="6385" y="5871"/>
                    <a:pt x="6640" y="5841"/>
                    <a:pt x="6893" y="5841"/>
                  </a:cubicBezTo>
                  <a:cubicBezTo>
                    <a:pt x="7507" y="5841"/>
                    <a:pt x="8103" y="6021"/>
                    <a:pt x="8537" y="6443"/>
                  </a:cubicBezTo>
                  <a:cubicBezTo>
                    <a:pt x="9197" y="7119"/>
                    <a:pt x="10051" y="7973"/>
                    <a:pt x="9342" y="8521"/>
                  </a:cubicBezTo>
                  <a:cubicBezTo>
                    <a:pt x="9115" y="8669"/>
                    <a:pt x="8925" y="8737"/>
                    <a:pt x="8720" y="8737"/>
                  </a:cubicBezTo>
                  <a:cubicBezTo>
                    <a:pt x="8547" y="8737"/>
                    <a:pt x="8362" y="8689"/>
                    <a:pt x="8134" y="8601"/>
                  </a:cubicBezTo>
                  <a:cubicBezTo>
                    <a:pt x="8102" y="8585"/>
                    <a:pt x="7747" y="8279"/>
                    <a:pt x="7651" y="8214"/>
                  </a:cubicBezTo>
                  <a:cubicBezTo>
                    <a:pt x="7618" y="8199"/>
                    <a:pt x="7490" y="8086"/>
                    <a:pt x="7474" y="8086"/>
                  </a:cubicBezTo>
                  <a:cubicBezTo>
                    <a:pt x="7474" y="8070"/>
                    <a:pt x="7457" y="8070"/>
                    <a:pt x="7457" y="8053"/>
                  </a:cubicBezTo>
                  <a:lnTo>
                    <a:pt x="7442" y="8053"/>
                  </a:lnTo>
                  <a:cubicBezTo>
                    <a:pt x="7425" y="7957"/>
                    <a:pt x="7490" y="7796"/>
                    <a:pt x="7651" y="7667"/>
                  </a:cubicBezTo>
                  <a:cubicBezTo>
                    <a:pt x="7747" y="7619"/>
                    <a:pt x="7715" y="7458"/>
                    <a:pt x="7603" y="7458"/>
                  </a:cubicBezTo>
                  <a:cubicBezTo>
                    <a:pt x="7522" y="7458"/>
                    <a:pt x="7457" y="7538"/>
                    <a:pt x="7410" y="7602"/>
                  </a:cubicBezTo>
                  <a:cubicBezTo>
                    <a:pt x="7281" y="7748"/>
                    <a:pt x="7152" y="7973"/>
                    <a:pt x="7264" y="8167"/>
                  </a:cubicBezTo>
                  <a:cubicBezTo>
                    <a:pt x="7377" y="8311"/>
                    <a:pt x="7457" y="8328"/>
                    <a:pt x="7554" y="8440"/>
                  </a:cubicBezTo>
                  <a:cubicBezTo>
                    <a:pt x="7715" y="8537"/>
                    <a:pt x="7796" y="8650"/>
                    <a:pt x="7989" y="8779"/>
                  </a:cubicBezTo>
                  <a:cubicBezTo>
                    <a:pt x="8166" y="8859"/>
                    <a:pt x="8376" y="8908"/>
                    <a:pt x="8569" y="8940"/>
                  </a:cubicBezTo>
                  <a:cubicBezTo>
                    <a:pt x="8624" y="8953"/>
                    <a:pt x="8678" y="8958"/>
                    <a:pt x="8732" y="8958"/>
                  </a:cubicBezTo>
                  <a:cubicBezTo>
                    <a:pt x="8951" y="8958"/>
                    <a:pt x="9165" y="8865"/>
                    <a:pt x="9358" y="8762"/>
                  </a:cubicBezTo>
                  <a:cubicBezTo>
                    <a:pt x="9665" y="8601"/>
                    <a:pt x="9841" y="8263"/>
                    <a:pt x="9809" y="7909"/>
                  </a:cubicBezTo>
                  <a:cubicBezTo>
                    <a:pt x="9744" y="7426"/>
                    <a:pt x="9375" y="7039"/>
                    <a:pt x="9052" y="6685"/>
                  </a:cubicBezTo>
                  <a:cubicBezTo>
                    <a:pt x="8746" y="6346"/>
                    <a:pt x="8391" y="6008"/>
                    <a:pt x="7973" y="5815"/>
                  </a:cubicBezTo>
                  <a:cubicBezTo>
                    <a:pt x="7629" y="5686"/>
                    <a:pt x="7270" y="5621"/>
                    <a:pt x="6912" y="5621"/>
                  </a:cubicBezTo>
                  <a:cubicBezTo>
                    <a:pt x="6734" y="5621"/>
                    <a:pt x="6555" y="5637"/>
                    <a:pt x="6379" y="5670"/>
                  </a:cubicBezTo>
                  <a:cubicBezTo>
                    <a:pt x="6104" y="5719"/>
                    <a:pt x="5847" y="5766"/>
                    <a:pt x="5621" y="5927"/>
                  </a:cubicBezTo>
                  <a:cubicBezTo>
                    <a:pt x="4929" y="6363"/>
                    <a:pt x="4590" y="7168"/>
                    <a:pt x="4575" y="7973"/>
                  </a:cubicBezTo>
                  <a:cubicBezTo>
                    <a:pt x="4623" y="8553"/>
                    <a:pt x="4784" y="9133"/>
                    <a:pt x="5041" y="9648"/>
                  </a:cubicBezTo>
                  <a:cubicBezTo>
                    <a:pt x="5380" y="10261"/>
                    <a:pt x="5782" y="10888"/>
                    <a:pt x="6379" y="11275"/>
                  </a:cubicBezTo>
                  <a:cubicBezTo>
                    <a:pt x="6972" y="11631"/>
                    <a:pt x="7659" y="11763"/>
                    <a:pt x="8348" y="11763"/>
                  </a:cubicBezTo>
                  <a:cubicBezTo>
                    <a:pt x="8688" y="11763"/>
                    <a:pt x="9028" y="11731"/>
                    <a:pt x="9358" y="11678"/>
                  </a:cubicBezTo>
                  <a:cubicBezTo>
                    <a:pt x="9761" y="11613"/>
                    <a:pt x="10180" y="11517"/>
                    <a:pt x="10550" y="11324"/>
                  </a:cubicBezTo>
                  <a:cubicBezTo>
                    <a:pt x="11033" y="11066"/>
                    <a:pt x="11436" y="10695"/>
                    <a:pt x="11838" y="10340"/>
                  </a:cubicBezTo>
                  <a:cubicBezTo>
                    <a:pt x="12708" y="9681"/>
                    <a:pt x="12933" y="8665"/>
                    <a:pt x="12740" y="7619"/>
                  </a:cubicBezTo>
                  <a:cubicBezTo>
                    <a:pt x="12628" y="6685"/>
                    <a:pt x="12016" y="5944"/>
                    <a:pt x="11387" y="5315"/>
                  </a:cubicBezTo>
                  <a:cubicBezTo>
                    <a:pt x="11065" y="5025"/>
                    <a:pt x="10728" y="4832"/>
                    <a:pt x="10453" y="4574"/>
                  </a:cubicBezTo>
                  <a:cubicBezTo>
                    <a:pt x="9826" y="4027"/>
                    <a:pt x="9149" y="3560"/>
                    <a:pt x="8359" y="3303"/>
                  </a:cubicBezTo>
                  <a:cubicBezTo>
                    <a:pt x="7957" y="3174"/>
                    <a:pt x="7571" y="3028"/>
                    <a:pt x="7167" y="2948"/>
                  </a:cubicBezTo>
                  <a:cubicBezTo>
                    <a:pt x="6935" y="2927"/>
                    <a:pt x="6703" y="2915"/>
                    <a:pt x="6472" y="2915"/>
                  </a:cubicBezTo>
                  <a:cubicBezTo>
                    <a:pt x="6174" y="2915"/>
                    <a:pt x="5879" y="2935"/>
                    <a:pt x="5589" y="2981"/>
                  </a:cubicBezTo>
                  <a:cubicBezTo>
                    <a:pt x="5123" y="3077"/>
                    <a:pt x="4672" y="3221"/>
                    <a:pt x="4253" y="3431"/>
                  </a:cubicBezTo>
                  <a:cubicBezTo>
                    <a:pt x="3963" y="3625"/>
                    <a:pt x="3688" y="3850"/>
                    <a:pt x="3399" y="4076"/>
                  </a:cubicBezTo>
                  <a:cubicBezTo>
                    <a:pt x="2739" y="4574"/>
                    <a:pt x="2110" y="5186"/>
                    <a:pt x="1772" y="5976"/>
                  </a:cubicBezTo>
                  <a:cubicBezTo>
                    <a:pt x="1418" y="6668"/>
                    <a:pt x="1193" y="7441"/>
                    <a:pt x="1257" y="8231"/>
                  </a:cubicBezTo>
                  <a:cubicBezTo>
                    <a:pt x="1289" y="8682"/>
                    <a:pt x="1450" y="9116"/>
                    <a:pt x="1579" y="9535"/>
                  </a:cubicBezTo>
                  <a:cubicBezTo>
                    <a:pt x="1756" y="10147"/>
                    <a:pt x="1933" y="10744"/>
                    <a:pt x="2174" y="11324"/>
                  </a:cubicBezTo>
                  <a:cubicBezTo>
                    <a:pt x="2449" y="11919"/>
                    <a:pt x="2851" y="12419"/>
                    <a:pt x="3254" y="12934"/>
                  </a:cubicBezTo>
                  <a:cubicBezTo>
                    <a:pt x="3834" y="13707"/>
                    <a:pt x="4639" y="14287"/>
                    <a:pt x="5525" y="14674"/>
                  </a:cubicBezTo>
                  <a:cubicBezTo>
                    <a:pt x="6153" y="14867"/>
                    <a:pt x="6813" y="14979"/>
                    <a:pt x="7457" y="15043"/>
                  </a:cubicBezTo>
                  <a:cubicBezTo>
                    <a:pt x="7737" y="15049"/>
                    <a:pt x="8017" y="15055"/>
                    <a:pt x="8295" y="15055"/>
                  </a:cubicBezTo>
                  <a:cubicBezTo>
                    <a:pt x="8804" y="15055"/>
                    <a:pt x="9310" y="15036"/>
                    <a:pt x="9809" y="14964"/>
                  </a:cubicBezTo>
                  <a:cubicBezTo>
                    <a:pt x="11065" y="14706"/>
                    <a:pt x="12289" y="14190"/>
                    <a:pt x="13369" y="13482"/>
                  </a:cubicBezTo>
                  <a:cubicBezTo>
                    <a:pt x="14593" y="12660"/>
                    <a:pt x="15302" y="11758"/>
                    <a:pt x="15431" y="10228"/>
                  </a:cubicBezTo>
                  <a:cubicBezTo>
                    <a:pt x="15656" y="8521"/>
                    <a:pt x="15833" y="6717"/>
                    <a:pt x="15205" y="5074"/>
                  </a:cubicBezTo>
                  <a:cubicBezTo>
                    <a:pt x="15044" y="4494"/>
                    <a:pt x="14883" y="3898"/>
                    <a:pt x="14561" y="3399"/>
                  </a:cubicBezTo>
                  <a:cubicBezTo>
                    <a:pt x="14061" y="2609"/>
                    <a:pt x="13449" y="1869"/>
                    <a:pt x="12611" y="1482"/>
                  </a:cubicBezTo>
                  <a:cubicBezTo>
                    <a:pt x="11999" y="1192"/>
                    <a:pt x="11419" y="758"/>
                    <a:pt x="10728" y="693"/>
                  </a:cubicBezTo>
                  <a:cubicBezTo>
                    <a:pt x="10309" y="580"/>
                    <a:pt x="9793" y="483"/>
                    <a:pt x="9519" y="339"/>
                  </a:cubicBezTo>
                  <a:cubicBezTo>
                    <a:pt x="9052" y="178"/>
                    <a:pt x="8537" y="49"/>
                    <a:pt x="80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4647854" y="19587"/>
              <a:ext cx="852980" cy="828052"/>
            </a:xfrm>
            <a:custGeom>
              <a:avLst/>
              <a:gdLst/>
              <a:ahLst/>
              <a:cxnLst/>
              <a:rect l="l" t="t" r="r" b="b"/>
              <a:pathLst>
                <a:path w="18717" h="18169" extrusionOk="0">
                  <a:moveTo>
                    <a:pt x="11002" y="0"/>
                  </a:moveTo>
                  <a:cubicBezTo>
                    <a:pt x="10534" y="0"/>
                    <a:pt x="10115" y="114"/>
                    <a:pt x="9584" y="161"/>
                  </a:cubicBezTo>
                  <a:cubicBezTo>
                    <a:pt x="8972" y="226"/>
                    <a:pt x="8376" y="404"/>
                    <a:pt x="7781" y="565"/>
                  </a:cubicBezTo>
                  <a:cubicBezTo>
                    <a:pt x="7394" y="677"/>
                    <a:pt x="6975" y="693"/>
                    <a:pt x="6589" y="855"/>
                  </a:cubicBezTo>
                  <a:cubicBezTo>
                    <a:pt x="6057" y="1080"/>
                    <a:pt x="5590" y="1338"/>
                    <a:pt x="5107" y="1531"/>
                  </a:cubicBezTo>
                  <a:cubicBezTo>
                    <a:pt x="4753" y="1692"/>
                    <a:pt x="4366" y="1772"/>
                    <a:pt x="4044" y="1982"/>
                  </a:cubicBezTo>
                  <a:cubicBezTo>
                    <a:pt x="3528" y="2287"/>
                    <a:pt x="3110" y="2723"/>
                    <a:pt x="2659" y="3142"/>
                  </a:cubicBezTo>
                  <a:cubicBezTo>
                    <a:pt x="2094" y="3672"/>
                    <a:pt x="1547" y="4252"/>
                    <a:pt x="1192" y="4945"/>
                  </a:cubicBezTo>
                  <a:cubicBezTo>
                    <a:pt x="1016" y="5283"/>
                    <a:pt x="951" y="5670"/>
                    <a:pt x="806" y="6024"/>
                  </a:cubicBezTo>
                  <a:cubicBezTo>
                    <a:pt x="677" y="6378"/>
                    <a:pt x="533" y="6668"/>
                    <a:pt x="372" y="7055"/>
                  </a:cubicBezTo>
                  <a:cubicBezTo>
                    <a:pt x="211" y="7458"/>
                    <a:pt x="194" y="8053"/>
                    <a:pt x="33" y="8360"/>
                  </a:cubicBezTo>
                  <a:cubicBezTo>
                    <a:pt x="1" y="8424"/>
                    <a:pt x="33" y="8504"/>
                    <a:pt x="97" y="8521"/>
                  </a:cubicBezTo>
                  <a:cubicBezTo>
                    <a:pt x="104" y="8522"/>
                    <a:pt x="111" y="8523"/>
                    <a:pt x="117" y="8523"/>
                  </a:cubicBezTo>
                  <a:cubicBezTo>
                    <a:pt x="184" y="8523"/>
                    <a:pt x="213" y="8451"/>
                    <a:pt x="243" y="8392"/>
                  </a:cubicBezTo>
                  <a:cubicBezTo>
                    <a:pt x="323" y="8231"/>
                    <a:pt x="355" y="8053"/>
                    <a:pt x="387" y="7877"/>
                  </a:cubicBezTo>
                  <a:cubicBezTo>
                    <a:pt x="468" y="7312"/>
                    <a:pt x="629" y="6910"/>
                    <a:pt x="887" y="6411"/>
                  </a:cubicBezTo>
                  <a:cubicBezTo>
                    <a:pt x="1064" y="6024"/>
                    <a:pt x="1177" y="5476"/>
                    <a:pt x="1306" y="5171"/>
                  </a:cubicBezTo>
                  <a:cubicBezTo>
                    <a:pt x="1740" y="4252"/>
                    <a:pt x="2498" y="3593"/>
                    <a:pt x="3239" y="2867"/>
                  </a:cubicBezTo>
                  <a:cubicBezTo>
                    <a:pt x="3576" y="2530"/>
                    <a:pt x="3898" y="2304"/>
                    <a:pt x="4349" y="2046"/>
                  </a:cubicBezTo>
                  <a:cubicBezTo>
                    <a:pt x="4639" y="1933"/>
                    <a:pt x="5155" y="1740"/>
                    <a:pt x="5541" y="1579"/>
                  </a:cubicBezTo>
                  <a:cubicBezTo>
                    <a:pt x="5992" y="1370"/>
                    <a:pt x="6443" y="1112"/>
                    <a:pt x="6846" y="983"/>
                  </a:cubicBezTo>
                  <a:cubicBezTo>
                    <a:pt x="7281" y="870"/>
                    <a:pt x="7732" y="806"/>
                    <a:pt x="8150" y="677"/>
                  </a:cubicBezTo>
                  <a:cubicBezTo>
                    <a:pt x="9101" y="387"/>
                    <a:pt x="10083" y="307"/>
                    <a:pt x="10970" y="210"/>
                  </a:cubicBezTo>
                  <a:cubicBezTo>
                    <a:pt x="11565" y="275"/>
                    <a:pt x="12580" y="677"/>
                    <a:pt x="13111" y="902"/>
                  </a:cubicBezTo>
                  <a:cubicBezTo>
                    <a:pt x="13933" y="1289"/>
                    <a:pt x="14754" y="1660"/>
                    <a:pt x="15334" y="2287"/>
                  </a:cubicBezTo>
                  <a:cubicBezTo>
                    <a:pt x="15866" y="2867"/>
                    <a:pt x="16203" y="3528"/>
                    <a:pt x="16687" y="4205"/>
                  </a:cubicBezTo>
                  <a:cubicBezTo>
                    <a:pt x="17170" y="4913"/>
                    <a:pt x="17670" y="5751"/>
                    <a:pt x="17960" y="6475"/>
                  </a:cubicBezTo>
                  <a:cubicBezTo>
                    <a:pt x="18185" y="7104"/>
                    <a:pt x="18282" y="7780"/>
                    <a:pt x="18394" y="8457"/>
                  </a:cubicBezTo>
                  <a:cubicBezTo>
                    <a:pt x="18555" y="9133"/>
                    <a:pt x="18491" y="9842"/>
                    <a:pt x="18411" y="10583"/>
                  </a:cubicBezTo>
                  <a:cubicBezTo>
                    <a:pt x="18314" y="11275"/>
                    <a:pt x="18265" y="11887"/>
                    <a:pt x="17992" y="12548"/>
                  </a:cubicBezTo>
                  <a:cubicBezTo>
                    <a:pt x="17863" y="12950"/>
                    <a:pt x="17638" y="13321"/>
                    <a:pt x="17460" y="13772"/>
                  </a:cubicBezTo>
                  <a:cubicBezTo>
                    <a:pt x="17299" y="14206"/>
                    <a:pt x="17251" y="14513"/>
                    <a:pt x="16897" y="14802"/>
                  </a:cubicBezTo>
                  <a:cubicBezTo>
                    <a:pt x="16622" y="15043"/>
                    <a:pt x="16381" y="15318"/>
                    <a:pt x="16107" y="15559"/>
                  </a:cubicBezTo>
                  <a:cubicBezTo>
                    <a:pt x="15946" y="15688"/>
                    <a:pt x="15656" y="15881"/>
                    <a:pt x="15430" y="16042"/>
                  </a:cubicBezTo>
                  <a:cubicBezTo>
                    <a:pt x="15044" y="16381"/>
                    <a:pt x="14754" y="16606"/>
                    <a:pt x="14271" y="16735"/>
                  </a:cubicBezTo>
                  <a:cubicBezTo>
                    <a:pt x="13837" y="16993"/>
                    <a:pt x="13465" y="17137"/>
                    <a:pt x="12982" y="17283"/>
                  </a:cubicBezTo>
                  <a:cubicBezTo>
                    <a:pt x="12402" y="17492"/>
                    <a:pt x="11904" y="17702"/>
                    <a:pt x="11339" y="17717"/>
                  </a:cubicBezTo>
                  <a:cubicBezTo>
                    <a:pt x="10970" y="17782"/>
                    <a:pt x="10744" y="17830"/>
                    <a:pt x="10373" y="17846"/>
                  </a:cubicBezTo>
                  <a:cubicBezTo>
                    <a:pt x="10067" y="17923"/>
                    <a:pt x="9831" y="17969"/>
                    <a:pt x="9538" y="17969"/>
                  </a:cubicBezTo>
                  <a:cubicBezTo>
                    <a:pt x="9462" y="17969"/>
                    <a:pt x="9381" y="17966"/>
                    <a:pt x="9295" y="17959"/>
                  </a:cubicBezTo>
                  <a:cubicBezTo>
                    <a:pt x="8666" y="17910"/>
                    <a:pt x="8118" y="17814"/>
                    <a:pt x="7458" y="17637"/>
                  </a:cubicBezTo>
                  <a:cubicBezTo>
                    <a:pt x="6926" y="17556"/>
                    <a:pt x="6218" y="17363"/>
                    <a:pt x="5799" y="17186"/>
                  </a:cubicBezTo>
                  <a:cubicBezTo>
                    <a:pt x="5251" y="16961"/>
                    <a:pt x="4753" y="16622"/>
                    <a:pt x="4366" y="16252"/>
                  </a:cubicBezTo>
                  <a:cubicBezTo>
                    <a:pt x="3915" y="15769"/>
                    <a:pt x="3480" y="15269"/>
                    <a:pt x="3029" y="14770"/>
                  </a:cubicBezTo>
                  <a:cubicBezTo>
                    <a:pt x="2755" y="14416"/>
                    <a:pt x="2498" y="14158"/>
                    <a:pt x="2304" y="13755"/>
                  </a:cubicBezTo>
                  <a:cubicBezTo>
                    <a:pt x="2111" y="13401"/>
                    <a:pt x="2014" y="12950"/>
                    <a:pt x="1933" y="12499"/>
                  </a:cubicBezTo>
                  <a:cubicBezTo>
                    <a:pt x="1676" y="11242"/>
                    <a:pt x="1482" y="10035"/>
                    <a:pt x="1338" y="8811"/>
                  </a:cubicBezTo>
                  <a:cubicBezTo>
                    <a:pt x="1306" y="8472"/>
                    <a:pt x="1274" y="8150"/>
                    <a:pt x="1225" y="7828"/>
                  </a:cubicBezTo>
                  <a:cubicBezTo>
                    <a:pt x="1218" y="7793"/>
                    <a:pt x="1187" y="7777"/>
                    <a:pt x="1154" y="7777"/>
                  </a:cubicBezTo>
                  <a:cubicBezTo>
                    <a:pt x="1110" y="7777"/>
                    <a:pt x="1064" y="7805"/>
                    <a:pt x="1064" y="7860"/>
                  </a:cubicBezTo>
                  <a:cubicBezTo>
                    <a:pt x="1209" y="9230"/>
                    <a:pt x="1386" y="10598"/>
                    <a:pt x="1643" y="11968"/>
                  </a:cubicBezTo>
                  <a:cubicBezTo>
                    <a:pt x="1804" y="12692"/>
                    <a:pt x="1886" y="13482"/>
                    <a:pt x="2304" y="14109"/>
                  </a:cubicBezTo>
                  <a:cubicBezTo>
                    <a:pt x="2674" y="14674"/>
                    <a:pt x="3142" y="15157"/>
                    <a:pt x="3576" y="15655"/>
                  </a:cubicBezTo>
                  <a:cubicBezTo>
                    <a:pt x="4205" y="16429"/>
                    <a:pt x="4929" y="17073"/>
                    <a:pt x="5863" y="17412"/>
                  </a:cubicBezTo>
                  <a:cubicBezTo>
                    <a:pt x="6395" y="17620"/>
                    <a:pt x="6958" y="17734"/>
                    <a:pt x="7506" y="17846"/>
                  </a:cubicBezTo>
                  <a:cubicBezTo>
                    <a:pt x="8167" y="18024"/>
                    <a:pt x="8844" y="18136"/>
                    <a:pt x="9535" y="18168"/>
                  </a:cubicBezTo>
                  <a:cubicBezTo>
                    <a:pt x="9825" y="18168"/>
                    <a:pt x="10115" y="18104"/>
                    <a:pt x="10405" y="18039"/>
                  </a:cubicBezTo>
                  <a:cubicBezTo>
                    <a:pt x="10551" y="18007"/>
                    <a:pt x="10856" y="18024"/>
                    <a:pt x="11082" y="17959"/>
                  </a:cubicBezTo>
                  <a:cubicBezTo>
                    <a:pt x="11372" y="17878"/>
                    <a:pt x="11597" y="17895"/>
                    <a:pt x="11936" y="17830"/>
                  </a:cubicBezTo>
                  <a:cubicBezTo>
                    <a:pt x="12306" y="17749"/>
                    <a:pt x="12660" y="17588"/>
                    <a:pt x="13031" y="17459"/>
                  </a:cubicBezTo>
                  <a:cubicBezTo>
                    <a:pt x="13337" y="17363"/>
                    <a:pt x="13659" y="17266"/>
                    <a:pt x="13965" y="17122"/>
                  </a:cubicBezTo>
                  <a:cubicBezTo>
                    <a:pt x="14174" y="16993"/>
                    <a:pt x="14287" y="16912"/>
                    <a:pt x="14496" y="16847"/>
                  </a:cubicBezTo>
                  <a:cubicBezTo>
                    <a:pt x="15044" y="16703"/>
                    <a:pt x="15366" y="16300"/>
                    <a:pt x="15801" y="16010"/>
                  </a:cubicBezTo>
                  <a:cubicBezTo>
                    <a:pt x="16203" y="15769"/>
                    <a:pt x="16526" y="15415"/>
                    <a:pt x="16864" y="15076"/>
                  </a:cubicBezTo>
                  <a:cubicBezTo>
                    <a:pt x="17026" y="14931"/>
                    <a:pt x="17202" y="14802"/>
                    <a:pt x="17315" y="14625"/>
                  </a:cubicBezTo>
                  <a:cubicBezTo>
                    <a:pt x="17460" y="14384"/>
                    <a:pt x="17556" y="14126"/>
                    <a:pt x="17638" y="13868"/>
                  </a:cubicBezTo>
                  <a:cubicBezTo>
                    <a:pt x="17863" y="13321"/>
                    <a:pt x="18217" y="12644"/>
                    <a:pt x="18394" y="11983"/>
                  </a:cubicBezTo>
                  <a:cubicBezTo>
                    <a:pt x="18572" y="11066"/>
                    <a:pt x="18684" y="10196"/>
                    <a:pt x="18716" y="9230"/>
                  </a:cubicBezTo>
                  <a:cubicBezTo>
                    <a:pt x="18587" y="8328"/>
                    <a:pt x="18475" y="7441"/>
                    <a:pt x="18217" y="6572"/>
                  </a:cubicBezTo>
                  <a:cubicBezTo>
                    <a:pt x="17960" y="5831"/>
                    <a:pt x="17556" y="5154"/>
                    <a:pt x="17138" y="4510"/>
                  </a:cubicBezTo>
                  <a:cubicBezTo>
                    <a:pt x="16542" y="3689"/>
                    <a:pt x="16107" y="2787"/>
                    <a:pt x="15415" y="2062"/>
                  </a:cubicBezTo>
                  <a:cubicBezTo>
                    <a:pt x="14947" y="1579"/>
                    <a:pt x="14335" y="1289"/>
                    <a:pt x="13772" y="967"/>
                  </a:cubicBezTo>
                  <a:cubicBezTo>
                    <a:pt x="12886" y="548"/>
                    <a:pt x="11968" y="161"/>
                    <a:pt x="11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5511043" y="695373"/>
              <a:ext cx="278949" cy="172000"/>
            </a:xfrm>
            <a:custGeom>
              <a:avLst/>
              <a:gdLst/>
              <a:ahLst/>
              <a:cxnLst/>
              <a:rect l="l" t="t" r="r" b="b"/>
              <a:pathLst>
                <a:path w="6121" h="3774" extrusionOk="0">
                  <a:moveTo>
                    <a:pt x="113" y="1"/>
                  </a:moveTo>
                  <a:cubicBezTo>
                    <a:pt x="97" y="1"/>
                    <a:pt x="81" y="3"/>
                    <a:pt x="65" y="7"/>
                  </a:cubicBezTo>
                  <a:cubicBezTo>
                    <a:pt x="1" y="39"/>
                    <a:pt x="17" y="119"/>
                    <a:pt x="82" y="136"/>
                  </a:cubicBezTo>
                  <a:cubicBezTo>
                    <a:pt x="645" y="297"/>
                    <a:pt x="1209" y="587"/>
                    <a:pt x="1579" y="1070"/>
                  </a:cubicBezTo>
                  <a:cubicBezTo>
                    <a:pt x="1757" y="1360"/>
                    <a:pt x="1982" y="1682"/>
                    <a:pt x="2320" y="1778"/>
                  </a:cubicBezTo>
                  <a:cubicBezTo>
                    <a:pt x="2381" y="1799"/>
                    <a:pt x="2437" y="1809"/>
                    <a:pt x="2489" y="1809"/>
                  </a:cubicBezTo>
                  <a:cubicBezTo>
                    <a:pt x="2792" y="1809"/>
                    <a:pt x="2954" y="1485"/>
                    <a:pt x="3174" y="1278"/>
                  </a:cubicBezTo>
                  <a:cubicBezTo>
                    <a:pt x="3332" y="1170"/>
                    <a:pt x="3532" y="1068"/>
                    <a:pt x="3697" y="1068"/>
                  </a:cubicBezTo>
                  <a:cubicBezTo>
                    <a:pt x="3801" y="1068"/>
                    <a:pt x="3891" y="1108"/>
                    <a:pt x="3947" y="1214"/>
                  </a:cubicBezTo>
                  <a:cubicBezTo>
                    <a:pt x="4108" y="1568"/>
                    <a:pt x="4076" y="2133"/>
                    <a:pt x="4124" y="2631"/>
                  </a:cubicBezTo>
                  <a:cubicBezTo>
                    <a:pt x="4109" y="2874"/>
                    <a:pt x="4108" y="3232"/>
                    <a:pt x="4405" y="3232"/>
                  </a:cubicBezTo>
                  <a:cubicBezTo>
                    <a:pt x="4423" y="3232"/>
                    <a:pt x="4442" y="3231"/>
                    <a:pt x="4463" y="3228"/>
                  </a:cubicBezTo>
                  <a:cubicBezTo>
                    <a:pt x="4736" y="3196"/>
                    <a:pt x="4946" y="2954"/>
                    <a:pt x="5139" y="2906"/>
                  </a:cubicBezTo>
                  <a:cubicBezTo>
                    <a:pt x="5223" y="2884"/>
                    <a:pt x="5301" y="2874"/>
                    <a:pt x="5372" y="2874"/>
                  </a:cubicBezTo>
                  <a:cubicBezTo>
                    <a:pt x="5781" y="2874"/>
                    <a:pt x="5983" y="3208"/>
                    <a:pt x="5928" y="3647"/>
                  </a:cubicBezTo>
                  <a:cubicBezTo>
                    <a:pt x="5902" y="3710"/>
                    <a:pt x="5947" y="3774"/>
                    <a:pt x="5999" y="3774"/>
                  </a:cubicBezTo>
                  <a:cubicBezTo>
                    <a:pt x="6013" y="3774"/>
                    <a:pt x="6028" y="3769"/>
                    <a:pt x="6041" y="3759"/>
                  </a:cubicBezTo>
                  <a:cubicBezTo>
                    <a:pt x="6121" y="3711"/>
                    <a:pt x="6089" y="3598"/>
                    <a:pt x="6105" y="3518"/>
                  </a:cubicBezTo>
                  <a:cubicBezTo>
                    <a:pt x="6119" y="3050"/>
                    <a:pt x="5797" y="2708"/>
                    <a:pt x="5381" y="2708"/>
                  </a:cubicBezTo>
                  <a:cubicBezTo>
                    <a:pt x="5323" y="2708"/>
                    <a:pt x="5264" y="2714"/>
                    <a:pt x="5204" y="2728"/>
                  </a:cubicBezTo>
                  <a:cubicBezTo>
                    <a:pt x="4946" y="2745"/>
                    <a:pt x="4688" y="2986"/>
                    <a:pt x="4527" y="3050"/>
                  </a:cubicBezTo>
                  <a:cubicBezTo>
                    <a:pt x="4477" y="3060"/>
                    <a:pt x="4438" y="3067"/>
                    <a:pt x="4407" y="3067"/>
                  </a:cubicBezTo>
                  <a:cubicBezTo>
                    <a:pt x="4337" y="3067"/>
                    <a:pt x="4307" y="3033"/>
                    <a:pt x="4285" y="2921"/>
                  </a:cubicBezTo>
                  <a:cubicBezTo>
                    <a:pt x="4269" y="2551"/>
                    <a:pt x="4253" y="1939"/>
                    <a:pt x="4205" y="1472"/>
                  </a:cubicBezTo>
                  <a:cubicBezTo>
                    <a:pt x="4156" y="1295"/>
                    <a:pt x="4108" y="1070"/>
                    <a:pt x="3930" y="956"/>
                  </a:cubicBezTo>
                  <a:cubicBezTo>
                    <a:pt x="3855" y="926"/>
                    <a:pt x="3776" y="912"/>
                    <a:pt x="3696" y="912"/>
                  </a:cubicBezTo>
                  <a:cubicBezTo>
                    <a:pt x="3401" y="912"/>
                    <a:pt x="3094" y="1103"/>
                    <a:pt x="2916" y="1343"/>
                  </a:cubicBezTo>
                  <a:cubicBezTo>
                    <a:pt x="2820" y="1456"/>
                    <a:pt x="2706" y="1617"/>
                    <a:pt x="2562" y="1665"/>
                  </a:cubicBezTo>
                  <a:cubicBezTo>
                    <a:pt x="2539" y="1665"/>
                    <a:pt x="2516" y="1665"/>
                    <a:pt x="2498" y="1659"/>
                  </a:cubicBezTo>
                  <a:lnTo>
                    <a:pt x="2498" y="1659"/>
                  </a:lnTo>
                  <a:cubicBezTo>
                    <a:pt x="2496" y="1657"/>
                    <a:pt x="2490" y="1654"/>
                    <a:pt x="2481" y="1650"/>
                  </a:cubicBezTo>
                  <a:lnTo>
                    <a:pt x="2481" y="1650"/>
                  </a:lnTo>
                  <a:cubicBezTo>
                    <a:pt x="2481" y="1650"/>
                    <a:pt x="2481" y="1650"/>
                    <a:pt x="2481" y="1650"/>
                  </a:cubicBezTo>
                  <a:cubicBezTo>
                    <a:pt x="2384" y="1650"/>
                    <a:pt x="2272" y="1617"/>
                    <a:pt x="2191" y="1553"/>
                  </a:cubicBezTo>
                  <a:cubicBezTo>
                    <a:pt x="1966" y="1407"/>
                    <a:pt x="1821" y="1166"/>
                    <a:pt x="1660" y="941"/>
                  </a:cubicBezTo>
                  <a:cubicBezTo>
                    <a:pt x="1338" y="570"/>
                    <a:pt x="919" y="264"/>
                    <a:pt x="452" y="103"/>
                  </a:cubicBezTo>
                  <a:cubicBezTo>
                    <a:pt x="339" y="89"/>
                    <a:pt x="226" y="1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5570515" y="221986"/>
              <a:ext cx="310531" cy="198023"/>
            </a:xfrm>
            <a:custGeom>
              <a:avLst/>
              <a:gdLst/>
              <a:ahLst/>
              <a:cxnLst/>
              <a:rect l="l" t="t" r="r" b="b"/>
              <a:pathLst>
                <a:path w="6814" h="4345" extrusionOk="0">
                  <a:moveTo>
                    <a:pt x="6268" y="0"/>
                  </a:moveTo>
                  <a:cubicBezTo>
                    <a:pt x="5822" y="0"/>
                    <a:pt x="5478" y="510"/>
                    <a:pt x="5267" y="874"/>
                  </a:cubicBezTo>
                  <a:cubicBezTo>
                    <a:pt x="5058" y="1229"/>
                    <a:pt x="5009" y="1647"/>
                    <a:pt x="4897" y="2051"/>
                  </a:cubicBezTo>
                  <a:cubicBezTo>
                    <a:pt x="4880" y="2083"/>
                    <a:pt x="4880" y="2098"/>
                    <a:pt x="4865" y="2115"/>
                  </a:cubicBezTo>
                  <a:cubicBezTo>
                    <a:pt x="4865" y="2131"/>
                    <a:pt x="4848" y="2131"/>
                    <a:pt x="4848" y="2131"/>
                  </a:cubicBezTo>
                  <a:cubicBezTo>
                    <a:pt x="4800" y="2083"/>
                    <a:pt x="4607" y="1905"/>
                    <a:pt x="4478" y="1825"/>
                  </a:cubicBezTo>
                  <a:cubicBezTo>
                    <a:pt x="4253" y="1696"/>
                    <a:pt x="3995" y="1632"/>
                    <a:pt x="3737" y="1632"/>
                  </a:cubicBezTo>
                  <a:cubicBezTo>
                    <a:pt x="3495" y="1647"/>
                    <a:pt x="3254" y="1761"/>
                    <a:pt x="3061" y="1905"/>
                  </a:cubicBezTo>
                  <a:cubicBezTo>
                    <a:pt x="2836" y="2098"/>
                    <a:pt x="2707" y="2388"/>
                    <a:pt x="2593" y="2663"/>
                  </a:cubicBezTo>
                  <a:cubicBezTo>
                    <a:pt x="2529" y="2824"/>
                    <a:pt x="2529" y="3000"/>
                    <a:pt x="2464" y="3161"/>
                  </a:cubicBezTo>
                  <a:cubicBezTo>
                    <a:pt x="2449" y="3194"/>
                    <a:pt x="2417" y="3258"/>
                    <a:pt x="2400" y="3258"/>
                  </a:cubicBezTo>
                  <a:lnTo>
                    <a:pt x="2385" y="3258"/>
                  </a:lnTo>
                  <a:cubicBezTo>
                    <a:pt x="2336" y="3226"/>
                    <a:pt x="2303" y="3161"/>
                    <a:pt x="2256" y="3129"/>
                  </a:cubicBezTo>
                  <a:cubicBezTo>
                    <a:pt x="2013" y="2888"/>
                    <a:pt x="1756" y="2598"/>
                    <a:pt x="1401" y="2549"/>
                  </a:cubicBezTo>
                  <a:cubicBezTo>
                    <a:pt x="1335" y="2543"/>
                    <a:pt x="1267" y="2539"/>
                    <a:pt x="1198" y="2539"/>
                  </a:cubicBezTo>
                  <a:cubicBezTo>
                    <a:pt x="937" y="2539"/>
                    <a:pt x="675" y="2596"/>
                    <a:pt x="484" y="2775"/>
                  </a:cubicBezTo>
                  <a:cubicBezTo>
                    <a:pt x="338" y="2920"/>
                    <a:pt x="306" y="3129"/>
                    <a:pt x="242" y="3307"/>
                  </a:cubicBezTo>
                  <a:cubicBezTo>
                    <a:pt x="145" y="3629"/>
                    <a:pt x="1" y="3999"/>
                    <a:pt x="65" y="4321"/>
                  </a:cubicBezTo>
                  <a:cubicBezTo>
                    <a:pt x="81" y="4337"/>
                    <a:pt x="99" y="4345"/>
                    <a:pt x="116" y="4345"/>
                  </a:cubicBezTo>
                  <a:cubicBezTo>
                    <a:pt x="149" y="4345"/>
                    <a:pt x="177" y="4316"/>
                    <a:pt x="177" y="4273"/>
                  </a:cubicBezTo>
                  <a:cubicBezTo>
                    <a:pt x="177" y="3934"/>
                    <a:pt x="291" y="3597"/>
                    <a:pt x="403" y="3275"/>
                  </a:cubicBezTo>
                  <a:cubicBezTo>
                    <a:pt x="452" y="3114"/>
                    <a:pt x="499" y="2920"/>
                    <a:pt x="645" y="2824"/>
                  </a:cubicBezTo>
                  <a:cubicBezTo>
                    <a:pt x="799" y="2718"/>
                    <a:pt x="987" y="2675"/>
                    <a:pt x="1175" y="2675"/>
                  </a:cubicBezTo>
                  <a:cubicBezTo>
                    <a:pt x="1303" y="2675"/>
                    <a:pt x="1430" y="2694"/>
                    <a:pt x="1547" y="2727"/>
                  </a:cubicBezTo>
                  <a:cubicBezTo>
                    <a:pt x="1837" y="2856"/>
                    <a:pt x="2030" y="3129"/>
                    <a:pt x="2256" y="3339"/>
                  </a:cubicBezTo>
                  <a:cubicBezTo>
                    <a:pt x="2309" y="3386"/>
                    <a:pt x="2357" y="3408"/>
                    <a:pt x="2402" y="3408"/>
                  </a:cubicBezTo>
                  <a:cubicBezTo>
                    <a:pt x="2479" y="3408"/>
                    <a:pt x="2543" y="3344"/>
                    <a:pt x="2593" y="3243"/>
                  </a:cubicBezTo>
                  <a:cubicBezTo>
                    <a:pt x="2674" y="3065"/>
                    <a:pt x="2674" y="2839"/>
                    <a:pt x="2739" y="2663"/>
                  </a:cubicBezTo>
                  <a:cubicBezTo>
                    <a:pt x="2836" y="2437"/>
                    <a:pt x="2948" y="2212"/>
                    <a:pt x="3125" y="2051"/>
                  </a:cubicBezTo>
                  <a:cubicBezTo>
                    <a:pt x="3302" y="1905"/>
                    <a:pt x="3560" y="1793"/>
                    <a:pt x="3737" y="1793"/>
                  </a:cubicBezTo>
                  <a:cubicBezTo>
                    <a:pt x="3978" y="1793"/>
                    <a:pt x="4253" y="1857"/>
                    <a:pt x="4494" y="2018"/>
                  </a:cubicBezTo>
                  <a:cubicBezTo>
                    <a:pt x="4607" y="2083"/>
                    <a:pt x="4719" y="2259"/>
                    <a:pt x="4848" y="2292"/>
                  </a:cubicBezTo>
                  <a:cubicBezTo>
                    <a:pt x="5074" y="2259"/>
                    <a:pt x="5058" y="1970"/>
                    <a:pt x="5123" y="1793"/>
                  </a:cubicBezTo>
                  <a:cubicBezTo>
                    <a:pt x="5219" y="1325"/>
                    <a:pt x="5331" y="971"/>
                    <a:pt x="5621" y="601"/>
                  </a:cubicBezTo>
                  <a:cubicBezTo>
                    <a:pt x="5820" y="350"/>
                    <a:pt x="6051" y="153"/>
                    <a:pt x="6270" y="153"/>
                  </a:cubicBezTo>
                  <a:cubicBezTo>
                    <a:pt x="6318" y="153"/>
                    <a:pt x="6365" y="162"/>
                    <a:pt x="6411" y="182"/>
                  </a:cubicBezTo>
                  <a:cubicBezTo>
                    <a:pt x="6459" y="198"/>
                    <a:pt x="6604" y="279"/>
                    <a:pt x="6716" y="327"/>
                  </a:cubicBezTo>
                  <a:cubicBezTo>
                    <a:pt x="6749" y="327"/>
                    <a:pt x="6798" y="294"/>
                    <a:pt x="6798" y="262"/>
                  </a:cubicBezTo>
                  <a:cubicBezTo>
                    <a:pt x="6813" y="182"/>
                    <a:pt x="6733" y="150"/>
                    <a:pt x="6669" y="133"/>
                  </a:cubicBezTo>
                  <a:cubicBezTo>
                    <a:pt x="6604" y="101"/>
                    <a:pt x="6540" y="54"/>
                    <a:pt x="6476" y="37"/>
                  </a:cubicBezTo>
                  <a:cubicBezTo>
                    <a:pt x="6404" y="12"/>
                    <a:pt x="6335" y="0"/>
                    <a:pt x="6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5522800" y="95606"/>
              <a:ext cx="317868" cy="176193"/>
            </a:xfrm>
            <a:custGeom>
              <a:avLst/>
              <a:gdLst/>
              <a:ahLst/>
              <a:cxnLst/>
              <a:rect l="l" t="t" r="r" b="b"/>
              <a:pathLst>
                <a:path w="6975" h="3866" extrusionOk="0">
                  <a:moveTo>
                    <a:pt x="6305" y="0"/>
                  </a:moveTo>
                  <a:cubicBezTo>
                    <a:pt x="6271" y="0"/>
                    <a:pt x="6237" y="2"/>
                    <a:pt x="6202" y="7"/>
                  </a:cubicBezTo>
                  <a:cubicBezTo>
                    <a:pt x="5670" y="56"/>
                    <a:pt x="5525" y="604"/>
                    <a:pt x="5300" y="1006"/>
                  </a:cubicBezTo>
                  <a:cubicBezTo>
                    <a:pt x="5199" y="1099"/>
                    <a:pt x="5089" y="1121"/>
                    <a:pt x="4963" y="1121"/>
                  </a:cubicBezTo>
                  <a:cubicBezTo>
                    <a:pt x="4849" y="1121"/>
                    <a:pt x="4721" y="1103"/>
                    <a:pt x="4574" y="1103"/>
                  </a:cubicBezTo>
                  <a:cubicBezTo>
                    <a:pt x="4526" y="1096"/>
                    <a:pt x="4479" y="1093"/>
                    <a:pt x="4433" y="1093"/>
                  </a:cubicBezTo>
                  <a:cubicBezTo>
                    <a:pt x="3766" y="1093"/>
                    <a:pt x="3285" y="1723"/>
                    <a:pt x="3028" y="2311"/>
                  </a:cubicBezTo>
                  <a:cubicBezTo>
                    <a:pt x="3028" y="2366"/>
                    <a:pt x="2934" y="2527"/>
                    <a:pt x="2927" y="2552"/>
                  </a:cubicBezTo>
                  <a:lnTo>
                    <a:pt x="2884" y="2552"/>
                  </a:lnTo>
                  <a:lnTo>
                    <a:pt x="2884" y="2537"/>
                  </a:lnTo>
                  <a:cubicBezTo>
                    <a:pt x="2592" y="2210"/>
                    <a:pt x="2267" y="2010"/>
                    <a:pt x="1889" y="2010"/>
                  </a:cubicBezTo>
                  <a:cubicBezTo>
                    <a:pt x="1746" y="2010"/>
                    <a:pt x="1594" y="2039"/>
                    <a:pt x="1434" y="2101"/>
                  </a:cubicBezTo>
                  <a:cubicBezTo>
                    <a:pt x="855" y="2294"/>
                    <a:pt x="532" y="2827"/>
                    <a:pt x="242" y="3342"/>
                  </a:cubicBezTo>
                  <a:cubicBezTo>
                    <a:pt x="161" y="3486"/>
                    <a:pt x="32" y="3647"/>
                    <a:pt x="0" y="3808"/>
                  </a:cubicBezTo>
                  <a:cubicBezTo>
                    <a:pt x="10" y="3845"/>
                    <a:pt x="45" y="3866"/>
                    <a:pt x="79" y="3866"/>
                  </a:cubicBezTo>
                  <a:cubicBezTo>
                    <a:pt x="106" y="3866"/>
                    <a:pt x="132" y="3853"/>
                    <a:pt x="146" y="3825"/>
                  </a:cubicBezTo>
                  <a:cubicBezTo>
                    <a:pt x="513" y="3106"/>
                    <a:pt x="1009" y="2157"/>
                    <a:pt x="1898" y="2157"/>
                  </a:cubicBezTo>
                  <a:cubicBezTo>
                    <a:pt x="1947" y="2157"/>
                    <a:pt x="1996" y="2160"/>
                    <a:pt x="2046" y="2166"/>
                  </a:cubicBezTo>
                  <a:cubicBezTo>
                    <a:pt x="2255" y="2198"/>
                    <a:pt x="2433" y="2311"/>
                    <a:pt x="2594" y="2455"/>
                  </a:cubicBezTo>
                  <a:cubicBezTo>
                    <a:pt x="2674" y="2537"/>
                    <a:pt x="2738" y="2633"/>
                    <a:pt x="2852" y="2681"/>
                  </a:cubicBezTo>
                  <a:cubicBezTo>
                    <a:pt x="2883" y="2695"/>
                    <a:pt x="2910" y="2701"/>
                    <a:pt x="2933" y="2701"/>
                  </a:cubicBezTo>
                  <a:cubicBezTo>
                    <a:pt x="3045" y="2701"/>
                    <a:pt x="3086" y="2562"/>
                    <a:pt x="3125" y="2455"/>
                  </a:cubicBezTo>
                  <a:cubicBezTo>
                    <a:pt x="3345" y="1905"/>
                    <a:pt x="3811" y="1247"/>
                    <a:pt x="4404" y="1247"/>
                  </a:cubicBezTo>
                  <a:cubicBezTo>
                    <a:pt x="4417" y="1247"/>
                    <a:pt x="4431" y="1247"/>
                    <a:pt x="4446" y="1248"/>
                  </a:cubicBezTo>
                  <a:cubicBezTo>
                    <a:pt x="4462" y="1247"/>
                    <a:pt x="4479" y="1247"/>
                    <a:pt x="4496" y="1247"/>
                  </a:cubicBezTo>
                  <a:cubicBezTo>
                    <a:pt x="4649" y="1247"/>
                    <a:pt x="4816" y="1278"/>
                    <a:pt x="4973" y="1278"/>
                  </a:cubicBezTo>
                  <a:cubicBezTo>
                    <a:pt x="5139" y="1278"/>
                    <a:pt x="5295" y="1243"/>
                    <a:pt x="5412" y="1103"/>
                  </a:cubicBezTo>
                  <a:cubicBezTo>
                    <a:pt x="5541" y="941"/>
                    <a:pt x="5590" y="733"/>
                    <a:pt x="5702" y="555"/>
                  </a:cubicBezTo>
                  <a:cubicBezTo>
                    <a:pt x="5815" y="346"/>
                    <a:pt x="6041" y="168"/>
                    <a:pt x="6234" y="168"/>
                  </a:cubicBezTo>
                  <a:cubicBezTo>
                    <a:pt x="6257" y="165"/>
                    <a:pt x="6279" y="163"/>
                    <a:pt x="6301" y="163"/>
                  </a:cubicBezTo>
                  <a:cubicBezTo>
                    <a:pt x="6482" y="163"/>
                    <a:pt x="6647" y="270"/>
                    <a:pt x="6862" y="314"/>
                  </a:cubicBezTo>
                  <a:cubicBezTo>
                    <a:pt x="6975" y="297"/>
                    <a:pt x="6943" y="136"/>
                    <a:pt x="6846" y="136"/>
                  </a:cubicBezTo>
                  <a:cubicBezTo>
                    <a:pt x="6668" y="69"/>
                    <a:pt x="6492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28835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35"/>
          <p:cNvSpPr/>
          <p:nvPr/>
        </p:nvSpPr>
        <p:spPr>
          <a:xfrm>
            <a:off x="6728938" y="-514250"/>
            <a:ext cx="1588518" cy="1497681"/>
          </a:xfrm>
          <a:custGeom>
            <a:avLst/>
            <a:gdLst/>
            <a:ahLst/>
            <a:cxnLst/>
            <a:rect l="l" t="t" r="r" b="b"/>
            <a:pathLst>
              <a:path w="33139" h="31244" extrusionOk="0">
                <a:moveTo>
                  <a:pt x="17422" y="9"/>
                </a:moveTo>
                <a:cubicBezTo>
                  <a:pt x="16634" y="9"/>
                  <a:pt x="15847" y="68"/>
                  <a:pt x="15059" y="188"/>
                </a:cubicBezTo>
                <a:cubicBezTo>
                  <a:pt x="12480" y="675"/>
                  <a:pt x="10144" y="2050"/>
                  <a:pt x="7995" y="3640"/>
                </a:cubicBezTo>
                <a:cubicBezTo>
                  <a:pt x="1" y="9529"/>
                  <a:pt x="316" y="15173"/>
                  <a:pt x="1563" y="20775"/>
                </a:cubicBezTo>
                <a:cubicBezTo>
                  <a:pt x="4600" y="28469"/>
                  <a:pt x="7938" y="29643"/>
                  <a:pt x="12522" y="30589"/>
                </a:cubicBezTo>
                <a:cubicBezTo>
                  <a:pt x="14113" y="30918"/>
                  <a:pt x="15731" y="31133"/>
                  <a:pt x="17351" y="31191"/>
                </a:cubicBezTo>
                <a:cubicBezTo>
                  <a:pt x="17511" y="31191"/>
                  <a:pt x="18090" y="31243"/>
                  <a:pt x="18825" y="31243"/>
                </a:cubicBezTo>
                <a:cubicBezTo>
                  <a:pt x="19669" y="31243"/>
                  <a:pt x="20719" y="31174"/>
                  <a:pt x="21577" y="30875"/>
                </a:cubicBezTo>
                <a:cubicBezTo>
                  <a:pt x="23697" y="30316"/>
                  <a:pt x="27737" y="29371"/>
                  <a:pt x="30058" y="26247"/>
                </a:cubicBezTo>
                <a:cubicBezTo>
                  <a:pt x="30818" y="25244"/>
                  <a:pt x="31605" y="24199"/>
                  <a:pt x="32035" y="22967"/>
                </a:cubicBezTo>
                <a:cubicBezTo>
                  <a:pt x="32279" y="22236"/>
                  <a:pt x="32379" y="21477"/>
                  <a:pt x="32465" y="20703"/>
                </a:cubicBezTo>
                <a:cubicBezTo>
                  <a:pt x="32579" y="20102"/>
                  <a:pt x="32680" y="19485"/>
                  <a:pt x="32680" y="18855"/>
                </a:cubicBezTo>
                <a:cubicBezTo>
                  <a:pt x="32680" y="17523"/>
                  <a:pt x="33139" y="14671"/>
                  <a:pt x="32594" y="12121"/>
                </a:cubicBezTo>
                <a:cubicBezTo>
                  <a:pt x="32193" y="10173"/>
                  <a:pt x="31519" y="8310"/>
                  <a:pt x="30688" y="6549"/>
                </a:cubicBezTo>
                <a:cubicBezTo>
                  <a:pt x="30688" y="6534"/>
                  <a:pt x="30675" y="6534"/>
                  <a:pt x="30675" y="6520"/>
                </a:cubicBezTo>
                <a:cubicBezTo>
                  <a:pt x="30187" y="5546"/>
                  <a:pt x="29685" y="4572"/>
                  <a:pt x="28969" y="3783"/>
                </a:cubicBezTo>
                <a:cubicBezTo>
                  <a:pt x="27695" y="2379"/>
                  <a:pt x="26132" y="1176"/>
                  <a:pt x="24342" y="660"/>
                </a:cubicBezTo>
                <a:cubicBezTo>
                  <a:pt x="22050" y="1"/>
                  <a:pt x="19758" y="73"/>
                  <a:pt x="17895" y="16"/>
                </a:cubicBezTo>
                <a:cubicBezTo>
                  <a:pt x="17738" y="11"/>
                  <a:pt x="17580" y="9"/>
                  <a:pt x="17422" y="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5"/>
          <p:cNvSpPr/>
          <p:nvPr/>
        </p:nvSpPr>
        <p:spPr>
          <a:xfrm rot="10800000">
            <a:off x="7069988" y="2100"/>
            <a:ext cx="670800" cy="670800"/>
          </a:xfrm>
          <a:prstGeom prst="arc">
            <a:avLst>
              <a:gd name="adj1" fmla="val 16200000"/>
              <a:gd name="adj2" fmla="val 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5"/>
          <p:cNvSpPr/>
          <p:nvPr/>
        </p:nvSpPr>
        <p:spPr>
          <a:xfrm rot="9899998">
            <a:off x="7195582" y="127693"/>
            <a:ext cx="419597" cy="419597"/>
          </a:xfrm>
          <a:prstGeom prst="arc">
            <a:avLst>
              <a:gd name="adj1" fmla="val 16200000"/>
              <a:gd name="adj2" fmla="val 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5"/>
          <p:cNvSpPr txBox="1">
            <a:spLocks noGrp="1"/>
          </p:cNvSpPr>
          <p:nvPr>
            <p:ph type="title"/>
          </p:nvPr>
        </p:nvSpPr>
        <p:spPr>
          <a:xfrm>
            <a:off x="720000" y="539399"/>
            <a:ext cx="4294800" cy="9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10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834" name="Google Shape;834;p35"/>
          <p:cNvSpPr txBox="1">
            <a:spLocks noGrp="1"/>
          </p:cNvSpPr>
          <p:nvPr>
            <p:ph type="subTitle" idx="1"/>
          </p:nvPr>
        </p:nvSpPr>
        <p:spPr>
          <a:xfrm>
            <a:off x="720000" y="1686313"/>
            <a:ext cx="3434700" cy="12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5" name="Google Shape;835;p35"/>
          <p:cNvSpPr txBox="1"/>
          <p:nvPr/>
        </p:nvSpPr>
        <p:spPr>
          <a:xfrm>
            <a:off x="720000" y="3603800"/>
            <a:ext cx="4099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and infographics &amp; images by</a:t>
            </a:r>
            <a:r>
              <a:rPr lang="en" sz="10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36" name="Google Shape;836;p35"/>
          <p:cNvSpPr/>
          <p:nvPr/>
        </p:nvSpPr>
        <p:spPr>
          <a:xfrm>
            <a:off x="-100" y="4476749"/>
            <a:ext cx="9144084" cy="666764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5"/>
          <p:cNvSpPr/>
          <p:nvPr/>
        </p:nvSpPr>
        <p:spPr>
          <a:xfrm>
            <a:off x="8258059" y="3400414"/>
            <a:ext cx="1270158" cy="762666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5"/>
          <p:cNvSpPr/>
          <p:nvPr/>
        </p:nvSpPr>
        <p:spPr>
          <a:xfrm flipH="1">
            <a:off x="0" y="4867572"/>
            <a:ext cx="9144068" cy="275958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295793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0" name="Google Shape;840;p36"/>
          <p:cNvGrpSpPr/>
          <p:nvPr/>
        </p:nvGrpSpPr>
        <p:grpSpPr>
          <a:xfrm rot="-1184753">
            <a:off x="246628" y="3855249"/>
            <a:ext cx="612422" cy="782623"/>
            <a:chOff x="1027000" y="3669750"/>
            <a:chExt cx="850415" cy="1086759"/>
          </a:xfrm>
        </p:grpSpPr>
        <p:sp>
          <p:nvSpPr>
            <p:cNvPr id="841" name="Google Shape;841;p36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" name="Google Shape;845;p36"/>
          <p:cNvSpPr/>
          <p:nvPr/>
        </p:nvSpPr>
        <p:spPr>
          <a:xfrm>
            <a:off x="8056110" y="752026"/>
            <a:ext cx="1424240" cy="721767"/>
          </a:xfrm>
          <a:custGeom>
            <a:avLst/>
            <a:gdLst/>
            <a:ahLst/>
            <a:cxnLst/>
            <a:rect l="l" t="t" r="r" b="b"/>
            <a:pathLst>
              <a:path w="66803" h="33854" extrusionOk="0">
                <a:moveTo>
                  <a:pt x="14000" y="12739"/>
                </a:moveTo>
                <a:lnTo>
                  <a:pt x="14000" y="12739"/>
                </a:lnTo>
                <a:cubicBezTo>
                  <a:pt x="13947" y="12871"/>
                  <a:pt x="13894" y="12976"/>
                  <a:pt x="13868" y="13108"/>
                </a:cubicBezTo>
                <a:cubicBezTo>
                  <a:pt x="13736" y="13373"/>
                  <a:pt x="13630" y="13637"/>
                  <a:pt x="13525" y="13927"/>
                </a:cubicBezTo>
                <a:lnTo>
                  <a:pt x="13472" y="14007"/>
                </a:lnTo>
                <a:cubicBezTo>
                  <a:pt x="13657" y="13584"/>
                  <a:pt x="13815" y="13161"/>
                  <a:pt x="14000" y="12739"/>
                </a:cubicBezTo>
                <a:close/>
                <a:moveTo>
                  <a:pt x="2378" y="24678"/>
                </a:moveTo>
                <a:lnTo>
                  <a:pt x="2336" y="24741"/>
                </a:lnTo>
                <a:lnTo>
                  <a:pt x="2336" y="24741"/>
                </a:lnTo>
                <a:cubicBezTo>
                  <a:pt x="2352" y="24721"/>
                  <a:pt x="2367" y="24699"/>
                  <a:pt x="2378" y="24678"/>
                </a:cubicBezTo>
                <a:close/>
                <a:moveTo>
                  <a:pt x="24507" y="0"/>
                </a:moveTo>
                <a:cubicBezTo>
                  <a:pt x="23981" y="0"/>
                  <a:pt x="23455" y="89"/>
                  <a:pt x="22955" y="271"/>
                </a:cubicBezTo>
                <a:cubicBezTo>
                  <a:pt x="22585" y="377"/>
                  <a:pt x="22241" y="535"/>
                  <a:pt x="21898" y="720"/>
                </a:cubicBezTo>
                <a:cubicBezTo>
                  <a:pt x="21766" y="799"/>
                  <a:pt x="21634" y="879"/>
                  <a:pt x="21502" y="984"/>
                </a:cubicBezTo>
                <a:lnTo>
                  <a:pt x="21475" y="1011"/>
                </a:lnTo>
                <a:lnTo>
                  <a:pt x="21502" y="1011"/>
                </a:lnTo>
                <a:cubicBezTo>
                  <a:pt x="21449" y="1064"/>
                  <a:pt x="21370" y="1116"/>
                  <a:pt x="21317" y="1169"/>
                </a:cubicBezTo>
                <a:cubicBezTo>
                  <a:pt x="21343" y="1143"/>
                  <a:pt x="21370" y="1116"/>
                  <a:pt x="21396" y="1090"/>
                </a:cubicBezTo>
                <a:lnTo>
                  <a:pt x="21396" y="1090"/>
                </a:lnTo>
                <a:cubicBezTo>
                  <a:pt x="20973" y="1380"/>
                  <a:pt x="20604" y="1697"/>
                  <a:pt x="20260" y="2094"/>
                </a:cubicBezTo>
                <a:cubicBezTo>
                  <a:pt x="19864" y="2463"/>
                  <a:pt x="19468" y="2860"/>
                  <a:pt x="19124" y="3282"/>
                </a:cubicBezTo>
                <a:cubicBezTo>
                  <a:pt x="18702" y="3705"/>
                  <a:pt x="18358" y="4154"/>
                  <a:pt x="18068" y="4656"/>
                </a:cubicBezTo>
                <a:cubicBezTo>
                  <a:pt x="17830" y="4920"/>
                  <a:pt x="17645" y="5184"/>
                  <a:pt x="17460" y="5475"/>
                </a:cubicBezTo>
                <a:cubicBezTo>
                  <a:pt x="17196" y="5924"/>
                  <a:pt x="16932" y="6373"/>
                  <a:pt x="16694" y="6848"/>
                </a:cubicBezTo>
                <a:cubicBezTo>
                  <a:pt x="14898" y="9780"/>
                  <a:pt x="13445" y="12950"/>
                  <a:pt x="12362" y="16225"/>
                </a:cubicBezTo>
                <a:cubicBezTo>
                  <a:pt x="12310" y="15908"/>
                  <a:pt x="12257" y="15565"/>
                  <a:pt x="12151" y="15274"/>
                </a:cubicBezTo>
                <a:cubicBezTo>
                  <a:pt x="12072" y="14799"/>
                  <a:pt x="11861" y="14403"/>
                  <a:pt x="11544" y="14086"/>
                </a:cubicBezTo>
                <a:cubicBezTo>
                  <a:pt x="11227" y="13848"/>
                  <a:pt x="10883" y="13663"/>
                  <a:pt x="10513" y="13584"/>
                </a:cubicBezTo>
                <a:cubicBezTo>
                  <a:pt x="10461" y="13557"/>
                  <a:pt x="10381" y="13531"/>
                  <a:pt x="10302" y="13531"/>
                </a:cubicBezTo>
                <a:cubicBezTo>
                  <a:pt x="10038" y="13531"/>
                  <a:pt x="9747" y="13584"/>
                  <a:pt x="9536" y="13742"/>
                </a:cubicBezTo>
                <a:cubicBezTo>
                  <a:pt x="9034" y="13980"/>
                  <a:pt x="8638" y="14376"/>
                  <a:pt x="8400" y="14878"/>
                </a:cubicBezTo>
                <a:cubicBezTo>
                  <a:pt x="8163" y="15301"/>
                  <a:pt x="7951" y="15750"/>
                  <a:pt x="7793" y="16225"/>
                </a:cubicBezTo>
                <a:cubicBezTo>
                  <a:pt x="7291" y="17308"/>
                  <a:pt x="6947" y="18497"/>
                  <a:pt x="6842" y="19686"/>
                </a:cubicBezTo>
                <a:cubicBezTo>
                  <a:pt x="6763" y="20267"/>
                  <a:pt x="6763" y="20874"/>
                  <a:pt x="6842" y="21482"/>
                </a:cubicBezTo>
                <a:cubicBezTo>
                  <a:pt x="6419" y="21640"/>
                  <a:pt x="5759" y="21931"/>
                  <a:pt x="5363" y="22116"/>
                </a:cubicBezTo>
                <a:cubicBezTo>
                  <a:pt x="4755" y="22459"/>
                  <a:pt x="4174" y="22908"/>
                  <a:pt x="3699" y="23436"/>
                </a:cubicBezTo>
                <a:cubicBezTo>
                  <a:pt x="3619" y="23516"/>
                  <a:pt x="3566" y="23621"/>
                  <a:pt x="3514" y="23701"/>
                </a:cubicBezTo>
                <a:cubicBezTo>
                  <a:pt x="3008" y="24029"/>
                  <a:pt x="2552" y="24430"/>
                  <a:pt x="2212" y="24926"/>
                </a:cubicBezTo>
                <a:lnTo>
                  <a:pt x="2212" y="24926"/>
                </a:lnTo>
                <a:lnTo>
                  <a:pt x="2336" y="24741"/>
                </a:lnTo>
                <a:lnTo>
                  <a:pt x="2336" y="24741"/>
                </a:lnTo>
                <a:cubicBezTo>
                  <a:pt x="2313" y="24769"/>
                  <a:pt x="2288" y="24794"/>
                  <a:pt x="2272" y="24810"/>
                </a:cubicBezTo>
                <a:cubicBezTo>
                  <a:pt x="1982" y="25206"/>
                  <a:pt x="1691" y="25629"/>
                  <a:pt x="1480" y="26051"/>
                </a:cubicBezTo>
                <a:cubicBezTo>
                  <a:pt x="1004" y="26712"/>
                  <a:pt x="634" y="27451"/>
                  <a:pt x="344" y="28217"/>
                </a:cubicBezTo>
                <a:cubicBezTo>
                  <a:pt x="159" y="28798"/>
                  <a:pt x="80" y="29406"/>
                  <a:pt x="106" y="30040"/>
                </a:cubicBezTo>
                <a:cubicBezTo>
                  <a:pt x="212" y="30463"/>
                  <a:pt x="1" y="30331"/>
                  <a:pt x="450" y="31466"/>
                </a:cubicBezTo>
                <a:cubicBezTo>
                  <a:pt x="819" y="32180"/>
                  <a:pt x="1480" y="32734"/>
                  <a:pt x="2246" y="33025"/>
                </a:cubicBezTo>
                <a:cubicBezTo>
                  <a:pt x="3012" y="33395"/>
                  <a:pt x="3857" y="33606"/>
                  <a:pt x="4702" y="33712"/>
                </a:cubicBezTo>
                <a:lnTo>
                  <a:pt x="5098" y="33764"/>
                </a:lnTo>
                <a:lnTo>
                  <a:pt x="5098" y="33764"/>
                </a:lnTo>
                <a:lnTo>
                  <a:pt x="4755" y="33712"/>
                </a:lnTo>
                <a:lnTo>
                  <a:pt x="4755" y="33712"/>
                </a:lnTo>
                <a:cubicBezTo>
                  <a:pt x="5548" y="33822"/>
                  <a:pt x="6340" y="33854"/>
                  <a:pt x="7130" y="33854"/>
                </a:cubicBezTo>
                <a:cubicBezTo>
                  <a:pt x="8237" y="33854"/>
                  <a:pt x="9340" y="33791"/>
                  <a:pt x="10434" y="33791"/>
                </a:cubicBezTo>
                <a:cubicBezTo>
                  <a:pt x="12706" y="33738"/>
                  <a:pt x="14977" y="33738"/>
                  <a:pt x="17249" y="33738"/>
                </a:cubicBezTo>
                <a:cubicBezTo>
                  <a:pt x="19181" y="33671"/>
                  <a:pt x="21132" y="33567"/>
                  <a:pt x="23086" y="33567"/>
                </a:cubicBezTo>
                <a:cubicBezTo>
                  <a:pt x="23456" y="33567"/>
                  <a:pt x="23826" y="33571"/>
                  <a:pt x="24196" y="33579"/>
                </a:cubicBezTo>
                <a:cubicBezTo>
                  <a:pt x="25543" y="33579"/>
                  <a:pt x="26890" y="33527"/>
                  <a:pt x="28237" y="33447"/>
                </a:cubicBezTo>
                <a:lnTo>
                  <a:pt x="28264" y="33447"/>
                </a:lnTo>
                <a:cubicBezTo>
                  <a:pt x="29505" y="33368"/>
                  <a:pt x="30800" y="33421"/>
                  <a:pt x="32041" y="33315"/>
                </a:cubicBezTo>
                <a:cubicBezTo>
                  <a:pt x="32583" y="33315"/>
                  <a:pt x="33124" y="33309"/>
                  <a:pt x="33662" y="33309"/>
                </a:cubicBezTo>
                <a:cubicBezTo>
                  <a:pt x="34200" y="33309"/>
                  <a:pt x="34735" y="33315"/>
                  <a:pt x="35264" y="33342"/>
                </a:cubicBezTo>
                <a:cubicBezTo>
                  <a:pt x="36003" y="33263"/>
                  <a:pt x="36743" y="33236"/>
                  <a:pt x="37482" y="33210"/>
                </a:cubicBezTo>
                <a:cubicBezTo>
                  <a:pt x="39913" y="33104"/>
                  <a:pt x="42316" y="32761"/>
                  <a:pt x="43848" y="32629"/>
                </a:cubicBezTo>
                <a:cubicBezTo>
                  <a:pt x="45116" y="32470"/>
                  <a:pt x="46384" y="32391"/>
                  <a:pt x="47652" y="32285"/>
                </a:cubicBezTo>
                <a:cubicBezTo>
                  <a:pt x="47837" y="32206"/>
                  <a:pt x="50346" y="31942"/>
                  <a:pt x="51641" y="31783"/>
                </a:cubicBezTo>
                <a:cubicBezTo>
                  <a:pt x="52723" y="31651"/>
                  <a:pt x="53886" y="31598"/>
                  <a:pt x="55814" y="31281"/>
                </a:cubicBezTo>
                <a:cubicBezTo>
                  <a:pt x="56474" y="31097"/>
                  <a:pt x="57135" y="30938"/>
                  <a:pt x="57795" y="30780"/>
                </a:cubicBezTo>
                <a:cubicBezTo>
                  <a:pt x="58561" y="30489"/>
                  <a:pt x="59327" y="30225"/>
                  <a:pt x="60093" y="29961"/>
                </a:cubicBezTo>
                <a:cubicBezTo>
                  <a:pt x="61150" y="29591"/>
                  <a:pt x="62153" y="29089"/>
                  <a:pt x="63104" y="28508"/>
                </a:cubicBezTo>
                <a:cubicBezTo>
                  <a:pt x="63844" y="27980"/>
                  <a:pt x="64584" y="27451"/>
                  <a:pt x="65350" y="27002"/>
                </a:cubicBezTo>
                <a:cubicBezTo>
                  <a:pt x="65931" y="26580"/>
                  <a:pt x="66512" y="26051"/>
                  <a:pt x="66670" y="25312"/>
                </a:cubicBezTo>
                <a:cubicBezTo>
                  <a:pt x="66802" y="24414"/>
                  <a:pt x="66723" y="23463"/>
                  <a:pt x="65957" y="22908"/>
                </a:cubicBezTo>
                <a:lnTo>
                  <a:pt x="65983" y="22908"/>
                </a:lnTo>
                <a:cubicBezTo>
                  <a:pt x="65640" y="22565"/>
                  <a:pt x="65244" y="22274"/>
                  <a:pt x="64821" y="22010"/>
                </a:cubicBezTo>
                <a:cubicBezTo>
                  <a:pt x="64557" y="21852"/>
                  <a:pt x="64267" y="21772"/>
                  <a:pt x="63976" y="21693"/>
                </a:cubicBezTo>
                <a:cubicBezTo>
                  <a:pt x="63870" y="21667"/>
                  <a:pt x="63791" y="21614"/>
                  <a:pt x="63685" y="21587"/>
                </a:cubicBezTo>
                <a:cubicBezTo>
                  <a:pt x="63185" y="21420"/>
                  <a:pt x="62667" y="21332"/>
                  <a:pt x="62146" y="21332"/>
                </a:cubicBezTo>
                <a:cubicBezTo>
                  <a:pt x="61760" y="21332"/>
                  <a:pt x="61373" y="21381"/>
                  <a:pt x="60991" y="21482"/>
                </a:cubicBezTo>
                <a:lnTo>
                  <a:pt x="60542" y="21614"/>
                </a:lnTo>
                <a:cubicBezTo>
                  <a:pt x="60806" y="20901"/>
                  <a:pt x="60991" y="20161"/>
                  <a:pt x="61070" y="19395"/>
                </a:cubicBezTo>
                <a:cubicBezTo>
                  <a:pt x="61070" y="18048"/>
                  <a:pt x="60146" y="17071"/>
                  <a:pt x="59063" y="16489"/>
                </a:cubicBezTo>
                <a:cubicBezTo>
                  <a:pt x="58587" y="16225"/>
                  <a:pt x="58086" y="16040"/>
                  <a:pt x="57557" y="15988"/>
                </a:cubicBezTo>
                <a:cubicBezTo>
                  <a:pt x="57360" y="15968"/>
                  <a:pt x="57163" y="15958"/>
                  <a:pt x="56966" y="15958"/>
                </a:cubicBezTo>
                <a:cubicBezTo>
                  <a:pt x="56108" y="15958"/>
                  <a:pt x="55257" y="16141"/>
                  <a:pt x="54440" y="16463"/>
                </a:cubicBezTo>
                <a:cubicBezTo>
                  <a:pt x="54256" y="16516"/>
                  <a:pt x="54071" y="16569"/>
                  <a:pt x="53912" y="16674"/>
                </a:cubicBezTo>
                <a:cubicBezTo>
                  <a:pt x="53252" y="16938"/>
                  <a:pt x="53833" y="16701"/>
                  <a:pt x="52803" y="17150"/>
                </a:cubicBezTo>
                <a:cubicBezTo>
                  <a:pt x="52565" y="17282"/>
                  <a:pt x="52354" y="17388"/>
                  <a:pt x="52142" y="17493"/>
                </a:cubicBezTo>
                <a:cubicBezTo>
                  <a:pt x="52142" y="17440"/>
                  <a:pt x="52169" y="17388"/>
                  <a:pt x="52195" y="17335"/>
                </a:cubicBezTo>
                <a:cubicBezTo>
                  <a:pt x="52274" y="17203"/>
                  <a:pt x="52301" y="17176"/>
                  <a:pt x="52274" y="17176"/>
                </a:cubicBezTo>
                <a:cubicBezTo>
                  <a:pt x="52486" y="16780"/>
                  <a:pt x="52671" y="16410"/>
                  <a:pt x="52829" y="16014"/>
                </a:cubicBezTo>
                <a:cubicBezTo>
                  <a:pt x="53199" y="15274"/>
                  <a:pt x="53490" y="14482"/>
                  <a:pt x="53674" y="13663"/>
                </a:cubicBezTo>
                <a:cubicBezTo>
                  <a:pt x="53727" y="13425"/>
                  <a:pt x="53806" y="13188"/>
                  <a:pt x="53859" y="12976"/>
                </a:cubicBezTo>
                <a:lnTo>
                  <a:pt x="53859" y="12976"/>
                </a:lnTo>
                <a:lnTo>
                  <a:pt x="53833" y="13003"/>
                </a:lnTo>
                <a:cubicBezTo>
                  <a:pt x="54071" y="12316"/>
                  <a:pt x="53965" y="11524"/>
                  <a:pt x="53859" y="10810"/>
                </a:cubicBezTo>
                <a:cubicBezTo>
                  <a:pt x="53622" y="9146"/>
                  <a:pt x="52512" y="7509"/>
                  <a:pt x="50954" y="7007"/>
                </a:cubicBezTo>
                <a:cubicBezTo>
                  <a:pt x="50715" y="6942"/>
                  <a:pt x="50475" y="6916"/>
                  <a:pt x="50233" y="6916"/>
                </a:cubicBezTo>
                <a:cubicBezTo>
                  <a:pt x="49592" y="6916"/>
                  <a:pt x="48945" y="7096"/>
                  <a:pt x="48312" y="7192"/>
                </a:cubicBezTo>
                <a:cubicBezTo>
                  <a:pt x="46543" y="7852"/>
                  <a:pt x="46226" y="8512"/>
                  <a:pt x="45301" y="9173"/>
                </a:cubicBezTo>
                <a:cubicBezTo>
                  <a:pt x="44535" y="9807"/>
                  <a:pt x="43980" y="10705"/>
                  <a:pt x="43267" y="11418"/>
                </a:cubicBezTo>
                <a:cubicBezTo>
                  <a:pt x="42554" y="12131"/>
                  <a:pt x="42026" y="12950"/>
                  <a:pt x="41286" y="13637"/>
                </a:cubicBezTo>
                <a:cubicBezTo>
                  <a:pt x="41392" y="13320"/>
                  <a:pt x="41497" y="13029"/>
                  <a:pt x="41629" y="12712"/>
                </a:cubicBezTo>
                <a:cubicBezTo>
                  <a:pt x="42422" y="10652"/>
                  <a:pt x="42343" y="9410"/>
                  <a:pt x="42528" y="7905"/>
                </a:cubicBezTo>
                <a:cubicBezTo>
                  <a:pt x="42528" y="7871"/>
                  <a:pt x="42528" y="7835"/>
                  <a:pt x="42528" y="7799"/>
                </a:cubicBezTo>
                <a:cubicBezTo>
                  <a:pt x="42528" y="7720"/>
                  <a:pt x="42528" y="7641"/>
                  <a:pt x="42554" y="7561"/>
                </a:cubicBezTo>
                <a:cubicBezTo>
                  <a:pt x="42554" y="7537"/>
                  <a:pt x="42554" y="7519"/>
                  <a:pt x="42554" y="7509"/>
                </a:cubicBezTo>
                <a:cubicBezTo>
                  <a:pt x="42554" y="7419"/>
                  <a:pt x="42573" y="7311"/>
                  <a:pt x="42579" y="7215"/>
                </a:cubicBezTo>
                <a:lnTo>
                  <a:pt x="42579" y="7215"/>
                </a:lnTo>
                <a:cubicBezTo>
                  <a:pt x="42615" y="6947"/>
                  <a:pt x="42672" y="6500"/>
                  <a:pt x="42686" y="6320"/>
                </a:cubicBezTo>
                <a:cubicBezTo>
                  <a:pt x="42712" y="5131"/>
                  <a:pt x="42316" y="3943"/>
                  <a:pt x="41603" y="2992"/>
                </a:cubicBezTo>
                <a:cubicBezTo>
                  <a:pt x="41063" y="2459"/>
                  <a:pt x="40464" y="2249"/>
                  <a:pt x="39851" y="2249"/>
                </a:cubicBezTo>
                <a:cubicBezTo>
                  <a:pt x="38394" y="2249"/>
                  <a:pt x="36851" y="3431"/>
                  <a:pt x="35792" y="4286"/>
                </a:cubicBezTo>
                <a:cubicBezTo>
                  <a:pt x="34920" y="4946"/>
                  <a:pt x="34101" y="5660"/>
                  <a:pt x="33335" y="6426"/>
                </a:cubicBezTo>
                <a:cubicBezTo>
                  <a:pt x="32966" y="6743"/>
                  <a:pt x="32675" y="7112"/>
                  <a:pt x="32332" y="7403"/>
                </a:cubicBezTo>
                <a:cubicBezTo>
                  <a:pt x="31988" y="7720"/>
                  <a:pt x="31671" y="8063"/>
                  <a:pt x="31381" y="8433"/>
                </a:cubicBezTo>
                <a:cubicBezTo>
                  <a:pt x="31434" y="8354"/>
                  <a:pt x="31513" y="8275"/>
                  <a:pt x="31566" y="8195"/>
                </a:cubicBezTo>
                <a:lnTo>
                  <a:pt x="31566" y="8195"/>
                </a:lnTo>
                <a:cubicBezTo>
                  <a:pt x="31301" y="8486"/>
                  <a:pt x="31037" y="8803"/>
                  <a:pt x="30826" y="9146"/>
                </a:cubicBezTo>
                <a:cubicBezTo>
                  <a:pt x="30562" y="9437"/>
                  <a:pt x="30324" y="9754"/>
                  <a:pt x="30086" y="10097"/>
                </a:cubicBezTo>
                <a:cubicBezTo>
                  <a:pt x="29690" y="10599"/>
                  <a:pt x="29320" y="11154"/>
                  <a:pt x="29003" y="11735"/>
                </a:cubicBezTo>
                <a:cubicBezTo>
                  <a:pt x="28581" y="12395"/>
                  <a:pt x="28211" y="13082"/>
                  <a:pt x="27788" y="13742"/>
                </a:cubicBezTo>
                <a:lnTo>
                  <a:pt x="27788" y="13425"/>
                </a:lnTo>
                <a:cubicBezTo>
                  <a:pt x="27973" y="11761"/>
                  <a:pt x="28079" y="10203"/>
                  <a:pt x="28105" y="8565"/>
                </a:cubicBezTo>
                <a:lnTo>
                  <a:pt x="28105" y="8037"/>
                </a:lnTo>
                <a:cubicBezTo>
                  <a:pt x="28105" y="7878"/>
                  <a:pt x="28158" y="7799"/>
                  <a:pt x="28158" y="7694"/>
                </a:cubicBezTo>
                <a:lnTo>
                  <a:pt x="28158" y="7641"/>
                </a:lnTo>
                <a:cubicBezTo>
                  <a:pt x="28343" y="6294"/>
                  <a:pt x="28317" y="6294"/>
                  <a:pt x="28422" y="5501"/>
                </a:cubicBezTo>
                <a:cubicBezTo>
                  <a:pt x="28422" y="4603"/>
                  <a:pt x="28502" y="3679"/>
                  <a:pt x="28317" y="2780"/>
                </a:cubicBezTo>
                <a:cubicBezTo>
                  <a:pt x="28105" y="1777"/>
                  <a:pt x="27524" y="694"/>
                  <a:pt x="26547" y="456"/>
                </a:cubicBezTo>
                <a:cubicBezTo>
                  <a:pt x="25900" y="155"/>
                  <a:pt x="25203" y="0"/>
                  <a:pt x="24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6"/>
          <p:cNvSpPr/>
          <p:nvPr/>
        </p:nvSpPr>
        <p:spPr>
          <a:xfrm>
            <a:off x="0" y="4414873"/>
            <a:ext cx="9144084" cy="53985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6"/>
          <p:cNvSpPr/>
          <p:nvPr/>
        </p:nvSpPr>
        <p:spPr>
          <a:xfrm>
            <a:off x="0" y="4718328"/>
            <a:ext cx="9144084" cy="425174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6"/>
          <p:cNvSpPr/>
          <p:nvPr/>
        </p:nvSpPr>
        <p:spPr>
          <a:xfrm>
            <a:off x="0" y="4909159"/>
            <a:ext cx="9144129" cy="23432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305624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7"/>
          <p:cNvSpPr/>
          <p:nvPr/>
        </p:nvSpPr>
        <p:spPr>
          <a:xfrm rot="10800000" flipH="1">
            <a:off x="-25" y="4513602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7"/>
          <p:cNvSpPr/>
          <p:nvPr/>
        </p:nvSpPr>
        <p:spPr>
          <a:xfrm>
            <a:off x="8430908" y="3421208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7"/>
          <p:cNvSpPr/>
          <p:nvPr/>
        </p:nvSpPr>
        <p:spPr>
          <a:xfrm>
            <a:off x="8492400" y="54644"/>
            <a:ext cx="774352" cy="464959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7"/>
          <p:cNvSpPr/>
          <p:nvPr/>
        </p:nvSpPr>
        <p:spPr>
          <a:xfrm rot="10800000" flipH="1">
            <a:off x="-9725" y="4785978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" name="Google Shape;854;p37"/>
          <p:cNvGrpSpPr/>
          <p:nvPr/>
        </p:nvGrpSpPr>
        <p:grpSpPr>
          <a:xfrm>
            <a:off x="447338" y="-461712"/>
            <a:ext cx="1588518" cy="1497681"/>
            <a:chOff x="2661788" y="-514250"/>
            <a:chExt cx="1588518" cy="1497681"/>
          </a:xfrm>
        </p:grpSpPr>
        <p:sp>
          <p:nvSpPr>
            <p:cNvPr id="855" name="Google Shape;855;p37"/>
            <p:cNvSpPr/>
            <p:nvPr/>
          </p:nvSpPr>
          <p:spPr>
            <a:xfrm flipH="1">
              <a:off x="2661787" y="-514250"/>
              <a:ext cx="1588518" cy="1497681"/>
            </a:xfrm>
            <a:custGeom>
              <a:avLst/>
              <a:gdLst/>
              <a:ahLst/>
              <a:cxnLst/>
              <a:rect l="l" t="t" r="r" b="b"/>
              <a:pathLst>
                <a:path w="33139" h="31244" extrusionOk="0">
                  <a:moveTo>
                    <a:pt x="17422" y="9"/>
                  </a:moveTo>
                  <a:cubicBezTo>
                    <a:pt x="16634" y="9"/>
                    <a:pt x="15847" y="68"/>
                    <a:pt x="15059" y="188"/>
                  </a:cubicBezTo>
                  <a:cubicBezTo>
                    <a:pt x="12480" y="675"/>
                    <a:pt x="10144" y="2050"/>
                    <a:pt x="7995" y="3640"/>
                  </a:cubicBezTo>
                  <a:cubicBezTo>
                    <a:pt x="1" y="9529"/>
                    <a:pt x="316" y="15173"/>
                    <a:pt x="1563" y="20775"/>
                  </a:cubicBezTo>
                  <a:cubicBezTo>
                    <a:pt x="4600" y="28469"/>
                    <a:pt x="7938" y="29643"/>
                    <a:pt x="12522" y="30589"/>
                  </a:cubicBezTo>
                  <a:cubicBezTo>
                    <a:pt x="14113" y="30918"/>
                    <a:pt x="15731" y="31133"/>
                    <a:pt x="17351" y="31191"/>
                  </a:cubicBezTo>
                  <a:cubicBezTo>
                    <a:pt x="17511" y="31191"/>
                    <a:pt x="18090" y="31243"/>
                    <a:pt x="18825" y="31243"/>
                  </a:cubicBezTo>
                  <a:cubicBezTo>
                    <a:pt x="19669" y="31243"/>
                    <a:pt x="20719" y="31174"/>
                    <a:pt x="21577" y="30875"/>
                  </a:cubicBezTo>
                  <a:cubicBezTo>
                    <a:pt x="23697" y="30316"/>
                    <a:pt x="27737" y="29371"/>
                    <a:pt x="30058" y="26247"/>
                  </a:cubicBezTo>
                  <a:cubicBezTo>
                    <a:pt x="30818" y="25244"/>
                    <a:pt x="31605" y="24199"/>
                    <a:pt x="32035" y="22967"/>
                  </a:cubicBezTo>
                  <a:cubicBezTo>
                    <a:pt x="32279" y="22236"/>
                    <a:pt x="32379" y="21477"/>
                    <a:pt x="32465" y="20703"/>
                  </a:cubicBezTo>
                  <a:cubicBezTo>
                    <a:pt x="32579" y="20102"/>
                    <a:pt x="32680" y="19485"/>
                    <a:pt x="32680" y="18855"/>
                  </a:cubicBezTo>
                  <a:cubicBezTo>
                    <a:pt x="32680" y="17523"/>
                    <a:pt x="33139" y="14671"/>
                    <a:pt x="32594" y="12121"/>
                  </a:cubicBezTo>
                  <a:cubicBezTo>
                    <a:pt x="32193" y="10173"/>
                    <a:pt x="31519" y="8310"/>
                    <a:pt x="30688" y="6549"/>
                  </a:cubicBezTo>
                  <a:cubicBezTo>
                    <a:pt x="30688" y="6534"/>
                    <a:pt x="30675" y="6534"/>
                    <a:pt x="30675" y="6520"/>
                  </a:cubicBezTo>
                  <a:cubicBezTo>
                    <a:pt x="30187" y="5546"/>
                    <a:pt x="29685" y="4572"/>
                    <a:pt x="28969" y="3783"/>
                  </a:cubicBezTo>
                  <a:cubicBezTo>
                    <a:pt x="27695" y="2379"/>
                    <a:pt x="26132" y="1176"/>
                    <a:pt x="24342" y="660"/>
                  </a:cubicBezTo>
                  <a:cubicBezTo>
                    <a:pt x="22050" y="1"/>
                    <a:pt x="19758" y="73"/>
                    <a:pt x="17895" y="16"/>
                  </a:cubicBezTo>
                  <a:cubicBezTo>
                    <a:pt x="17738" y="11"/>
                    <a:pt x="17580" y="9"/>
                    <a:pt x="17422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 rot="10800000" flipH="1">
              <a:off x="3238455" y="2100"/>
              <a:ext cx="670800" cy="6708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 rot="-9899998" flipH="1">
              <a:off x="3364064" y="127693"/>
              <a:ext cx="419597" cy="419597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885445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871842"/>
            <a:ext cx="6266100" cy="20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 b="1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048376"/>
            <a:ext cx="41022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544139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3678098"/>
            <a:ext cx="9144068" cy="932063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3909301"/>
            <a:ext cx="9144068" cy="1234185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3622319" y="4231013"/>
            <a:ext cx="2425425" cy="1203375"/>
            <a:chOff x="3587925" y="4231013"/>
            <a:chExt cx="2425425" cy="1203375"/>
          </a:xfrm>
        </p:grpSpPr>
        <p:sp>
          <p:nvSpPr>
            <p:cNvPr id="14" name="Google Shape;14;p2"/>
            <p:cNvSpPr/>
            <p:nvPr/>
          </p:nvSpPr>
          <p:spPr>
            <a:xfrm>
              <a:off x="3587925" y="4231013"/>
              <a:ext cx="2425425" cy="1203375"/>
            </a:xfrm>
            <a:custGeom>
              <a:avLst/>
              <a:gdLst/>
              <a:ahLst/>
              <a:cxnLst/>
              <a:rect l="l" t="t" r="r" b="b"/>
              <a:pathLst>
                <a:path w="97017" h="48135" extrusionOk="0">
                  <a:moveTo>
                    <a:pt x="52814" y="1"/>
                  </a:moveTo>
                  <a:cubicBezTo>
                    <a:pt x="49616" y="1"/>
                    <a:pt x="46743" y="621"/>
                    <a:pt x="43274" y="1109"/>
                  </a:cubicBezTo>
                  <a:cubicBezTo>
                    <a:pt x="41667" y="1487"/>
                    <a:pt x="40085" y="2078"/>
                    <a:pt x="38453" y="2409"/>
                  </a:cubicBezTo>
                  <a:cubicBezTo>
                    <a:pt x="37249" y="2716"/>
                    <a:pt x="36751" y="2598"/>
                    <a:pt x="35381" y="2952"/>
                  </a:cubicBezTo>
                  <a:cubicBezTo>
                    <a:pt x="34602" y="3118"/>
                    <a:pt x="33987" y="3118"/>
                    <a:pt x="32828" y="3213"/>
                  </a:cubicBezTo>
                  <a:cubicBezTo>
                    <a:pt x="31316" y="3472"/>
                    <a:pt x="30726" y="3544"/>
                    <a:pt x="29355" y="3780"/>
                  </a:cubicBezTo>
                  <a:cubicBezTo>
                    <a:pt x="28835" y="3827"/>
                    <a:pt x="25999" y="4158"/>
                    <a:pt x="25455" y="4228"/>
                  </a:cubicBezTo>
                  <a:cubicBezTo>
                    <a:pt x="23210" y="4253"/>
                    <a:pt x="20964" y="4228"/>
                    <a:pt x="18743" y="4559"/>
                  </a:cubicBezTo>
                  <a:cubicBezTo>
                    <a:pt x="16735" y="4748"/>
                    <a:pt x="14725" y="4962"/>
                    <a:pt x="12765" y="5410"/>
                  </a:cubicBezTo>
                  <a:cubicBezTo>
                    <a:pt x="10944" y="5860"/>
                    <a:pt x="9172" y="6497"/>
                    <a:pt x="7352" y="6922"/>
                  </a:cubicBezTo>
                  <a:cubicBezTo>
                    <a:pt x="6809" y="7089"/>
                    <a:pt x="6242" y="7136"/>
                    <a:pt x="5697" y="7278"/>
                  </a:cubicBezTo>
                  <a:cubicBezTo>
                    <a:pt x="4682" y="7703"/>
                    <a:pt x="4351" y="7703"/>
                    <a:pt x="3523" y="8176"/>
                  </a:cubicBezTo>
                  <a:cubicBezTo>
                    <a:pt x="2341" y="9097"/>
                    <a:pt x="1279" y="10256"/>
                    <a:pt x="687" y="11626"/>
                  </a:cubicBezTo>
                  <a:cubicBezTo>
                    <a:pt x="1" y="12736"/>
                    <a:pt x="72" y="14084"/>
                    <a:pt x="475" y="15289"/>
                  </a:cubicBezTo>
                  <a:cubicBezTo>
                    <a:pt x="759" y="16117"/>
                    <a:pt x="971" y="17015"/>
                    <a:pt x="1515" y="17771"/>
                  </a:cubicBezTo>
                  <a:cubicBezTo>
                    <a:pt x="2933" y="19662"/>
                    <a:pt x="4824" y="21150"/>
                    <a:pt x="6737" y="22520"/>
                  </a:cubicBezTo>
                  <a:cubicBezTo>
                    <a:pt x="8817" y="24247"/>
                    <a:pt x="12103" y="26160"/>
                    <a:pt x="15103" y="27413"/>
                  </a:cubicBezTo>
                  <a:cubicBezTo>
                    <a:pt x="18554" y="28926"/>
                    <a:pt x="22335" y="29327"/>
                    <a:pt x="26022" y="29919"/>
                  </a:cubicBezTo>
                  <a:cubicBezTo>
                    <a:pt x="26850" y="30060"/>
                    <a:pt x="27701" y="30083"/>
                    <a:pt x="28504" y="30367"/>
                  </a:cubicBezTo>
                  <a:cubicBezTo>
                    <a:pt x="28480" y="30367"/>
                    <a:pt x="28480" y="30391"/>
                    <a:pt x="28480" y="30391"/>
                  </a:cubicBezTo>
                  <a:cubicBezTo>
                    <a:pt x="28457" y="30461"/>
                    <a:pt x="28432" y="30508"/>
                    <a:pt x="28410" y="30556"/>
                  </a:cubicBezTo>
                  <a:cubicBezTo>
                    <a:pt x="27984" y="31147"/>
                    <a:pt x="27275" y="31715"/>
                    <a:pt x="26400" y="31926"/>
                  </a:cubicBezTo>
                  <a:cubicBezTo>
                    <a:pt x="24770" y="32376"/>
                    <a:pt x="23116" y="32824"/>
                    <a:pt x="21532" y="33464"/>
                  </a:cubicBezTo>
                  <a:cubicBezTo>
                    <a:pt x="20044" y="33959"/>
                    <a:pt x="18506" y="34432"/>
                    <a:pt x="17019" y="34976"/>
                  </a:cubicBezTo>
                  <a:cubicBezTo>
                    <a:pt x="15506" y="35638"/>
                    <a:pt x="14347" y="36110"/>
                    <a:pt x="12623" y="36678"/>
                  </a:cubicBezTo>
                  <a:cubicBezTo>
                    <a:pt x="12056" y="36842"/>
                    <a:pt x="11536" y="37103"/>
                    <a:pt x="10968" y="37220"/>
                  </a:cubicBezTo>
                  <a:cubicBezTo>
                    <a:pt x="10566" y="37315"/>
                    <a:pt x="10188" y="37481"/>
                    <a:pt x="9809" y="37670"/>
                  </a:cubicBezTo>
                  <a:cubicBezTo>
                    <a:pt x="9715" y="37718"/>
                    <a:pt x="9692" y="37765"/>
                    <a:pt x="9620" y="37835"/>
                  </a:cubicBezTo>
                  <a:cubicBezTo>
                    <a:pt x="9030" y="38780"/>
                    <a:pt x="10354" y="39253"/>
                    <a:pt x="10660" y="39561"/>
                  </a:cubicBezTo>
                  <a:cubicBezTo>
                    <a:pt x="11725" y="40554"/>
                    <a:pt x="13095" y="41522"/>
                    <a:pt x="14324" y="42467"/>
                  </a:cubicBezTo>
                  <a:cubicBezTo>
                    <a:pt x="15601" y="43223"/>
                    <a:pt x="15954" y="43579"/>
                    <a:pt x="17066" y="44499"/>
                  </a:cubicBezTo>
                  <a:cubicBezTo>
                    <a:pt x="17797" y="45138"/>
                    <a:pt x="18601" y="45681"/>
                    <a:pt x="19429" y="46154"/>
                  </a:cubicBezTo>
                  <a:cubicBezTo>
                    <a:pt x="19972" y="46462"/>
                    <a:pt x="20586" y="46651"/>
                    <a:pt x="21106" y="47005"/>
                  </a:cubicBezTo>
                  <a:cubicBezTo>
                    <a:pt x="21815" y="47407"/>
                    <a:pt x="21815" y="47502"/>
                    <a:pt x="22643" y="47927"/>
                  </a:cubicBezTo>
                  <a:cubicBezTo>
                    <a:pt x="22863" y="48045"/>
                    <a:pt x="23111" y="48135"/>
                    <a:pt x="23353" y="48135"/>
                  </a:cubicBezTo>
                  <a:cubicBezTo>
                    <a:pt x="23499" y="48135"/>
                    <a:pt x="23643" y="48102"/>
                    <a:pt x="23778" y="48022"/>
                  </a:cubicBezTo>
                  <a:cubicBezTo>
                    <a:pt x="24487" y="47572"/>
                    <a:pt x="25243" y="47265"/>
                    <a:pt x="25927" y="46815"/>
                  </a:cubicBezTo>
                  <a:cubicBezTo>
                    <a:pt x="26094" y="46721"/>
                    <a:pt x="26258" y="46626"/>
                    <a:pt x="26400" y="46556"/>
                  </a:cubicBezTo>
                  <a:cubicBezTo>
                    <a:pt x="28054" y="45800"/>
                    <a:pt x="29520" y="45138"/>
                    <a:pt x="31174" y="44452"/>
                  </a:cubicBezTo>
                  <a:cubicBezTo>
                    <a:pt x="31883" y="44121"/>
                    <a:pt x="32569" y="43720"/>
                    <a:pt x="33278" y="43390"/>
                  </a:cubicBezTo>
                  <a:lnTo>
                    <a:pt x="33278" y="43390"/>
                  </a:lnTo>
                  <a:cubicBezTo>
                    <a:pt x="33255" y="43403"/>
                    <a:pt x="33246" y="43409"/>
                    <a:pt x="33248" y="43409"/>
                  </a:cubicBezTo>
                  <a:cubicBezTo>
                    <a:pt x="33264" y="43409"/>
                    <a:pt x="33693" y="43200"/>
                    <a:pt x="33774" y="43200"/>
                  </a:cubicBezTo>
                  <a:cubicBezTo>
                    <a:pt x="34224" y="43081"/>
                    <a:pt x="35003" y="42703"/>
                    <a:pt x="35027" y="42703"/>
                  </a:cubicBezTo>
                  <a:cubicBezTo>
                    <a:pt x="36657" y="42113"/>
                    <a:pt x="38383" y="41782"/>
                    <a:pt x="40085" y="41499"/>
                  </a:cubicBezTo>
                  <a:cubicBezTo>
                    <a:pt x="41667" y="41215"/>
                    <a:pt x="43322" y="40907"/>
                    <a:pt x="44503" y="40765"/>
                  </a:cubicBezTo>
                  <a:cubicBezTo>
                    <a:pt x="49254" y="40364"/>
                    <a:pt x="54028" y="40175"/>
                    <a:pt x="58755" y="39725"/>
                  </a:cubicBezTo>
                  <a:cubicBezTo>
                    <a:pt x="62915" y="39489"/>
                    <a:pt x="67049" y="38899"/>
                    <a:pt x="71139" y="38096"/>
                  </a:cubicBezTo>
                  <a:cubicBezTo>
                    <a:pt x="72841" y="37740"/>
                    <a:pt x="74495" y="37173"/>
                    <a:pt x="76196" y="36772"/>
                  </a:cubicBezTo>
                  <a:cubicBezTo>
                    <a:pt x="77354" y="36441"/>
                    <a:pt x="78441" y="35850"/>
                    <a:pt x="79505" y="35307"/>
                  </a:cubicBezTo>
                  <a:cubicBezTo>
                    <a:pt x="84185" y="33155"/>
                    <a:pt x="88178" y="29847"/>
                    <a:pt x="91439" y="25924"/>
                  </a:cubicBezTo>
                  <a:cubicBezTo>
                    <a:pt x="92693" y="24411"/>
                    <a:pt x="93827" y="22709"/>
                    <a:pt x="94984" y="20654"/>
                  </a:cubicBezTo>
                  <a:cubicBezTo>
                    <a:pt x="95859" y="18739"/>
                    <a:pt x="96474" y="16684"/>
                    <a:pt x="96544" y="15077"/>
                  </a:cubicBezTo>
                  <a:cubicBezTo>
                    <a:pt x="96568" y="13162"/>
                    <a:pt x="96852" y="12831"/>
                    <a:pt x="96994" y="10987"/>
                  </a:cubicBezTo>
                  <a:cubicBezTo>
                    <a:pt x="97017" y="10278"/>
                    <a:pt x="96994" y="9547"/>
                    <a:pt x="96875" y="8838"/>
                  </a:cubicBezTo>
                  <a:cubicBezTo>
                    <a:pt x="96616" y="8057"/>
                    <a:pt x="96427" y="7231"/>
                    <a:pt x="96001" y="6522"/>
                  </a:cubicBezTo>
                  <a:cubicBezTo>
                    <a:pt x="94890" y="4773"/>
                    <a:pt x="93354" y="4370"/>
                    <a:pt x="91392" y="3449"/>
                  </a:cubicBezTo>
                  <a:cubicBezTo>
                    <a:pt x="90541" y="3094"/>
                    <a:pt x="89667" y="2787"/>
                    <a:pt x="88792" y="2504"/>
                  </a:cubicBezTo>
                  <a:cubicBezTo>
                    <a:pt x="87833" y="2317"/>
                    <a:pt x="86850" y="2222"/>
                    <a:pt x="85889" y="2150"/>
                  </a:cubicBezTo>
                  <a:lnTo>
                    <a:pt x="85889" y="2150"/>
                  </a:lnTo>
                  <a:cubicBezTo>
                    <a:pt x="85894" y="2151"/>
                    <a:pt x="85900" y="2152"/>
                    <a:pt x="85906" y="2153"/>
                  </a:cubicBezTo>
                  <a:lnTo>
                    <a:pt x="85906" y="2153"/>
                  </a:lnTo>
                  <a:cubicBezTo>
                    <a:pt x="85899" y="2152"/>
                    <a:pt x="85892" y="2151"/>
                    <a:pt x="85885" y="2150"/>
                  </a:cubicBezTo>
                  <a:lnTo>
                    <a:pt x="85885" y="2150"/>
                  </a:lnTo>
                  <a:cubicBezTo>
                    <a:pt x="85886" y="2150"/>
                    <a:pt x="85887" y="2150"/>
                    <a:pt x="85889" y="2150"/>
                  </a:cubicBezTo>
                  <a:lnTo>
                    <a:pt x="85889" y="2150"/>
                  </a:lnTo>
                  <a:cubicBezTo>
                    <a:pt x="85885" y="2150"/>
                    <a:pt x="85882" y="2150"/>
                    <a:pt x="85879" y="2149"/>
                  </a:cubicBezTo>
                  <a:lnTo>
                    <a:pt x="85879" y="2149"/>
                  </a:lnTo>
                  <a:cubicBezTo>
                    <a:pt x="85881" y="2150"/>
                    <a:pt x="85883" y="2150"/>
                    <a:pt x="85885" y="2150"/>
                  </a:cubicBezTo>
                  <a:lnTo>
                    <a:pt x="85885" y="2150"/>
                  </a:lnTo>
                  <a:cubicBezTo>
                    <a:pt x="85877" y="2150"/>
                    <a:pt x="85869" y="2149"/>
                    <a:pt x="85862" y="2148"/>
                  </a:cubicBezTo>
                  <a:cubicBezTo>
                    <a:pt x="85867" y="2148"/>
                    <a:pt x="85873" y="2149"/>
                    <a:pt x="85879" y="2149"/>
                  </a:cubicBezTo>
                  <a:lnTo>
                    <a:pt x="85879" y="2149"/>
                  </a:lnTo>
                  <a:cubicBezTo>
                    <a:pt x="84308" y="1935"/>
                    <a:pt x="83709" y="1903"/>
                    <a:pt x="81679" y="1653"/>
                  </a:cubicBezTo>
                  <a:cubicBezTo>
                    <a:pt x="80936" y="1601"/>
                    <a:pt x="80195" y="1587"/>
                    <a:pt x="79456" y="1587"/>
                  </a:cubicBezTo>
                  <a:cubicBezTo>
                    <a:pt x="78656" y="1587"/>
                    <a:pt x="77856" y="1603"/>
                    <a:pt x="77055" y="1603"/>
                  </a:cubicBezTo>
                  <a:cubicBezTo>
                    <a:pt x="76596" y="1603"/>
                    <a:pt x="76137" y="1598"/>
                    <a:pt x="75677" y="1581"/>
                  </a:cubicBezTo>
                  <a:cubicBezTo>
                    <a:pt x="73525" y="1464"/>
                    <a:pt x="72296" y="1275"/>
                    <a:pt x="70099" y="897"/>
                  </a:cubicBezTo>
                  <a:cubicBezTo>
                    <a:pt x="68681" y="730"/>
                    <a:pt x="67263" y="660"/>
                    <a:pt x="65845" y="541"/>
                  </a:cubicBezTo>
                  <a:cubicBezTo>
                    <a:pt x="64852" y="432"/>
                    <a:pt x="63861" y="280"/>
                    <a:pt x="62850" y="280"/>
                  </a:cubicBezTo>
                  <a:cubicBezTo>
                    <a:pt x="62777" y="280"/>
                    <a:pt x="62704" y="281"/>
                    <a:pt x="62631" y="282"/>
                  </a:cubicBezTo>
                  <a:cubicBezTo>
                    <a:pt x="61628" y="282"/>
                    <a:pt x="60627" y="222"/>
                    <a:pt x="59624" y="222"/>
                  </a:cubicBezTo>
                  <a:cubicBezTo>
                    <a:pt x="59374" y="222"/>
                    <a:pt x="59123" y="226"/>
                    <a:pt x="58872" y="235"/>
                  </a:cubicBezTo>
                  <a:cubicBezTo>
                    <a:pt x="58023" y="182"/>
                    <a:pt x="57173" y="105"/>
                    <a:pt x="56324" y="105"/>
                  </a:cubicBezTo>
                  <a:cubicBezTo>
                    <a:pt x="56015" y="105"/>
                    <a:pt x="55707" y="115"/>
                    <a:pt x="55399" y="141"/>
                  </a:cubicBezTo>
                  <a:cubicBezTo>
                    <a:pt x="54504" y="43"/>
                    <a:pt x="53648" y="1"/>
                    <a:pt x="52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3703775" y="4288988"/>
              <a:ext cx="2210325" cy="1019075"/>
              <a:chOff x="3703775" y="4288988"/>
              <a:chExt cx="2210325" cy="10190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3803600" y="4400513"/>
                <a:ext cx="1939150" cy="617475"/>
              </a:xfrm>
              <a:custGeom>
                <a:avLst/>
                <a:gdLst/>
                <a:ahLst/>
                <a:cxnLst/>
                <a:rect l="l" t="t" r="r" b="b"/>
                <a:pathLst>
                  <a:path w="77566" h="24699" extrusionOk="0">
                    <a:moveTo>
                      <a:pt x="49394" y="1"/>
                    </a:moveTo>
                    <a:cubicBezTo>
                      <a:pt x="45401" y="167"/>
                      <a:pt x="41406" y="48"/>
                      <a:pt x="37413" y="356"/>
                    </a:cubicBezTo>
                    <a:cubicBezTo>
                      <a:pt x="30418" y="545"/>
                      <a:pt x="23067" y="829"/>
                      <a:pt x="16260" y="1608"/>
                    </a:cubicBezTo>
                    <a:cubicBezTo>
                      <a:pt x="14773" y="1844"/>
                      <a:pt x="13118" y="1938"/>
                      <a:pt x="11558" y="2341"/>
                    </a:cubicBezTo>
                    <a:cubicBezTo>
                      <a:pt x="10778" y="2506"/>
                      <a:pt x="10046" y="2884"/>
                      <a:pt x="9290" y="3145"/>
                    </a:cubicBezTo>
                    <a:cubicBezTo>
                      <a:pt x="8414" y="3428"/>
                      <a:pt x="7516" y="3665"/>
                      <a:pt x="6643" y="3971"/>
                    </a:cubicBezTo>
                    <a:cubicBezTo>
                      <a:pt x="4468" y="4799"/>
                      <a:pt x="2128" y="5294"/>
                      <a:pt x="568" y="7210"/>
                    </a:cubicBezTo>
                    <a:cubicBezTo>
                      <a:pt x="73" y="8060"/>
                      <a:pt x="1" y="9148"/>
                      <a:pt x="73" y="10116"/>
                    </a:cubicBezTo>
                    <a:cubicBezTo>
                      <a:pt x="237" y="10966"/>
                      <a:pt x="734" y="11723"/>
                      <a:pt x="1277" y="12384"/>
                    </a:cubicBezTo>
                    <a:cubicBezTo>
                      <a:pt x="2861" y="14300"/>
                      <a:pt x="5011" y="15623"/>
                      <a:pt x="7352" y="16474"/>
                    </a:cubicBezTo>
                    <a:cubicBezTo>
                      <a:pt x="8344" y="16922"/>
                      <a:pt x="9360" y="17253"/>
                      <a:pt x="10424" y="17514"/>
                    </a:cubicBezTo>
                    <a:cubicBezTo>
                      <a:pt x="12220" y="18056"/>
                      <a:pt x="14111" y="18412"/>
                      <a:pt x="15977" y="18648"/>
                    </a:cubicBezTo>
                    <a:cubicBezTo>
                      <a:pt x="16994" y="18743"/>
                      <a:pt x="17987" y="18885"/>
                      <a:pt x="19002" y="19049"/>
                    </a:cubicBezTo>
                    <a:cubicBezTo>
                      <a:pt x="19261" y="19071"/>
                      <a:pt x="19520" y="19171"/>
                      <a:pt x="19761" y="19171"/>
                    </a:cubicBezTo>
                    <a:cubicBezTo>
                      <a:pt x="19784" y="19171"/>
                      <a:pt x="19807" y="19170"/>
                      <a:pt x="19830" y="19168"/>
                    </a:cubicBezTo>
                    <a:cubicBezTo>
                      <a:pt x="19925" y="19121"/>
                      <a:pt x="19900" y="18979"/>
                      <a:pt x="19805" y="18954"/>
                    </a:cubicBezTo>
                    <a:cubicBezTo>
                      <a:pt x="18104" y="18648"/>
                      <a:pt x="16402" y="18459"/>
                      <a:pt x="14725" y="18245"/>
                    </a:cubicBezTo>
                    <a:cubicBezTo>
                      <a:pt x="13141" y="17986"/>
                      <a:pt x="11558" y="17631"/>
                      <a:pt x="10021" y="17158"/>
                    </a:cubicBezTo>
                    <a:cubicBezTo>
                      <a:pt x="8225" y="16686"/>
                      <a:pt x="6571" y="15929"/>
                      <a:pt x="4964" y="15103"/>
                    </a:cubicBezTo>
                    <a:cubicBezTo>
                      <a:pt x="3168" y="14063"/>
                      <a:pt x="1466" y="12621"/>
                      <a:pt x="568" y="10730"/>
                    </a:cubicBezTo>
                    <a:cubicBezTo>
                      <a:pt x="143" y="9668"/>
                      <a:pt x="309" y="8533"/>
                      <a:pt x="757" y="7446"/>
                    </a:cubicBezTo>
                    <a:cubicBezTo>
                      <a:pt x="1324" y="6665"/>
                      <a:pt x="2175" y="6123"/>
                      <a:pt x="3003" y="5650"/>
                    </a:cubicBezTo>
                    <a:cubicBezTo>
                      <a:pt x="4160" y="5177"/>
                      <a:pt x="5484" y="4705"/>
                      <a:pt x="6807" y="4232"/>
                    </a:cubicBezTo>
                    <a:cubicBezTo>
                      <a:pt x="7658" y="3924"/>
                      <a:pt x="8533" y="3712"/>
                      <a:pt x="9384" y="3428"/>
                    </a:cubicBezTo>
                    <a:cubicBezTo>
                      <a:pt x="10116" y="3167"/>
                      <a:pt x="10802" y="2814"/>
                      <a:pt x="11558" y="2647"/>
                    </a:cubicBezTo>
                    <a:cubicBezTo>
                      <a:pt x="13260" y="2199"/>
                      <a:pt x="14914" y="2128"/>
                      <a:pt x="16710" y="1844"/>
                    </a:cubicBezTo>
                    <a:cubicBezTo>
                      <a:pt x="23445" y="1112"/>
                      <a:pt x="30630" y="829"/>
                      <a:pt x="37555" y="640"/>
                    </a:cubicBezTo>
                    <a:cubicBezTo>
                      <a:pt x="40414" y="451"/>
                      <a:pt x="43297" y="403"/>
                      <a:pt x="46180" y="403"/>
                    </a:cubicBezTo>
                    <a:cubicBezTo>
                      <a:pt x="47224" y="403"/>
                      <a:pt x="48266" y="312"/>
                      <a:pt x="49296" y="312"/>
                    </a:cubicBezTo>
                    <a:cubicBezTo>
                      <a:pt x="49550" y="312"/>
                      <a:pt x="49804" y="318"/>
                      <a:pt x="50056" y="331"/>
                    </a:cubicBezTo>
                    <a:cubicBezTo>
                      <a:pt x="50427" y="369"/>
                      <a:pt x="50801" y="377"/>
                      <a:pt x="51176" y="377"/>
                    </a:cubicBezTo>
                    <a:cubicBezTo>
                      <a:pt x="51419" y="377"/>
                      <a:pt x="51662" y="374"/>
                      <a:pt x="51905" y="374"/>
                    </a:cubicBezTo>
                    <a:cubicBezTo>
                      <a:pt x="52220" y="374"/>
                      <a:pt x="52534" y="379"/>
                      <a:pt x="52845" y="403"/>
                    </a:cubicBezTo>
                    <a:cubicBezTo>
                      <a:pt x="54357" y="498"/>
                      <a:pt x="55847" y="734"/>
                      <a:pt x="57360" y="734"/>
                    </a:cubicBezTo>
                    <a:cubicBezTo>
                      <a:pt x="61236" y="970"/>
                      <a:pt x="64686" y="1301"/>
                      <a:pt x="68537" y="2294"/>
                    </a:cubicBezTo>
                    <a:cubicBezTo>
                      <a:pt x="70570" y="2742"/>
                      <a:pt x="72791" y="3404"/>
                      <a:pt x="74518" y="4279"/>
                    </a:cubicBezTo>
                    <a:cubicBezTo>
                      <a:pt x="75321" y="4869"/>
                      <a:pt x="76195" y="5272"/>
                      <a:pt x="76597" y="6028"/>
                    </a:cubicBezTo>
                    <a:cubicBezTo>
                      <a:pt x="76881" y="6476"/>
                      <a:pt x="76928" y="6949"/>
                      <a:pt x="77023" y="7541"/>
                    </a:cubicBezTo>
                    <a:cubicBezTo>
                      <a:pt x="77235" y="8414"/>
                      <a:pt x="77235" y="9100"/>
                      <a:pt x="77045" y="9998"/>
                    </a:cubicBezTo>
                    <a:cubicBezTo>
                      <a:pt x="76951" y="10613"/>
                      <a:pt x="76667" y="11155"/>
                      <a:pt x="76456" y="11747"/>
                    </a:cubicBezTo>
                    <a:cubicBezTo>
                      <a:pt x="76100" y="12573"/>
                      <a:pt x="75864" y="13235"/>
                      <a:pt x="75274" y="13827"/>
                    </a:cubicBezTo>
                    <a:cubicBezTo>
                      <a:pt x="73642" y="15693"/>
                      <a:pt x="71799" y="17064"/>
                      <a:pt x="69602" y="18223"/>
                    </a:cubicBezTo>
                    <a:cubicBezTo>
                      <a:pt x="67687" y="19285"/>
                      <a:pt x="65843" y="20255"/>
                      <a:pt x="63953" y="21034"/>
                    </a:cubicBezTo>
                    <a:cubicBezTo>
                      <a:pt x="63032" y="21484"/>
                      <a:pt x="62062" y="21743"/>
                      <a:pt x="60999" y="22027"/>
                    </a:cubicBezTo>
                    <a:cubicBezTo>
                      <a:pt x="60029" y="22358"/>
                      <a:pt x="59014" y="22477"/>
                      <a:pt x="58044" y="22736"/>
                    </a:cubicBezTo>
                    <a:cubicBezTo>
                      <a:pt x="56768" y="22878"/>
                      <a:pt x="55327" y="23114"/>
                      <a:pt x="53932" y="23539"/>
                    </a:cubicBezTo>
                    <a:cubicBezTo>
                      <a:pt x="52917" y="23728"/>
                      <a:pt x="51758" y="23823"/>
                      <a:pt x="50601" y="24012"/>
                    </a:cubicBezTo>
                    <a:cubicBezTo>
                      <a:pt x="49678" y="24107"/>
                      <a:pt x="48449" y="24154"/>
                      <a:pt x="47409" y="24201"/>
                    </a:cubicBezTo>
                    <a:cubicBezTo>
                      <a:pt x="46315" y="24253"/>
                      <a:pt x="45246" y="24342"/>
                      <a:pt x="44166" y="24342"/>
                    </a:cubicBezTo>
                    <a:cubicBezTo>
                      <a:pt x="43753" y="24342"/>
                      <a:pt x="43338" y="24329"/>
                      <a:pt x="42919" y="24296"/>
                    </a:cubicBezTo>
                    <a:cubicBezTo>
                      <a:pt x="42376" y="24296"/>
                      <a:pt x="41832" y="24367"/>
                      <a:pt x="41289" y="24390"/>
                    </a:cubicBezTo>
                    <a:cubicBezTo>
                      <a:pt x="40837" y="24357"/>
                      <a:pt x="40386" y="24323"/>
                      <a:pt x="39935" y="24323"/>
                    </a:cubicBezTo>
                    <a:cubicBezTo>
                      <a:pt x="39748" y="24323"/>
                      <a:pt x="39561" y="24329"/>
                      <a:pt x="39374" y="24343"/>
                    </a:cubicBezTo>
                    <a:cubicBezTo>
                      <a:pt x="39266" y="24344"/>
                      <a:pt x="39157" y="24345"/>
                      <a:pt x="39048" y="24345"/>
                    </a:cubicBezTo>
                    <a:cubicBezTo>
                      <a:pt x="37369" y="24345"/>
                      <a:pt x="35585" y="24178"/>
                      <a:pt x="34010" y="24178"/>
                    </a:cubicBezTo>
                    <a:cubicBezTo>
                      <a:pt x="34080" y="24178"/>
                      <a:pt x="33774" y="24154"/>
                      <a:pt x="33679" y="24154"/>
                    </a:cubicBezTo>
                    <a:cubicBezTo>
                      <a:pt x="33659" y="24150"/>
                      <a:pt x="33640" y="24148"/>
                      <a:pt x="33620" y="24148"/>
                    </a:cubicBezTo>
                    <a:cubicBezTo>
                      <a:pt x="33522" y="24148"/>
                      <a:pt x="33431" y="24194"/>
                      <a:pt x="33371" y="24273"/>
                    </a:cubicBezTo>
                    <a:cubicBezTo>
                      <a:pt x="33301" y="24343"/>
                      <a:pt x="33348" y="24485"/>
                      <a:pt x="33443" y="24509"/>
                    </a:cubicBezTo>
                    <a:cubicBezTo>
                      <a:pt x="33460" y="24513"/>
                      <a:pt x="33476" y="24515"/>
                      <a:pt x="33491" y="24515"/>
                    </a:cubicBezTo>
                    <a:cubicBezTo>
                      <a:pt x="33556" y="24515"/>
                      <a:pt x="33598" y="24480"/>
                      <a:pt x="33655" y="24462"/>
                    </a:cubicBezTo>
                    <a:cubicBezTo>
                      <a:pt x="34954" y="24482"/>
                      <a:pt x="37250" y="24658"/>
                      <a:pt x="39162" y="24658"/>
                    </a:cubicBezTo>
                    <a:cubicBezTo>
                      <a:pt x="39372" y="24658"/>
                      <a:pt x="39578" y="24656"/>
                      <a:pt x="39777" y="24651"/>
                    </a:cubicBezTo>
                    <a:cubicBezTo>
                      <a:pt x="39897" y="24640"/>
                      <a:pt x="40017" y="24635"/>
                      <a:pt x="40137" y="24635"/>
                    </a:cubicBezTo>
                    <a:cubicBezTo>
                      <a:pt x="40513" y="24635"/>
                      <a:pt x="40889" y="24680"/>
                      <a:pt x="41265" y="24698"/>
                    </a:cubicBezTo>
                    <a:cubicBezTo>
                      <a:pt x="41793" y="24698"/>
                      <a:pt x="42302" y="24623"/>
                      <a:pt x="42825" y="24623"/>
                    </a:cubicBezTo>
                    <a:cubicBezTo>
                      <a:pt x="42887" y="24623"/>
                      <a:pt x="42950" y="24624"/>
                      <a:pt x="43013" y="24626"/>
                    </a:cubicBezTo>
                    <a:cubicBezTo>
                      <a:pt x="43360" y="24649"/>
                      <a:pt x="43708" y="24658"/>
                      <a:pt x="44056" y="24658"/>
                    </a:cubicBezTo>
                    <a:cubicBezTo>
                      <a:pt x="45182" y="24658"/>
                      <a:pt x="46315" y="24563"/>
                      <a:pt x="47434" y="24509"/>
                    </a:cubicBezTo>
                    <a:cubicBezTo>
                      <a:pt x="48544" y="24462"/>
                      <a:pt x="49655" y="24437"/>
                      <a:pt x="50743" y="24296"/>
                    </a:cubicBezTo>
                    <a:cubicBezTo>
                      <a:pt x="51805" y="24131"/>
                      <a:pt x="52987" y="24037"/>
                      <a:pt x="54004" y="23823"/>
                    </a:cubicBezTo>
                    <a:cubicBezTo>
                      <a:pt x="54877" y="23634"/>
                      <a:pt x="55823" y="23328"/>
                      <a:pt x="56556" y="23256"/>
                    </a:cubicBezTo>
                    <a:cubicBezTo>
                      <a:pt x="57171" y="23114"/>
                      <a:pt x="57713" y="23161"/>
                      <a:pt x="58375" y="22972"/>
                    </a:cubicBezTo>
                    <a:cubicBezTo>
                      <a:pt x="59298" y="22760"/>
                      <a:pt x="60219" y="22641"/>
                      <a:pt x="61117" y="22310"/>
                    </a:cubicBezTo>
                    <a:cubicBezTo>
                      <a:pt x="62109" y="22074"/>
                      <a:pt x="63102" y="21790"/>
                      <a:pt x="64000" y="21342"/>
                    </a:cubicBezTo>
                    <a:cubicBezTo>
                      <a:pt x="65821" y="20609"/>
                      <a:pt x="67759" y="19616"/>
                      <a:pt x="69649" y="18576"/>
                    </a:cubicBezTo>
                    <a:cubicBezTo>
                      <a:pt x="71988" y="17347"/>
                      <a:pt x="74140" y="15765"/>
                      <a:pt x="75794" y="13708"/>
                    </a:cubicBezTo>
                    <a:cubicBezTo>
                      <a:pt x="76267" y="13165"/>
                      <a:pt x="76478" y="12479"/>
                      <a:pt x="76762" y="11842"/>
                    </a:cubicBezTo>
                    <a:cubicBezTo>
                      <a:pt x="76998" y="11227"/>
                      <a:pt x="77329" y="10636"/>
                      <a:pt x="77401" y="9974"/>
                    </a:cubicBezTo>
                    <a:cubicBezTo>
                      <a:pt x="77565" y="9148"/>
                      <a:pt x="77565" y="8319"/>
                      <a:pt x="77376" y="7493"/>
                    </a:cubicBezTo>
                    <a:cubicBezTo>
                      <a:pt x="77282" y="6926"/>
                      <a:pt x="77212" y="6359"/>
                      <a:pt x="76904" y="5862"/>
                    </a:cubicBezTo>
                    <a:cubicBezTo>
                      <a:pt x="76361" y="4941"/>
                      <a:pt x="75344" y="4444"/>
                      <a:pt x="74493" y="3854"/>
                    </a:cubicBezTo>
                    <a:cubicBezTo>
                      <a:pt x="72627" y="3003"/>
                      <a:pt x="70642" y="2411"/>
                      <a:pt x="68609" y="1963"/>
                    </a:cubicBezTo>
                    <a:cubicBezTo>
                      <a:pt x="64733" y="970"/>
                      <a:pt x="61094" y="592"/>
                      <a:pt x="57146" y="426"/>
                    </a:cubicBezTo>
                    <a:cubicBezTo>
                      <a:pt x="55706" y="403"/>
                      <a:pt x="54288" y="167"/>
                      <a:pt x="52845" y="72"/>
                    </a:cubicBezTo>
                    <a:cubicBezTo>
                      <a:pt x="51711" y="25"/>
                      <a:pt x="50553" y="72"/>
                      <a:pt x="4939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082475" y="4524888"/>
                <a:ext cx="1322325" cy="306400"/>
              </a:xfrm>
              <a:custGeom>
                <a:avLst/>
                <a:gdLst/>
                <a:ahLst/>
                <a:cxnLst/>
                <a:rect l="l" t="t" r="r" b="b"/>
                <a:pathLst>
                  <a:path w="52893" h="12256" extrusionOk="0">
                    <a:moveTo>
                      <a:pt x="28671" y="1"/>
                    </a:moveTo>
                    <a:cubicBezTo>
                      <a:pt x="27852" y="1"/>
                      <a:pt x="27032" y="32"/>
                      <a:pt x="26211" y="108"/>
                    </a:cubicBezTo>
                    <a:cubicBezTo>
                      <a:pt x="24344" y="273"/>
                      <a:pt x="22477" y="332"/>
                      <a:pt x="20607" y="332"/>
                    </a:cubicBezTo>
                    <a:cubicBezTo>
                      <a:pt x="18737" y="332"/>
                      <a:pt x="16864" y="273"/>
                      <a:pt x="14984" y="202"/>
                    </a:cubicBezTo>
                    <a:cubicBezTo>
                      <a:pt x="14909" y="201"/>
                      <a:pt x="14834" y="200"/>
                      <a:pt x="14760" y="200"/>
                    </a:cubicBezTo>
                    <a:cubicBezTo>
                      <a:pt x="13441" y="200"/>
                      <a:pt x="12121" y="396"/>
                      <a:pt x="10802" y="486"/>
                    </a:cubicBezTo>
                    <a:cubicBezTo>
                      <a:pt x="9573" y="580"/>
                      <a:pt x="8344" y="533"/>
                      <a:pt x="7138" y="675"/>
                    </a:cubicBezTo>
                    <a:cubicBezTo>
                      <a:pt x="5461" y="839"/>
                      <a:pt x="3807" y="1643"/>
                      <a:pt x="2294" y="2329"/>
                    </a:cubicBezTo>
                    <a:cubicBezTo>
                      <a:pt x="1821" y="2730"/>
                      <a:pt x="1419" y="3275"/>
                      <a:pt x="1301" y="3889"/>
                    </a:cubicBezTo>
                    <a:cubicBezTo>
                      <a:pt x="1277" y="4456"/>
                      <a:pt x="1797" y="4882"/>
                      <a:pt x="2247" y="5165"/>
                    </a:cubicBezTo>
                    <a:cubicBezTo>
                      <a:pt x="3854" y="6133"/>
                      <a:pt x="5792" y="6322"/>
                      <a:pt x="7611" y="6653"/>
                    </a:cubicBezTo>
                    <a:cubicBezTo>
                      <a:pt x="10140" y="6984"/>
                      <a:pt x="12504" y="7268"/>
                      <a:pt x="15079" y="7529"/>
                    </a:cubicBezTo>
                    <a:cubicBezTo>
                      <a:pt x="17041" y="7718"/>
                      <a:pt x="19026" y="7623"/>
                      <a:pt x="20987" y="7788"/>
                    </a:cubicBezTo>
                    <a:cubicBezTo>
                      <a:pt x="22099" y="7859"/>
                      <a:pt x="23209" y="8024"/>
                      <a:pt x="24320" y="8071"/>
                    </a:cubicBezTo>
                    <a:cubicBezTo>
                      <a:pt x="25856" y="8071"/>
                      <a:pt x="27368" y="8024"/>
                      <a:pt x="28905" y="8001"/>
                    </a:cubicBezTo>
                    <a:cubicBezTo>
                      <a:pt x="32331" y="7835"/>
                      <a:pt x="35876" y="7835"/>
                      <a:pt x="39162" y="6700"/>
                    </a:cubicBezTo>
                    <a:cubicBezTo>
                      <a:pt x="41170" y="5613"/>
                      <a:pt x="37105" y="4598"/>
                      <a:pt x="36302" y="4479"/>
                    </a:cubicBezTo>
                    <a:cubicBezTo>
                      <a:pt x="33065" y="4053"/>
                      <a:pt x="29779" y="3723"/>
                      <a:pt x="26423" y="3581"/>
                    </a:cubicBezTo>
                    <a:cubicBezTo>
                      <a:pt x="25923" y="3538"/>
                      <a:pt x="25425" y="3525"/>
                      <a:pt x="24928" y="3525"/>
                    </a:cubicBezTo>
                    <a:cubicBezTo>
                      <a:pt x="24214" y="3525"/>
                      <a:pt x="23503" y="3551"/>
                      <a:pt x="22789" y="3551"/>
                    </a:cubicBezTo>
                    <a:cubicBezTo>
                      <a:pt x="22355" y="3551"/>
                      <a:pt x="21921" y="3542"/>
                      <a:pt x="21484" y="3511"/>
                    </a:cubicBezTo>
                    <a:cubicBezTo>
                      <a:pt x="21057" y="3537"/>
                      <a:pt x="20637" y="3555"/>
                      <a:pt x="20217" y="3555"/>
                    </a:cubicBezTo>
                    <a:cubicBezTo>
                      <a:pt x="19869" y="3555"/>
                      <a:pt x="19521" y="3543"/>
                      <a:pt x="19168" y="3511"/>
                    </a:cubicBezTo>
                    <a:cubicBezTo>
                      <a:pt x="19072" y="3504"/>
                      <a:pt x="18976" y="3501"/>
                      <a:pt x="18880" y="3501"/>
                    </a:cubicBezTo>
                    <a:cubicBezTo>
                      <a:pt x="18284" y="3501"/>
                      <a:pt x="17677" y="3612"/>
                      <a:pt x="17089" y="3653"/>
                    </a:cubicBezTo>
                    <a:cubicBezTo>
                      <a:pt x="16332" y="3794"/>
                      <a:pt x="15529" y="3605"/>
                      <a:pt x="14820" y="3959"/>
                    </a:cubicBezTo>
                    <a:cubicBezTo>
                      <a:pt x="14016" y="4314"/>
                      <a:pt x="14347" y="4573"/>
                      <a:pt x="15032" y="4740"/>
                    </a:cubicBezTo>
                    <a:cubicBezTo>
                      <a:pt x="15671" y="4882"/>
                      <a:pt x="16308" y="5046"/>
                      <a:pt x="16947" y="5046"/>
                    </a:cubicBezTo>
                    <a:cubicBezTo>
                      <a:pt x="17064" y="5046"/>
                      <a:pt x="17136" y="4929"/>
                      <a:pt x="17111" y="4834"/>
                    </a:cubicBezTo>
                    <a:cubicBezTo>
                      <a:pt x="17094" y="4727"/>
                      <a:pt x="16994" y="4714"/>
                      <a:pt x="16896" y="4714"/>
                    </a:cubicBezTo>
                    <a:cubicBezTo>
                      <a:pt x="16865" y="4714"/>
                      <a:pt x="16833" y="4715"/>
                      <a:pt x="16805" y="4715"/>
                    </a:cubicBezTo>
                    <a:cubicBezTo>
                      <a:pt x="16213" y="4693"/>
                      <a:pt x="15646" y="4551"/>
                      <a:pt x="14984" y="4384"/>
                    </a:cubicBezTo>
                    <a:cubicBezTo>
                      <a:pt x="14914" y="4362"/>
                      <a:pt x="14867" y="4337"/>
                      <a:pt x="14820" y="4337"/>
                    </a:cubicBezTo>
                    <a:cubicBezTo>
                      <a:pt x="15434" y="3959"/>
                      <a:pt x="16190" y="4125"/>
                      <a:pt x="17041" y="3984"/>
                    </a:cubicBezTo>
                    <a:cubicBezTo>
                      <a:pt x="17777" y="3885"/>
                      <a:pt x="18514" y="3832"/>
                      <a:pt x="19250" y="3832"/>
                    </a:cubicBezTo>
                    <a:cubicBezTo>
                      <a:pt x="19577" y="3832"/>
                      <a:pt x="19904" y="3843"/>
                      <a:pt x="20231" y="3864"/>
                    </a:cubicBezTo>
                    <a:cubicBezTo>
                      <a:pt x="20707" y="3851"/>
                      <a:pt x="21191" y="3828"/>
                      <a:pt x="21673" y="3828"/>
                    </a:cubicBezTo>
                    <a:cubicBezTo>
                      <a:pt x="21982" y="3828"/>
                      <a:pt x="22290" y="3837"/>
                      <a:pt x="22594" y="3864"/>
                    </a:cubicBezTo>
                    <a:cubicBezTo>
                      <a:pt x="23020" y="3853"/>
                      <a:pt x="23445" y="3848"/>
                      <a:pt x="23872" y="3848"/>
                    </a:cubicBezTo>
                    <a:cubicBezTo>
                      <a:pt x="26122" y="3848"/>
                      <a:pt x="28381" y="3993"/>
                      <a:pt x="30607" y="4173"/>
                    </a:cubicBezTo>
                    <a:cubicBezTo>
                      <a:pt x="31836" y="4243"/>
                      <a:pt x="32851" y="4362"/>
                      <a:pt x="34033" y="4551"/>
                    </a:cubicBezTo>
                    <a:cubicBezTo>
                      <a:pt x="35192" y="4693"/>
                      <a:pt x="36184" y="4715"/>
                      <a:pt x="37271" y="5023"/>
                    </a:cubicBezTo>
                    <a:cubicBezTo>
                      <a:pt x="38807" y="5519"/>
                      <a:pt x="40486" y="6133"/>
                      <a:pt x="38264" y="6630"/>
                    </a:cubicBezTo>
                    <a:cubicBezTo>
                      <a:pt x="35356" y="7387"/>
                      <a:pt x="32567" y="7529"/>
                      <a:pt x="29542" y="7623"/>
                    </a:cubicBezTo>
                    <a:cubicBezTo>
                      <a:pt x="27771" y="7693"/>
                      <a:pt x="25997" y="7718"/>
                      <a:pt x="24226" y="7718"/>
                    </a:cubicBezTo>
                    <a:cubicBezTo>
                      <a:pt x="22288" y="7576"/>
                      <a:pt x="20350" y="7362"/>
                      <a:pt x="18387" y="7339"/>
                    </a:cubicBezTo>
                    <a:cubicBezTo>
                      <a:pt x="18322" y="7340"/>
                      <a:pt x="18257" y="7340"/>
                      <a:pt x="18192" y="7340"/>
                    </a:cubicBezTo>
                    <a:cubicBezTo>
                      <a:pt x="15053" y="7340"/>
                      <a:pt x="12156" y="6813"/>
                      <a:pt x="9053" y="6489"/>
                    </a:cubicBezTo>
                    <a:cubicBezTo>
                      <a:pt x="6832" y="6133"/>
                      <a:pt x="4185" y="5991"/>
                      <a:pt x="2222" y="4715"/>
                    </a:cubicBezTo>
                    <a:cubicBezTo>
                      <a:pt x="1916" y="4551"/>
                      <a:pt x="1632" y="4053"/>
                      <a:pt x="1632" y="3984"/>
                    </a:cubicBezTo>
                    <a:cubicBezTo>
                      <a:pt x="1727" y="3416"/>
                      <a:pt x="2200" y="2825"/>
                      <a:pt x="2600" y="2566"/>
                    </a:cubicBezTo>
                    <a:cubicBezTo>
                      <a:pt x="4302" y="1785"/>
                      <a:pt x="6193" y="958"/>
                      <a:pt x="8083" y="934"/>
                    </a:cubicBezTo>
                    <a:cubicBezTo>
                      <a:pt x="10424" y="934"/>
                      <a:pt x="12715" y="580"/>
                      <a:pt x="15056" y="556"/>
                    </a:cubicBezTo>
                    <a:cubicBezTo>
                      <a:pt x="17419" y="628"/>
                      <a:pt x="19805" y="675"/>
                      <a:pt x="22169" y="698"/>
                    </a:cubicBezTo>
                    <a:cubicBezTo>
                      <a:pt x="24226" y="580"/>
                      <a:pt x="26306" y="439"/>
                      <a:pt x="28361" y="319"/>
                    </a:cubicBezTo>
                    <a:cubicBezTo>
                      <a:pt x="31386" y="344"/>
                      <a:pt x="34388" y="745"/>
                      <a:pt x="37413" y="934"/>
                    </a:cubicBezTo>
                    <a:cubicBezTo>
                      <a:pt x="39351" y="1006"/>
                      <a:pt x="41406" y="1053"/>
                      <a:pt x="43180" y="1359"/>
                    </a:cubicBezTo>
                    <a:cubicBezTo>
                      <a:pt x="44645" y="1596"/>
                      <a:pt x="46038" y="2116"/>
                      <a:pt x="47456" y="2541"/>
                    </a:cubicBezTo>
                    <a:cubicBezTo>
                      <a:pt x="49347" y="3250"/>
                      <a:pt x="52444" y="3675"/>
                      <a:pt x="52160" y="5591"/>
                    </a:cubicBezTo>
                    <a:cubicBezTo>
                      <a:pt x="51830" y="6347"/>
                      <a:pt x="50860" y="7339"/>
                      <a:pt x="50081" y="8118"/>
                    </a:cubicBezTo>
                    <a:cubicBezTo>
                      <a:pt x="49419" y="8686"/>
                      <a:pt x="48449" y="8994"/>
                      <a:pt x="47693" y="9325"/>
                    </a:cubicBezTo>
                    <a:cubicBezTo>
                      <a:pt x="46678" y="9750"/>
                      <a:pt x="45732" y="10317"/>
                      <a:pt x="44740" y="10790"/>
                    </a:cubicBezTo>
                    <a:cubicBezTo>
                      <a:pt x="44456" y="10979"/>
                      <a:pt x="43983" y="11026"/>
                      <a:pt x="43558" y="11143"/>
                    </a:cubicBezTo>
                    <a:cubicBezTo>
                      <a:pt x="42707" y="11380"/>
                      <a:pt x="41856" y="11546"/>
                      <a:pt x="40981" y="11663"/>
                    </a:cubicBezTo>
                    <a:cubicBezTo>
                      <a:pt x="39831" y="11825"/>
                      <a:pt x="38783" y="11986"/>
                      <a:pt x="37618" y="11986"/>
                    </a:cubicBezTo>
                    <a:cubicBezTo>
                      <a:pt x="37419" y="11986"/>
                      <a:pt x="37217" y="11982"/>
                      <a:pt x="37011" y="11972"/>
                    </a:cubicBezTo>
                    <a:cubicBezTo>
                      <a:pt x="32119" y="11877"/>
                      <a:pt x="27251" y="11380"/>
                      <a:pt x="22358" y="10932"/>
                    </a:cubicBezTo>
                    <a:cubicBezTo>
                      <a:pt x="17442" y="10459"/>
                      <a:pt x="12526" y="9939"/>
                      <a:pt x="7658" y="9088"/>
                    </a:cubicBezTo>
                    <a:cubicBezTo>
                      <a:pt x="5105" y="8710"/>
                      <a:pt x="2648" y="7929"/>
                      <a:pt x="190" y="7150"/>
                    </a:cubicBezTo>
                    <a:cubicBezTo>
                      <a:pt x="177" y="7146"/>
                      <a:pt x="164" y="7144"/>
                      <a:pt x="152" y="7144"/>
                    </a:cubicBezTo>
                    <a:cubicBezTo>
                      <a:pt x="95" y="7144"/>
                      <a:pt x="44" y="7186"/>
                      <a:pt x="25" y="7245"/>
                    </a:cubicBezTo>
                    <a:cubicBezTo>
                      <a:pt x="1" y="7315"/>
                      <a:pt x="48" y="7387"/>
                      <a:pt x="120" y="7409"/>
                    </a:cubicBezTo>
                    <a:cubicBezTo>
                      <a:pt x="1963" y="7929"/>
                      <a:pt x="3759" y="8638"/>
                      <a:pt x="5650" y="8969"/>
                    </a:cubicBezTo>
                    <a:cubicBezTo>
                      <a:pt x="10897" y="10009"/>
                      <a:pt x="16238" y="10601"/>
                      <a:pt x="21554" y="11121"/>
                    </a:cubicBezTo>
                    <a:cubicBezTo>
                      <a:pt x="27037" y="11641"/>
                      <a:pt x="32520" y="12231"/>
                      <a:pt x="38028" y="12255"/>
                    </a:cubicBezTo>
                    <a:cubicBezTo>
                      <a:pt x="40297" y="12136"/>
                      <a:pt x="42565" y="11783"/>
                      <a:pt x="44740" y="11143"/>
                    </a:cubicBezTo>
                    <a:cubicBezTo>
                      <a:pt x="45590" y="10718"/>
                      <a:pt x="46417" y="10270"/>
                      <a:pt x="47267" y="9867"/>
                    </a:cubicBezTo>
                    <a:cubicBezTo>
                      <a:pt x="47929" y="9561"/>
                      <a:pt x="48922" y="9253"/>
                      <a:pt x="49725" y="8827"/>
                    </a:cubicBezTo>
                    <a:cubicBezTo>
                      <a:pt x="50718" y="8260"/>
                      <a:pt x="51357" y="7292"/>
                      <a:pt x="52089" y="6464"/>
                    </a:cubicBezTo>
                    <a:cubicBezTo>
                      <a:pt x="52892" y="5638"/>
                      <a:pt x="52609" y="4526"/>
                      <a:pt x="51758" y="3842"/>
                    </a:cubicBezTo>
                    <a:cubicBezTo>
                      <a:pt x="51121" y="3344"/>
                      <a:pt x="50270" y="3133"/>
                      <a:pt x="49514" y="2825"/>
                    </a:cubicBezTo>
                    <a:cubicBezTo>
                      <a:pt x="47504" y="2210"/>
                      <a:pt x="45519" y="1454"/>
                      <a:pt x="43463" y="1053"/>
                    </a:cubicBezTo>
                    <a:cubicBezTo>
                      <a:pt x="41312" y="675"/>
                      <a:pt x="39115" y="675"/>
                      <a:pt x="36941" y="556"/>
                    </a:cubicBezTo>
                    <a:cubicBezTo>
                      <a:pt x="34187" y="356"/>
                      <a:pt x="31434" y="1"/>
                      <a:pt x="2867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03775" y="4288988"/>
                <a:ext cx="2210325" cy="826575"/>
              </a:xfrm>
              <a:custGeom>
                <a:avLst/>
                <a:gdLst/>
                <a:ahLst/>
                <a:cxnLst/>
                <a:rect l="l" t="t" r="r" b="b"/>
                <a:pathLst>
                  <a:path w="88413" h="33063" extrusionOk="0">
                    <a:moveTo>
                      <a:pt x="58087" y="0"/>
                    </a:moveTo>
                    <a:cubicBezTo>
                      <a:pt x="56757" y="0"/>
                      <a:pt x="55421" y="181"/>
                      <a:pt x="54096" y="232"/>
                    </a:cubicBezTo>
                    <a:cubicBezTo>
                      <a:pt x="53003" y="252"/>
                      <a:pt x="51910" y="404"/>
                      <a:pt x="50817" y="404"/>
                    </a:cubicBezTo>
                    <a:cubicBezTo>
                      <a:pt x="50681" y="404"/>
                      <a:pt x="50545" y="402"/>
                      <a:pt x="50410" y="397"/>
                    </a:cubicBezTo>
                    <a:cubicBezTo>
                      <a:pt x="50156" y="378"/>
                      <a:pt x="49903" y="371"/>
                      <a:pt x="49651" y="371"/>
                    </a:cubicBezTo>
                    <a:cubicBezTo>
                      <a:pt x="48612" y="371"/>
                      <a:pt x="47585" y="500"/>
                      <a:pt x="46558" y="538"/>
                    </a:cubicBezTo>
                    <a:cubicBezTo>
                      <a:pt x="45329" y="563"/>
                      <a:pt x="44337" y="752"/>
                      <a:pt x="43108" y="869"/>
                    </a:cubicBezTo>
                    <a:cubicBezTo>
                      <a:pt x="42352" y="941"/>
                      <a:pt x="41429" y="964"/>
                      <a:pt x="40555" y="1153"/>
                    </a:cubicBezTo>
                    <a:cubicBezTo>
                      <a:pt x="38712" y="1295"/>
                      <a:pt x="36371" y="1720"/>
                      <a:pt x="34364" y="2076"/>
                    </a:cubicBezTo>
                    <a:cubicBezTo>
                      <a:pt x="33157" y="2382"/>
                      <a:pt x="31550" y="2287"/>
                      <a:pt x="30369" y="2454"/>
                    </a:cubicBezTo>
                    <a:cubicBezTo>
                      <a:pt x="27037" y="2785"/>
                      <a:pt x="23609" y="3233"/>
                      <a:pt x="20537" y="3635"/>
                    </a:cubicBezTo>
                    <a:cubicBezTo>
                      <a:pt x="18104" y="3730"/>
                      <a:pt x="15716" y="4178"/>
                      <a:pt x="13330" y="4556"/>
                    </a:cubicBezTo>
                    <a:cubicBezTo>
                      <a:pt x="12171" y="4770"/>
                      <a:pt x="11036" y="5029"/>
                      <a:pt x="9879" y="5171"/>
                    </a:cubicBezTo>
                    <a:cubicBezTo>
                      <a:pt x="9029" y="5312"/>
                      <a:pt x="8272" y="5690"/>
                      <a:pt x="7563" y="5951"/>
                    </a:cubicBezTo>
                    <a:cubicBezTo>
                      <a:pt x="6735" y="6330"/>
                      <a:pt x="5790" y="6282"/>
                      <a:pt x="4964" y="6589"/>
                    </a:cubicBezTo>
                    <a:cubicBezTo>
                      <a:pt x="3877" y="7086"/>
                      <a:pt x="2670" y="7534"/>
                      <a:pt x="1939" y="8479"/>
                    </a:cubicBezTo>
                    <a:cubicBezTo>
                      <a:pt x="1466" y="9166"/>
                      <a:pt x="969" y="9827"/>
                      <a:pt x="615" y="10559"/>
                    </a:cubicBezTo>
                    <a:cubicBezTo>
                      <a:pt x="354" y="11198"/>
                      <a:pt x="237" y="11907"/>
                      <a:pt x="48" y="12569"/>
                    </a:cubicBezTo>
                    <a:cubicBezTo>
                      <a:pt x="1" y="13489"/>
                      <a:pt x="568" y="14340"/>
                      <a:pt x="1135" y="15049"/>
                    </a:cubicBezTo>
                    <a:cubicBezTo>
                      <a:pt x="2150" y="16231"/>
                      <a:pt x="2884" y="17554"/>
                      <a:pt x="3946" y="18713"/>
                    </a:cubicBezTo>
                    <a:cubicBezTo>
                      <a:pt x="4466" y="19303"/>
                      <a:pt x="5200" y="19681"/>
                      <a:pt x="5837" y="20154"/>
                    </a:cubicBezTo>
                    <a:cubicBezTo>
                      <a:pt x="6618" y="20721"/>
                      <a:pt x="7422" y="21408"/>
                      <a:pt x="8414" y="21833"/>
                    </a:cubicBezTo>
                    <a:cubicBezTo>
                      <a:pt x="9429" y="22376"/>
                      <a:pt x="10399" y="22990"/>
                      <a:pt x="11415" y="23510"/>
                    </a:cubicBezTo>
                    <a:cubicBezTo>
                      <a:pt x="11982" y="23794"/>
                      <a:pt x="12621" y="23794"/>
                      <a:pt x="13188" y="24007"/>
                    </a:cubicBezTo>
                    <a:cubicBezTo>
                      <a:pt x="14912" y="24480"/>
                      <a:pt x="16661" y="24811"/>
                      <a:pt x="18435" y="25070"/>
                    </a:cubicBezTo>
                    <a:cubicBezTo>
                      <a:pt x="20064" y="25306"/>
                      <a:pt x="21577" y="25898"/>
                      <a:pt x="23184" y="26204"/>
                    </a:cubicBezTo>
                    <a:cubicBezTo>
                      <a:pt x="23533" y="26289"/>
                      <a:pt x="23881" y="26303"/>
                      <a:pt x="24231" y="26303"/>
                    </a:cubicBezTo>
                    <a:cubicBezTo>
                      <a:pt x="24404" y="26303"/>
                      <a:pt x="24577" y="26299"/>
                      <a:pt x="24751" y="26299"/>
                    </a:cubicBezTo>
                    <a:cubicBezTo>
                      <a:pt x="25014" y="26299"/>
                      <a:pt x="25280" y="26307"/>
                      <a:pt x="25547" y="26346"/>
                    </a:cubicBezTo>
                    <a:cubicBezTo>
                      <a:pt x="27510" y="26512"/>
                      <a:pt x="29495" y="26488"/>
                      <a:pt x="31480" y="26654"/>
                    </a:cubicBezTo>
                    <a:cubicBezTo>
                      <a:pt x="31633" y="26667"/>
                      <a:pt x="31794" y="26672"/>
                      <a:pt x="31959" y="26672"/>
                    </a:cubicBezTo>
                    <a:cubicBezTo>
                      <a:pt x="32591" y="26672"/>
                      <a:pt x="33281" y="26598"/>
                      <a:pt x="33819" y="26598"/>
                    </a:cubicBezTo>
                    <a:cubicBezTo>
                      <a:pt x="33919" y="26598"/>
                      <a:pt x="34014" y="26601"/>
                      <a:pt x="34103" y="26607"/>
                    </a:cubicBezTo>
                    <a:cubicBezTo>
                      <a:pt x="34120" y="26613"/>
                      <a:pt x="34137" y="26615"/>
                      <a:pt x="34153" y="26615"/>
                    </a:cubicBezTo>
                    <a:cubicBezTo>
                      <a:pt x="34275" y="26615"/>
                      <a:pt x="34375" y="26474"/>
                      <a:pt x="34292" y="26371"/>
                    </a:cubicBezTo>
                    <a:cubicBezTo>
                      <a:pt x="34190" y="26269"/>
                      <a:pt x="34053" y="26241"/>
                      <a:pt x="33905" y="26241"/>
                    </a:cubicBezTo>
                    <a:cubicBezTo>
                      <a:pt x="33734" y="26241"/>
                      <a:pt x="33548" y="26278"/>
                      <a:pt x="33388" y="26278"/>
                    </a:cubicBezTo>
                    <a:cubicBezTo>
                      <a:pt x="33366" y="26278"/>
                      <a:pt x="33344" y="26278"/>
                      <a:pt x="33324" y="26276"/>
                    </a:cubicBezTo>
                    <a:cubicBezTo>
                      <a:pt x="32875" y="26311"/>
                      <a:pt x="32431" y="26329"/>
                      <a:pt x="31991" y="26329"/>
                    </a:cubicBezTo>
                    <a:cubicBezTo>
                      <a:pt x="31551" y="26329"/>
                      <a:pt x="31113" y="26311"/>
                      <a:pt x="30677" y="26276"/>
                    </a:cubicBezTo>
                    <a:cubicBezTo>
                      <a:pt x="28951" y="26134"/>
                      <a:pt x="27249" y="26204"/>
                      <a:pt x="25547" y="26040"/>
                    </a:cubicBezTo>
                    <a:cubicBezTo>
                      <a:pt x="25272" y="26000"/>
                      <a:pt x="25002" y="25992"/>
                      <a:pt x="24738" y="25992"/>
                    </a:cubicBezTo>
                    <a:cubicBezTo>
                      <a:pt x="24561" y="25992"/>
                      <a:pt x="24387" y="25996"/>
                      <a:pt x="24217" y="25996"/>
                    </a:cubicBezTo>
                    <a:cubicBezTo>
                      <a:pt x="23880" y="25996"/>
                      <a:pt x="23559" y="25982"/>
                      <a:pt x="23256" y="25898"/>
                    </a:cubicBezTo>
                    <a:cubicBezTo>
                      <a:pt x="21671" y="25590"/>
                      <a:pt x="20184" y="25000"/>
                      <a:pt x="18599" y="24764"/>
                    </a:cubicBezTo>
                    <a:cubicBezTo>
                      <a:pt x="16780" y="24503"/>
                      <a:pt x="15007" y="24172"/>
                      <a:pt x="13258" y="23676"/>
                    </a:cubicBezTo>
                    <a:cubicBezTo>
                      <a:pt x="12596" y="23463"/>
                      <a:pt x="11912" y="23440"/>
                      <a:pt x="11415" y="23156"/>
                    </a:cubicBezTo>
                    <a:cubicBezTo>
                      <a:pt x="10517" y="22659"/>
                      <a:pt x="9643" y="22139"/>
                      <a:pt x="8768" y="21619"/>
                    </a:cubicBezTo>
                    <a:cubicBezTo>
                      <a:pt x="7941" y="21241"/>
                      <a:pt x="7138" y="20793"/>
                      <a:pt x="6546" y="20249"/>
                    </a:cubicBezTo>
                    <a:cubicBezTo>
                      <a:pt x="5837" y="19729"/>
                      <a:pt x="4986" y="19209"/>
                      <a:pt x="4419" y="18713"/>
                    </a:cubicBezTo>
                    <a:cubicBezTo>
                      <a:pt x="3474" y="17768"/>
                      <a:pt x="2931" y="16823"/>
                      <a:pt x="2080" y="15688"/>
                    </a:cubicBezTo>
                    <a:cubicBezTo>
                      <a:pt x="1277" y="14671"/>
                      <a:pt x="260" y="13537"/>
                      <a:pt x="426" y="12497"/>
                    </a:cubicBezTo>
                    <a:cubicBezTo>
                      <a:pt x="732" y="11410"/>
                      <a:pt x="874" y="10512"/>
                      <a:pt x="1583" y="9614"/>
                    </a:cubicBezTo>
                    <a:cubicBezTo>
                      <a:pt x="1986" y="9071"/>
                      <a:pt x="2175" y="8646"/>
                      <a:pt x="2670" y="8220"/>
                    </a:cubicBezTo>
                    <a:cubicBezTo>
                      <a:pt x="3120" y="7842"/>
                      <a:pt x="3946" y="7487"/>
                      <a:pt x="4586" y="7133"/>
                    </a:cubicBezTo>
                    <a:cubicBezTo>
                      <a:pt x="5295" y="6708"/>
                      <a:pt x="6382" y="6708"/>
                      <a:pt x="7280" y="6424"/>
                    </a:cubicBezTo>
                    <a:cubicBezTo>
                      <a:pt x="8200" y="6140"/>
                      <a:pt x="8815" y="5738"/>
                      <a:pt x="9760" y="5573"/>
                    </a:cubicBezTo>
                    <a:cubicBezTo>
                      <a:pt x="10919" y="5384"/>
                      <a:pt x="12101" y="5171"/>
                      <a:pt x="13258" y="4934"/>
                    </a:cubicBezTo>
                    <a:cubicBezTo>
                      <a:pt x="15788" y="4533"/>
                      <a:pt x="18057" y="4083"/>
                      <a:pt x="20584" y="3989"/>
                    </a:cubicBezTo>
                    <a:cubicBezTo>
                      <a:pt x="23776" y="3541"/>
                      <a:pt x="26965" y="3138"/>
                      <a:pt x="30346" y="2785"/>
                    </a:cubicBezTo>
                    <a:cubicBezTo>
                      <a:pt x="31622" y="2618"/>
                      <a:pt x="33229" y="2737"/>
                      <a:pt x="34623" y="2382"/>
                    </a:cubicBezTo>
                    <a:cubicBezTo>
                      <a:pt x="36727" y="2004"/>
                      <a:pt x="38665" y="1650"/>
                      <a:pt x="40720" y="1484"/>
                    </a:cubicBezTo>
                    <a:cubicBezTo>
                      <a:pt x="41690" y="1272"/>
                      <a:pt x="42541" y="1272"/>
                      <a:pt x="43414" y="1177"/>
                    </a:cubicBezTo>
                    <a:cubicBezTo>
                      <a:pt x="44643" y="1036"/>
                      <a:pt x="45660" y="869"/>
                      <a:pt x="46842" y="869"/>
                    </a:cubicBezTo>
                    <a:cubicBezTo>
                      <a:pt x="47816" y="816"/>
                      <a:pt x="48777" y="721"/>
                      <a:pt x="49744" y="721"/>
                    </a:cubicBezTo>
                    <a:cubicBezTo>
                      <a:pt x="50044" y="721"/>
                      <a:pt x="50344" y="730"/>
                      <a:pt x="50646" y="752"/>
                    </a:cubicBezTo>
                    <a:cubicBezTo>
                      <a:pt x="50719" y="754"/>
                      <a:pt x="50791" y="754"/>
                      <a:pt x="50864" y="754"/>
                    </a:cubicBezTo>
                    <a:cubicBezTo>
                      <a:pt x="51929" y="754"/>
                      <a:pt x="53013" y="607"/>
                      <a:pt x="54096" y="563"/>
                    </a:cubicBezTo>
                    <a:cubicBezTo>
                      <a:pt x="55366" y="510"/>
                      <a:pt x="56826" y="343"/>
                      <a:pt x="58139" y="343"/>
                    </a:cubicBezTo>
                    <a:cubicBezTo>
                      <a:pt x="58612" y="343"/>
                      <a:pt x="59066" y="365"/>
                      <a:pt x="59485" y="421"/>
                    </a:cubicBezTo>
                    <a:cubicBezTo>
                      <a:pt x="63196" y="775"/>
                      <a:pt x="66858" y="1295"/>
                      <a:pt x="70617" y="1981"/>
                    </a:cubicBezTo>
                    <a:cubicBezTo>
                      <a:pt x="72672" y="2287"/>
                      <a:pt x="74657" y="2974"/>
                      <a:pt x="76667" y="3494"/>
                    </a:cubicBezTo>
                    <a:cubicBezTo>
                      <a:pt x="79148" y="4036"/>
                      <a:pt x="81228" y="4722"/>
                      <a:pt x="83426" y="5974"/>
                    </a:cubicBezTo>
                    <a:cubicBezTo>
                      <a:pt x="85812" y="7534"/>
                      <a:pt x="88034" y="10442"/>
                      <a:pt x="87539" y="13253"/>
                    </a:cubicBezTo>
                    <a:cubicBezTo>
                      <a:pt x="87066" y="15758"/>
                      <a:pt x="85979" y="17957"/>
                      <a:pt x="84514" y="20060"/>
                    </a:cubicBezTo>
                    <a:cubicBezTo>
                      <a:pt x="83875" y="20910"/>
                      <a:pt x="83449" y="21761"/>
                      <a:pt x="82717" y="22470"/>
                    </a:cubicBezTo>
                    <a:cubicBezTo>
                      <a:pt x="82267" y="22896"/>
                      <a:pt x="81795" y="23321"/>
                      <a:pt x="81369" y="23771"/>
                    </a:cubicBezTo>
                    <a:cubicBezTo>
                      <a:pt x="80685" y="24219"/>
                      <a:pt x="79715" y="24905"/>
                      <a:pt x="78889" y="25353"/>
                    </a:cubicBezTo>
                    <a:cubicBezTo>
                      <a:pt x="77896" y="26040"/>
                      <a:pt x="76809" y="26560"/>
                      <a:pt x="75697" y="27032"/>
                    </a:cubicBezTo>
                    <a:cubicBezTo>
                      <a:pt x="74374" y="27717"/>
                      <a:pt x="73192" y="28237"/>
                      <a:pt x="71799" y="28757"/>
                    </a:cubicBezTo>
                    <a:cubicBezTo>
                      <a:pt x="70120" y="29324"/>
                      <a:pt x="68443" y="29986"/>
                      <a:pt x="66717" y="30483"/>
                    </a:cubicBezTo>
                    <a:cubicBezTo>
                      <a:pt x="63338" y="31309"/>
                      <a:pt x="59910" y="31854"/>
                      <a:pt x="56460" y="32184"/>
                    </a:cubicBezTo>
                    <a:cubicBezTo>
                      <a:pt x="53837" y="32443"/>
                      <a:pt x="51213" y="32538"/>
                      <a:pt x="48614" y="32774"/>
                    </a:cubicBezTo>
                    <a:cubicBezTo>
                      <a:pt x="48377" y="32799"/>
                      <a:pt x="48165" y="32799"/>
                      <a:pt x="47952" y="32846"/>
                    </a:cubicBezTo>
                    <a:cubicBezTo>
                      <a:pt x="47905" y="32846"/>
                      <a:pt x="47857" y="32893"/>
                      <a:pt x="47857" y="32941"/>
                    </a:cubicBezTo>
                    <a:cubicBezTo>
                      <a:pt x="47857" y="33001"/>
                      <a:pt x="47911" y="33063"/>
                      <a:pt x="47970" y="33063"/>
                    </a:cubicBezTo>
                    <a:cubicBezTo>
                      <a:pt x="47980" y="33063"/>
                      <a:pt x="47989" y="33061"/>
                      <a:pt x="47999" y="33058"/>
                    </a:cubicBezTo>
                    <a:cubicBezTo>
                      <a:pt x="53459" y="32657"/>
                      <a:pt x="58965" y="32443"/>
                      <a:pt x="64353" y="31309"/>
                    </a:cubicBezTo>
                    <a:cubicBezTo>
                      <a:pt x="67378" y="30719"/>
                      <a:pt x="70286" y="29632"/>
                      <a:pt x="73170" y="28520"/>
                    </a:cubicBezTo>
                    <a:cubicBezTo>
                      <a:pt x="74162" y="28142"/>
                      <a:pt x="75107" y="27647"/>
                      <a:pt x="76053" y="27197"/>
                    </a:cubicBezTo>
                    <a:cubicBezTo>
                      <a:pt x="77187" y="26749"/>
                      <a:pt x="78227" y="26157"/>
                      <a:pt x="79242" y="25495"/>
                    </a:cubicBezTo>
                    <a:cubicBezTo>
                      <a:pt x="80046" y="25023"/>
                      <a:pt x="80827" y="24527"/>
                      <a:pt x="81583" y="24007"/>
                    </a:cubicBezTo>
                    <a:cubicBezTo>
                      <a:pt x="82197" y="23368"/>
                      <a:pt x="82882" y="22801"/>
                      <a:pt x="83449" y="22139"/>
                    </a:cubicBezTo>
                    <a:cubicBezTo>
                      <a:pt x="85387" y="19517"/>
                      <a:pt x="87208" y="16704"/>
                      <a:pt x="87845" y="13467"/>
                    </a:cubicBezTo>
                    <a:cubicBezTo>
                      <a:pt x="88412" y="10370"/>
                      <a:pt x="86215" y="7581"/>
                      <a:pt x="83827" y="5832"/>
                    </a:cubicBezTo>
                    <a:cubicBezTo>
                      <a:pt x="81322" y="4367"/>
                      <a:pt x="79220" y="3730"/>
                      <a:pt x="76478" y="3091"/>
                    </a:cubicBezTo>
                    <a:cubicBezTo>
                      <a:pt x="74516" y="2595"/>
                      <a:pt x="72602" y="1934"/>
                      <a:pt x="70593" y="1650"/>
                    </a:cubicBezTo>
                    <a:cubicBezTo>
                      <a:pt x="67048" y="1011"/>
                      <a:pt x="63124" y="421"/>
                      <a:pt x="59721" y="113"/>
                    </a:cubicBezTo>
                    <a:cubicBezTo>
                      <a:pt x="59178" y="31"/>
                      <a:pt x="58633" y="0"/>
                      <a:pt x="5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233175" y="5147863"/>
                <a:ext cx="496175" cy="160200"/>
              </a:xfrm>
              <a:custGeom>
                <a:avLst/>
                <a:gdLst/>
                <a:ahLst/>
                <a:cxnLst/>
                <a:rect l="l" t="t" r="r" b="b"/>
                <a:pathLst>
                  <a:path w="19847" h="6408" extrusionOk="0">
                    <a:moveTo>
                      <a:pt x="19732" y="1"/>
                    </a:moveTo>
                    <a:cubicBezTo>
                      <a:pt x="19725" y="1"/>
                      <a:pt x="19718" y="2"/>
                      <a:pt x="19710" y="4"/>
                    </a:cubicBezTo>
                    <a:cubicBezTo>
                      <a:pt x="15976" y="215"/>
                      <a:pt x="12289" y="1066"/>
                      <a:pt x="8792" y="2320"/>
                    </a:cubicBezTo>
                    <a:cubicBezTo>
                      <a:pt x="5978" y="3524"/>
                      <a:pt x="3190" y="4683"/>
                      <a:pt x="378" y="6007"/>
                    </a:cubicBezTo>
                    <a:cubicBezTo>
                      <a:pt x="259" y="6101"/>
                      <a:pt x="70" y="6101"/>
                      <a:pt x="23" y="6243"/>
                    </a:cubicBezTo>
                    <a:cubicBezTo>
                      <a:pt x="0" y="6313"/>
                      <a:pt x="47" y="6385"/>
                      <a:pt x="117" y="6407"/>
                    </a:cubicBezTo>
                    <a:cubicBezTo>
                      <a:pt x="306" y="6407"/>
                      <a:pt x="495" y="6243"/>
                      <a:pt x="662" y="6171"/>
                    </a:cubicBezTo>
                    <a:cubicBezTo>
                      <a:pt x="2670" y="5226"/>
                      <a:pt x="4608" y="4375"/>
                      <a:pt x="6593" y="3549"/>
                    </a:cubicBezTo>
                    <a:cubicBezTo>
                      <a:pt x="8342" y="2698"/>
                      <a:pt x="10091" y="2083"/>
                      <a:pt x="12006" y="1539"/>
                    </a:cubicBezTo>
                    <a:cubicBezTo>
                      <a:pt x="14392" y="877"/>
                      <a:pt x="16874" y="452"/>
                      <a:pt x="19260" y="240"/>
                    </a:cubicBezTo>
                    <a:cubicBezTo>
                      <a:pt x="19288" y="236"/>
                      <a:pt x="19316" y="235"/>
                      <a:pt x="19345" y="235"/>
                    </a:cubicBezTo>
                    <a:cubicBezTo>
                      <a:pt x="19418" y="235"/>
                      <a:pt x="19494" y="243"/>
                      <a:pt x="19568" y="243"/>
                    </a:cubicBezTo>
                    <a:cubicBezTo>
                      <a:pt x="19645" y="243"/>
                      <a:pt x="19719" y="233"/>
                      <a:pt x="19780" y="193"/>
                    </a:cubicBezTo>
                    <a:cubicBezTo>
                      <a:pt x="19847" y="127"/>
                      <a:pt x="19812" y="1"/>
                      <a:pt x="197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081750" y="5151538"/>
                <a:ext cx="305750" cy="133225"/>
              </a:xfrm>
              <a:custGeom>
                <a:avLst/>
                <a:gdLst/>
                <a:ahLst/>
                <a:cxnLst/>
                <a:rect l="l" t="t" r="r" b="b"/>
                <a:pathLst>
                  <a:path w="12230" h="5329" extrusionOk="0">
                    <a:moveTo>
                      <a:pt x="12029" y="0"/>
                    </a:moveTo>
                    <a:cubicBezTo>
                      <a:pt x="12000" y="0"/>
                      <a:pt x="11970" y="7"/>
                      <a:pt x="11941" y="21"/>
                    </a:cubicBezTo>
                    <a:cubicBezTo>
                      <a:pt x="10617" y="518"/>
                      <a:pt x="9389" y="1014"/>
                      <a:pt x="8184" y="1511"/>
                    </a:cubicBezTo>
                    <a:cubicBezTo>
                      <a:pt x="6341" y="2195"/>
                      <a:pt x="4497" y="2904"/>
                      <a:pt x="2748" y="3802"/>
                    </a:cubicBezTo>
                    <a:cubicBezTo>
                      <a:pt x="1873" y="4228"/>
                      <a:pt x="1000" y="4631"/>
                      <a:pt x="124" y="5079"/>
                    </a:cubicBezTo>
                    <a:cubicBezTo>
                      <a:pt x="1" y="5141"/>
                      <a:pt x="75" y="5328"/>
                      <a:pt x="205" y="5328"/>
                    </a:cubicBezTo>
                    <a:cubicBezTo>
                      <a:pt x="224" y="5328"/>
                      <a:pt x="245" y="5324"/>
                      <a:pt x="266" y="5315"/>
                    </a:cubicBezTo>
                    <a:cubicBezTo>
                      <a:pt x="2015" y="4442"/>
                      <a:pt x="3788" y="3543"/>
                      <a:pt x="5513" y="2857"/>
                    </a:cubicBezTo>
                    <a:cubicBezTo>
                      <a:pt x="7759" y="1984"/>
                      <a:pt x="9791" y="1156"/>
                      <a:pt x="11918" y="329"/>
                    </a:cubicBezTo>
                    <a:cubicBezTo>
                      <a:pt x="12013" y="305"/>
                      <a:pt x="12107" y="305"/>
                      <a:pt x="12155" y="210"/>
                    </a:cubicBezTo>
                    <a:cubicBezTo>
                      <a:pt x="12230" y="98"/>
                      <a:pt x="12140" y="0"/>
                      <a:pt x="120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965950" y="5082688"/>
                <a:ext cx="362425" cy="148625"/>
              </a:xfrm>
              <a:custGeom>
                <a:avLst/>
                <a:gdLst/>
                <a:ahLst/>
                <a:cxnLst/>
                <a:rect l="l" t="t" r="r" b="b"/>
                <a:pathLst>
                  <a:path w="14497" h="5945" extrusionOk="0">
                    <a:moveTo>
                      <a:pt x="14286" y="1"/>
                    </a:moveTo>
                    <a:cubicBezTo>
                      <a:pt x="14270" y="1"/>
                      <a:pt x="14253" y="4"/>
                      <a:pt x="14234" y="11"/>
                    </a:cubicBezTo>
                    <a:cubicBezTo>
                      <a:pt x="11988" y="932"/>
                      <a:pt x="9460" y="1713"/>
                      <a:pt x="7333" y="2539"/>
                    </a:cubicBezTo>
                    <a:cubicBezTo>
                      <a:pt x="5371" y="3225"/>
                      <a:pt x="3505" y="4146"/>
                      <a:pt x="1614" y="4997"/>
                    </a:cubicBezTo>
                    <a:cubicBezTo>
                      <a:pt x="1094" y="5258"/>
                      <a:pt x="549" y="5447"/>
                      <a:pt x="77" y="5706"/>
                    </a:cubicBezTo>
                    <a:cubicBezTo>
                      <a:pt x="0" y="5802"/>
                      <a:pt x="79" y="5945"/>
                      <a:pt x="187" y="5945"/>
                    </a:cubicBezTo>
                    <a:cubicBezTo>
                      <a:pt x="212" y="5945"/>
                      <a:pt x="239" y="5937"/>
                      <a:pt x="266" y="5919"/>
                    </a:cubicBezTo>
                    <a:cubicBezTo>
                      <a:pt x="2440" y="4997"/>
                      <a:pt x="4614" y="3887"/>
                      <a:pt x="6719" y="3083"/>
                    </a:cubicBezTo>
                    <a:cubicBezTo>
                      <a:pt x="9152" y="2138"/>
                      <a:pt x="11799" y="1357"/>
                      <a:pt x="14304" y="317"/>
                    </a:cubicBezTo>
                    <a:cubicBezTo>
                      <a:pt x="14497" y="275"/>
                      <a:pt x="14439" y="1"/>
                      <a:pt x="14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/>
          <p:nvPr/>
        </p:nvSpPr>
        <p:spPr>
          <a:xfrm>
            <a:off x="-293625" y="82075"/>
            <a:ext cx="1485175" cy="655025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71925" y="122125"/>
            <a:ext cx="963503" cy="481981"/>
          </a:xfrm>
          <a:custGeom>
            <a:avLst/>
            <a:gdLst/>
            <a:ahLst/>
            <a:cxnLst/>
            <a:rect l="l" t="t" r="r" b="b"/>
            <a:pathLst>
              <a:path w="52407" h="26216" extrusionOk="0">
                <a:moveTo>
                  <a:pt x="15702" y="0"/>
                </a:moveTo>
                <a:cubicBezTo>
                  <a:pt x="15535" y="0"/>
                  <a:pt x="15371" y="13"/>
                  <a:pt x="15215" y="37"/>
                </a:cubicBezTo>
                <a:cubicBezTo>
                  <a:pt x="14449" y="169"/>
                  <a:pt x="13789" y="856"/>
                  <a:pt x="13181" y="1464"/>
                </a:cubicBezTo>
                <a:cubicBezTo>
                  <a:pt x="12177" y="2415"/>
                  <a:pt x="11306" y="3471"/>
                  <a:pt x="10540" y="4633"/>
                </a:cubicBezTo>
                <a:cubicBezTo>
                  <a:pt x="9853" y="5769"/>
                  <a:pt x="9113" y="6852"/>
                  <a:pt x="8374" y="7962"/>
                </a:cubicBezTo>
                <a:cubicBezTo>
                  <a:pt x="8238" y="7736"/>
                  <a:pt x="8007" y="7607"/>
                  <a:pt x="7761" y="7607"/>
                </a:cubicBezTo>
                <a:cubicBezTo>
                  <a:pt x="7719" y="7607"/>
                  <a:pt x="7676" y="7610"/>
                  <a:pt x="7634" y="7618"/>
                </a:cubicBezTo>
                <a:cubicBezTo>
                  <a:pt x="6630" y="7856"/>
                  <a:pt x="5891" y="8965"/>
                  <a:pt x="5072" y="9811"/>
                </a:cubicBezTo>
                <a:cubicBezTo>
                  <a:pt x="4385" y="10761"/>
                  <a:pt x="3830" y="11924"/>
                  <a:pt x="3197" y="13007"/>
                </a:cubicBezTo>
                <a:cubicBezTo>
                  <a:pt x="2325" y="14512"/>
                  <a:pt x="1585" y="16097"/>
                  <a:pt x="1031" y="17735"/>
                </a:cubicBezTo>
                <a:cubicBezTo>
                  <a:pt x="555" y="19135"/>
                  <a:pt x="0" y="20772"/>
                  <a:pt x="476" y="22278"/>
                </a:cubicBezTo>
                <a:cubicBezTo>
                  <a:pt x="687" y="23018"/>
                  <a:pt x="1163" y="23652"/>
                  <a:pt x="1823" y="24048"/>
                </a:cubicBezTo>
                <a:cubicBezTo>
                  <a:pt x="2589" y="24497"/>
                  <a:pt x="3381" y="24629"/>
                  <a:pt x="4068" y="24814"/>
                </a:cubicBezTo>
                <a:cubicBezTo>
                  <a:pt x="4398" y="24890"/>
                  <a:pt x="5410" y="25185"/>
                  <a:pt x="5817" y="25185"/>
                </a:cubicBezTo>
                <a:cubicBezTo>
                  <a:pt x="5834" y="25185"/>
                  <a:pt x="5850" y="25185"/>
                  <a:pt x="5864" y="25184"/>
                </a:cubicBezTo>
                <a:cubicBezTo>
                  <a:pt x="6372" y="25320"/>
                  <a:pt x="6879" y="25399"/>
                  <a:pt x="7386" y="25399"/>
                </a:cubicBezTo>
                <a:cubicBezTo>
                  <a:pt x="7566" y="25399"/>
                  <a:pt x="7745" y="25389"/>
                  <a:pt x="7925" y="25369"/>
                </a:cubicBezTo>
                <a:cubicBezTo>
                  <a:pt x="10143" y="25157"/>
                  <a:pt x="12362" y="25157"/>
                  <a:pt x="14581" y="25131"/>
                </a:cubicBezTo>
                <a:cubicBezTo>
                  <a:pt x="15839" y="25034"/>
                  <a:pt x="17096" y="24977"/>
                  <a:pt x="18347" y="24977"/>
                </a:cubicBezTo>
                <a:cubicBezTo>
                  <a:pt x="19146" y="24977"/>
                  <a:pt x="19943" y="25000"/>
                  <a:pt x="20736" y="25052"/>
                </a:cubicBezTo>
                <a:cubicBezTo>
                  <a:pt x="21772" y="25075"/>
                  <a:pt x="22789" y="25419"/>
                  <a:pt x="23821" y="25419"/>
                </a:cubicBezTo>
                <a:cubicBezTo>
                  <a:pt x="23972" y="25419"/>
                  <a:pt x="24123" y="25412"/>
                  <a:pt x="24275" y="25395"/>
                </a:cubicBezTo>
                <a:cubicBezTo>
                  <a:pt x="24808" y="25292"/>
                  <a:pt x="25391" y="25253"/>
                  <a:pt x="26000" y="25253"/>
                </a:cubicBezTo>
                <a:cubicBezTo>
                  <a:pt x="27265" y="25253"/>
                  <a:pt x="28645" y="25420"/>
                  <a:pt x="29928" y="25527"/>
                </a:cubicBezTo>
                <a:cubicBezTo>
                  <a:pt x="30044" y="25524"/>
                  <a:pt x="30159" y="25523"/>
                  <a:pt x="30275" y="25523"/>
                </a:cubicBezTo>
                <a:cubicBezTo>
                  <a:pt x="32270" y="25523"/>
                  <a:pt x="34243" y="25936"/>
                  <a:pt x="36241" y="26161"/>
                </a:cubicBezTo>
                <a:cubicBezTo>
                  <a:pt x="36765" y="26198"/>
                  <a:pt x="37285" y="26216"/>
                  <a:pt x="37804" y="26216"/>
                </a:cubicBezTo>
                <a:cubicBezTo>
                  <a:pt x="38749" y="26216"/>
                  <a:pt x="39687" y="26158"/>
                  <a:pt x="40626" y="26055"/>
                </a:cubicBezTo>
                <a:cubicBezTo>
                  <a:pt x="42184" y="25950"/>
                  <a:pt x="43769" y="25818"/>
                  <a:pt x="45301" y="25685"/>
                </a:cubicBezTo>
                <a:cubicBezTo>
                  <a:pt x="46727" y="25633"/>
                  <a:pt x="48101" y="25157"/>
                  <a:pt x="49210" y="24286"/>
                </a:cubicBezTo>
                <a:cubicBezTo>
                  <a:pt x="50267" y="23493"/>
                  <a:pt x="51086" y="22437"/>
                  <a:pt x="51614" y="21248"/>
                </a:cubicBezTo>
                <a:cubicBezTo>
                  <a:pt x="52010" y="20403"/>
                  <a:pt x="52406" y="19399"/>
                  <a:pt x="52327" y="18395"/>
                </a:cubicBezTo>
                <a:lnTo>
                  <a:pt x="52354" y="18395"/>
                </a:lnTo>
                <a:cubicBezTo>
                  <a:pt x="52035" y="17073"/>
                  <a:pt x="50854" y="16159"/>
                  <a:pt x="49526" y="16159"/>
                </a:cubicBezTo>
                <a:cubicBezTo>
                  <a:pt x="49422" y="16159"/>
                  <a:pt x="49316" y="16165"/>
                  <a:pt x="49210" y="16176"/>
                </a:cubicBezTo>
                <a:cubicBezTo>
                  <a:pt x="47916" y="16335"/>
                  <a:pt x="46648" y="16731"/>
                  <a:pt x="45486" y="17365"/>
                </a:cubicBezTo>
                <a:cubicBezTo>
                  <a:pt x="44773" y="17761"/>
                  <a:pt x="44007" y="18422"/>
                  <a:pt x="43399" y="18739"/>
                </a:cubicBezTo>
                <a:cubicBezTo>
                  <a:pt x="43690" y="17946"/>
                  <a:pt x="43980" y="17180"/>
                  <a:pt x="44297" y="16388"/>
                </a:cubicBezTo>
                <a:cubicBezTo>
                  <a:pt x="44746" y="15093"/>
                  <a:pt x="45090" y="13773"/>
                  <a:pt x="45327" y="12426"/>
                </a:cubicBezTo>
                <a:cubicBezTo>
                  <a:pt x="45486" y="11448"/>
                  <a:pt x="45671" y="10260"/>
                  <a:pt x="45301" y="9335"/>
                </a:cubicBezTo>
                <a:cubicBezTo>
                  <a:pt x="44786" y="8609"/>
                  <a:pt x="44125" y="8356"/>
                  <a:pt x="43428" y="8356"/>
                </a:cubicBezTo>
                <a:cubicBezTo>
                  <a:pt x="42552" y="8356"/>
                  <a:pt x="41616" y="8756"/>
                  <a:pt x="40837" y="9124"/>
                </a:cubicBezTo>
                <a:cubicBezTo>
                  <a:pt x="38803" y="10075"/>
                  <a:pt x="37060" y="11818"/>
                  <a:pt x="35263" y="13456"/>
                </a:cubicBezTo>
                <a:cubicBezTo>
                  <a:pt x="35501" y="12743"/>
                  <a:pt x="35633" y="12003"/>
                  <a:pt x="35713" y="11263"/>
                </a:cubicBezTo>
                <a:cubicBezTo>
                  <a:pt x="36003" y="9045"/>
                  <a:pt x="35184" y="7116"/>
                  <a:pt x="33547" y="6641"/>
                </a:cubicBezTo>
                <a:cubicBezTo>
                  <a:pt x="33375" y="6594"/>
                  <a:pt x="33200" y="6572"/>
                  <a:pt x="33023" y="6572"/>
                </a:cubicBezTo>
                <a:cubicBezTo>
                  <a:pt x="31810" y="6572"/>
                  <a:pt x="30503" y="7594"/>
                  <a:pt x="29558" y="8516"/>
                </a:cubicBezTo>
                <a:cubicBezTo>
                  <a:pt x="28558" y="9411"/>
                  <a:pt x="27506" y="10174"/>
                  <a:pt x="26532" y="11120"/>
                </a:cubicBezTo>
                <a:lnTo>
                  <a:pt x="26532" y="11120"/>
                </a:lnTo>
                <a:cubicBezTo>
                  <a:pt x="26473" y="11164"/>
                  <a:pt x="26293" y="11306"/>
                  <a:pt x="26256" y="11343"/>
                </a:cubicBezTo>
                <a:cubicBezTo>
                  <a:pt x="26230" y="11343"/>
                  <a:pt x="26203" y="11369"/>
                  <a:pt x="26177" y="11369"/>
                </a:cubicBezTo>
                <a:cubicBezTo>
                  <a:pt x="26230" y="11052"/>
                  <a:pt x="26388" y="10101"/>
                  <a:pt x="26520" y="9441"/>
                </a:cubicBezTo>
                <a:cubicBezTo>
                  <a:pt x="27135" y="6025"/>
                  <a:pt x="26486" y="4936"/>
                  <a:pt x="25351" y="4936"/>
                </a:cubicBezTo>
                <a:cubicBezTo>
                  <a:pt x="24045" y="4936"/>
                  <a:pt x="22096" y="6377"/>
                  <a:pt x="20683" y="7380"/>
                </a:cubicBezTo>
                <a:cubicBezTo>
                  <a:pt x="19521" y="8490"/>
                  <a:pt x="18622" y="9441"/>
                  <a:pt x="17460" y="10471"/>
                </a:cubicBezTo>
                <a:cubicBezTo>
                  <a:pt x="17011" y="10894"/>
                  <a:pt x="16245" y="11633"/>
                  <a:pt x="16007" y="11660"/>
                </a:cubicBezTo>
                <a:cubicBezTo>
                  <a:pt x="16087" y="10814"/>
                  <a:pt x="16536" y="9309"/>
                  <a:pt x="16721" y="8569"/>
                </a:cubicBezTo>
                <a:cubicBezTo>
                  <a:pt x="17381" y="6694"/>
                  <a:pt x="18385" y="4871"/>
                  <a:pt x="18490" y="2732"/>
                </a:cubicBezTo>
                <a:cubicBezTo>
                  <a:pt x="18490" y="746"/>
                  <a:pt x="16983" y="0"/>
                  <a:pt x="157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 rot="-1184753">
            <a:off x="179953" y="3318549"/>
            <a:ext cx="612422" cy="782623"/>
            <a:chOff x="1027000" y="3669750"/>
            <a:chExt cx="850415" cy="1086759"/>
          </a:xfrm>
        </p:grpSpPr>
        <p:sp>
          <p:nvSpPr>
            <p:cNvPr id="25" name="Google Shape;25;p2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553472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3971155" y="2139525"/>
            <a:ext cx="38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idx="2" hasCustomPrompt="1"/>
          </p:nvPr>
        </p:nvSpPr>
        <p:spPr>
          <a:xfrm>
            <a:off x="6394283" y="1250300"/>
            <a:ext cx="14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3814875" y="2975800"/>
            <a:ext cx="39834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8664650" y="2291925"/>
            <a:ext cx="774325" cy="387075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0" y="3829450"/>
            <a:ext cx="9144084" cy="1009258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0" y="4134250"/>
            <a:ext cx="9144084" cy="1009258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0" y="4663625"/>
            <a:ext cx="9144129" cy="479875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879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"/>
          <p:cNvSpPr/>
          <p:nvPr/>
        </p:nvSpPr>
        <p:spPr>
          <a:xfrm rot="3031351" flipH="1">
            <a:off x="-419976" y="2308045"/>
            <a:ext cx="911389" cy="1748138"/>
          </a:xfrm>
          <a:custGeom>
            <a:avLst/>
            <a:gdLst/>
            <a:ahLst/>
            <a:cxnLst/>
            <a:rect l="l" t="t" r="r" b="b"/>
            <a:pathLst>
              <a:path w="17180" h="32953" extrusionOk="0">
                <a:moveTo>
                  <a:pt x="15690" y="0"/>
                </a:moveTo>
                <a:cubicBezTo>
                  <a:pt x="15604" y="0"/>
                  <a:pt x="15548" y="65"/>
                  <a:pt x="15499" y="131"/>
                </a:cubicBezTo>
                <a:cubicBezTo>
                  <a:pt x="15454" y="189"/>
                  <a:pt x="15419" y="256"/>
                  <a:pt x="15390" y="323"/>
                </a:cubicBezTo>
                <a:cubicBezTo>
                  <a:pt x="14956" y="1339"/>
                  <a:pt x="14562" y="2367"/>
                  <a:pt x="14387" y="3467"/>
                </a:cubicBezTo>
                <a:cubicBezTo>
                  <a:pt x="14374" y="3551"/>
                  <a:pt x="14393" y="3659"/>
                  <a:pt x="14233" y="3733"/>
                </a:cubicBezTo>
                <a:cubicBezTo>
                  <a:pt x="14153" y="3321"/>
                  <a:pt x="14061" y="2929"/>
                  <a:pt x="14003" y="2530"/>
                </a:cubicBezTo>
                <a:cubicBezTo>
                  <a:pt x="13906" y="1876"/>
                  <a:pt x="13809" y="1222"/>
                  <a:pt x="13612" y="586"/>
                </a:cubicBezTo>
                <a:cubicBezTo>
                  <a:pt x="13582" y="489"/>
                  <a:pt x="13589" y="321"/>
                  <a:pt x="13459" y="321"/>
                </a:cubicBezTo>
                <a:cubicBezTo>
                  <a:pt x="13455" y="321"/>
                  <a:pt x="13450" y="321"/>
                  <a:pt x="13446" y="321"/>
                </a:cubicBezTo>
                <a:cubicBezTo>
                  <a:pt x="13288" y="334"/>
                  <a:pt x="13292" y="503"/>
                  <a:pt x="13298" y="627"/>
                </a:cubicBezTo>
                <a:cubicBezTo>
                  <a:pt x="13336" y="1658"/>
                  <a:pt x="13413" y="2682"/>
                  <a:pt x="13738" y="3671"/>
                </a:cubicBezTo>
                <a:cubicBezTo>
                  <a:pt x="13816" y="3910"/>
                  <a:pt x="13971" y="4172"/>
                  <a:pt x="13926" y="4388"/>
                </a:cubicBezTo>
                <a:cubicBezTo>
                  <a:pt x="13806" y="4946"/>
                  <a:pt x="13591" y="5482"/>
                  <a:pt x="13415" y="6026"/>
                </a:cubicBezTo>
                <a:cubicBezTo>
                  <a:pt x="13158" y="4943"/>
                  <a:pt x="12670" y="3979"/>
                  <a:pt x="12289" y="2939"/>
                </a:cubicBezTo>
                <a:cubicBezTo>
                  <a:pt x="12222" y="3005"/>
                  <a:pt x="12201" y="3017"/>
                  <a:pt x="12194" y="3035"/>
                </a:cubicBezTo>
                <a:cubicBezTo>
                  <a:pt x="12180" y="3073"/>
                  <a:pt x="12163" y="3114"/>
                  <a:pt x="12163" y="3155"/>
                </a:cubicBezTo>
                <a:cubicBezTo>
                  <a:pt x="12180" y="4426"/>
                  <a:pt x="12342" y="5668"/>
                  <a:pt x="12934" y="6818"/>
                </a:cubicBezTo>
                <a:cubicBezTo>
                  <a:pt x="13004" y="6954"/>
                  <a:pt x="13062" y="7064"/>
                  <a:pt x="13003" y="7226"/>
                </a:cubicBezTo>
                <a:cubicBezTo>
                  <a:pt x="12699" y="8053"/>
                  <a:pt x="12409" y="8885"/>
                  <a:pt x="12112" y="9717"/>
                </a:cubicBezTo>
                <a:cubicBezTo>
                  <a:pt x="12077" y="9814"/>
                  <a:pt x="12038" y="9909"/>
                  <a:pt x="12001" y="10005"/>
                </a:cubicBezTo>
                <a:cubicBezTo>
                  <a:pt x="11908" y="8346"/>
                  <a:pt x="11633" y="6755"/>
                  <a:pt x="11000" y="5209"/>
                </a:cubicBezTo>
                <a:cubicBezTo>
                  <a:pt x="10906" y="5335"/>
                  <a:pt x="10923" y="5455"/>
                  <a:pt x="10927" y="5564"/>
                </a:cubicBezTo>
                <a:cubicBezTo>
                  <a:pt x="10938" y="5963"/>
                  <a:pt x="10930" y="6365"/>
                  <a:pt x="10988" y="6759"/>
                </a:cubicBezTo>
                <a:cubicBezTo>
                  <a:pt x="11181" y="8066"/>
                  <a:pt x="11212" y="9401"/>
                  <a:pt x="11692" y="10655"/>
                </a:cubicBezTo>
                <a:cubicBezTo>
                  <a:pt x="11731" y="10754"/>
                  <a:pt x="11699" y="10841"/>
                  <a:pt x="11664" y="10930"/>
                </a:cubicBezTo>
                <a:cubicBezTo>
                  <a:pt x="11192" y="12133"/>
                  <a:pt x="10776" y="13357"/>
                  <a:pt x="10264" y="14544"/>
                </a:cubicBezTo>
                <a:cubicBezTo>
                  <a:pt x="10219" y="14647"/>
                  <a:pt x="10203" y="14778"/>
                  <a:pt x="10055" y="14856"/>
                </a:cubicBezTo>
                <a:cubicBezTo>
                  <a:pt x="9757" y="12580"/>
                  <a:pt x="9596" y="10305"/>
                  <a:pt x="8826" y="8121"/>
                </a:cubicBezTo>
                <a:cubicBezTo>
                  <a:pt x="8669" y="8228"/>
                  <a:pt x="8709" y="8341"/>
                  <a:pt x="8706" y="8438"/>
                </a:cubicBezTo>
                <a:cubicBezTo>
                  <a:pt x="8641" y="10788"/>
                  <a:pt x="9090" y="13054"/>
                  <a:pt x="9795" y="15279"/>
                </a:cubicBezTo>
                <a:cubicBezTo>
                  <a:pt x="9833" y="15398"/>
                  <a:pt x="9840" y="15497"/>
                  <a:pt x="9788" y="15611"/>
                </a:cubicBezTo>
                <a:cubicBezTo>
                  <a:pt x="9248" y="16816"/>
                  <a:pt x="8711" y="18024"/>
                  <a:pt x="8170" y="19229"/>
                </a:cubicBezTo>
                <a:cubicBezTo>
                  <a:pt x="8134" y="19305"/>
                  <a:pt x="8129" y="19420"/>
                  <a:pt x="7980" y="19441"/>
                </a:cubicBezTo>
                <a:cubicBezTo>
                  <a:pt x="7710" y="18003"/>
                  <a:pt x="7293" y="16604"/>
                  <a:pt x="6885" y="15205"/>
                </a:cubicBezTo>
                <a:cubicBezTo>
                  <a:pt x="6478" y="13805"/>
                  <a:pt x="6194" y="12368"/>
                  <a:pt x="5614" y="11018"/>
                </a:cubicBezTo>
                <a:cubicBezTo>
                  <a:pt x="5498" y="11373"/>
                  <a:pt x="5474" y="11726"/>
                  <a:pt x="5501" y="12080"/>
                </a:cubicBezTo>
                <a:cubicBezTo>
                  <a:pt x="5569" y="13017"/>
                  <a:pt x="5772" y="13930"/>
                  <a:pt x="6019" y="14832"/>
                </a:cubicBezTo>
                <a:cubicBezTo>
                  <a:pt x="6449" y="16398"/>
                  <a:pt x="6799" y="17999"/>
                  <a:pt x="7676" y="19406"/>
                </a:cubicBezTo>
                <a:cubicBezTo>
                  <a:pt x="7794" y="19596"/>
                  <a:pt x="7900" y="19819"/>
                  <a:pt x="7783" y="20059"/>
                </a:cubicBezTo>
                <a:cubicBezTo>
                  <a:pt x="7089" y="21488"/>
                  <a:pt x="6626" y="23011"/>
                  <a:pt x="5999" y="24469"/>
                </a:cubicBezTo>
                <a:cubicBezTo>
                  <a:pt x="5946" y="24597"/>
                  <a:pt x="5886" y="24724"/>
                  <a:pt x="5830" y="24851"/>
                </a:cubicBezTo>
                <a:cubicBezTo>
                  <a:pt x="5802" y="24846"/>
                  <a:pt x="5773" y="24843"/>
                  <a:pt x="5745" y="24837"/>
                </a:cubicBezTo>
                <a:cubicBezTo>
                  <a:pt x="5769" y="23999"/>
                  <a:pt x="5536" y="23197"/>
                  <a:pt x="5419" y="22380"/>
                </a:cubicBezTo>
                <a:cubicBezTo>
                  <a:pt x="5172" y="20652"/>
                  <a:pt x="4835" y="18946"/>
                  <a:pt x="4365" y="17261"/>
                </a:cubicBezTo>
                <a:cubicBezTo>
                  <a:pt x="4104" y="16329"/>
                  <a:pt x="3674" y="15456"/>
                  <a:pt x="3456" y="14513"/>
                </a:cubicBezTo>
                <a:cubicBezTo>
                  <a:pt x="3435" y="14423"/>
                  <a:pt x="3405" y="14302"/>
                  <a:pt x="3286" y="14302"/>
                </a:cubicBezTo>
                <a:cubicBezTo>
                  <a:pt x="3279" y="14302"/>
                  <a:pt x="3272" y="14302"/>
                  <a:pt x="3264" y="14303"/>
                </a:cubicBezTo>
                <a:cubicBezTo>
                  <a:pt x="3123" y="14317"/>
                  <a:pt x="3142" y="14452"/>
                  <a:pt x="3126" y="14551"/>
                </a:cubicBezTo>
                <a:cubicBezTo>
                  <a:pt x="3116" y="14613"/>
                  <a:pt x="3120" y="14677"/>
                  <a:pt x="3123" y="14740"/>
                </a:cubicBezTo>
                <a:cubicBezTo>
                  <a:pt x="3211" y="16970"/>
                  <a:pt x="3421" y="19181"/>
                  <a:pt x="3963" y="21354"/>
                </a:cubicBezTo>
                <a:cubicBezTo>
                  <a:pt x="4317" y="22777"/>
                  <a:pt x="4750" y="24167"/>
                  <a:pt x="5414" y="25478"/>
                </a:cubicBezTo>
                <a:cubicBezTo>
                  <a:pt x="5487" y="25619"/>
                  <a:pt x="5467" y="25733"/>
                  <a:pt x="5421" y="25866"/>
                </a:cubicBezTo>
                <a:cubicBezTo>
                  <a:pt x="5229" y="26432"/>
                  <a:pt x="5040" y="26999"/>
                  <a:pt x="4855" y="27569"/>
                </a:cubicBezTo>
                <a:cubicBezTo>
                  <a:pt x="4700" y="28046"/>
                  <a:pt x="4557" y="28522"/>
                  <a:pt x="4409" y="28994"/>
                </a:cubicBezTo>
                <a:cubicBezTo>
                  <a:pt x="4327" y="28979"/>
                  <a:pt x="4320" y="28937"/>
                  <a:pt x="4313" y="28896"/>
                </a:cubicBezTo>
                <a:cubicBezTo>
                  <a:pt x="4091" y="27538"/>
                  <a:pt x="3582" y="26265"/>
                  <a:pt x="3120" y="24981"/>
                </a:cubicBezTo>
                <a:cubicBezTo>
                  <a:pt x="2295" y="22678"/>
                  <a:pt x="1276" y="20447"/>
                  <a:pt x="585" y="18093"/>
                </a:cubicBezTo>
                <a:cubicBezTo>
                  <a:pt x="527" y="17893"/>
                  <a:pt x="451" y="17697"/>
                  <a:pt x="374" y="17501"/>
                </a:cubicBezTo>
                <a:cubicBezTo>
                  <a:pt x="346" y="17428"/>
                  <a:pt x="294" y="17364"/>
                  <a:pt x="211" y="17364"/>
                </a:cubicBezTo>
                <a:cubicBezTo>
                  <a:pt x="202" y="17364"/>
                  <a:pt x="193" y="17365"/>
                  <a:pt x="184" y="17367"/>
                </a:cubicBezTo>
                <a:cubicBezTo>
                  <a:pt x="85" y="17382"/>
                  <a:pt x="54" y="17467"/>
                  <a:pt x="47" y="17554"/>
                </a:cubicBezTo>
                <a:cubicBezTo>
                  <a:pt x="29" y="17774"/>
                  <a:pt x="0" y="17992"/>
                  <a:pt x="12" y="18213"/>
                </a:cubicBezTo>
                <a:cubicBezTo>
                  <a:pt x="91" y="20012"/>
                  <a:pt x="696" y="21690"/>
                  <a:pt x="1215" y="23385"/>
                </a:cubicBezTo>
                <a:cubicBezTo>
                  <a:pt x="1896" y="25598"/>
                  <a:pt x="3127" y="27562"/>
                  <a:pt x="4070" y="29658"/>
                </a:cubicBezTo>
                <a:cubicBezTo>
                  <a:pt x="4136" y="29804"/>
                  <a:pt x="4158" y="29924"/>
                  <a:pt x="4120" y="30074"/>
                </a:cubicBezTo>
                <a:cubicBezTo>
                  <a:pt x="3929" y="30816"/>
                  <a:pt x="3751" y="31563"/>
                  <a:pt x="3648" y="32325"/>
                </a:cubicBezTo>
                <a:cubicBezTo>
                  <a:pt x="3624" y="32510"/>
                  <a:pt x="3603" y="32696"/>
                  <a:pt x="3641" y="32953"/>
                </a:cubicBezTo>
                <a:cubicBezTo>
                  <a:pt x="3825" y="32665"/>
                  <a:pt x="3911" y="32411"/>
                  <a:pt x="3978" y="32154"/>
                </a:cubicBezTo>
                <a:cubicBezTo>
                  <a:pt x="4189" y="31351"/>
                  <a:pt x="4330" y="30531"/>
                  <a:pt x="4553" y="29732"/>
                </a:cubicBezTo>
                <a:cubicBezTo>
                  <a:pt x="4609" y="29528"/>
                  <a:pt x="4700" y="29409"/>
                  <a:pt x="4896" y="29333"/>
                </a:cubicBezTo>
                <a:cubicBezTo>
                  <a:pt x="5809" y="28980"/>
                  <a:pt x="6662" y="28501"/>
                  <a:pt x="7530" y="28055"/>
                </a:cubicBezTo>
                <a:cubicBezTo>
                  <a:pt x="9664" y="26957"/>
                  <a:pt x="11686" y="25675"/>
                  <a:pt x="13714" y="24395"/>
                </a:cubicBezTo>
                <a:cubicBezTo>
                  <a:pt x="14633" y="23815"/>
                  <a:pt x="15489" y="23161"/>
                  <a:pt x="16299" y="22444"/>
                </a:cubicBezTo>
                <a:cubicBezTo>
                  <a:pt x="16423" y="22334"/>
                  <a:pt x="16589" y="22205"/>
                  <a:pt x="16467" y="22020"/>
                </a:cubicBezTo>
                <a:cubicBezTo>
                  <a:pt x="16416" y="21943"/>
                  <a:pt x="16359" y="21915"/>
                  <a:pt x="16298" y="21915"/>
                </a:cubicBezTo>
                <a:cubicBezTo>
                  <a:pt x="16209" y="21915"/>
                  <a:pt x="16113" y="21977"/>
                  <a:pt x="16024" y="22028"/>
                </a:cubicBezTo>
                <a:cubicBezTo>
                  <a:pt x="14149" y="23110"/>
                  <a:pt x="12204" y="24053"/>
                  <a:pt x="10247" y="24978"/>
                </a:cubicBezTo>
                <a:cubicBezTo>
                  <a:pt x="8332" y="25884"/>
                  <a:pt x="6542" y="26999"/>
                  <a:pt x="5011" y="28491"/>
                </a:cubicBezTo>
                <a:cubicBezTo>
                  <a:pt x="4996" y="28506"/>
                  <a:pt x="4962" y="28502"/>
                  <a:pt x="4913" y="28513"/>
                </a:cubicBezTo>
                <a:cubicBezTo>
                  <a:pt x="5363" y="27055"/>
                  <a:pt x="5821" y="25627"/>
                  <a:pt x="6356" y="24223"/>
                </a:cubicBezTo>
                <a:cubicBezTo>
                  <a:pt x="6397" y="24116"/>
                  <a:pt x="6441" y="24019"/>
                  <a:pt x="6578" y="23983"/>
                </a:cubicBezTo>
                <a:cubicBezTo>
                  <a:pt x="7039" y="23863"/>
                  <a:pt x="7464" y="23650"/>
                  <a:pt x="7879" y="23425"/>
                </a:cubicBezTo>
                <a:cubicBezTo>
                  <a:pt x="10515" y="21994"/>
                  <a:pt x="12931" y="20230"/>
                  <a:pt x="15320" y="18431"/>
                </a:cubicBezTo>
                <a:cubicBezTo>
                  <a:pt x="15430" y="18349"/>
                  <a:pt x="15543" y="18234"/>
                  <a:pt x="15454" y="18085"/>
                </a:cubicBezTo>
                <a:cubicBezTo>
                  <a:pt x="15410" y="18009"/>
                  <a:pt x="15351" y="17983"/>
                  <a:pt x="15287" y="17983"/>
                </a:cubicBezTo>
                <a:cubicBezTo>
                  <a:pt x="15223" y="17983"/>
                  <a:pt x="15154" y="18009"/>
                  <a:pt x="15090" y="18038"/>
                </a:cubicBezTo>
                <a:cubicBezTo>
                  <a:pt x="14936" y="18107"/>
                  <a:pt x="14788" y="18185"/>
                  <a:pt x="14638" y="18263"/>
                </a:cubicBezTo>
                <a:cubicBezTo>
                  <a:pt x="12481" y="19376"/>
                  <a:pt x="10334" y="20504"/>
                  <a:pt x="8398" y="21987"/>
                </a:cubicBezTo>
                <a:cubicBezTo>
                  <a:pt x="7860" y="22397"/>
                  <a:pt x="7336" y="22829"/>
                  <a:pt x="6806" y="23251"/>
                </a:cubicBezTo>
                <a:lnTo>
                  <a:pt x="6806" y="23251"/>
                </a:lnTo>
                <a:cubicBezTo>
                  <a:pt x="6806" y="23215"/>
                  <a:pt x="6798" y="23173"/>
                  <a:pt x="6811" y="23144"/>
                </a:cubicBezTo>
                <a:cubicBezTo>
                  <a:pt x="7437" y="21686"/>
                  <a:pt x="7911" y="20169"/>
                  <a:pt x="8610" y="18742"/>
                </a:cubicBezTo>
                <a:cubicBezTo>
                  <a:pt x="8694" y="18567"/>
                  <a:pt x="8799" y="18470"/>
                  <a:pt x="8994" y="18418"/>
                </a:cubicBezTo>
                <a:cubicBezTo>
                  <a:pt x="9327" y="18326"/>
                  <a:pt x="9654" y="18212"/>
                  <a:pt x="9960" y="18042"/>
                </a:cubicBezTo>
                <a:cubicBezTo>
                  <a:pt x="11799" y="17026"/>
                  <a:pt x="13562" y="15888"/>
                  <a:pt x="15268" y="14663"/>
                </a:cubicBezTo>
                <a:cubicBezTo>
                  <a:pt x="15701" y="14352"/>
                  <a:pt x="16113" y="14008"/>
                  <a:pt x="16529" y="13672"/>
                </a:cubicBezTo>
                <a:cubicBezTo>
                  <a:pt x="16651" y="13573"/>
                  <a:pt x="16807" y="13431"/>
                  <a:pt x="16720" y="13281"/>
                </a:cubicBezTo>
                <a:cubicBezTo>
                  <a:pt x="16692" y="13235"/>
                  <a:pt x="16659" y="13217"/>
                  <a:pt x="16624" y="13217"/>
                </a:cubicBezTo>
                <a:cubicBezTo>
                  <a:pt x="16541" y="13217"/>
                  <a:pt x="16445" y="13309"/>
                  <a:pt x="16370" y="13343"/>
                </a:cubicBezTo>
                <a:cubicBezTo>
                  <a:pt x="14726" y="14095"/>
                  <a:pt x="13196" y="15051"/>
                  <a:pt x="11697" y="16053"/>
                </a:cubicBezTo>
                <a:cubicBezTo>
                  <a:pt x="10810" y="16644"/>
                  <a:pt x="9945" y="17273"/>
                  <a:pt x="9071" y="17886"/>
                </a:cubicBezTo>
                <a:lnTo>
                  <a:pt x="9071" y="17886"/>
                </a:lnTo>
                <a:cubicBezTo>
                  <a:pt x="9040" y="17772"/>
                  <a:pt x="9122" y="17690"/>
                  <a:pt x="9164" y="17605"/>
                </a:cubicBezTo>
                <a:cubicBezTo>
                  <a:pt x="9819" y="16276"/>
                  <a:pt x="10398" y="14913"/>
                  <a:pt x="10976" y="13551"/>
                </a:cubicBezTo>
                <a:cubicBezTo>
                  <a:pt x="11096" y="13269"/>
                  <a:pt x="11183" y="12984"/>
                  <a:pt x="11514" y="12984"/>
                </a:cubicBezTo>
                <a:cubicBezTo>
                  <a:pt x="11559" y="12984"/>
                  <a:pt x="11608" y="12989"/>
                  <a:pt x="11662" y="13000"/>
                </a:cubicBezTo>
                <a:cubicBezTo>
                  <a:pt x="11666" y="13001"/>
                  <a:pt x="11671" y="13002"/>
                  <a:pt x="11675" y="13002"/>
                </a:cubicBezTo>
                <a:cubicBezTo>
                  <a:pt x="11709" y="13002"/>
                  <a:pt x="11747" y="12979"/>
                  <a:pt x="11782" y="12967"/>
                </a:cubicBezTo>
                <a:cubicBezTo>
                  <a:pt x="13380" y="12358"/>
                  <a:pt x="14995" y="11787"/>
                  <a:pt x="16363" y="10709"/>
                </a:cubicBezTo>
                <a:cubicBezTo>
                  <a:pt x="16447" y="10642"/>
                  <a:pt x="16604" y="10601"/>
                  <a:pt x="16525" y="10453"/>
                </a:cubicBezTo>
                <a:cubicBezTo>
                  <a:pt x="16492" y="10392"/>
                  <a:pt x="16446" y="10373"/>
                  <a:pt x="16396" y="10373"/>
                </a:cubicBezTo>
                <a:cubicBezTo>
                  <a:pt x="16336" y="10373"/>
                  <a:pt x="16271" y="10399"/>
                  <a:pt x="16213" y="10417"/>
                </a:cubicBezTo>
                <a:cubicBezTo>
                  <a:pt x="14657" y="10884"/>
                  <a:pt x="13145" y="11447"/>
                  <a:pt x="11788" y="12365"/>
                </a:cubicBezTo>
                <a:cubicBezTo>
                  <a:pt x="11689" y="12431"/>
                  <a:pt x="11592" y="12527"/>
                  <a:pt x="11455" y="12527"/>
                </a:cubicBezTo>
                <a:cubicBezTo>
                  <a:pt x="11448" y="12527"/>
                  <a:pt x="11442" y="12527"/>
                  <a:pt x="11435" y="12526"/>
                </a:cubicBezTo>
                <a:cubicBezTo>
                  <a:pt x="11432" y="12485"/>
                  <a:pt x="11425" y="12463"/>
                  <a:pt x="11432" y="12444"/>
                </a:cubicBezTo>
                <a:cubicBezTo>
                  <a:pt x="11840" y="11375"/>
                  <a:pt x="12249" y="10305"/>
                  <a:pt x="12658" y="9237"/>
                </a:cubicBezTo>
                <a:cubicBezTo>
                  <a:pt x="12688" y="9155"/>
                  <a:pt x="12728" y="9092"/>
                  <a:pt x="12814" y="9051"/>
                </a:cubicBezTo>
                <a:cubicBezTo>
                  <a:pt x="13436" y="8761"/>
                  <a:pt x="13975" y="8337"/>
                  <a:pt x="14523" y="7934"/>
                </a:cubicBezTo>
                <a:cubicBezTo>
                  <a:pt x="15227" y="7421"/>
                  <a:pt x="15939" y="6903"/>
                  <a:pt x="16284" y="6049"/>
                </a:cubicBezTo>
                <a:cubicBezTo>
                  <a:pt x="16325" y="5949"/>
                  <a:pt x="16442" y="5843"/>
                  <a:pt x="16333" y="5737"/>
                </a:cubicBezTo>
                <a:cubicBezTo>
                  <a:pt x="16300" y="5705"/>
                  <a:pt x="16264" y="5693"/>
                  <a:pt x="16226" y="5693"/>
                </a:cubicBezTo>
                <a:cubicBezTo>
                  <a:pt x="16153" y="5693"/>
                  <a:pt x="16076" y="5739"/>
                  <a:pt x="16010" y="5768"/>
                </a:cubicBezTo>
                <a:cubicBezTo>
                  <a:pt x="15732" y="5892"/>
                  <a:pt x="15475" y="6058"/>
                  <a:pt x="15241" y="6255"/>
                </a:cubicBezTo>
                <a:cubicBezTo>
                  <a:pt x="14492" y="6884"/>
                  <a:pt x="13824" y="7600"/>
                  <a:pt x="13182" y="8335"/>
                </a:cubicBezTo>
                <a:cubicBezTo>
                  <a:pt x="13123" y="8402"/>
                  <a:pt x="13081" y="8499"/>
                  <a:pt x="12976" y="8499"/>
                </a:cubicBezTo>
                <a:cubicBezTo>
                  <a:pt x="12965" y="8499"/>
                  <a:pt x="12953" y="8498"/>
                  <a:pt x="12941" y="8496"/>
                </a:cubicBezTo>
                <a:cubicBezTo>
                  <a:pt x="12893" y="8427"/>
                  <a:pt x="12935" y="8372"/>
                  <a:pt x="12956" y="8315"/>
                </a:cubicBezTo>
                <a:cubicBezTo>
                  <a:pt x="13244" y="7548"/>
                  <a:pt x="13540" y="6784"/>
                  <a:pt x="13813" y="6012"/>
                </a:cubicBezTo>
                <a:cubicBezTo>
                  <a:pt x="13900" y="5763"/>
                  <a:pt x="14053" y="5668"/>
                  <a:pt x="14288" y="5578"/>
                </a:cubicBezTo>
                <a:cubicBezTo>
                  <a:pt x="15386" y="5163"/>
                  <a:pt x="16354" y="4562"/>
                  <a:pt x="17034" y="3572"/>
                </a:cubicBezTo>
                <a:cubicBezTo>
                  <a:pt x="17088" y="3496"/>
                  <a:pt x="17180" y="3416"/>
                  <a:pt x="17104" y="3321"/>
                </a:cubicBezTo>
                <a:cubicBezTo>
                  <a:pt x="17077" y="3287"/>
                  <a:pt x="17049" y="3275"/>
                  <a:pt x="17022" y="3275"/>
                </a:cubicBezTo>
                <a:cubicBezTo>
                  <a:pt x="16964" y="3275"/>
                  <a:pt x="16907" y="3332"/>
                  <a:pt x="16855" y="3359"/>
                </a:cubicBezTo>
                <a:cubicBezTo>
                  <a:pt x="15931" y="3839"/>
                  <a:pt x="15021" y="4340"/>
                  <a:pt x="14267" y="5078"/>
                </a:cubicBezTo>
                <a:cubicBezTo>
                  <a:pt x="14235" y="5109"/>
                  <a:pt x="14205" y="5158"/>
                  <a:pt x="14161" y="5158"/>
                </a:cubicBezTo>
                <a:cubicBezTo>
                  <a:pt x="14146" y="5158"/>
                  <a:pt x="14131" y="5154"/>
                  <a:pt x="14113" y="5142"/>
                </a:cubicBezTo>
                <a:cubicBezTo>
                  <a:pt x="14067" y="5111"/>
                  <a:pt x="14071" y="5042"/>
                  <a:pt x="14096" y="4998"/>
                </a:cubicBezTo>
                <a:cubicBezTo>
                  <a:pt x="14352" y="4542"/>
                  <a:pt x="14462" y="4013"/>
                  <a:pt x="14782" y="3592"/>
                </a:cubicBezTo>
                <a:cubicBezTo>
                  <a:pt x="15238" y="2994"/>
                  <a:pt x="15622" y="2355"/>
                  <a:pt x="15866" y="1645"/>
                </a:cubicBezTo>
                <a:cubicBezTo>
                  <a:pt x="16025" y="1175"/>
                  <a:pt x="15962" y="688"/>
                  <a:pt x="15906" y="208"/>
                </a:cubicBezTo>
                <a:cubicBezTo>
                  <a:pt x="15896" y="111"/>
                  <a:pt x="15839" y="31"/>
                  <a:pt x="15733" y="5"/>
                </a:cubicBezTo>
                <a:cubicBezTo>
                  <a:pt x="15718" y="2"/>
                  <a:pt x="15704" y="0"/>
                  <a:pt x="156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 rot="208811" flipH="1">
            <a:off x="-127023" y="3003965"/>
            <a:ext cx="1034593" cy="1574667"/>
            <a:chOff x="8292915" y="3910908"/>
            <a:chExt cx="1034651" cy="1574756"/>
          </a:xfrm>
        </p:grpSpPr>
        <p:sp>
          <p:nvSpPr>
            <p:cNvPr id="189" name="Google Shape;189;p8"/>
            <p:cNvSpPr/>
            <p:nvPr/>
          </p:nvSpPr>
          <p:spPr>
            <a:xfrm flipH="1">
              <a:off x="8292915" y="3910908"/>
              <a:ext cx="1034651" cy="1263521"/>
            </a:xfrm>
            <a:custGeom>
              <a:avLst/>
              <a:gdLst/>
              <a:ahLst/>
              <a:cxnLst/>
              <a:rect l="l" t="t" r="r" b="b"/>
              <a:pathLst>
                <a:path w="17260" h="21078" extrusionOk="0">
                  <a:moveTo>
                    <a:pt x="14836" y="1581"/>
                  </a:moveTo>
                  <a:cubicBezTo>
                    <a:pt x="15083" y="1581"/>
                    <a:pt x="15314" y="1760"/>
                    <a:pt x="15354" y="2001"/>
                  </a:cubicBezTo>
                  <a:cubicBezTo>
                    <a:pt x="15406" y="2297"/>
                    <a:pt x="15135" y="2674"/>
                    <a:pt x="14832" y="2730"/>
                  </a:cubicBezTo>
                  <a:cubicBezTo>
                    <a:pt x="14799" y="2736"/>
                    <a:pt x="14766" y="2739"/>
                    <a:pt x="14735" y="2739"/>
                  </a:cubicBezTo>
                  <a:cubicBezTo>
                    <a:pt x="14494" y="2739"/>
                    <a:pt x="14295" y="2570"/>
                    <a:pt x="14245" y="2307"/>
                  </a:cubicBezTo>
                  <a:cubicBezTo>
                    <a:pt x="14183" y="1985"/>
                    <a:pt x="14420" y="1648"/>
                    <a:pt x="14747" y="1589"/>
                  </a:cubicBezTo>
                  <a:cubicBezTo>
                    <a:pt x="14777" y="1583"/>
                    <a:pt x="14806" y="1581"/>
                    <a:pt x="14836" y="1581"/>
                  </a:cubicBezTo>
                  <a:close/>
                  <a:moveTo>
                    <a:pt x="10638" y="2630"/>
                  </a:moveTo>
                  <a:cubicBezTo>
                    <a:pt x="10971" y="2630"/>
                    <a:pt x="11221" y="2926"/>
                    <a:pt x="11121" y="3255"/>
                  </a:cubicBezTo>
                  <a:cubicBezTo>
                    <a:pt x="10986" y="3700"/>
                    <a:pt x="10686" y="4051"/>
                    <a:pt x="10333" y="4336"/>
                  </a:cubicBezTo>
                  <a:cubicBezTo>
                    <a:pt x="10265" y="4391"/>
                    <a:pt x="10188" y="4415"/>
                    <a:pt x="10112" y="4415"/>
                  </a:cubicBezTo>
                  <a:cubicBezTo>
                    <a:pt x="9914" y="4415"/>
                    <a:pt x="9718" y="4249"/>
                    <a:pt x="9687" y="4017"/>
                  </a:cubicBezTo>
                  <a:cubicBezTo>
                    <a:pt x="9642" y="3686"/>
                    <a:pt x="10114" y="2835"/>
                    <a:pt x="10428" y="2688"/>
                  </a:cubicBezTo>
                  <a:cubicBezTo>
                    <a:pt x="10477" y="2664"/>
                    <a:pt x="10528" y="2648"/>
                    <a:pt x="10560" y="2636"/>
                  </a:cubicBezTo>
                  <a:cubicBezTo>
                    <a:pt x="10587" y="2632"/>
                    <a:pt x="10613" y="2630"/>
                    <a:pt x="10638" y="2630"/>
                  </a:cubicBezTo>
                  <a:close/>
                  <a:moveTo>
                    <a:pt x="8375" y="2901"/>
                  </a:moveTo>
                  <a:cubicBezTo>
                    <a:pt x="8687" y="2901"/>
                    <a:pt x="8913" y="3089"/>
                    <a:pt x="8918" y="3391"/>
                  </a:cubicBezTo>
                  <a:cubicBezTo>
                    <a:pt x="8923" y="4209"/>
                    <a:pt x="8692" y="4964"/>
                    <a:pt x="8153" y="5598"/>
                  </a:cubicBezTo>
                  <a:cubicBezTo>
                    <a:pt x="8006" y="5768"/>
                    <a:pt x="7804" y="5817"/>
                    <a:pt x="7598" y="5817"/>
                  </a:cubicBezTo>
                  <a:cubicBezTo>
                    <a:pt x="7548" y="5817"/>
                    <a:pt x="7498" y="5814"/>
                    <a:pt x="7449" y="5809"/>
                  </a:cubicBezTo>
                  <a:cubicBezTo>
                    <a:pt x="7203" y="5784"/>
                    <a:pt x="7034" y="5608"/>
                    <a:pt x="7066" y="5363"/>
                  </a:cubicBezTo>
                  <a:cubicBezTo>
                    <a:pt x="7165" y="4608"/>
                    <a:pt x="7309" y="3861"/>
                    <a:pt x="7787" y="3231"/>
                  </a:cubicBezTo>
                  <a:cubicBezTo>
                    <a:pt x="7907" y="3070"/>
                    <a:pt x="8063" y="2942"/>
                    <a:pt x="8206" y="2918"/>
                  </a:cubicBezTo>
                  <a:cubicBezTo>
                    <a:pt x="8265" y="2906"/>
                    <a:pt x="8321" y="2901"/>
                    <a:pt x="8375" y="2901"/>
                  </a:cubicBezTo>
                  <a:close/>
                  <a:moveTo>
                    <a:pt x="13074" y="6262"/>
                  </a:moveTo>
                  <a:cubicBezTo>
                    <a:pt x="13216" y="6262"/>
                    <a:pt x="13369" y="6314"/>
                    <a:pt x="13457" y="6487"/>
                  </a:cubicBezTo>
                  <a:cubicBezTo>
                    <a:pt x="13575" y="6707"/>
                    <a:pt x="13520" y="6909"/>
                    <a:pt x="13319" y="7057"/>
                  </a:cubicBezTo>
                  <a:cubicBezTo>
                    <a:pt x="13102" y="7218"/>
                    <a:pt x="12869" y="7359"/>
                    <a:pt x="12606" y="7431"/>
                  </a:cubicBezTo>
                  <a:cubicBezTo>
                    <a:pt x="12534" y="7451"/>
                    <a:pt x="12470" y="7461"/>
                    <a:pt x="12415" y="7461"/>
                  </a:cubicBezTo>
                  <a:cubicBezTo>
                    <a:pt x="12197" y="7461"/>
                    <a:pt x="12116" y="7306"/>
                    <a:pt x="12176" y="7006"/>
                  </a:cubicBezTo>
                  <a:cubicBezTo>
                    <a:pt x="12248" y="6632"/>
                    <a:pt x="12559" y="6338"/>
                    <a:pt x="12997" y="6267"/>
                  </a:cubicBezTo>
                  <a:cubicBezTo>
                    <a:pt x="13022" y="6263"/>
                    <a:pt x="13048" y="6262"/>
                    <a:pt x="13074" y="6262"/>
                  </a:cubicBezTo>
                  <a:close/>
                  <a:moveTo>
                    <a:pt x="3059" y="7277"/>
                  </a:moveTo>
                  <a:cubicBezTo>
                    <a:pt x="3069" y="7277"/>
                    <a:pt x="3079" y="7277"/>
                    <a:pt x="3090" y="7278"/>
                  </a:cubicBezTo>
                  <a:cubicBezTo>
                    <a:pt x="3273" y="7295"/>
                    <a:pt x="3385" y="7408"/>
                    <a:pt x="3435" y="7580"/>
                  </a:cubicBezTo>
                  <a:cubicBezTo>
                    <a:pt x="3540" y="7926"/>
                    <a:pt x="3479" y="8265"/>
                    <a:pt x="3387" y="8601"/>
                  </a:cubicBezTo>
                  <a:cubicBezTo>
                    <a:pt x="3352" y="8730"/>
                    <a:pt x="3246" y="8815"/>
                    <a:pt x="3108" y="8822"/>
                  </a:cubicBezTo>
                  <a:cubicBezTo>
                    <a:pt x="3102" y="8822"/>
                    <a:pt x="3096" y="8823"/>
                    <a:pt x="3090" y="8823"/>
                  </a:cubicBezTo>
                  <a:cubicBezTo>
                    <a:pt x="2958" y="8823"/>
                    <a:pt x="2852" y="8750"/>
                    <a:pt x="2802" y="8632"/>
                  </a:cubicBezTo>
                  <a:cubicBezTo>
                    <a:pt x="2741" y="8482"/>
                    <a:pt x="2710" y="8320"/>
                    <a:pt x="2666" y="8163"/>
                  </a:cubicBezTo>
                  <a:cubicBezTo>
                    <a:pt x="2601" y="7926"/>
                    <a:pt x="2569" y="7697"/>
                    <a:pt x="2730" y="7486"/>
                  </a:cubicBezTo>
                  <a:cubicBezTo>
                    <a:pt x="2816" y="7371"/>
                    <a:pt x="2914" y="7277"/>
                    <a:pt x="3059" y="7277"/>
                  </a:cubicBezTo>
                  <a:close/>
                  <a:moveTo>
                    <a:pt x="6194" y="5620"/>
                  </a:moveTo>
                  <a:cubicBezTo>
                    <a:pt x="6198" y="5620"/>
                    <a:pt x="6202" y="5620"/>
                    <a:pt x="6207" y="5620"/>
                  </a:cubicBezTo>
                  <a:cubicBezTo>
                    <a:pt x="6505" y="5626"/>
                    <a:pt x="6675" y="5878"/>
                    <a:pt x="6807" y="6636"/>
                  </a:cubicBezTo>
                  <a:cubicBezTo>
                    <a:pt x="6849" y="6907"/>
                    <a:pt x="6778" y="7415"/>
                    <a:pt x="6622" y="7901"/>
                  </a:cubicBezTo>
                  <a:cubicBezTo>
                    <a:pt x="6476" y="8351"/>
                    <a:pt x="6270" y="8780"/>
                    <a:pt x="6088" y="9217"/>
                  </a:cubicBezTo>
                  <a:cubicBezTo>
                    <a:pt x="6038" y="9336"/>
                    <a:pt x="5963" y="9443"/>
                    <a:pt x="5854" y="9514"/>
                  </a:cubicBezTo>
                  <a:cubicBezTo>
                    <a:pt x="5700" y="9614"/>
                    <a:pt x="5542" y="9732"/>
                    <a:pt x="5364" y="9732"/>
                  </a:cubicBezTo>
                  <a:cubicBezTo>
                    <a:pt x="5297" y="9732"/>
                    <a:pt x="5227" y="9715"/>
                    <a:pt x="5154" y="9674"/>
                  </a:cubicBezTo>
                  <a:cubicBezTo>
                    <a:pt x="4910" y="9542"/>
                    <a:pt x="4896" y="9302"/>
                    <a:pt x="4921" y="9052"/>
                  </a:cubicBezTo>
                  <a:cubicBezTo>
                    <a:pt x="5017" y="8088"/>
                    <a:pt x="5147" y="7134"/>
                    <a:pt x="5531" y="6234"/>
                  </a:cubicBezTo>
                  <a:cubicBezTo>
                    <a:pt x="5661" y="5934"/>
                    <a:pt x="5797" y="5620"/>
                    <a:pt x="6194" y="5620"/>
                  </a:cubicBezTo>
                  <a:close/>
                  <a:moveTo>
                    <a:pt x="12535" y="8460"/>
                  </a:moveTo>
                  <a:cubicBezTo>
                    <a:pt x="12575" y="8460"/>
                    <a:pt x="12616" y="8461"/>
                    <a:pt x="12657" y="8464"/>
                  </a:cubicBezTo>
                  <a:cubicBezTo>
                    <a:pt x="12908" y="8482"/>
                    <a:pt x="13117" y="8598"/>
                    <a:pt x="13194" y="8853"/>
                  </a:cubicBezTo>
                  <a:cubicBezTo>
                    <a:pt x="13263" y="9085"/>
                    <a:pt x="13167" y="9285"/>
                    <a:pt x="12995" y="9437"/>
                  </a:cubicBezTo>
                  <a:cubicBezTo>
                    <a:pt x="12571" y="9811"/>
                    <a:pt x="12098" y="10113"/>
                    <a:pt x="11572" y="10325"/>
                  </a:cubicBezTo>
                  <a:cubicBezTo>
                    <a:pt x="11169" y="10489"/>
                    <a:pt x="10768" y="10657"/>
                    <a:pt x="10363" y="10810"/>
                  </a:cubicBezTo>
                  <a:cubicBezTo>
                    <a:pt x="10210" y="10867"/>
                    <a:pt x="10047" y="10911"/>
                    <a:pt x="9889" y="10913"/>
                  </a:cubicBezTo>
                  <a:cubicBezTo>
                    <a:pt x="9882" y="10914"/>
                    <a:pt x="9875" y="10914"/>
                    <a:pt x="9869" y="10914"/>
                  </a:cubicBezTo>
                  <a:cubicBezTo>
                    <a:pt x="9397" y="10914"/>
                    <a:pt x="9169" y="10514"/>
                    <a:pt x="9405" y="10099"/>
                  </a:cubicBezTo>
                  <a:cubicBezTo>
                    <a:pt x="9458" y="10006"/>
                    <a:pt x="9523" y="9910"/>
                    <a:pt x="9606" y="9845"/>
                  </a:cubicBezTo>
                  <a:cubicBezTo>
                    <a:pt x="10351" y="9265"/>
                    <a:pt x="11118" y="8721"/>
                    <a:pt x="12179" y="8478"/>
                  </a:cubicBezTo>
                  <a:cubicBezTo>
                    <a:pt x="12244" y="8477"/>
                    <a:pt x="12382" y="8460"/>
                    <a:pt x="12535" y="8460"/>
                  </a:cubicBezTo>
                  <a:close/>
                  <a:moveTo>
                    <a:pt x="9415" y="12204"/>
                  </a:moveTo>
                  <a:cubicBezTo>
                    <a:pt x="9778" y="12204"/>
                    <a:pt x="10019" y="12327"/>
                    <a:pt x="10136" y="12553"/>
                  </a:cubicBezTo>
                  <a:cubicBezTo>
                    <a:pt x="10287" y="12851"/>
                    <a:pt x="10136" y="13197"/>
                    <a:pt x="9680" y="13559"/>
                  </a:cubicBezTo>
                  <a:cubicBezTo>
                    <a:pt x="9247" y="13908"/>
                    <a:pt x="8748" y="14120"/>
                    <a:pt x="8212" y="14249"/>
                  </a:cubicBezTo>
                  <a:cubicBezTo>
                    <a:pt x="8089" y="14279"/>
                    <a:pt x="7964" y="14304"/>
                    <a:pt x="7838" y="14320"/>
                  </a:cubicBezTo>
                  <a:cubicBezTo>
                    <a:pt x="7723" y="14336"/>
                    <a:pt x="7653" y="14500"/>
                    <a:pt x="7545" y="14500"/>
                  </a:cubicBezTo>
                  <a:cubicBezTo>
                    <a:pt x="7520" y="14500"/>
                    <a:pt x="7494" y="14491"/>
                    <a:pt x="7464" y="14471"/>
                  </a:cubicBezTo>
                  <a:cubicBezTo>
                    <a:pt x="7288" y="14347"/>
                    <a:pt x="7130" y="14189"/>
                    <a:pt x="6993" y="14021"/>
                  </a:cubicBezTo>
                  <a:cubicBezTo>
                    <a:pt x="6802" y="13788"/>
                    <a:pt x="6845" y="13541"/>
                    <a:pt x="7102" y="13238"/>
                  </a:cubicBezTo>
                  <a:cubicBezTo>
                    <a:pt x="7182" y="13142"/>
                    <a:pt x="7279" y="13054"/>
                    <a:pt x="7384" y="12985"/>
                  </a:cubicBezTo>
                  <a:cubicBezTo>
                    <a:pt x="7903" y="12645"/>
                    <a:pt x="8468" y="12399"/>
                    <a:pt x="8978" y="12253"/>
                  </a:cubicBezTo>
                  <a:cubicBezTo>
                    <a:pt x="9139" y="12220"/>
                    <a:pt x="9285" y="12204"/>
                    <a:pt x="9415" y="12204"/>
                  </a:cubicBezTo>
                  <a:close/>
                  <a:moveTo>
                    <a:pt x="2662" y="10266"/>
                  </a:moveTo>
                  <a:cubicBezTo>
                    <a:pt x="2673" y="10266"/>
                    <a:pt x="2684" y="10266"/>
                    <a:pt x="2694" y="10267"/>
                  </a:cubicBezTo>
                  <a:cubicBezTo>
                    <a:pt x="2940" y="10284"/>
                    <a:pt x="3081" y="10439"/>
                    <a:pt x="3166" y="10662"/>
                  </a:cubicBezTo>
                  <a:cubicBezTo>
                    <a:pt x="3272" y="10940"/>
                    <a:pt x="3263" y="11235"/>
                    <a:pt x="3267" y="11523"/>
                  </a:cubicBezTo>
                  <a:cubicBezTo>
                    <a:pt x="3287" y="12487"/>
                    <a:pt x="3081" y="13437"/>
                    <a:pt x="3035" y="14398"/>
                  </a:cubicBezTo>
                  <a:cubicBezTo>
                    <a:pt x="3025" y="14621"/>
                    <a:pt x="2925" y="14835"/>
                    <a:pt x="2656" y="14862"/>
                  </a:cubicBezTo>
                  <a:cubicBezTo>
                    <a:pt x="2641" y="14863"/>
                    <a:pt x="2626" y="14864"/>
                    <a:pt x="2611" y="14864"/>
                  </a:cubicBezTo>
                  <a:cubicBezTo>
                    <a:pt x="2407" y="14864"/>
                    <a:pt x="2292" y="14722"/>
                    <a:pt x="2206" y="14537"/>
                  </a:cubicBezTo>
                  <a:cubicBezTo>
                    <a:pt x="2129" y="14369"/>
                    <a:pt x="2072" y="14199"/>
                    <a:pt x="2044" y="14019"/>
                  </a:cubicBezTo>
                  <a:cubicBezTo>
                    <a:pt x="1982" y="13153"/>
                    <a:pt x="1798" y="12288"/>
                    <a:pt x="1979" y="11419"/>
                  </a:cubicBezTo>
                  <a:cubicBezTo>
                    <a:pt x="2037" y="11132"/>
                    <a:pt x="2092" y="10847"/>
                    <a:pt x="2230" y="10587"/>
                  </a:cubicBezTo>
                  <a:cubicBezTo>
                    <a:pt x="2324" y="10413"/>
                    <a:pt x="2451" y="10266"/>
                    <a:pt x="2662" y="10266"/>
                  </a:cubicBezTo>
                  <a:close/>
                  <a:moveTo>
                    <a:pt x="10846" y="15102"/>
                  </a:moveTo>
                  <a:cubicBezTo>
                    <a:pt x="10904" y="15102"/>
                    <a:pt x="10962" y="15103"/>
                    <a:pt x="11020" y="15106"/>
                  </a:cubicBezTo>
                  <a:cubicBezTo>
                    <a:pt x="11396" y="15123"/>
                    <a:pt x="11768" y="15198"/>
                    <a:pt x="11908" y="15610"/>
                  </a:cubicBezTo>
                  <a:cubicBezTo>
                    <a:pt x="12038" y="15999"/>
                    <a:pt x="11883" y="16337"/>
                    <a:pt x="11585" y="16585"/>
                  </a:cubicBezTo>
                  <a:cubicBezTo>
                    <a:pt x="10883" y="17175"/>
                    <a:pt x="10116" y="17667"/>
                    <a:pt x="9241" y="17949"/>
                  </a:cubicBezTo>
                  <a:cubicBezTo>
                    <a:pt x="8827" y="18084"/>
                    <a:pt x="8418" y="18250"/>
                    <a:pt x="7958" y="18281"/>
                  </a:cubicBezTo>
                  <a:cubicBezTo>
                    <a:pt x="7775" y="18344"/>
                    <a:pt x="7592" y="18375"/>
                    <a:pt x="7411" y="18375"/>
                  </a:cubicBezTo>
                  <a:cubicBezTo>
                    <a:pt x="7123" y="18375"/>
                    <a:pt x="6837" y="18299"/>
                    <a:pt x="6551" y="18157"/>
                  </a:cubicBezTo>
                  <a:cubicBezTo>
                    <a:pt x="5937" y="17852"/>
                    <a:pt x="5839" y="17329"/>
                    <a:pt x="6342" y="16852"/>
                  </a:cubicBezTo>
                  <a:cubicBezTo>
                    <a:pt x="6661" y="16550"/>
                    <a:pt x="7032" y="16315"/>
                    <a:pt x="7429" y="16126"/>
                  </a:cubicBezTo>
                  <a:cubicBezTo>
                    <a:pt x="8168" y="15772"/>
                    <a:pt x="8937" y="15494"/>
                    <a:pt x="9723" y="15264"/>
                  </a:cubicBezTo>
                  <a:cubicBezTo>
                    <a:pt x="10091" y="15158"/>
                    <a:pt x="10466" y="15102"/>
                    <a:pt x="10846" y="15102"/>
                  </a:cubicBezTo>
                  <a:close/>
                  <a:moveTo>
                    <a:pt x="14645" y="1"/>
                  </a:moveTo>
                  <a:cubicBezTo>
                    <a:pt x="13083" y="1"/>
                    <a:pt x="11538" y="218"/>
                    <a:pt x="9997" y="498"/>
                  </a:cubicBezTo>
                  <a:cubicBezTo>
                    <a:pt x="9172" y="667"/>
                    <a:pt x="8394" y="982"/>
                    <a:pt x="7597" y="1244"/>
                  </a:cubicBezTo>
                  <a:cubicBezTo>
                    <a:pt x="6143" y="1718"/>
                    <a:pt x="4820" y="2421"/>
                    <a:pt x="3606" y="3341"/>
                  </a:cubicBezTo>
                  <a:cubicBezTo>
                    <a:pt x="1996" y="4565"/>
                    <a:pt x="904" y="6148"/>
                    <a:pt x="439" y="8114"/>
                  </a:cubicBezTo>
                  <a:cubicBezTo>
                    <a:pt x="1" y="9971"/>
                    <a:pt x="133" y="11839"/>
                    <a:pt x="616" y="13676"/>
                  </a:cubicBezTo>
                  <a:cubicBezTo>
                    <a:pt x="960" y="14980"/>
                    <a:pt x="1475" y="16228"/>
                    <a:pt x="2013" y="17458"/>
                  </a:cubicBezTo>
                  <a:cubicBezTo>
                    <a:pt x="2661" y="18939"/>
                    <a:pt x="3709" y="20042"/>
                    <a:pt x="5281" y="20557"/>
                  </a:cubicBezTo>
                  <a:cubicBezTo>
                    <a:pt x="6298" y="20891"/>
                    <a:pt x="7307" y="21077"/>
                    <a:pt x="8306" y="21077"/>
                  </a:cubicBezTo>
                  <a:cubicBezTo>
                    <a:pt x="9557" y="21077"/>
                    <a:pt x="10789" y="20785"/>
                    <a:pt x="11994" y="20124"/>
                  </a:cubicBezTo>
                  <a:cubicBezTo>
                    <a:pt x="13821" y="19121"/>
                    <a:pt x="15241" y="17741"/>
                    <a:pt x="15965" y="15734"/>
                  </a:cubicBezTo>
                  <a:cubicBezTo>
                    <a:pt x="16419" y="14472"/>
                    <a:pt x="16709" y="13181"/>
                    <a:pt x="16613" y="11832"/>
                  </a:cubicBezTo>
                  <a:cubicBezTo>
                    <a:pt x="16503" y="10308"/>
                    <a:pt x="16213" y="8805"/>
                    <a:pt x="16074" y="7284"/>
                  </a:cubicBezTo>
                  <a:cubicBezTo>
                    <a:pt x="15959" y="6039"/>
                    <a:pt x="15975" y="4816"/>
                    <a:pt x="16363" y="3616"/>
                  </a:cubicBezTo>
                  <a:cubicBezTo>
                    <a:pt x="16616" y="2839"/>
                    <a:pt x="16734" y="2025"/>
                    <a:pt x="17047" y="1260"/>
                  </a:cubicBezTo>
                  <a:cubicBezTo>
                    <a:pt x="17259" y="749"/>
                    <a:pt x="17052" y="383"/>
                    <a:pt x="16539" y="172"/>
                  </a:cubicBezTo>
                  <a:cubicBezTo>
                    <a:pt x="16387" y="108"/>
                    <a:pt x="16229" y="80"/>
                    <a:pt x="16064" y="65"/>
                  </a:cubicBezTo>
                  <a:cubicBezTo>
                    <a:pt x="15589" y="21"/>
                    <a:pt x="15116" y="1"/>
                    <a:pt x="14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 flipH="1">
              <a:off x="8482699" y="3969895"/>
              <a:ext cx="644529" cy="1515769"/>
            </a:xfrm>
            <a:custGeom>
              <a:avLst/>
              <a:gdLst/>
              <a:ahLst/>
              <a:cxnLst/>
              <a:rect l="l" t="t" r="r" b="b"/>
              <a:pathLst>
                <a:path w="10752" h="25286" fill="none" extrusionOk="0">
                  <a:moveTo>
                    <a:pt x="10752" y="1"/>
                  </a:moveTo>
                  <a:cubicBezTo>
                    <a:pt x="3879" y="6406"/>
                    <a:pt x="0" y="15900"/>
                    <a:pt x="422" y="25286"/>
                  </a:cubicBezTo>
                </a:path>
              </a:pathLst>
            </a:custGeom>
            <a:noFill/>
            <a:ln w="17500" cap="rnd" cmpd="sng">
              <a:solidFill>
                <a:srgbClr val="2F78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8"/>
          <p:cNvSpPr/>
          <p:nvPr/>
        </p:nvSpPr>
        <p:spPr>
          <a:xfrm rot="977265" flipH="1">
            <a:off x="8306971" y="2527140"/>
            <a:ext cx="911339" cy="1748042"/>
          </a:xfrm>
          <a:custGeom>
            <a:avLst/>
            <a:gdLst/>
            <a:ahLst/>
            <a:cxnLst/>
            <a:rect l="l" t="t" r="r" b="b"/>
            <a:pathLst>
              <a:path w="17180" h="32953" extrusionOk="0">
                <a:moveTo>
                  <a:pt x="15690" y="0"/>
                </a:moveTo>
                <a:cubicBezTo>
                  <a:pt x="15604" y="0"/>
                  <a:pt x="15548" y="65"/>
                  <a:pt x="15499" y="131"/>
                </a:cubicBezTo>
                <a:cubicBezTo>
                  <a:pt x="15454" y="189"/>
                  <a:pt x="15419" y="256"/>
                  <a:pt x="15390" y="323"/>
                </a:cubicBezTo>
                <a:cubicBezTo>
                  <a:pt x="14956" y="1339"/>
                  <a:pt x="14562" y="2367"/>
                  <a:pt x="14387" y="3467"/>
                </a:cubicBezTo>
                <a:cubicBezTo>
                  <a:pt x="14374" y="3551"/>
                  <a:pt x="14393" y="3659"/>
                  <a:pt x="14233" y="3733"/>
                </a:cubicBezTo>
                <a:cubicBezTo>
                  <a:pt x="14153" y="3321"/>
                  <a:pt x="14061" y="2929"/>
                  <a:pt x="14003" y="2530"/>
                </a:cubicBezTo>
                <a:cubicBezTo>
                  <a:pt x="13906" y="1876"/>
                  <a:pt x="13809" y="1222"/>
                  <a:pt x="13612" y="586"/>
                </a:cubicBezTo>
                <a:cubicBezTo>
                  <a:pt x="13582" y="489"/>
                  <a:pt x="13589" y="321"/>
                  <a:pt x="13459" y="321"/>
                </a:cubicBezTo>
                <a:cubicBezTo>
                  <a:pt x="13455" y="321"/>
                  <a:pt x="13450" y="321"/>
                  <a:pt x="13446" y="321"/>
                </a:cubicBezTo>
                <a:cubicBezTo>
                  <a:pt x="13288" y="334"/>
                  <a:pt x="13292" y="503"/>
                  <a:pt x="13298" y="627"/>
                </a:cubicBezTo>
                <a:cubicBezTo>
                  <a:pt x="13336" y="1658"/>
                  <a:pt x="13413" y="2682"/>
                  <a:pt x="13738" y="3671"/>
                </a:cubicBezTo>
                <a:cubicBezTo>
                  <a:pt x="13816" y="3910"/>
                  <a:pt x="13971" y="4172"/>
                  <a:pt x="13926" y="4388"/>
                </a:cubicBezTo>
                <a:cubicBezTo>
                  <a:pt x="13806" y="4946"/>
                  <a:pt x="13591" y="5482"/>
                  <a:pt x="13415" y="6026"/>
                </a:cubicBezTo>
                <a:cubicBezTo>
                  <a:pt x="13158" y="4943"/>
                  <a:pt x="12670" y="3979"/>
                  <a:pt x="12289" y="2939"/>
                </a:cubicBezTo>
                <a:cubicBezTo>
                  <a:pt x="12222" y="3005"/>
                  <a:pt x="12201" y="3017"/>
                  <a:pt x="12194" y="3035"/>
                </a:cubicBezTo>
                <a:cubicBezTo>
                  <a:pt x="12180" y="3073"/>
                  <a:pt x="12163" y="3114"/>
                  <a:pt x="12163" y="3155"/>
                </a:cubicBezTo>
                <a:cubicBezTo>
                  <a:pt x="12180" y="4426"/>
                  <a:pt x="12342" y="5668"/>
                  <a:pt x="12934" y="6818"/>
                </a:cubicBezTo>
                <a:cubicBezTo>
                  <a:pt x="13004" y="6954"/>
                  <a:pt x="13062" y="7064"/>
                  <a:pt x="13003" y="7226"/>
                </a:cubicBezTo>
                <a:cubicBezTo>
                  <a:pt x="12699" y="8053"/>
                  <a:pt x="12409" y="8885"/>
                  <a:pt x="12112" y="9717"/>
                </a:cubicBezTo>
                <a:cubicBezTo>
                  <a:pt x="12077" y="9814"/>
                  <a:pt x="12038" y="9909"/>
                  <a:pt x="12001" y="10005"/>
                </a:cubicBezTo>
                <a:cubicBezTo>
                  <a:pt x="11908" y="8346"/>
                  <a:pt x="11633" y="6755"/>
                  <a:pt x="11000" y="5209"/>
                </a:cubicBezTo>
                <a:cubicBezTo>
                  <a:pt x="10906" y="5335"/>
                  <a:pt x="10923" y="5455"/>
                  <a:pt x="10927" y="5564"/>
                </a:cubicBezTo>
                <a:cubicBezTo>
                  <a:pt x="10938" y="5963"/>
                  <a:pt x="10930" y="6365"/>
                  <a:pt x="10988" y="6759"/>
                </a:cubicBezTo>
                <a:cubicBezTo>
                  <a:pt x="11181" y="8066"/>
                  <a:pt x="11212" y="9401"/>
                  <a:pt x="11692" y="10655"/>
                </a:cubicBezTo>
                <a:cubicBezTo>
                  <a:pt x="11731" y="10754"/>
                  <a:pt x="11699" y="10841"/>
                  <a:pt x="11664" y="10930"/>
                </a:cubicBezTo>
                <a:cubicBezTo>
                  <a:pt x="11192" y="12133"/>
                  <a:pt x="10776" y="13357"/>
                  <a:pt x="10264" y="14544"/>
                </a:cubicBezTo>
                <a:cubicBezTo>
                  <a:pt x="10219" y="14647"/>
                  <a:pt x="10203" y="14778"/>
                  <a:pt x="10055" y="14856"/>
                </a:cubicBezTo>
                <a:cubicBezTo>
                  <a:pt x="9757" y="12580"/>
                  <a:pt x="9596" y="10305"/>
                  <a:pt x="8826" y="8121"/>
                </a:cubicBezTo>
                <a:cubicBezTo>
                  <a:pt x="8669" y="8228"/>
                  <a:pt x="8709" y="8341"/>
                  <a:pt x="8706" y="8438"/>
                </a:cubicBezTo>
                <a:cubicBezTo>
                  <a:pt x="8641" y="10788"/>
                  <a:pt x="9090" y="13054"/>
                  <a:pt x="9795" y="15279"/>
                </a:cubicBezTo>
                <a:cubicBezTo>
                  <a:pt x="9833" y="15398"/>
                  <a:pt x="9840" y="15497"/>
                  <a:pt x="9788" y="15611"/>
                </a:cubicBezTo>
                <a:cubicBezTo>
                  <a:pt x="9248" y="16816"/>
                  <a:pt x="8711" y="18024"/>
                  <a:pt x="8170" y="19229"/>
                </a:cubicBezTo>
                <a:cubicBezTo>
                  <a:pt x="8134" y="19305"/>
                  <a:pt x="8129" y="19420"/>
                  <a:pt x="7980" y="19441"/>
                </a:cubicBezTo>
                <a:cubicBezTo>
                  <a:pt x="7710" y="18003"/>
                  <a:pt x="7293" y="16604"/>
                  <a:pt x="6885" y="15205"/>
                </a:cubicBezTo>
                <a:cubicBezTo>
                  <a:pt x="6478" y="13805"/>
                  <a:pt x="6194" y="12368"/>
                  <a:pt x="5614" y="11018"/>
                </a:cubicBezTo>
                <a:cubicBezTo>
                  <a:pt x="5498" y="11373"/>
                  <a:pt x="5474" y="11726"/>
                  <a:pt x="5501" y="12080"/>
                </a:cubicBezTo>
                <a:cubicBezTo>
                  <a:pt x="5569" y="13017"/>
                  <a:pt x="5772" y="13930"/>
                  <a:pt x="6019" y="14832"/>
                </a:cubicBezTo>
                <a:cubicBezTo>
                  <a:pt x="6449" y="16398"/>
                  <a:pt x="6799" y="17999"/>
                  <a:pt x="7676" y="19406"/>
                </a:cubicBezTo>
                <a:cubicBezTo>
                  <a:pt x="7794" y="19596"/>
                  <a:pt x="7900" y="19819"/>
                  <a:pt x="7783" y="20059"/>
                </a:cubicBezTo>
                <a:cubicBezTo>
                  <a:pt x="7089" y="21488"/>
                  <a:pt x="6626" y="23011"/>
                  <a:pt x="5999" y="24469"/>
                </a:cubicBezTo>
                <a:cubicBezTo>
                  <a:pt x="5946" y="24597"/>
                  <a:pt x="5886" y="24724"/>
                  <a:pt x="5830" y="24851"/>
                </a:cubicBezTo>
                <a:cubicBezTo>
                  <a:pt x="5802" y="24846"/>
                  <a:pt x="5773" y="24843"/>
                  <a:pt x="5745" y="24837"/>
                </a:cubicBezTo>
                <a:cubicBezTo>
                  <a:pt x="5769" y="23999"/>
                  <a:pt x="5536" y="23197"/>
                  <a:pt x="5419" y="22380"/>
                </a:cubicBezTo>
                <a:cubicBezTo>
                  <a:pt x="5172" y="20652"/>
                  <a:pt x="4835" y="18946"/>
                  <a:pt x="4365" y="17261"/>
                </a:cubicBezTo>
                <a:cubicBezTo>
                  <a:pt x="4104" y="16329"/>
                  <a:pt x="3674" y="15456"/>
                  <a:pt x="3456" y="14513"/>
                </a:cubicBezTo>
                <a:cubicBezTo>
                  <a:pt x="3435" y="14423"/>
                  <a:pt x="3405" y="14302"/>
                  <a:pt x="3286" y="14302"/>
                </a:cubicBezTo>
                <a:cubicBezTo>
                  <a:pt x="3279" y="14302"/>
                  <a:pt x="3272" y="14302"/>
                  <a:pt x="3264" y="14303"/>
                </a:cubicBezTo>
                <a:cubicBezTo>
                  <a:pt x="3123" y="14317"/>
                  <a:pt x="3142" y="14452"/>
                  <a:pt x="3126" y="14551"/>
                </a:cubicBezTo>
                <a:cubicBezTo>
                  <a:pt x="3116" y="14613"/>
                  <a:pt x="3120" y="14677"/>
                  <a:pt x="3123" y="14740"/>
                </a:cubicBezTo>
                <a:cubicBezTo>
                  <a:pt x="3211" y="16970"/>
                  <a:pt x="3421" y="19181"/>
                  <a:pt x="3963" y="21354"/>
                </a:cubicBezTo>
                <a:cubicBezTo>
                  <a:pt x="4317" y="22777"/>
                  <a:pt x="4750" y="24167"/>
                  <a:pt x="5414" y="25478"/>
                </a:cubicBezTo>
                <a:cubicBezTo>
                  <a:pt x="5487" y="25619"/>
                  <a:pt x="5467" y="25733"/>
                  <a:pt x="5421" y="25866"/>
                </a:cubicBezTo>
                <a:cubicBezTo>
                  <a:pt x="5229" y="26432"/>
                  <a:pt x="5040" y="26999"/>
                  <a:pt x="4855" y="27569"/>
                </a:cubicBezTo>
                <a:cubicBezTo>
                  <a:pt x="4700" y="28046"/>
                  <a:pt x="4557" y="28522"/>
                  <a:pt x="4409" y="28994"/>
                </a:cubicBezTo>
                <a:cubicBezTo>
                  <a:pt x="4327" y="28979"/>
                  <a:pt x="4320" y="28937"/>
                  <a:pt x="4313" y="28896"/>
                </a:cubicBezTo>
                <a:cubicBezTo>
                  <a:pt x="4091" y="27538"/>
                  <a:pt x="3582" y="26265"/>
                  <a:pt x="3120" y="24981"/>
                </a:cubicBezTo>
                <a:cubicBezTo>
                  <a:pt x="2295" y="22678"/>
                  <a:pt x="1276" y="20447"/>
                  <a:pt x="585" y="18093"/>
                </a:cubicBezTo>
                <a:cubicBezTo>
                  <a:pt x="527" y="17893"/>
                  <a:pt x="451" y="17697"/>
                  <a:pt x="374" y="17501"/>
                </a:cubicBezTo>
                <a:cubicBezTo>
                  <a:pt x="346" y="17428"/>
                  <a:pt x="294" y="17364"/>
                  <a:pt x="211" y="17364"/>
                </a:cubicBezTo>
                <a:cubicBezTo>
                  <a:pt x="202" y="17364"/>
                  <a:pt x="193" y="17365"/>
                  <a:pt x="184" y="17367"/>
                </a:cubicBezTo>
                <a:cubicBezTo>
                  <a:pt x="85" y="17382"/>
                  <a:pt x="54" y="17467"/>
                  <a:pt x="47" y="17554"/>
                </a:cubicBezTo>
                <a:cubicBezTo>
                  <a:pt x="29" y="17774"/>
                  <a:pt x="0" y="17992"/>
                  <a:pt x="12" y="18213"/>
                </a:cubicBezTo>
                <a:cubicBezTo>
                  <a:pt x="91" y="20012"/>
                  <a:pt x="696" y="21690"/>
                  <a:pt x="1215" y="23385"/>
                </a:cubicBezTo>
                <a:cubicBezTo>
                  <a:pt x="1896" y="25598"/>
                  <a:pt x="3127" y="27562"/>
                  <a:pt x="4070" y="29658"/>
                </a:cubicBezTo>
                <a:cubicBezTo>
                  <a:pt x="4136" y="29804"/>
                  <a:pt x="4158" y="29924"/>
                  <a:pt x="4120" y="30074"/>
                </a:cubicBezTo>
                <a:cubicBezTo>
                  <a:pt x="3929" y="30816"/>
                  <a:pt x="3751" y="31563"/>
                  <a:pt x="3648" y="32325"/>
                </a:cubicBezTo>
                <a:cubicBezTo>
                  <a:pt x="3624" y="32510"/>
                  <a:pt x="3603" y="32696"/>
                  <a:pt x="3641" y="32953"/>
                </a:cubicBezTo>
                <a:cubicBezTo>
                  <a:pt x="3825" y="32665"/>
                  <a:pt x="3911" y="32411"/>
                  <a:pt x="3978" y="32154"/>
                </a:cubicBezTo>
                <a:cubicBezTo>
                  <a:pt x="4189" y="31351"/>
                  <a:pt x="4330" y="30531"/>
                  <a:pt x="4553" y="29732"/>
                </a:cubicBezTo>
                <a:cubicBezTo>
                  <a:pt x="4609" y="29528"/>
                  <a:pt x="4700" y="29409"/>
                  <a:pt x="4896" y="29333"/>
                </a:cubicBezTo>
                <a:cubicBezTo>
                  <a:pt x="5809" y="28980"/>
                  <a:pt x="6662" y="28501"/>
                  <a:pt x="7530" y="28055"/>
                </a:cubicBezTo>
                <a:cubicBezTo>
                  <a:pt x="9664" y="26957"/>
                  <a:pt x="11686" y="25675"/>
                  <a:pt x="13714" y="24395"/>
                </a:cubicBezTo>
                <a:cubicBezTo>
                  <a:pt x="14633" y="23815"/>
                  <a:pt x="15489" y="23161"/>
                  <a:pt x="16299" y="22444"/>
                </a:cubicBezTo>
                <a:cubicBezTo>
                  <a:pt x="16423" y="22334"/>
                  <a:pt x="16589" y="22205"/>
                  <a:pt x="16467" y="22020"/>
                </a:cubicBezTo>
                <a:cubicBezTo>
                  <a:pt x="16416" y="21943"/>
                  <a:pt x="16359" y="21915"/>
                  <a:pt x="16298" y="21915"/>
                </a:cubicBezTo>
                <a:cubicBezTo>
                  <a:pt x="16209" y="21915"/>
                  <a:pt x="16113" y="21977"/>
                  <a:pt x="16024" y="22028"/>
                </a:cubicBezTo>
                <a:cubicBezTo>
                  <a:pt x="14149" y="23110"/>
                  <a:pt x="12204" y="24053"/>
                  <a:pt x="10247" y="24978"/>
                </a:cubicBezTo>
                <a:cubicBezTo>
                  <a:pt x="8332" y="25884"/>
                  <a:pt x="6542" y="26999"/>
                  <a:pt x="5011" y="28491"/>
                </a:cubicBezTo>
                <a:cubicBezTo>
                  <a:pt x="4996" y="28506"/>
                  <a:pt x="4962" y="28502"/>
                  <a:pt x="4913" y="28513"/>
                </a:cubicBezTo>
                <a:cubicBezTo>
                  <a:pt x="5363" y="27055"/>
                  <a:pt x="5821" y="25627"/>
                  <a:pt x="6356" y="24223"/>
                </a:cubicBezTo>
                <a:cubicBezTo>
                  <a:pt x="6397" y="24116"/>
                  <a:pt x="6441" y="24019"/>
                  <a:pt x="6578" y="23983"/>
                </a:cubicBezTo>
                <a:cubicBezTo>
                  <a:pt x="7039" y="23863"/>
                  <a:pt x="7464" y="23650"/>
                  <a:pt x="7879" y="23425"/>
                </a:cubicBezTo>
                <a:cubicBezTo>
                  <a:pt x="10515" y="21994"/>
                  <a:pt x="12931" y="20230"/>
                  <a:pt x="15320" y="18431"/>
                </a:cubicBezTo>
                <a:cubicBezTo>
                  <a:pt x="15430" y="18349"/>
                  <a:pt x="15543" y="18234"/>
                  <a:pt x="15454" y="18085"/>
                </a:cubicBezTo>
                <a:cubicBezTo>
                  <a:pt x="15410" y="18009"/>
                  <a:pt x="15351" y="17983"/>
                  <a:pt x="15287" y="17983"/>
                </a:cubicBezTo>
                <a:cubicBezTo>
                  <a:pt x="15223" y="17983"/>
                  <a:pt x="15154" y="18009"/>
                  <a:pt x="15090" y="18038"/>
                </a:cubicBezTo>
                <a:cubicBezTo>
                  <a:pt x="14936" y="18107"/>
                  <a:pt x="14788" y="18185"/>
                  <a:pt x="14638" y="18263"/>
                </a:cubicBezTo>
                <a:cubicBezTo>
                  <a:pt x="12481" y="19376"/>
                  <a:pt x="10334" y="20504"/>
                  <a:pt x="8398" y="21987"/>
                </a:cubicBezTo>
                <a:cubicBezTo>
                  <a:pt x="7860" y="22397"/>
                  <a:pt x="7336" y="22829"/>
                  <a:pt x="6806" y="23251"/>
                </a:cubicBezTo>
                <a:lnTo>
                  <a:pt x="6806" y="23251"/>
                </a:lnTo>
                <a:cubicBezTo>
                  <a:pt x="6806" y="23215"/>
                  <a:pt x="6798" y="23173"/>
                  <a:pt x="6811" y="23144"/>
                </a:cubicBezTo>
                <a:cubicBezTo>
                  <a:pt x="7437" y="21686"/>
                  <a:pt x="7911" y="20169"/>
                  <a:pt x="8610" y="18742"/>
                </a:cubicBezTo>
                <a:cubicBezTo>
                  <a:pt x="8694" y="18567"/>
                  <a:pt x="8799" y="18470"/>
                  <a:pt x="8994" y="18418"/>
                </a:cubicBezTo>
                <a:cubicBezTo>
                  <a:pt x="9327" y="18326"/>
                  <a:pt x="9654" y="18212"/>
                  <a:pt x="9960" y="18042"/>
                </a:cubicBezTo>
                <a:cubicBezTo>
                  <a:pt x="11799" y="17026"/>
                  <a:pt x="13562" y="15888"/>
                  <a:pt x="15268" y="14663"/>
                </a:cubicBezTo>
                <a:cubicBezTo>
                  <a:pt x="15701" y="14352"/>
                  <a:pt x="16113" y="14008"/>
                  <a:pt x="16529" y="13672"/>
                </a:cubicBezTo>
                <a:cubicBezTo>
                  <a:pt x="16651" y="13573"/>
                  <a:pt x="16807" y="13431"/>
                  <a:pt x="16720" y="13281"/>
                </a:cubicBezTo>
                <a:cubicBezTo>
                  <a:pt x="16692" y="13235"/>
                  <a:pt x="16659" y="13217"/>
                  <a:pt x="16624" y="13217"/>
                </a:cubicBezTo>
                <a:cubicBezTo>
                  <a:pt x="16541" y="13217"/>
                  <a:pt x="16445" y="13309"/>
                  <a:pt x="16370" y="13343"/>
                </a:cubicBezTo>
                <a:cubicBezTo>
                  <a:pt x="14726" y="14095"/>
                  <a:pt x="13196" y="15051"/>
                  <a:pt x="11697" y="16053"/>
                </a:cubicBezTo>
                <a:cubicBezTo>
                  <a:pt x="10810" y="16644"/>
                  <a:pt x="9945" y="17273"/>
                  <a:pt x="9071" y="17886"/>
                </a:cubicBezTo>
                <a:lnTo>
                  <a:pt x="9071" y="17886"/>
                </a:lnTo>
                <a:cubicBezTo>
                  <a:pt x="9040" y="17772"/>
                  <a:pt x="9122" y="17690"/>
                  <a:pt x="9164" y="17605"/>
                </a:cubicBezTo>
                <a:cubicBezTo>
                  <a:pt x="9819" y="16276"/>
                  <a:pt x="10398" y="14913"/>
                  <a:pt x="10976" y="13551"/>
                </a:cubicBezTo>
                <a:cubicBezTo>
                  <a:pt x="11096" y="13269"/>
                  <a:pt x="11183" y="12984"/>
                  <a:pt x="11514" y="12984"/>
                </a:cubicBezTo>
                <a:cubicBezTo>
                  <a:pt x="11559" y="12984"/>
                  <a:pt x="11608" y="12989"/>
                  <a:pt x="11662" y="13000"/>
                </a:cubicBezTo>
                <a:cubicBezTo>
                  <a:pt x="11666" y="13001"/>
                  <a:pt x="11671" y="13002"/>
                  <a:pt x="11675" y="13002"/>
                </a:cubicBezTo>
                <a:cubicBezTo>
                  <a:pt x="11709" y="13002"/>
                  <a:pt x="11747" y="12979"/>
                  <a:pt x="11782" y="12967"/>
                </a:cubicBezTo>
                <a:cubicBezTo>
                  <a:pt x="13380" y="12358"/>
                  <a:pt x="14995" y="11787"/>
                  <a:pt x="16363" y="10709"/>
                </a:cubicBezTo>
                <a:cubicBezTo>
                  <a:pt x="16447" y="10642"/>
                  <a:pt x="16604" y="10601"/>
                  <a:pt x="16525" y="10453"/>
                </a:cubicBezTo>
                <a:cubicBezTo>
                  <a:pt x="16492" y="10392"/>
                  <a:pt x="16446" y="10373"/>
                  <a:pt x="16396" y="10373"/>
                </a:cubicBezTo>
                <a:cubicBezTo>
                  <a:pt x="16336" y="10373"/>
                  <a:pt x="16271" y="10399"/>
                  <a:pt x="16213" y="10417"/>
                </a:cubicBezTo>
                <a:cubicBezTo>
                  <a:pt x="14657" y="10884"/>
                  <a:pt x="13145" y="11447"/>
                  <a:pt x="11788" y="12365"/>
                </a:cubicBezTo>
                <a:cubicBezTo>
                  <a:pt x="11689" y="12431"/>
                  <a:pt x="11592" y="12527"/>
                  <a:pt x="11455" y="12527"/>
                </a:cubicBezTo>
                <a:cubicBezTo>
                  <a:pt x="11448" y="12527"/>
                  <a:pt x="11442" y="12527"/>
                  <a:pt x="11435" y="12526"/>
                </a:cubicBezTo>
                <a:cubicBezTo>
                  <a:pt x="11432" y="12485"/>
                  <a:pt x="11425" y="12463"/>
                  <a:pt x="11432" y="12444"/>
                </a:cubicBezTo>
                <a:cubicBezTo>
                  <a:pt x="11840" y="11375"/>
                  <a:pt x="12249" y="10305"/>
                  <a:pt x="12658" y="9237"/>
                </a:cubicBezTo>
                <a:cubicBezTo>
                  <a:pt x="12688" y="9155"/>
                  <a:pt x="12728" y="9092"/>
                  <a:pt x="12814" y="9051"/>
                </a:cubicBezTo>
                <a:cubicBezTo>
                  <a:pt x="13436" y="8761"/>
                  <a:pt x="13975" y="8337"/>
                  <a:pt x="14523" y="7934"/>
                </a:cubicBezTo>
                <a:cubicBezTo>
                  <a:pt x="15227" y="7421"/>
                  <a:pt x="15939" y="6903"/>
                  <a:pt x="16284" y="6049"/>
                </a:cubicBezTo>
                <a:cubicBezTo>
                  <a:pt x="16325" y="5949"/>
                  <a:pt x="16442" y="5843"/>
                  <a:pt x="16333" y="5737"/>
                </a:cubicBezTo>
                <a:cubicBezTo>
                  <a:pt x="16300" y="5705"/>
                  <a:pt x="16264" y="5693"/>
                  <a:pt x="16226" y="5693"/>
                </a:cubicBezTo>
                <a:cubicBezTo>
                  <a:pt x="16153" y="5693"/>
                  <a:pt x="16076" y="5739"/>
                  <a:pt x="16010" y="5768"/>
                </a:cubicBezTo>
                <a:cubicBezTo>
                  <a:pt x="15732" y="5892"/>
                  <a:pt x="15475" y="6058"/>
                  <a:pt x="15241" y="6255"/>
                </a:cubicBezTo>
                <a:cubicBezTo>
                  <a:pt x="14492" y="6884"/>
                  <a:pt x="13824" y="7600"/>
                  <a:pt x="13182" y="8335"/>
                </a:cubicBezTo>
                <a:cubicBezTo>
                  <a:pt x="13123" y="8402"/>
                  <a:pt x="13081" y="8499"/>
                  <a:pt x="12976" y="8499"/>
                </a:cubicBezTo>
                <a:cubicBezTo>
                  <a:pt x="12965" y="8499"/>
                  <a:pt x="12953" y="8498"/>
                  <a:pt x="12941" y="8496"/>
                </a:cubicBezTo>
                <a:cubicBezTo>
                  <a:pt x="12893" y="8427"/>
                  <a:pt x="12935" y="8372"/>
                  <a:pt x="12956" y="8315"/>
                </a:cubicBezTo>
                <a:cubicBezTo>
                  <a:pt x="13244" y="7548"/>
                  <a:pt x="13540" y="6784"/>
                  <a:pt x="13813" y="6012"/>
                </a:cubicBezTo>
                <a:cubicBezTo>
                  <a:pt x="13900" y="5763"/>
                  <a:pt x="14053" y="5668"/>
                  <a:pt x="14288" y="5578"/>
                </a:cubicBezTo>
                <a:cubicBezTo>
                  <a:pt x="15386" y="5163"/>
                  <a:pt x="16354" y="4562"/>
                  <a:pt x="17034" y="3572"/>
                </a:cubicBezTo>
                <a:cubicBezTo>
                  <a:pt x="17088" y="3496"/>
                  <a:pt x="17180" y="3416"/>
                  <a:pt x="17104" y="3321"/>
                </a:cubicBezTo>
                <a:cubicBezTo>
                  <a:pt x="17077" y="3287"/>
                  <a:pt x="17049" y="3275"/>
                  <a:pt x="17022" y="3275"/>
                </a:cubicBezTo>
                <a:cubicBezTo>
                  <a:pt x="16964" y="3275"/>
                  <a:pt x="16907" y="3332"/>
                  <a:pt x="16855" y="3359"/>
                </a:cubicBezTo>
                <a:cubicBezTo>
                  <a:pt x="15931" y="3839"/>
                  <a:pt x="15021" y="4340"/>
                  <a:pt x="14267" y="5078"/>
                </a:cubicBezTo>
                <a:cubicBezTo>
                  <a:pt x="14235" y="5109"/>
                  <a:pt x="14205" y="5158"/>
                  <a:pt x="14161" y="5158"/>
                </a:cubicBezTo>
                <a:cubicBezTo>
                  <a:pt x="14146" y="5158"/>
                  <a:pt x="14131" y="5154"/>
                  <a:pt x="14113" y="5142"/>
                </a:cubicBezTo>
                <a:cubicBezTo>
                  <a:pt x="14067" y="5111"/>
                  <a:pt x="14071" y="5042"/>
                  <a:pt x="14096" y="4998"/>
                </a:cubicBezTo>
                <a:cubicBezTo>
                  <a:pt x="14352" y="4542"/>
                  <a:pt x="14462" y="4013"/>
                  <a:pt x="14782" y="3592"/>
                </a:cubicBezTo>
                <a:cubicBezTo>
                  <a:pt x="15238" y="2994"/>
                  <a:pt x="15622" y="2355"/>
                  <a:pt x="15866" y="1645"/>
                </a:cubicBezTo>
                <a:cubicBezTo>
                  <a:pt x="16025" y="1175"/>
                  <a:pt x="15962" y="688"/>
                  <a:pt x="15906" y="208"/>
                </a:cubicBezTo>
                <a:cubicBezTo>
                  <a:pt x="15896" y="111"/>
                  <a:pt x="15839" y="31"/>
                  <a:pt x="15733" y="5"/>
                </a:cubicBezTo>
                <a:cubicBezTo>
                  <a:pt x="15718" y="2"/>
                  <a:pt x="15704" y="0"/>
                  <a:pt x="156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8"/>
          <p:cNvSpPr/>
          <p:nvPr/>
        </p:nvSpPr>
        <p:spPr>
          <a:xfrm>
            <a:off x="7069500" y="3630516"/>
            <a:ext cx="2074577" cy="1220379"/>
          </a:xfrm>
          <a:custGeom>
            <a:avLst/>
            <a:gdLst/>
            <a:ahLst/>
            <a:cxnLst/>
            <a:rect l="l" t="t" r="r" b="b"/>
            <a:pathLst>
              <a:path w="73339" h="43142" extrusionOk="0">
                <a:moveTo>
                  <a:pt x="69081" y="1"/>
                </a:moveTo>
                <a:cubicBezTo>
                  <a:pt x="68611" y="1"/>
                  <a:pt x="68138" y="37"/>
                  <a:pt x="67675" y="104"/>
                </a:cubicBezTo>
                <a:cubicBezTo>
                  <a:pt x="65061" y="539"/>
                  <a:pt x="62882" y="2715"/>
                  <a:pt x="62012" y="4894"/>
                </a:cubicBezTo>
                <a:cubicBezTo>
                  <a:pt x="61139" y="7505"/>
                  <a:pt x="59490" y="10376"/>
                  <a:pt x="56879" y="10376"/>
                </a:cubicBezTo>
                <a:cubicBezTo>
                  <a:pt x="56533" y="10407"/>
                  <a:pt x="56197" y="10421"/>
                  <a:pt x="55867" y="10421"/>
                </a:cubicBezTo>
                <a:cubicBezTo>
                  <a:pt x="52709" y="10421"/>
                  <a:pt x="50226" y="9116"/>
                  <a:pt x="47328" y="9116"/>
                </a:cubicBezTo>
                <a:cubicBezTo>
                  <a:pt x="46333" y="9116"/>
                  <a:pt x="45289" y="9270"/>
                  <a:pt x="44152" y="9684"/>
                </a:cubicBezTo>
                <a:cubicBezTo>
                  <a:pt x="39694" y="10901"/>
                  <a:pt x="39385" y="18530"/>
                  <a:pt x="34800" y="18530"/>
                </a:cubicBezTo>
                <a:cubicBezTo>
                  <a:pt x="34458" y="18530"/>
                  <a:pt x="34092" y="18487"/>
                  <a:pt x="33698" y="18396"/>
                </a:cubicBezTo>
                <a:cubicBezTo>
                  <a:pt x="31495" y="17844"/>
                  <a:pt x="29465" y="17293"/>
                  <a:pt x="27390" y="17293"/>
                </a:cubicBezTo>
                <a:cubicBezTo>
                  <a:pt x="26183" y="17293"/>
                  <a:pt x="24961" y="17480"/>
                  <a:pt x="23680" y="17961"/>
                </a:cubicBezTo>
                <a:cubicBezTo>
                  <a:pt x="19322" y="19705"/>
                  <a:pt x="19406" y="28931"/>
                  <a:pt x="10362" y="30102"/>
                </a:cubicBezTo>
                <a:cubicBezTo>
                  <a:pt x="0" y="30660"/>
                  <a:pt x="170" y="43142"/>
                  <a:pt x="170" y="43142"/>
                </a:cubicBezTo>
                <a:lnTo>
                  <a:pt x="73333" y="43142"/>
                </a:lnTo>
                <a:lnTo>
                  <a:pt x="73333" y="23044"/>
                </a:lnTo>
                <a:lnTo>
                  <a:pt x="73333" y="1666"/>
                </a:lnTo>
                <a:lnTo>
                  <a:pt x="73338" y="1666"/>
                </a:lnTo>
                <a:cubicBezTo>
                  <a:pt x="72382" y="463"/>
                  <a:pt x="70755" y="1"/>
                  <a:pt x="6908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"/>
          <p:cNvSpPr/>
          <p:nvPr/>
        </p:nvSpPr>
        <p:spPr>
          <a:xfrm flipH="1">
            <a:off x="-25" y="3772300"/>
            <a:ext cx="1833475" cy="1078550"/>
          </a:xfrm>
          <a:custGeom>
            <a:avLst/>
            <a:gdLst/>
            <a:ahLst/>
            <a:cxnLst/>
            <a:rect l="l" t="t" r="r" b="b"/>
            <a:pathLst>
              <a:path w="73339" h="43142" extrusionOk="0">
                <a:moveTo>
                  <a:pt x="69081" y="1"/>
                </a:moveTo>
                <a:cubicBezTo>
                  <a:pt x="68611" y="1"/>
                  <a:pt x="68138" y="37"/>
                  <a:pt x="67675" y="104"/>
                </a:cubicBezTo>
                <a:cubicBezTo>
                  <a:pt x="65061" y="539"/>
                  <a:pt x="62882" y="2715"/>
                  <a:pt x="62012" y="4894"/>
                </a:cubicBezTo>
                <a:cubicBezTo>
                  <a:pt x="61139" y="7505"/>
                  <a:pt x="59490" y="10376"/>
                  <a:pt x="56879" y="10376"/>
                </a:cubicBezTo>
                <a:cubicBezTo>
                  <a:pt x="56533" y="10407"/>
                  <a:pt x="56197" y="10421"/>
                  <a:pt x="55867" y="10421"/>
                </a:cubicBezTo>
                <a:cubicBezTo>
                  <a:pt x="52709" y="10421"/>
                  <a:pt x="50226" y="9116"/>
                  <a:pt x="47328" y="9116"/>
                </a:cubicBezTo>
                <a:cubicBezTo>
                  <a:pt x="46333" y="9116"/>
                  <a:pt x="45289" y="9270"/>
                  <a:pt x="44152" y="9684"/>
                </a:cubicBezTo>
                <a:cubicBezTo>
                  <a:pt x="39694" y="10901"/>
                  <a:pt x="39385" y="18530"/>
                  <a:pt x="34800" y="18530"/>
                </a:cubicBezTo>
                <a:cubicBezTo>
                  <a:pt x="34458" y="18530"/>
                  <a:pt x="34092" y="18487"/>
                  <a:pt x="33698" y="18396"/>
                </a:cubicBezTo>
                <a:cubicBezTo>
                  <a:pt x="31495" y="17844"/>
                  <a:pt x="29465" y="17293"/>
                  <a:pt x="27390" y="17293"/>
                </a:cubicBezTo>
                <a:cubicBezTo>
                  <a:pt x="26183" y="17293"/>
                  <a:pt x="24961" y="17480"/>
                  <a:pt x="23680" y="17961"/>
                </a:cubicBezTo>
                <a:cubicBezTo>
                  <a:pt x="19322" y="19705"/>
                  <a:pt x="19406" y="28931"/>
                  <a:pt x="10362" y="30102"/>
                </a:cubicBezTo>
                <a:cubicBezTo>
                  <a:pt x="0" y="30660"/>
                  <a:pt x="170" y="43142"/>
                  <a:pt x="170" y="43142"/>
                </a:cubicBezTo>
                <a:lnTo>
                  <a:pt x="73333" y="43142"/>
                </a:lnTo>
                <a:lnTo>
                  <a:pt x="73333" y="23044"/>
                </a:lnTo>
                <a:lnTo>
                  <a:pt x="73333" y="1666"/>
                </a:lnTo>
                <a:lnTo>
                  <a:pt x="73338" y="1666"/>
                </a:lnTo>
                <a:cubicBezTo>
                  <a:pt x="72382" y="463"/>
                  <a:pt x="70755" y="1"/>
                  <a:pt x="69081" y="1"/>
                </a:cubicBezTo>
                <a:close/>
              </a:path>
            </a:pathLst>
          </a:custGeom>
          <a:solidFill>
            <a:srgbClr val="3B97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title"/>
          </p:nvPr>
        </p:nvSpPr>
        <p:spPr>
          <a:xfrm>
            <a:off x="2074500" y="1592550"/>
            <a:ext cx="4995000" cy="19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195" name="Google Shape;195;p8"/>
          <p:cNvSpPr/>
          <p:nvPr/>
        </p:nvSpPr>
        <p:spPr>
          <a:xfrm>
            <a:off x="-36" y="4608575"/>
            <a:ext cx="9144071" cy="534935"/>
          </a:xfrm>
          <a:custGeom>
            <a:avLst/>
            <a:gdLst/>
            <a:ahLst/>
            <a:cxnLst/>
            <a:rect l="l" t="t" r="r" b="b"/>
            <a:pathLst>
              <a:path w="266591" h="20099" extrusionOk="0">
                <a:moveTo>
                  <a:pt x="177921" y="0"/>
                </a:moveTo>
                <a:cubicBezTo>
                  <a:pt x="141060" y="0"/>
                  <a:pt x="115281" y="7266"/>
                  <a:pt x="83821" y="7266"/>
                </a:cubicBezTo>
                <a:cubicBezTo>
                  <a:pt x="72193" y="7266"/>
                  <a:pt x="59789" y="6273"/>
                  <a:pt x="45762" y="3555"/>
                </a:cubicBezTo>
                <a:cubicBezTo>
                  <a:pt x="37645" y="1748"/>
                  <a:pt x="27129" y="496"/>
                  <a:pt x="16785" y="496"/>
                </a:cubicBezTo>
                <a:cubicBezTo>
                  <a:pt x="10985" y="496"/>
                  <a:pt x="5238" y="890"/>
                  <a:pt x="1" y="1800"/>
                </a:cubicBezTo>
                <a:lnTo>
                  <a:pt x="1" y="20098"/>
                </a:lnTo>
                <a:lnTo>
                  <a:pt x="266590" y="20098"/>
                </a:lnTo>
                <a:lnTo>
                  <a:pt x="266590" y="4512"/>
                </a:lnTo>
                <a:cubicBezTo>
                  <a:pt x="261542" y="6524"/>
                  <a:pt x="255665" y="7280"/>
                  <a:pt x="249337" y="7280"/>
                </a:cubicBezTo>
                <a:cubicBezTo>
                  <a:pt x="231731" y="7280"/>
                  <a:pt x="210633" y="1424"/>
                  <a:pt x="194179" y="472"/>
                </a:cubicBezTo>
                <a:cubicBezTo>
                  <a:pt x="188509" y="144"/>
                  <a:pt x="183105" y="0"/>
                  <a:pt x="177921" y="0"/>
                </a:cubicBezTo>
                <a:close/>
              </a:path>
            </a:pathLst>
          </a:custGeom>
          <a:solidFill>
            <a:srgbClr val="93BC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"/>
          </p:nvPr>
        </p:nvSpPr>
        <p:spPr>
          <a:xfrm>
            <a:off x="720000" y="1070050"/>
            <a:ext cx="7704000" cy="35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10800000">
            <a:off x="-26" y="4589244"/>
            <a:ext cx="9163476" cy="55425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4"/>
          <p:cNvGrpSpPr/>
          <p:nvPr/>
        </p:nvGrpSpPr>
        <p:grpSpPr>
          <a:xfrm flipH="1">
            <a:off x="7775408" y="4107851"/>
            <a:ext cx="505776" cy="633428"/>
            <a:chOff x="7170450" y="2903900"/>
            <a:chExt cx="640872" cy="1361625"/>
          </a:xfrm>
        </p:grpSpPr>
        <p:sp>
          <p:nvSpPr>
            <p:cNvPr id="42" name="Google Shape;42;p4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4"/>
          <p:cNvSpPr/>
          <p:nvPr/>
        </p:nvSpPr>
        <p:spPr>
          <a:xfrm>
            <a:off x="-413425" y="3554775"/>
            <a:ext cx="1449370" cy="297310"/>
          </a:xfrm>
          <a:custGeom>
            <a:avLst/>
            <a:gdLst/>
            <a:ahLst/>
            <a:cxnLst/>
            <a:rect l="l" t="t" r="r" b="b"/>
            <a:pathLst>
              <a:path w="118099" h="12634" extrusionOk="0">
                <a:moveTo>
                  <a:pt x="19982" y="1"/>
                </a:moveTo>
                <a:cubicBezTo>
                  <a:pt x="19712" y="1"/>
                  <a:pt x="19441" y="39"/>
                  <a:pt x="19177" y="120"/>
                </a:cubicBezTo>
                <a:cubicBezTo>
                  <a:pt x="17275" y="648"/>
                  <a:pt x="15823" y="1493"/>
                  <a:pt x="14449" y="2365"/>
                </a:cubicBezTo>
                <a:cubicBezTo>
                  <a:pt x="14026" y="2629"/>
                  <a:pt x="13604" y="2920"/>
                  <a:pt x="13208" y="3210"/>
                </a:cubicBezTo>
                <a:cubicBezTo>
                  <a:pt x="13208" y="3158"/>
                  <a:pt x="13208" y="3131"/>
                  <a:pt x="13208" y="3078"/>
                </a:cubicBezTo>
                <a:cubicBezTo>
                  <a:pt x="13102" y="2629"/>
                  <a:pt x="12547" y="2233"/>
                  <a:pt x="11887" y="1942"/>
                </a:cubicBezTo>
                <a:cubicBezTo>
                  <a:pt x="11444" y="1803"/>
                  <a:pt x="10983" y="1731"/>
                  <a:pt x="10521" y="1731"/>
                </a:cubicBezTo>
                <a:cubicBezTo>
                  <a:pt x="10019" y="1731"/>
                  <a:pt x="9516" y="1816"/>
                  <a:pt x="9034" y="1995"/>
                </a:cubicBezTo>
                <a:cubicBezTo>
                  <a:pt x="6340" y="3052"/>
                  <a:pt x="5336" y="4848"/>
                  <a:pt x="3566" y="6274"/>
                </a:cubicBezTo>
                <a:cubicBezTo>
                  <a:pt x="2721" y="7093"/>
                  <a:pt x="1823" y="7859"/>
                  <a:pt x="898" y="8599"/>
                </a:cubicBezTo>
                <a:cubicBezTo>
                  <a:pt x="555" y="8889"/>
                  <a:pt x="80" y="9154"/>
                  <a:pt x="0" y="9497"/>
                </a:cubicBezTo>
                <a:cubicBezTo>
                  <a:pt x="80" y="10104"/>
                  <a:pt x="1585" y="10078"/>
                  <a:pt x="1981" y="10131"/>
                </a:cubicBezTo>
                <a:cubicBezTo>
                  <a:pt x="2695" y="10184"/>
                  <a:pt x="3434" y="10289"/>
                  <a:pt x="4147" y="10316"/>
                </a:cubicBezTo>
                <a:cubicBezTo>
                  <a:pt x="4993" y="10342"/>
                  <a:pt x="5812" y="10316"/>
                  <a:pt x="6630" y="10369"/>
                </a:cubicBezTo>
                <a:cubicBezTo>
                  <a:pt x="8030" y="10289"/>
                  <a:pt x="9193" y="10184"/>
                  <a:pt x="10170" y="10131"/>
                </a:cubicBezTo>
                <a:cubicBezTo>
                  <a:pt x="10723" y="10100"/>
                  <a:pt x="11277" y="10093"/>
                  <a:pt x="11829" y="10093"/>
                </a:cubicBezTo>
                <a:cubicBezTo>
                  <a:pt x="12277" y="10093"/>
                  <a:pt x="12723" y="10098"/>
                  <a:pt x="13169" y="10098"/>
                </a:cubicBezTo>
                <a:cubicBezTo>
                  <a:pt x="13588" y="10098"/>
                  <a:pt x="14007" y="10094"/>
                  <a:pt x="14423" y="10078"/>
                </a:cubicBezTo>
                <a:cubicBezTo>
                  <a:pt x="14898" y="10078"/>
                  <a:pt x="15374" y="9999"/>
                  <a:pt x="15875" y="9999"/>
                </a:cubicBezTo>
                <a:cubicBezTo>
                  <a:pt x="16351" y="9999"/>
                  <a:pt x="16826" y="10052"/>
                  <a:pt x="17302" y="10052"/>
                </a:cubicBezTo>
                <a:cubicBezTo>
                  <a:pt x="18279" y="10025"/>
                  <a:pt x="19283" y="9999"/>
                  <a:pt x="20234" y="9999"/>
                </a:cubicBezTo>
                <a:cubicBezTo>
                  <a:pt x="20899" y="9999"/>
                  <a:pt x="21561" y="9995"/>
                  <a:pt x="22223" y="9995"/>
                </a:cubicBezTo>
                <a:cubicBezTo>
                  <a:pt x="23216" y="9995"/>
                  <a:pt x="24212" y="10004"/>
                  <a:pt x="25226" y="10052"/>
                </a:cubicBezTo>
                <a:cubicBezTo>
                  <a:pt x="27154" y="10104"/>
                  <a:pt x="29083" y="10131"/>
                  <a:pt x="31011" y="10131"/>
                </a:cubicBezTo>
                <a:cubicBezTo>
                  <a:pt x="33758" y="10289"/>
                  <a:pt x="36531" y="10395"/>
                  <a:pt x="39305" y="10421"/>
                </a:cubicBezTo>
                <a:cubicBezTo>
                  <a:pt x="41973" y="10448"/>
                  <a:pt x="44720" y="10633"/>
                  <a:pt x="47361" y="10791"/>
                </a:cubicBezTo>
                <a:cubicBezTo>
                  <a:pt x="49871" y="10897"/>
                  <a:pt x="52354" y="10976"/>
                  <a:pt x="54863" y="11082"/>
                </a:cubicBezTo>
                <a:cubicBezTo>
                  <a:pt x="57319" y="11214"/>
                  <a:pt x="59802" y="11214"/>
                  <a:pt x="62259" y="11320"/>
                </a:cubicBezTo>
                <a:cubicBezTo>
                  <a:pt x="63580" y="11372"/>
                  <a:pt x="64874" y="11504"/>
                  <a:pt x="66195" y="11557"/>
                </a:cubicBezTo>
                <a:cubicBezTo>
                  <a:pt x="68255" y="11637"/>
                  <a:pt x="70315" y="11637"/>
                  <a:pt x="72376" y="11689"/>
                </a:cubicBezTo>
                <a:cubicBezTo>
                  <a:pt x="74172" y="11769"/>
                  <a:pt x="75942" y="11795"/>
                  <a:pt x="77738" y="11848"/>
                </a:cubicBezTo>
                <a:cubicBezTo>
                  <a:pt x="79507" y="11901"/>
                  <a:pt x="81224" y="12033"/>
                  <a:pt x="82968" y="12033"/>
                </a:cubicBezTo>
                <a:cubicBezTo>
                  <a:pt x="84632" y="12086"/>
                  <a:pt x="86296" y="12033"/>
                  <a:pt x="87960" y="12112"/>
                </a:cubicBezTo>
                <a:cubicBezTo>
                  <a:pt x="89809" y="12138"/>
                  <a:pt x="91632" y="12270"/>
                  <a:pt x="93481" y="12270"/>
                </a:cubicBezTo>
                <a:cubicBezTo>
                  <a:pt x="97152" y="12297"/>
                  <a:pt x="100824" y="12587"/>
                  <a:pt x="104522" y="12614"/>
                </a:cubicBezTo>
                <a:cubicBezTo>
                  <a:pt x="105090" y="12627"/>
                  <a:pt x="105659" y="12634"/>
                  <a:pt x="106230" y="12634"/>
                </a:cubicBezTo>
                <a:cubicBezTo>
                  <a:pt x="107941" y="12634"/>
                  <a:pt x="109659" y="12574"/>
                  <a:pt x="111363" y="12455"/>
                </a:cubicBezTo>
                <a:cubicBezTo>
                  <a:pt x="112922" y="12403"/>
                  <a:pt x="114480" y="12270"/>
                  <a:pt x="116038" y="12059"/>
                </a:cubicBezTo>
                <a:cubicBezTo>
                  <a:pt x="116514" y="11980"/>
                  <a:pt x="116989" y="11848"/>
                  <a:pt x="117438" y="11637"/>
                </a:cubicBezTo>
                <a:cubicBezTo>
                  <a:pt x="117887" y="11293"/>
                  <a:pt x="118099" y="10871"/>
                  <a:pt x="117782" y="10501"/>
                </a:cubicBezTo>
                <a:lnTo>
                  <a:pt x="117808" y="10501"/>
                </a:lnTo>
                <a:cubicBezTo>
                  <a:pt x="117386" y="10025"/>
                  <a:pt x="116514" y="9761"/>
                  <a:pt x="115748" y="9497"/>
                </a:cubicBezTo>
                <a:cubicBezTo>
                  <a:pt x="114216" y="9048"/>
                  <a:pt x="112631" y="8705"/>
                  <a:pt x="111046" y="8493"/>
                </a:cubicBezTo>
                <a:cubicBezTo>
                  <a:pt x="109997" y="8328"/>
                  <a:pt x="108940" y="8248"/>
                  <a:pt x="107884" y="8248"/>
                </a:cubicBezTo>
                <a:cubicBezTo>
                  <a:pt x="106919" y="8248"/>
                  <a:pt x="105955" y="8314"/>
                  <a:pt x="104997" y="8440"/>
                </a:cubicBezTo>
                <a:cubicBezTo>
                  <a:pt x="104773" y="8480"/>
                  <a:pt x="104542" y="8500"/>
                  <a:pt x="104310" y="8500"/>
                </a:cubicBezTo>
                <a:cubicBezTo>
                  <a:pt x="104079" y="8500"/>
                  <a:pt x="103848" y="8480"/>
                  <a:pt x="103624" y="8440"/>
                </a:cubicBezTo>
                <a:lnTo>
                  <a:pt x="103597" y="8440"/>
                </a:lnTo>
                <a:cubicBezTo>
                  <a:pt x="103439" y="8229"/>
                  <a:pt x="103597" y="7489"/>
                  <a:pt x="103544" y="6935"/>
                </a:cubicBezTo>
                <a:cubicBezTo>
                  <a:pt x="103571" y="6591"/>
                  <a:pt x="103439" y="6274"/>
                  <a:pt x="103254" y="6010"/>
                </a:cubicBezTo>
                <a:cubicBezTo>
                  <a:pt x="102646" y="5535"/>
                  <a:pt x="101933" y="5244"/>
                  <a:pt x="101194" y="5139"/>
                </a:cubicBezTo>
                <a:cubicBezTo>
                  <a:pt x="100962" y="5129"/>
                  <a:pt x="100730" y="5123"/>
                  <a:pt x="100499" y="5123"/>
                </a:cubicBezTo>
                <a:cubicBezTo>
                  <a:pt x="100099" y="5123"/>
                  <a:pt x="99703" y="5141"/>
                  <a:pt x="99318" y="5191"/>
                </a:cubicBezTo>
                <a:cubicBezTo>
                  <a:pt x="98024" y="5297"/>
                  <a:pt x="96756" y="5588"/>
                  <a:pt x="95515" y="6010"/>
                </a:cubicBezTo>
                <a:cubicBezTo>
                  <a:pt x="95272" y="6120"/>
                  <a:pt x="95012" y="6175"/>
                  <a:pt x="94764" y="6175"/>
                </a:cubicBezTo>
                <a:cubicBezTo>
                  <a:pt x="94714" y="6175"/>
                  <a:pt x="94665" y="6173"/>
                  <a:pt x="94616" y="6169"/>
                </a:cubicBezTo>
                <a:cubicBezTo>
                  <a:pt x="94537" y="5984"/>
                  <a:pt x="94511" y="5799"/>
                  <a:pt x="94484" y="5588"/>
                </a:cubicBezTo>
                <a:cubicBezTo>
                  <a:pt x="94432" y="4901"/>
                  <a:pt x="94273" y="4214"/>
                  <a:pt x="94035" y="3554"/>
                </a:cubicBezTo>
                <a:cubicBezTo>
                  <a:pt x="93956" y="3290"/>
                  <a:pt x="93824" y="3052"/>
                  <a:pt x="93666" y="2814"/>
                </a:cubicBezTo>
                <a:cubicBezTo>
                  <a:pt x="93401" y="2576"/>
                  <a:pt x="93111" y="2339"/>
                  <a:pt x="92820" y="2154"/>
                </a:cubicBezTo>
                <a:cubicBezTo>
                  <a:pt x="92160" y="1890"/>
                  <a:pt x="91473" y="1731"/>
                  <a:pt x="90760" y="1678"/>
                </a:cubicBezTo>
                <a:cubicBezTo>
                  <a:pt x="90521" y="1659"/>
                  <a:pt x="90279" y="1649"/>
                  <a:pt x="90038" y="1649"/>
                </a:cubicBezTo>
                <a:cubicBezTo>
                  <a:pt x="89294" y="1649"/>
                  <a:pt x="88546" y="1743"/>
                  <a:pt x="87828" y="1942"/>
                </a:cubicBezTo>
                <a:cubicBezTo>
                  <a:pt x="86956" y="2127"/>
                  <a:pt x="86111" y="2365"/>
                  <a:pt x="85292" y="2656"/>
                </a:cubicBezTo>
                <a:cubicBezTo>
                  <a:pt x="84183" y="3052"/>
                  <a:pt x="82572" y="3924"/>
                  <a:pt x="81673" y="4373"/>
                </a:cubicBezTo>
                <a:cubicBezTo>
                  <a:pt x="81700" y="4293"/>
                  <a:pt x="81726" y="4214"/>
                  <a:pt x="81753" y="4108"/>
                </a:cubicBezTo>
                <a:cubicBezTo>
                  <a:pt x="81911" y="3131"/>
                  <a:pt x="82228" y="1731"/>
                  <a:pt x="80194" y="1309"/>
                </a:cubicBezTo>
                <a:cubicBezTo>
                  <a:pt x="80008" y="1289"/>
                  <a:pt x="79822" y="1280"/>
                  <a:pt x="79637" y="1280"/>
                </a:cubicBezTo>
                <a:cubicBezTo>
                  <a:pt x="78821" y="1280"/>
                  <a:pt x="78015" y="1448"/>
                  <a:pt x="77262" y="1599"/>
                </a:cubicBezTo>
                <a:cubicBezTo>
                  <a:pt x="75545" y="2048"/>
                  <a:pt x="74093" y="2735"/>
                  <a:pt x="72560" y="3316"/>
                </a:cubicBezTo>
                <a:cubicBezTo>
                  <a:pt x="71874" y="3659"/>
                  <a:pt x="71161" y="3950"/>
                  <a:pt x="70447" y="4161"/>
                </a:cubicBezTo>
                <a:cubicBezTo>
                  <a:pt x="70104" y="3580"/>
                  <a:pt x="70051" y="2946"/>
                  <a:pt x="69655" y="2339"/>
                </a:cubicBezTo>
                <a:cubicBezTo>
                  <a:pt x="69262" y="1596"/>
                  <a:pt x="67910" y="1142"/>
                  <a:pt x="66528" y="1142"/>
                </a:cubicBezTo>
                <a:cubicBezTo>
                  <a:pt x="66239" y="1142"/>
                  <a:pt x="65949" y="1162"/>
                  <a:pt x="65666" y="1203"/>
                </a:cubicBezTo>
                <a:cubicBezTo>
                  <a:pt x="64636" y="1335"/>
                  <a:pt x="63659" y="1599"/>
                  <a:pt x="62682" y="1942"/>
                </a:cubicBezTo>
                <a:cubicBezTo>
                  <a:pt x="61334" y="2418"/>
                  <a:pt x="60040" y="2973"/>
                  <a:pt x="58825" y="3686"/>
                </a:cubicBezTo>
                <a:cubicBezTo>
                  <a:pt x="58270" y="3976"/>
                  <a:pt x="57742" y="4214"/>
                  <a:pt x="57161" y="4399"/>
                </a:cubicBezTo>
                <a:cubicBezTo>
                  <a:pt x="56421" y="3739"/>
                  <a:pt x="56606" y="2867"/>
                  <a:pt x="56052" y="2048"/>
                </a:cubicBezTo>
                <a:cubicBezTo>
                  <a:pt x="55867" y="1758"/>
                  <a:pt x="55603" y="1493"/>
                  <a:pt x="55312" y="1309"/>
                </a:cubicBezTo>
                <a:cubicBezTo>
                  <a:pt x="54625" y="939"/>
                  <a:pt x="53859" y="701"/>
                  <a:pt x="53093" y="648"/>
                </a:cubicBezTo>
                <a:cubicBezTo>
                  <a:pt x="52952" y="643"/>
                  <a:pt x="52811" y="641"/>
                  <a:pt x="52672" y="641"/>
                </a:cubicBezTo>
                <a:cubicBezTo>
                  <a:pt x="50673" y="641"/>
                  <a:pt x="48864" y="1148"/>
                  <a:pt x="47308" y="1493"/>
                </a:cubicBezTo>
                <a:cubicBezTo>
                  <a:pt x="45882" y="1810"/>
                  <a:pt x="44482" y="2233"/>
                  <a:pt x="43109" y="2735"/>
                </a:cubicBezTo>
                <a:cubicBezTo>
                  <a:pt x="41682" y="3237"/>
                  <a:pt x="39675" y="4135"/>
                  <a:pt x="38539" y="4425"/>
                </a:cubicBezTo>
                <a:cubicBezTo>
                  <a:pt x="38486" y="4425"/>
                  <a:pt x="38433" y="4452"/>
                  <a:pt x="38354" y="4452"/>
                </a:cubicBezTo>
                <a:cubicBezTo>
                  <a:pt x="38116" y="4267"/>
                  <a:pt x="38090" y="3897"/>
                  <a:pt x="37931" y="3527"/>
                </a:cubicBezTo>
                <a:cubicBezTo>
                  <a:pt x="37746" y="3158"/>
                  <a:pt x="37641" y="2788"/>
                  <a:pt x="37535" y="2392"/>
                </a:cubicBezTo>
                <a:cubicBezTo>
                  <a:pt x="37429" y="1863"/>
                  <a:pt x="37086" y="1441"/>
                  <a:pt x="36584" y="1229"/>
                </a:cubicBezTo>
                <a:cubicBezTo>
                  <a:pt x="35871" y="939"/>
                  <a:pt x="35131" y="754"/>
                  <a:pt x="34365" y="727"/>
                </a:cubicBezTo>
                <a:cubicBezTo>
                  <a:pt x="33203" y="727"/>
                  <a:pt x="32041" y="833"/>
                  <a:pt x="30905" y="1044"/>
                </a:cubicBezTo>
                <a:cubicBezTo>
                  <a:pt x="28343" y="1441"/>
                  <a:pt x="26177" y="2259"/>
                  <a:pt x="24064" y="3105"/>
                </a:cubicBezTo>
                <a:cubicBezTo>
                  <a:pt x="23615" y="3263"/>
                  <a:pt x="23086" y="3501"/>
                  <a:pt x="22690" y="3686"/>
                </a:cubicBezTo>
                <a:cubicBezTo>
                  <a:pt x="22664" y="2814"/>
                  <a:pt x="22453" y="1969"/>
                  <a:pt x="22083" y="1176"/>
                </a:cubicBezTo>
                <a:cubicBezTo>
                  <a:pt x="21898" y="807"/>
                  <a:pt x="21607" y="490"/>
                  <a:pt x="21237" y="278"/>
                </a:cubicBezTo>
                <a:cubicBezTo>
                  <a:pt x="20847" y="99"/>
                  <a:pt x="20416" y="1"/>
                  <a:pt x="199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>
            <a:off x="7511713" y="337641"/>
            <a:ext cx="1888444" cy="795550"/>
            <a:chOff x="6253375" y="313550"/>
            <a:chExt cx="2170625" cy="914425"/>
          </a:xfrm>
        </p:grpSpPr>
        <p:sp>
          <p:nvSpPr>
            <p:cNvPr id="48" name="Google Shape;48;p4"/>
            <p:cNvSpPr/>
            <p:nvPr/>
          </p:nvSpPr>
          <p:spPr>
            <a:xfrm>
              <a:off x="6253375" y="313550"/>
              <a:ext cx="2170625" cy="523150"/>
            </a:xfrm>
            <a:custGeom>
              <a:avLst/>
              <a:gdLst/>
              <a:ahLst/>
              <a:cxnLst/>
              <a:rect l="l" t="t" r="r" b="b"/>
              <a:pathLst>
                <a:path w="86825" h="20926" extrusionOk="0">
                  <a:moveTo>
                    <a:pt x="57504" y="1"/>
                  </a:moveTo>
                  <a:cubicBezTo>
                    <a:pt x="56883" y="1"/>
                    <a:pt x="56253" y="399"/>
                    <a:pt x="55682" y="719"/>
                  </a:cubicBezTo>
                  <a:cubicBezTo>
                    <a:pt x="54494" y="1643"/>
                    <a:pt x="53490" y="3017"/>
                    <a:pt x="52460" y="4232"/>
                  </a:cubicBezTo>
                  <a:cubicBezTo>
                    <a:pt x="52037" y="4839"/>
                    <a:pt x="51562" y="5421"/>
                    <a:pt x="51007" y="5922"/>
                  </a:cubicBezTo>
                  <a:cubicBezTo>
                    <a:pt x="50716" y="4813"/>
                    <a:pt x="50584" y="3624"/>
                    <a:pt x="50215" y="2515"/>
                  </a:cubicBezTo>
                  <a:cubicBezTo>
                    <a:pt x="49839" y="1180"/>
                    <a:pt x="48854" y="422"/>
                    <a:pt x="47884" y="422"/>
                  </a:cubicBezTo>
                  <a:cubicBezTo>
                    <a:pt x="47626" y="422"/>
                    <a:pt x="47369" y="476"/>
                    <a:pt x="47124" y="587"/>
                  </a:cubicBezTo>
                  <a:cubicBezTo>
                    <a:pt x="46358" y="851"/>
                    <a:pt x="45698" y="1485"/>
                    <a:pt x="45064" y="2119"/>
                  </a:cubicBezTo>
                  <a:cubicBezTo>
                    <a:pt x="44034" y="3175"/>
                    <a:pt x="43162" y="4338"/>
                    <a:pt x="42422" y="5579"/>
                  </a:cubicBezTo>
                  <a:cubicBezTo>
                    <a:pt x="42105" y="6107"/>
                    <a:pt x="41709" y="6609"/>
                    <a:pt x="41286" y="7058"/>
                  </a:cubicBezTo>
                  <a:cubicBezTo>
                    <a:pt x="40653" y="5870"/>
                    <a:pt x="40705" y="4206"/>
                    <a:pt x="40177" y="2674"/>
                  </a:cubicBezTo>
                  <a:cubicBezTo>
                    <a:pt x="40019" y="2198"/>
                    <a:pt x="39834" y="1723"/>
                    <a:pt x="39543" y="1300"/>
                  </a:cubicBezTo>
                  <a:cubicBezTo>
                    <a:pt x="39147" y="719"/>
                    <a:pt x="38539" y="323"/>
                    <a:pt x="37853" y="191"/>
                  </a:cubicBezTo>
                  <a:cubicBezTo>
                    <a:pt x="37801" y="188"/>
                    <a:pt x="37750" y="187"/>
                    <a:pt x="37699" y="187"/>
                  </a:cubicBezTo>
                  <a:cubicBezTo>
                    <a:pt x="36155" y="187"/>
                    <a:pt x="34856" y="1324"/>
                    <a:pt x="33706" y="2066"/>
                  </a:cubicBezTo>
                  <a:cubicBezTo>
                    <a:pt x="32649" y="2806"/>
                    <a:pt x="31672" y="3651"/>
                    <a:pt x="30800" y="4602"/>
                  </a:cubicBezTo>
                  <a:cubicBezTo>
                    <a:pt x="29796" y="5632"/>
                    <a:pt x="28449" y="7454"/>
                    <a:pt x="27657" y="8036"/>
                  </a:cubicBezTo>
                  <a:cubicBezTo>
                    <a:pt x="27604" y="8062"/>
                    <a:pt x="27577" y="8088"/>
                    <a:pt x="27525" y="8115"/>
                  </a:cubicBezTo>
                  <a:cubicBezTo>
                    <a:pt x="27313" y="7771"/>
                    <a:pt x="27260" y="7058"/>
                    <a:pt x="27076" y="6371"/>
                  </a:cubicBezTo>
                  <a:cubicBezTo>
                    <a:pt x="26891" y="5685"/>
                    <a:pt x="26785" y="4972"/>
                    <a:pt x="26653" y="4285"/>
                  </a:cubicBezTo>
                  <a:cubicBezTo>
                    <a:pt x="26521" y="3466"/>
                    <a:pt x="26336" y="2621"/>
                    <a:pt x="25808" y="2119"/>
                  </a:cubicBezTo>
                  <a:cubicBezTo>
                    <a:pt x="25359" y="1670"/>
                    <a:pt x="24778" y="1353"/>
                    <a:pt x="24117" y="1274"/>
                  </a:cubicBezTo>
                  <a:cubicBezTo>
                    <a:pt x="23246" y="1353"/>
                    <a:pt x="22374" y="1617"/>
                    <a:pt x="21608" y="2040"/>
                  </a:cubicBezTo>
                  <a:cubicBezTo>
                    <a:pt x="19785" y="2964"/>
                    <a:pt x="18306" y="4602"/>
                    <a:pt x="16853" y="6319"/>
                  </a:cubicBezTo>
                  <a:cubicBezTo>
                    <a:pt x="16536" y="6662"/>
                    <a:pt x="16219" y="7058"/>
                    <a:pt x="15929" y="7454"/>
                  </a:cubicBezTo>
                  <a:cubicBezTo>
                    <a:pt x="15797" y="5870"/>
                    <a:pt x="15533" y="4311"/>
                    <a:pt x="15163" y="2753"/>
                  </a:cubicBezTo>
                  <a:cubicBezTo>
                    <a:pt x="15031" y="2172"/>
                    <a:pt x="14793" y="1617"/>
                    <a:pt x="14450" y="1115"/>
                  </a:cubicBezTo>
                  <a:cubicBezTo>
                    <a:pt x="14232" y="820"/>
                    <a:pt x="13897" y="662"/>
                    <a:pt x="13560" y="662"/>
                  </a:cubicBezTo>
                  <a:cubicBezTo>
                    <a:pt x="13324" y="662"/>
                    <a:pt x="13087" y="740"/>
                    <a:pt x="12891" y="904"/>
                  </a:cubicBezTo>
                  <a:cubicBezTo>
                    <a:pt x="11570" y="1987"/>
                    <a:pt x="10619" y="3704"/>
                    <a:pt x="9721" y="5394"/>
                  </a:cubicBezTo>
                  <a:cubicBezTo>
                    <a:pt x="9431" y="5922"/>
                    <a:pt x="9167" y="6477"/>
                    <a:pt x="8903" y="7032"/>
                  </a:cubicBezTo>
                  <a:cubicBezTo>
                    <a:pt x="8903" y="6979"/>
                    <a:pt x="8903" y="6900"/>
                    <a:pt x="8876" y="6821"/>
                  </a:cubicBezTo>
                  <a:cubicBezTo>
                    <a:pt x="8744" y="6055"/>
                    <a:pt x="8348" y="5315"/>
                    <a:pt x="7793" y="4760"/>
                  </a:cubicBezTo>
                  <a:cubicBezTo>
                    <a:pt x="7515" y="4528"/>
                    <a:pt x="7176" y="4413"/>
                    <a:pt x="6838" y="4413"/>
                  </a:cubicBezTo>
                  <a:cubicBezTo>
                    <a:pt x="6406" y="4413"/>
                    <a:pt x="5976" y="4601"/>
                    <a:pt x="5680" y="4972"/>
                  </a:cubicBezTo>
                  <a:cubicBezTo>
                    <a:pt x="3857" y="7111"/>
                    <a:pt x="3329" y="10545"/>
                    <a:pt x="2220" y="13371"/>
                  </a:cubicBezTo>
                  <a:cubicBezTo>
                    <a:pt x="1744" y="14930"/>
                    <a:pt x="1137" y="16383"/>
                    <a:pt x="556" y="17862"/>
                  </a:cubicBezTo>
                  <a:cubicBezTo>
                    <a:pt x="344" y="18443"/>
                    <a:pt x="27" y="18971"/>
                    <a:pt x="1" y="19631"/>
                  </a:cubicBezTo>
                  <a:cubicBezTo>
                    <a:pt x="133" y="20767"/>
                    <a:pt x="1242" y="20609"/>
                    <a:pt x="1559" y="20714"/>
                  </a:cubicBezTo>
                  <a:cubicBezTo>
                    <a:pt x="2088" y="20820"/>
                    <a:pt x="2616" y="20899"/>
                    <a:pt x="3171" y="20926"/>
                  </a:cubicBezTo>
                  <a:cubicBezTo>
                    <a:pt x="3657" y="20926"/>
                    <a:pt x="4143" y="20892"/>
                    <a:pt x="4629" y="20892"/>
                  </a:cubicBezTo>
                  <a:cubicBezTo>
                    <a:pt x="4750" y="20892"/>
                    <a:pt x="4872" y="20894"/>
                    <a:pt x="4993" y="20899"/>
                  </a:cubicBezTo>
                  <a:cubicBezTo>
                    <a:pt x="5971" y="20688"/>
                    <a:pt x="6842" y="20424"/>
                    <a:pt x="7555" y="20265"/>
                  </a:cubicBezTo>
                  <a:cubicBezTo>
                    <a:pt x="8586" y="20080"/>
                    <a:pt x="9642" y="20107"/>
                    <a:pt x="10672" y="19975"/>
                  </a:cubicBezTo>
                  <a:cubicBezTo>
                    <a:pt x="11016" y="19922"/>
                    <a:pt x="11359" y="19790"/>
                    <a:pt x="11729" y="19764"/>
                  </a:cubicBezTo>
                  <a:cubicBezTo>
                    <a:pt x="11819" y="19750"/>
                    <a:pt x="11909" y="19745"/>
                    <a:pt x="11999" y="19745"/>
                  </a:cubicBezTo>
                  <a:cubicBezTo>
                    <a:pt x="12202" y="19745"/>
                    <a:pt x="12407" y="19769"/>
                    <a:pt x="12620" y="19769"/>
                  </a:cubicBezTo>
                  <a:cubicBezTo>
                    <a:pt x="12675" y="19769"/>
                    <a:pt x="12730" y="19767"/>
                    <a:pt x="12785" y="19764"/>
                  </a:cubicBezTo>
                  <a:cubicBezTo>
                    <a:pt x="13499" y="19631"/>
                    <a:pt x="14212" y="19579"/>
                    <a:pt x="14925" y="19526"/>
                  </a:cubicBezTo>
                  <a:cubicBezTo>
                    <a:pt x="16057" y="19454"/>
                    <a:pt x="17144" y="19337"/>
                    <a:pt x="18268" y="19337"/>
                  </a:cubicBezTo>
                  <a:cubicBezTo>
                    <a:pt x="18377" y="19337"/>
                    <a:pt x="18487" y="19339"/>
                    <a:pt x="18597" y="19341"/>
                  </a:cubicBezTo>
                  <a:cubicBezTo>
                    <a:pt x="20023" y="19341"/>
                    <a:pt x="21423" y="19314"/>
                    <a:pt x="22849" y="19235"/>
                  </a:cubicBezTo>
                  <a:cubicBezTo>
                    <a:pt x="24070" y="19330"/>
                    <a:pt x="25299" y="19378"/>
                    <a:pt x="26527" y="19378"/>
                  </a:cubicBezTo>
                  <a:cubicBezTo>
                    <a:pt x="27346" y="19378"/>
                    <a:pt x="28164" y="19357"/>
                    <a:pt x="28977" y="19314"/>
                  </a:cubicBezTo>
                  <a:cubicBezTo>
                    <a:pt x="29180" y="19312"/>
                    <a:pt x="29382" y="19310"/>
                    <a:pt x="29584" y="19310"/>
                  </a:cubicBezTo>
                  <a:cubicBezTo>
                    <a:pt x="31363" y="19310"/>
                    <a:pt x="33142" y="19413"/>
                    <a:pt x="34921" y="19579"/>
                  </a:cubicBezTo>
                  <a:cubicBezTo>
                    <a:pt x="36770" y="19658"/>
                    <a:pt x="38619" y="19711"/>
                    <a:pt x="40441" y="19737"/>
                  </a:cubicBezTo>
                  <a:cubicBezTo>
                    <a:pt x="41197" y="19791"/>
                    <a:pt x="41944" y="19801"/>
                    <a:pt x="42689" y="19801"/>
                  </a:cubicBezTo>
                  <a:cubicBezTo>
                    <a:pt x="43118" y="19801"/>
                    <a:pt x="43547" y="19798"/>
                    <a:pt x="43976" y="19798"/>
                  </a:cubicBezTo>
                  <a:cubicBezTo>
                    <a:pt x="44626" y="19798"/>
                    <a:pt x="45277" y="19805"/>
                    <a:pt x="45935" y="19843"/>
                  </a:cubicBezTo>
                  <a:cubicBezTo>
                    <a:pt x="46886" y="19869"/>
                    <a:pt x="47864" y="20028"/>
                    <a:pt x="48841" y="20054"/>
                  </a:cubicBezTo>
                  <a:cubicBezTo>
                    <a:pt x="49142" y="20065"/>
                    <a:pt x="49444" y="20069"/>
                    <a:pt x="49747" y="20069"/>
                  </a:cubicBezTo>
                  <a:cubicBezTo>
                    <a:pt x="50958" y="20069"/>
                    <a:pt x="52180" y="20001"/>
                    <a:pt x="53384" y="20001"/>
                  </a:cubicBezTo>
                  <a:cubicBezTo>
                    <a:pt x="53950" y="20035"/>
                    <a:pt x="54516" y="20045"/>
                    <a:pt x="55082" y="20045"/>
                  </a:cubicBezTo>
                  <a:cubicBezTo>
                    <a:pt x="55837" y="20045"/>
                    <a:pt x="56592" y="20028"/>
                    <a:pt x="57346" y="20028"/>
                  </a:cubicBezTo>
                  <a:cubicBezTo>
                    <a:pt x="57434" y="20026"/>
                    <a:pt x="57521" y="20025"/>
                    <a:pt x="57607" y="20025"/>
                  </a:cubicBezTo>
                  <a:cubicBezTo>
                    <a:pt x="58649" y="20025"/>
                    <a:pt x="59675" y="20143"/>
                    <a:pt x="60714" y="20143"/>
                  </a:cubicBezTo>
                  <a:cubicBezTo>
                    <a:pt x="60877" y="20143"/>
                    <a:pt x="61040" y="20140"/>
                    <a:pt x="61203" y="20133"/>
                  </a:cubicBezTo>
                  <a:cubicBezTo>
                    <a:pt x="62333" y="20085"/>
                    <a:pt x="63442" y="19971"/>
                    <a:pt x="64549" y="19971"/>
                  </a:cubicBezTo>
                  <a:cubicBezTo>
                    <a:pt x="64657" y="19971"/>
                    <a:pt x="64766" y="19972"/>
                    <a:pt x="64874" y="19975"/>
                  </a:cubicBezTo>
                  <a:cubicBezTo>
                    <a:pt x="65854" y="19975"/>
                    <a:pt x="66848" y="20031"/>
                    <a:pt x="67835" y="20031"/>
                  </a:cubicBezTo>
                  <a:cubicBezTo>
                    <a:pt x="68206" y="20031"/>
                    <a:pt x="68575" y="20023"/>
                    <a:pt x="68942" y="20001"/>
                  </a:cubicBezTo>
                  <a:cubicBezTo>
                    <a:pt x="69366" y="19981"/>
                    <a:pt x="69790" y="19972"/>
                    <a:pt x="70214" y="19972"/>
                  </a:cubicBezTo>
                  <a:cubicBezTo>
                    <a:pt x="72086" y="19972"/>
                    <a:pt x="73957" y="20136"/>
                    <a:pt x="75816" y="20136"/>
                  </a:cubicBezTo>
                  <a:cubicBezTo>
                    <a:pt x="76237" y="20136"/>
                    <a:pt x="76658" y="20127"/>
                    <a:pt x="77078" y="20107"/>
                  </a:cubicBezTo>
                  <a:cubicBezTo>
                    <a:pt x="78768" y="20054"/>
                    <a:pt x="80459" y="19816"/>
                    <a:pt x="82097" y="19420"/>
                  </a:cubicBezTo>
                  <a:cubicBezTo>
                    <a:pt x="83232" y="19182"/>
                    <a:pt x="84395" y="18998"/>
                    <a:pt x="85478" y="18443"/>
                  </a:cubicBezTo>
                  <a:cubicBezTo>
                    <a:pt x="85874" y="18258"/>
                    <a:pt x="86217" y="17941"/>
                    <a:pt x="86455" y="17571"/>
                  </a:cubicBezTo>
                  <a:cubicBezTo>
                    <a:pt x="86798" y="16884"/>
                    <a:pt x="86825" y="16092"/>
                    <a:pt x="86587" y="15405"/>
                  </a:cubicBezTo>
                  <a:lnTo>
                    <a:pt x="86587" y="15379"/>
                  </a:lnTo>
                  <a:cubicBezTo>
                    <a:pt x="86217" y="14534"/>
                    <a:pt x="85530" y="14058"/>
                    <a:pt x="84923" y="13583"/>
                  </a:cubicBezTo>
                  <a:cubicBezTo>
                    <a:pt x="83814" y="12737"/>
                    <a:pt x="82598" y="12315"/>
                    <a:pt x="81357" y="11892"/>
                  </a:cubicBezTo>
                  <a:cubicBezTo>
                    <a:pt x="80781" y="11686"/>
                    <a:pt x="80197" y="11597"/>
                    <a:pt x="79615" y="11597"/>
                  </a:cubicBezTo>
                  <a:cubicBezTo>
                    <a:pt x="78701" y="11597"/>
                    <a:pt x="77791" y="11817"/>
                    <a:pt x="76919" y="12156"/>
                  </a:cubicBezTo>
                  <a:cubicBezTo>
                    <a:pt x="76704" y="12246"/>
                    <a:pt x="76476" y="12299"/>
                    <a:pt x="76245" y="12299"/>
                  </a:cubicBezTo>
                  <a:cubicBezTo>
                    <a:pt x="76136" y="12299"/>
                    <a:pt x="76026" y="12287"/>
                    <a:pt x="75916" y="12262"/>
                  </a:cubicBezTo>
                  <a:lnTo>
                    <a:pt x="75889" y="12262"/>
                  </a:lnTo>
                  <a:cubicBezTo>
                    <a:pt x="75757" y="11839"/>
                    <a:pt x="75757" y="10439"/>
                    <a:pt x="75678" y="9383"/>
                  </a:cubicBezTo>
                  <a:cubicBezTo>
                    <a:pt x="75652" y="8802"/>
                    <a:pt x="75546" y="8220"/>
                    <a:pt x="75335" y="7692"/>
                  </a:cubicBezTo>
                  <a:cubicBezTo>
                    <a:pt x="75018" y="6979"/>
                    <a:pt x="74436" y="6424"/>
                    <a:pt x="73723" y="6160"/>
                  </a:cubicBezTo>
                  <a:cubicBezTo>
                    <a:pt x="73622" y="6130"/>
                    <a:pt x="73519" y="6118"/>
                    <a:pt x="73416" y="6118"/>
                  </a:cubicBezTo>
                  <a:cubicBezTo>
                    <a:pt x="73061" y="6118"/>
                    <a:pt x="72697" y="6263"/>
                    <a:pt x="72350" y="6345"/>
                  </a:cubicBezTo>
                  <a:cubicBezTo>
                    <a:pt x="71372" y="6583"/>
                    <a:pt x="70501" y="7322"/>
                    <a:pt x="69682" y="8088"/>
                  </a:cubicBezTo>
                  <a:cubicBezTo>
                    <a:pt x="69365" y="8360"/>
                    <a:pt x="69242" y="8438"/>
                    <a:pt x="69097" y="8438"/>
                  </a:cubicBezTo>
                  <a:cubicBezTo>
                    <a:pt x="69073" y="8438"/>
                    <a:pt x="69048" y="8436"/>
                    <a:pt x="69022" y="8432"/>
                  </a:cubicBezTo>
                  <a:cubicBezTo>
                    <a:pt x="68942" y="8088"/>
                    <a:pt x="68889" y="7719"/>
                    <a:pt x="68863" y="7349"/>
                  </a:cubicBezTo>
                  <a:cubicBezTo>
                    <a:pt x="68731" y="6055"/>
                    <a:pt x="68546" y="4787"/>
                    <a:pt x="68282" y="3545"/>
                  </a:cubicBezTo>
                  <a:cubicBezTo>
                    <a:pt x="68176" y="3070"/>
                    <a:pt x="68044" y="2621"/>
                    <a:pt x="67912" y="2172"/>
                  </a:cubicBezTo>
                  <a:cubicBezTo>
                    <a:pt x="67701" y="1749"/>
                    <a:pt x="67463" y="1353"/>
                    <a:pt x="67199" y="983"/>
                  </a:cubicBezTo>
                  <a:cubicBezTo>
                    <a:pt x="66776" y="534"/>
                    <a:pt x="66222" y="270"/>
                    <a:pt x="65614" y="191"/>
                  </a:cubicBezTo>
                  <a:cubicBezTo>
                    <a:pt x="65494" y="174"/>
                    <a:pt x="65374" y="166"/>
                    <a:pt x="65255" y="166"/>
                  </a:cubicBezTo>
                  <a:cubicBezTo>
                    <a:pt x="64613" y="166"/>
                    <a:pt x="63991" y="401"/>
                    <a:pt x="63501" y="825"/>
                  </a:cubicBezTo>
                  <a:cubicBezTo>
                    <a:pt x="62867" y="1247"/>
                    <a:pt x="62259" y="1749"/>
                    <a:pt x="61731" y="2304"/>
                  </a:cubicBezTo>
                  <a:cubicBezTo>
                    <a:pt x="60965" y="3123"/>
                    <a:pt x="59909" y="4813"/>
                    <a:pt x="59301" y="5711"/>
                  </a:cubicBezTo>
                  <a:lnTo>
                    <a:pt x="59301" y="5209"/>
                  </a:lnTo>
                  <a:cubicBezTo>
                    <a:pt x="59301" y="3387"/>
                    <a:pt x="59354" y="745"/>
                    <a:pt x="57795" y="32"/>
                  </a:cubicBezTo>
                  <a:cubicBezTo>
                    <a:pt x="57699" y="11"/>
                    <a:pt x="57601" y="1"/>
                    <a:pt x="575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49;p4"/>
            <p:cNvGrpSpPr/>
            <p:nvPr/>
          </p:nvGrpSpPr>
          <p:grpSpPr>
            <a:xfrm>
              <a:off x="6550379" y="902675"/>
              <a:ext cx="172100" cy="325300"/>
              <a:chOff x="1469275" y="2250325"/>
              <a:chExt cx="172100" cy="325300"/>
            </a:xfrm>
          </p:grpSpPr>
          <p:sp>
            <p:nvSpPr>
              <p:cNvPr id="50" name="Google Shape;50;p4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2;p4"/>
            <p:cNvGrpSpPr/>
            <p:nvPr/>
          </p:nvGrpSpPr>
          <p:grpSpPr>
            <a:xfrm>
              <a:off x="6824379" y="826475"/>
              <a:ext cx="172100" cy="325300"/>
              <a:chOff x="1469275" y="2250325"/>
              <a:chExt cx="172100" cy="325300"/>
            </a:xfrm>
          </p:grpSpPr>
          <p:sp>
            <p:nvSpPr>
              <p:cNvPr id="53" name="Google Shape;53;p4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" name="Google Shape;55;p4"/>
          <p:cNvGrpSpPr/>
          <p:nvPr/>
        </p:nvGrpSpPr>
        <p:grpSpPr>
          <a:xfrm>
            <a:off x="8251070" y="842179"/>
            <a:ext cx="359656" cy="370333"/>
            <a:chOff x="2350700" y="2303863"/>
            <a:chExt cx="550775" cy="567125"/>
          </a:xfrm>
        </p:grpSpPr>
        <p:sp>
          <p:nvSpPr>
            <p:cNvPr id="56" name="Google Shape;56;p4"/>
            <p:cNvSpPr/>
            <p:nvPr/>
          </p:nvSpPr>
          <p:spPr>
            <a:xfrm>
              <a:off x="2350700" y="2330763"/>
              <a:ext cx="89700" cy="172500"/>
            </a:xfrm>
            <a:custGeom>
              <a:avLst/>
              <a:gdLst/>
              <a:ahLst/>
              <a:cxnLst/>
              <a:rect l="l" t="t" r="r" b="b"/>
              <a:pathLst>
                <a:path w="3588" h="6900" extrusionOk="0">
                  <a:moveTo>
                    <a:pt x="2431" y="1296"/>
                  </a:moveTo>
                  <a:lnTo>
                    <a:pt x="2431" y="2062"/>
                  </a:lnTo>
                  <a:cubicBezTo>
                    <a:pt x="2484" y="2484"/>
                    <a:pt x="2510" y="2933"/>
                    <a:pt x="2484" y="3356"/>
                  </a:cubicBezTo>
                  <a:cubicBezTo>
                    <a:pt x="2431" y="3567"/>
                    <a:pt x="2114" y="5205"/>
                    <a:pt x="1850" y="5496"/>
                  </a:cubicBezTo>
                  <a:cubicBezTo>
                    <a:pt x="1586" y="5892"/>
                    <a:pt x="1612" y="5865"/>
                    <a:pt x="1322" y="6077"/>
                  </a:cubicBezTo>
                  <a:lnTo>
                    <a:pt x="1163" y="6077"/>
                  </a:lnTo>
                  <a:cubicBezTo>
                    <a:pt x="1110" y="6050"/>
                    <a:pt x="1084" y="6024"/>
                    <a:pt x="1057" y="5997"/>
                  </a:cubicBezTo>
                  <a:cubicBezTo>
                    <a:pt x="1031" y="5945"/>
                    <a:pt x="1005" y="5865"/>
                    <a:pt x="952" y="5813"/>
                  </a:cubicBezTo>
                  <a:cubicBezTo>
                    <a:pt x="952" y="5786"/>
                    <a:pt x="925" y="5786"/>
                    <a:pt x="925" y="5760"/>
                  </a:cubicBezTo>
                  <a:lnTo>
                    <a:pt x="925" y="5760"/>
                  </a:lnTo>
                  <a:cubicBezTo>
                    <a:pt x="925" y="5760"/>
                    <a:pt x="952" y="5786"/>
                    <a:pt x="952" y="5786"/>
                  </a:cubicBezTo>
                  <a:cubicBezTo>
                    <a:pt x="925" y="5760"/>
                    <a:pt x="925" y="5733"/>
                    <a:pt x="925" y="5707"/>
                  </a:cubicBezTo>
                  <a:cubicBezTo>
                    <a:pt x="925" y="5680"/>
                    <a:pt x="925" y="5654"/>
                    <a:pt x="899" y="5628"/>
                  </a:cubicBezTo>
                  <a:cubicBezTo>
                    <a:pt x="899" y="5337"/>
                    <a:pt x="899" y="5046"/>
                    <a:pt x="925" y="4756"/>
                  </a:cubicBezTo>
                  <a:cubicBezTo>
                    <a:pt x="1057" y="3726"/>
                    <a:pt x="1718" y="2511"/>
                    <a:pt x="2431" y="1296"/>
                  </a:cubicBezTo>
                  <a:close/>
                  <a:moveTo>
                    <a:pt x="2773" y="1"/>
                  </a:moveTo>
                  <a:cubicBezTo>
                    <a:pt x="2765" y="1"/>
                    <a:pt x="2757" y="1"/>
                    <a:pt x="2748" y="1"/>
                  </a:cubicBezTo>
                  <a:cubicBezTo>
                    <a:pt x="2642" y="1"/>
                    <a:pt x="2563" y="54"/>
                    <a:pt x="2484" y="107"/>
                  </a:cubicBezTo>
                  <a:cubicBezTo>
                    <a:pt x="2352" y="107"/>
                    <a:pt x="2246" y="186"/>
                    <a:pt x="2167" y="292"/>
                  </a:cubicBezTo>
                  <a:cubicBezTo>
                    <a:pt x="1163" y="1930"/>
                    <a:pt x="1" y="3726"/>
                    <a:pt x="107" y="5680"/>
                  </a:cubicBezTo>
                  <a:cubicBezTo>
                    <a:pt x="169" y="6306"/>
                    <a:pt x="644" y="6900"/>
                    <a:pt x="1244" y="6900"/>
                  </a:cubicBezTo>
                  <a:cubicBezTo>
                    <a:pt x="1404" y="6900"/>
                    <a:pt x="1572" y="6858"/>
                    <a:pt x="1744" y="6763"/>
                  </a:cubicBezTo>
                  <a:cubicBezTo>
                    <a:pt x="2854" y="6103"/>
                    <a:pt x="3065" y="4782"/>
                    <a:pt x="3329" y="3673"/>
                  </a:cubicBezTo>
                  <a:cubicBezTo>
                    <a:pt x="3488" y="2828"/>
                    <a:pt x="3329" y="2564"/>
                    <a:pt x="3356" y="1798"/>
                  </a:cubicBezTo>
                  <a:cubicBezTo>
                    <a:pt x="3303" y="1275"/>
                    <a:pt x="3587" y="1"/>
                    <a:pt x="2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2579200" y="2414638"/>
              <a:ext cx="91150" cy="206275"/>
            </a:xfrm>
            <a:custGeom>
              <a:avLst/>
              <a:gdLst/>
              <a:ahLst/>
              <a:cxnLst/>
              <a:rect l="l" t="t" r="r" b="b"/>
              <a:pathLst>
                <a:path w="3646" h="8251" extrusionOk="0">
                  <a:moveTo>
                    <a:pt x="2695" y="1586"/>
                  </a:moveTo>
                  <a:cubicBezTo>
                    <a:pt x="2721" y="1744"/>
                    <a:pt x="2747" y="1903"/>
                    <a:pt x="2774" y="2088"/>
                  </a:cubicBezTo>
                  <a:lnTo>
                    <a:pt x="2774" y="2141"/>
                  </a:lnTo>
                  <a:cubicBezTo>
                    <a:pt x="2800" y="2669"/>
                    <a:pt x="2747" y="3171"/>
                    <a:pt x="2747" y="3673"/>
                  </a:cubicBezTo>
                  <a:cubicBezTo>
                    <a:pt x="2853" y="4782"/>
                    <a:pt x="2879" y="5865"/>
                    <a:pt x="2483" y="6499"/>
                  </a:cubicBezTo>
                  <a:cubicBezTo>
                    <a:pt x="2047" y="7177"/>
                    <a:pt x="1720" y="7549"/>
                    <a:pt x="1429" y="7549"/>
                  </a:cubicBezTo>
                  <a:cubicBezTo>
                    <a:pt x="1244" y="7549"/>
                    <a:pt x="1073" y="7398"/>
                    <a:pt x="898" y="7080"/>
                  </a:cubicBezTo>
                  <a:cubicBezTo>
                    <a:pt x="423" y="6103"/>
                    <a:pt x="1427" y="4307"/>
                    <a:pt x="2113" y="2854"/>
                  </a:cubicBezTo>
                  <a:cubicBezTo>
                    <a:pt x="2272" y="2431"/>
                    <a:pt x="2483" y="2008"/>
                    <a:pt x="2695" y="1586"/>
                  </a:cubicBezTo>
                  <a:close/>
                  <a:moveTo>
                    <a:pt x="3064" y="1"/>
                  </a:moveTo>
                  <a:cubicBezTo>
                    <a:pt x="2985" y="1"/>
                    <a:pt x="2932" y="27"/>
                    <a:pt x="2853" y="54"/>
                  </a:cubicBezTo>
                  <a:cubicBezTo>
                    <a:pt x="2831" y="49"/>
                    <a:pt x="2809" y="47"/>
                    <a:pt x="2787" y="47"/>
                  </a:cubicBezTo>
                  <a:cubicBezTo>
                    <a:pt x="2679" y="47"/>
                    <a:pt x="2580" y="102"/>
                    <a:pt x="2536" y="212"/>
                  </a:cubicBezTo>
                  <a:cubicBezTo>
                    <a:pt x="1955" y="1454"/>
                    <a:pt x="1400" y="2722"/>
                    <a:pt x="793" y="3963"/>
                  </a:cubicBezTo>
                  <a:cubicBezTo>
                    <a:pt x="396" y="4835"/>
                    <a:pt x="0" y="5733"/>
                    <a:pt x="53" y="6684"/>
                  </a:cubicBezTo>
                  <a:cubicBezTo>
                    <a:pt x="99" y="7417"/>
                    <a:pt x="662" y="8251"/>
                    <a:pt x="1449" y="8251"/>
                  </a:cubicBezTo>
                  <a:cubicBezTo>
                    <a:pt x="1569" y="8251"/>
                    <a:pt x="1694" y="8231"/>
                    <a:pt x="1823" y="8189"/>
                  </a:cubicBezTo>
                  <a:cubicBezTo>
                    <a:pt x="2193" y="8004"/>
                    <a:pt x="2510" y="7740"/>
                    <a:pt x="2721" y="7423"/>
                  </a:cubicBezTo>
                  <a:cubicBezTo>
                    <a:pt x="3038" y="7054"/>
                    <a:pt x="3276" y="6605"/>
                    <a:pt x="3408" y="6156"/>
                  </a:cubicBezTo>
                  <a:cubicBezTo>
                    <a:pt x="3645" y="5257"/>
                    <a:pt x="3540" y="4307"/>
                    <a:pt x="3540" y="3408"/>
                  </a:cubicBezTo>
                  <a:cubicBezTo>
                    <a:pt x="3619" y="2748"/>
                    <a:pt x="3593" y="2088"/>
                    <a:pt x="3487" y="1454"/>
                  </a:cubicBezTo>
                  <a:lnTo>
                    <a:pt x="3461" y="1454"/>
                  </a:lnTo>
                  <a:cubicBezTo>
                    <a:pt x="3408" y="1190"/>
                    <a:pt x="3408" y="952"/>
                    <a:pt x="3461" y="688"/>
                  </a:cubicBezTo>
                  <a:cubicBezTo>
                    <a:pt x="3461" y="424"/>
                    <a:pt x="3381" y="27"/>
                    <a:pt x="30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2824175" y="2303863"/>
              <a:ext cx="77300" cy="159200"/>
            </a:xfrm>
            <a:custGeom>
              <a:avLst/>
              <a:gdLst/>
              <a:ahLst/>
              <a:cxnLst/>
              <a:rect l="l" t="t" r="r" b="b"/>
              <a:pathLst>
                <a:path w="3092" h="6368" extrusionOk="0">
                  <a:moveTo>
                    <a:pt x="1718" y="1447"/>
                  </a:moveTo>
                  <a:cubicBezTo>
                    <a:pt x="1929" y="2108"/>
                    <a:pt x="2167" y="2768"/>
                    <a:pt x="2325" y="3428"/>
                  </a:cubicBezTo>
                  <a:cubicBezTo>
                    <a:pt x="2352" y="3983"/>
                    <a:pt x="2246" y="4511"/>
                    <a:pt x="2035" y="5013"/>
                  </a:cubicBezTo>
                  <a:cubicBezTo>
                    <a:pt x="1910" y="5163"/>
                    <a:pt x="1737" y="5480"/>
                    <a:pt x="1742" y="5490"/>
                  </a:cubicBezTo>
                  <a:lnTo>
                    <a:pt x="1742" y="5490"/>
                  </a:lnTo>
                  <a:cubicBezTo>
                    <a:pt x="1691" y="5516"/>
                    <a:pt x="1665" y="5542"/>
                    <a:pt x="1639" y="5568"/>
                  </a:cubicBezTo>
                  <a:cubicBezTo>
                    <a:pt x="1612" y="5594"/>
                    <a:pt x="1559" y="5621"/>
                    <a:pt x="1507" y="5647"/>
                  </a:cubicBezTo>
                  <a:lnTo>
                    <a:pt x="1375" y="5700"/>
                  </a:lnTo>
                  <a:cubicBezTo>
                    <a:pt x="1283" y="5736"/>
                    <a:pt x="1212" y="5756"/>
                    <a:pt x="1153" y="5756"/>
                  </a:cubicBezTo>
                  <a:cubicBezTo>
                    <a:pt x="958" y="5756"/>
                    <a:pt x="909" y="5536"/>
                    <a:pt x="767" y="4987"/>
                  </a:cubicBezTo>
                  <a:cubicBezTo>
                    <a:pt x="714" y="4273"/>
                    <a:pt x="1269" y="2741"/>
                    <a:pt x="1718" y="1447"/>
                  </a:cubicBezTo>
                  <a:close/>
                  <a:moveTo>
                    <a:pt x="1856" y="0"/>
                  </a:moveTo>
                  <a:cubicBezTo>
                    <a:pt x="1742" y="0"/>
                    <a:pt x="1637" y="49"/>
                    <a:pt x="1559" y="126"/>
                  </a:cubicBezTo>
                  <a:cubicBezTo>
                    <a:pt x="1507" y="179"/>
                    <a:pt x="1427" y="232"/>
                    <a:pt x="1401" y="311"/>
                  </a:cubicBezTo>
                  <a:cubicBezTo>
                    <a:pt x="1005" y="1447"/>
                    <a:pt x="609" y="2583"/>
                    <a:pt x="292" y="3745"/>
                  </a:cubicBezTo>
                  <a:cubicBezTo>
                    <a:pt x="159" y="4273"/>
                    <a:pt x="1" y="4802"/>
                    <a:pt x="186" y="5330"/>
                  </a:cubicBezTo>
                  <a:cubicBezTo>
                    <a:pt x="328" y="6003"/>
                    <a:pt x="695" y="6367"/>
                    <a:pt x="1200" y="6367"/>
                  </a:cubicBezTo>
                  <a:cubicBezTo>
                    <a:pt x="1448" y="6367"/>
                    <a:pt x="1730" y="6279"/>
                    <a:pt x="2035" y="6096"/>
                  </a:cubicBezTo>
                  <a:cubicBezTo>
                    <a:pt x="2299" y="5858"/>
                    <a:pt x="2510" y="5594"/>
                    <a:pt x="2695" y="5277"/>
                  </a:cubicBezTo>
                  <a:cubicBezTo>
                    <a:pt x="2959" y="4696"/>
                    <a:pt x="3091" y="4089"/>
                    <a:pt x="3091" y="3455"/>
                  </a:cubicBezTo>
                  <a:cubicBezTo>
                    <a:pt x="2959" y="2741"/>
                    <a:pt x="2774" y="2028"/>
                    <a:pt x="2537" y="1342"/>
                  </a:cubicBezTo>
                  <a:cubicBezTo>
                    <a:pt x="2458" y="1104"/>
                    <a:pt x="2378" y="840"/>
                    <a:pt x="2325" y="602"/>
                  </a:cubicBezTo>
                  <a:cubicBezTo>
                    <a:pt x="2325" y="364"/>
                    <a:pt x="2246" y="74"/>
                    <a:pt x="1982" y="21"/>
                  </a:cubicBezTo>
                  <a:cubicBezTo>
                    <a:pt x="1940" y="7"/>
                    <a:pt x="1897" y="0"/>
                    <a:pt x="18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2499950" y="2713513"/>
              <a:ext cx="78600" cy="157475"/>
            </a:xfrm>
            <a:custGeom>
              <a:avLst/>
              <a:gdLst/>
              <a:ahLst/>
              <a:cxnLst/>
              <a:rect l="l" t="t" r="r" b="b"/>
              <a:pathLst>
                <a:path w="3144" h="6299" extrusionOk="0">
                  <a:moveTo>
                    <a:pt x="2114" y="1227"/>
                  </a:moveTo>
                  <a:cubicBezTo>
                    <a:pt x="2140" y="1412"/>
                    <a:pt x="2167" y="1623"/>
                    <a:pt x="2219" y="1887"/>
                  </a:cubicBezTo>
                  <a:cubicBezTo>
                    <a:pt x="2272" y="2336"/>
                    <a:pt x="2351" y="3578"/>
                    <a:pt x="2114" y="4212"/>
                  </a:cubicBezTo>
                  <a:lnTo>
                    <a:pt x="2087" y="4212"/>
                  </a:lnTo>
                  <a:cubicBezTo>
                    <a:pt x="1902" y="4978"/>
                    <a:pt x="1929" y="5136"/>
                    <a:pt x="1427" y="5559"/>
                  </a:cubicBezTo>
                  <a:lnTo>
                    <a:pt x="1374" y="5585"/>
                  </a:lnTo>
                  <a:lnTo>
                    <a:pt x="1295" y="5611"/>
                  </a:lnTo>
                  <a:lnTo>
                    <a:pt x="1242" y="5585"/>
                  </a:lnTo>
                  <a:cubicBezTo>
                    <a:pt x="1163" y="5559"/>
                    <a:pt x="1110" y="5532"/>
                    <a:pt x="1057" y="5506"/>
                  </a:cubicBezTo>
                  <a:cubicBezTo>
                    <a:pt x="978" y="5347"/>
                    <a:pt x="925" y="5189"/>
                    <a:pt x="951" y="5030"/>
                  </a:cubicBezTo>
                  <a:cubicBezTo>
                    <a:pt x="899" y="4476"/>
                    <a:pt x="1031" y="4185"/>
                    <a:pt x="1216" y="3551"/>
                  </a:cubicBezTo>
                  <a:cubicBezTo>
                    <a:pt x="1480" y="2759"/>
                    <a:pt x="1770" y="1993"/>
                    <a:pt x="2114" y="1227"/>
                  </a:cubicBezTo>
                  <a:close/>
                  <a:moveTo>
                    <a:pt x="2277" y="1"/>
                  </a:moveTo>
                  <a:cubicBezTo>
                    <a:pt x="2215" y="1"/>
                    <a:pt x="2151" y="19"/>
                    <a:pt x="2114" y="38"/>
                  </a:cubicBezTo>
                  <a:cubicBezTo>
                    <a:pt x="1982" y="38"/>
                    <a:pt x="1850" y="91"/>
                    <a:pt x="1770" y="223"/>
                  </a:cubicBezTo>
                  <a:cubicBezTo>
                    <a:pt x="1057" y="1729"/>
                    <a:pt x="1" y="3921"/>
                    <a:pt x="212" y="5268"/>
                  </a:cubicBezTo>
                  <a:cubicBezTo>
                    <a:pt x="238" y="5849"/>
                    <a:pt x="714" y="6298"/>
                    <a:pt x="1295" y="6298"/>
                  </a:cubicBezTo>
                  <a:cubicBezTo>
                    <a:pt x="1929" y="6272"/>
                    <a:pt x="2351" y="5717"/>
                    <a:pt x="2589" y="5189"/>
                  </a:cubicBezTo>
                  <a:cubicBezTo>
                    <a:pt x="3012" y="4027"/>
                    <a:pt x="3144" y="2785"/>
                    <a:pt x="2959" y="1570"/>
                  </a:cubicBezTo>
                  <a:lnTo>
                    <a:pt x="2933" y="1570"/>
                  </a:lnTo>
                  <a:cubicBezTo>
                    <a:pt x="2906" y="1147"/>
                    <a:pt x="2800" y="725"/>
                    <a:pt x="2668" y="302"/>
                  </a:cubicBezTo>
                  <a:cubicBezTo>
                    <a:pt x="2642" y="144"/>
                    <a:pt x="2510" y="38"/>
                    <a:pt x="2351" y="12"/>
                  </a:cubicBezTo>
                  <a:cubicBezTo>
                    <a:pt x="2328" y="4"/>
                    <a:pt x="2303" y="1"/>
                    <a:pt x="2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2368550" y="2563788"/>
              <a:ext cx="73325" cy="138000"/>
            </a:xfrm>
            <a:custGeom>
              <a:avLst/>
              <a:gdLst/>
              <a:ahLst/>
              <a:cxnLst/>
              <a:rect l="l" t="t" r="r" b="b"/>
              <a:pathLst>
                <a:path w="2933" h="5520" extrusionOk="0">
                  <a:moveTo>
                    <a:pt x="2113" y="1589"/>
                  </a:moveTo>
                  <a:lnTo>
                    <a:pt x="2113" y="1589"/>
                  </a:lnTo>
                  <a:cubicBezTo>
                    <a:pt x="2060" y="1986"/>
                    <a:pt x="1902" y="2620"/>
                    <a:pt x="1823" y="3016"/>
                  </a:cubicBezTo>
                  <a:cubicBezTo>
                    <a:pt x="1667" y="4031"/>
                    <a:pt x="1177" y="4892"/>
                    <a:pt x="860" y="4892"/>
                  </a:cubicBezTo>
                  <a:cubicBezTo>
                    <a:pt x="855" y="4892"/>
                    <a:pt x="850" y="4892"/>
                    <a:pt x="845" y="4891"/>
                  </a:cubicBezTo>
                  <a:lnTo>
                    <a:pt x="845" y="4865"/>
                  </a:lnTo>
                  <a:lnTo>
                    <a:pt x="819" y="4865"/>
                  </a:lnTo>
                  <a:lnTo>
                    <a:pt x="766" y="4838"/>
                  </a:lnTo>
                  <a:cubicBezTo>
                    <a:pt x="687" y="4733"/>
                    <a:pt x="845" y="3993"/>
                    <a:pt x="1030" y="3465"/>
                  </a:cubicBezTo>
                  <a:cubicBezTo>
                    <a:pt x="1347" y="2831"/>
                    <a:pt x="1717" y="2197"/>
                    <a:pt x="2113" y="1589"/>
                  </a:cubicBezTo>
                  <a:close/>
                  <a:moveTo>
                    <a:pt x="2529" y="0"/>
                  </a:moveTo>
                  <a:cubicBezTo>
                    <a:pt x="2410" y="0"/>
                    <a:pt x="2292" y="54"/>
                    <a:pt x="2219" y="163"/>
                  </a:cubicBezTo>
                  <a:cubicBezTo>
                    <a:pt x="2192" y="216"/>
                    <a:pt x="2166" y="295"/>
                    <a:pt x="2166" y="348"/>
                  </a:cubicBezTo>
                  <a:cubicBezTo>
                    <a:pt x="2087" y="374"/>
                    <a:pt x="2008" y="427"/>
                    <a:pt x="1955" y="506"/>
                  </a:cubicBezTo>
                  <a:cubicBezTo>
                    <a:pt x="1189" y="1748"/>
                    <a:pt x="238" y="2963"/>
                    <a:pt x="53" y="4442"/>
                  </a:cubicBezTo>
                  <a:cubicBezTo>
                    <a:pt x="0" y="4680"/>
                    <a:pt x="27" y="4970"/>
                    <a:pt x="159" y="5182"/>
                  </a:cubicBezTo>
                  <a:cubicBezTo>
                    <a:pt x="338" y="5406"/>
                    <a:pt x="601" y="5520"/>
                    <a:pt x="867" y="5520"/>
                  </a:cubicBezTo>
                  <a:cubicBezTo>
                    <a:pt x="1073" y="5520"/>
                    <a:pt x="1280" y="5452"/>
                    <a:pt x="1453" y="5314"/>
                  </a:cubicBezTo>
                  <a:cubicBezTo>
                    <a:pt x="2562" y="4389"/>
                    <a:pt x="2483" y="2778"/>
                    <a:pt x="2879" y="1510"/>
                  </a:cubicBezTo>
                  <a:cubicBezTo>
                    <a:pt x="2932" y="1061"/>
                    <a:pt x="2932" y="639"/>
                    <a:pt x="2879" y="216"/>
                  </a:cubicBezTo>
                  <a:cubicBezTo>
                    <a:pt x="2808" y="73"/>
                    <a:pt x="2668" y="0"/>
                    <a:pt x="2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2698800" y="2534338"/>
              <a:ext cx="77950" cy="134300"/>
            </a:xfrm>
            <a:custGeom>
              <a:avLst/>
              <a:gdLst/>
              <a:ahLst/>
              <a:cxnLst/>
              <a:rect l="l" t="t" r="r" b="b"/>
              <a:pathLst>
                <a:path w="3118" h="5372" extrusionOk="0">
                  <a:moveTo>
                    <a:pt x="2031" y="3666"/>
                  </a:moveTo>
                  <a:lnTo>
                    <a:pt x="2031" y="3666"/>
                  </a:lnTo>
                  <a:cubicBezTo>
                    <a:pt x="2008" y="3667"/>
                    <a:pt x="2008" y="3693"/>
                    <a:pt x="2008" y="3718"/>
                  </a:cubicBezTo>
                  <a:cubicBezTo>
                    <a:pt x="2016" y="3701"/>
                    <a:pt x="2024" y="3683"/>
                    <a:pt x="2031" y="3666"/>
                  </a:cubicBezTo>
                  <a:close/>
                  <a:moveTo>
                    <a:pt x="2140" y="892"/>
                  </a:moveTo>
                  <a:cubicBezTo>
                    <a:pt x="2298" y="1341"/>
                    <a:pt x="2457" y="1843"/>
                    <a:pt x="2483" y="1896"/>
                  </a:cubicBezTo>
                  <a:cubicBezTo>
                    <a:pt x="2432" y="2511"/>
                    <a:pt x="2281" y="3101"/>
                    <a:pt x="2031" y="3666"/>
                  </a:cubicBezTo>
                  <a:lnTo>
                    <a:pt x="2031" y="3666"/>
                  </a:lnTo>
                  <a:cubicBezTo>
                    <a:pt x="2032" y="3666"/>
                    <a:pt x="2033" y="3666"/>
                    <a:pt x="2034" y="3666"/>
                  </a:cubicBezTo>
                  <a:cubicBezTo>
                    <a:pt x="1823" y="4141"/>
                    <a:pt x="1638" y="4590"/>
                    <a:pt x="1294" y="4749"/>
                  </a:cubicBezTo>
                  <a:cubicBezTo>
                    <a:pt x="1217" y="4778"/>
                    <a:pt x="1139" y="4789"/>
                    <a:pt x="1069" y="4789"/>
                  </a:cubicBezTo>
                  <a:cubicBezTo>
                    <a:pt x="949" y="4789"/>
                    <a:pt x="852" y="4756"/>
                    <a:pt x="819" y="4722"/>
                  </a:cubicBezTo>
                  <a:cubicBezTo>
                    <a:pt x="634" y="4247"/>
                    <a:pt x="661" y="4167"/>
                    <a:pt x="819" y="3560"/>
                  </a:cubicBezTo>
                  <a:cubicBezTo>
                    <a:pt x="1162" y="2609"/>
                    <a:pt x="1611" y="1711"/>
                    <a:pt x="2140" y="892"/>
                  </a:cubicBezTo>
                  <a:close/>
                  <a:moveTo>
                    <a:pt x="2313" y="1"/>
                  </a:moveTo>
                  <a:cubicBezTo>
                    <a:pt x="2252" y="1"/>
                    <a:pt x="2192" y="16"/>
                    <a:pt x="2140" y="47"/>
                  </a:cubicBezTo>
                  <a:cubicBezTo>
                    <a:pt x="2117" y="42"/>
                    <a:pt x="2094" y="40"/>
                    <a:pt x="2072" y="40"/>
                  </a:cubicBezTo>
                  <a:cubicBezTo>
                    <a:pt x="1964" y="40"/>
                    <a:pt x="1862" y="91"/>
                    <a:pt x="1796" y="179"/>
                  </a:cubicBezTo>
                  <a:cubicBezTo>
                    <a:pt x="1083" y="1473"/>
                    <a:pt x="0" y="2900"/>
                    <a:pt x="53" y="4405"/>
                  </a:cubicBezTo>
                  <a:cubicBezTo>
                    <a:pt x="106" y="4696"/>
                    <a:pt x="238" y="4960"/>
                    <a:pt x="423" y="5171"/>
                  </a:cubicBezTo>
                  <a:cubicBezTo>
                    <a:pt x="616" y="5305"/>
                    <a:pt x="843" y="5372"/>
                    <a:pt x="1074" y="5372"/>
                  </a:cubicBezTo>
                  <a:cubicBezTo>
                    <a:pt x="1255" y="5372"/>
                    <a:pt x="1438" y="5331"/>
                    <a:pt x="1611" y="5250"/>
                  </a:cubicBezTo>
                  <a:cubicBezTo>
                    <a:pt x="2298" y="4881"/>
                    <a:pt x="2430" y="4194"/>
                    <a:pt x="2694" y="3666"/>
                  </a:cubicBezTo>
                  <a:cubicBezTo>
                    <a:pt x="2906" y="3111"/>
                    <a:pt x="3038" y="2530"/>
                    <a:pt x="3117" y="1949"/>
                  </a:cubicBezTo>
                  <a:cubicBezTo>
                    <a:pt x="3064" y="1711"/>
                    <a:pt x="3011" y="1473"/>
                    <a:pt x="2932" y="1235"/>
                  </a:cubicBezTo>
                  <a:lnTo>
                    <a:pt x="2906" y="1235"/>
                  </a:lnTo>
                  <a:cubicBezTo>
                    <a:pt x="2826" y="866"/>
                    <a:pt x="2694" y="469"/>
                    <a:pt x="2562" y="100"/>
                  </a:cubicBezTo>
                  <a:cubicBezTo>
                    <a:pt x="2498" y="36"/>
                    <a:pt x="2405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2211741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title" idx="2"/>
          </p:nvPr>
        </p:nvSpPr>
        <p:spPr>
          <a:xfrm>
            <a:off x="1084350" y="2642025"/>
            <a:ext cx="3342300" cy="4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title" idx="3"/>
          </p:nvPr>
        </p:nvSpPr>
        <p:spPr>
          <a:xfrm>
            <a:off x="4720802" y="2642025"/>
            <a:ext cx="3342300" cy="4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1"/>
          </p:nvPr>
        </p:nvSpPr>
        <p:spPr>
          <a:xfrm>
            <a:off x="4782602" y="3212400"/>
            <a:ext cx="32187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4"/>
          </p:nvPr>
        </p:nvSpPr>
        <p:spPr>
          <a:xfrm>
            <a:off x="1149600" y="3212400"/>
            <a:ext cx="32118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8253925" y="1459692"/>
            <a:ext cx="1206252" cy="884412"/>
          </a:xfrm>
          <a:prstGeom prst="cloud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-330725" y="902488"/>
            <a:ext cx="1206252" cy="633420"/>
          </a:xfrm>
          <a:prstGeom prst="cloud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 flipH="1">
            <a:off x="606416" y="4063320"/>
            <a:ext cx="720812" cy="921137"/>
            <a:chOff x="1027000" y="3669750"/>
            <a:chExt cx="850415" cy="1086759"/>
          </a:xfrm>
        </p:grpSpPr>
        <p:sp>
          <p:nvSpPr>
            <p:cNvPr id="71" name="Google Shape;71;p5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5"/>
          <p:cNvSpPr/>
          <p:nvPr/>
        </p:nvSpPr>
        <p:spPr>
          <a:xfrm flipH="1">
            <a:off x="0" y="4542826"/>
            <a:ext cx="9144036" cy="600682"/>
          </a:xfrm>
          <a:custGeom>
            <a:avLst/>
            <a:gdLst/>
            <a:ahLst/>
            <a:cxnLst/>
            <a:rect l="l" t="t" r="r" b="b"/>
            <a:pathLst>
              <a:path w="61576" h="6620" extrusionOk="0">
                <a:moveTo>
                  <a:pt x="23997" y="1"/>
                </a:moveTo>
                <a:cubicBezTo>
                  <a:pt x="23320" y="13"/>
                  <a:pt x="22634" y="107"/>
                  <a:pt x="21953" y="107"/>
                </a:cubicBezTo>
                <a:cubicBezTo>
                  <a:pt x="21784" y="107"/>
                  <a:pt x="21615" y="101"/>
                  <a:pt x="21447" y="87"/>
                </a:cubicBezTo>
                <a:cubicBezTo>
                  <a:pt x="19026" y="115"/>
                  <a:pt x="16862" y="373"/>
                  <a:pt x="14642" y="688"/>
                </a:cubicBezTo>
                <a:cubicBezTo>
                  <a:pt x="12851" y="1089"/>
                  <a:pt x="11074" y="1563"/>
                  <a:pt x="9326" y="2164"/>
                </a:cubicBezTo>
                <a:cubicBezTo>
                  <a:pt x="7607" y="2608"/>
                  <a:pt x="6203" y="3282"/>
                  <a:pt x="4671" y="3783"/>
                </a:cubicBezTo>
                <a:cubicBezTo>
                  <a:pt x="3510" y="4285"/>
                  <a:pt x="1748" y="5173"/>
                  <a:pt x="0" y="6620"/>
                </a:cubicBezTo>
                <a:lnTo>
                  <a:pt x="61576" y="6620"/>
                </a:lnTo>
                <a:cubicBezTo>
                  <a:pt x="60258" y="5645"/>
                  <a:pt x="58739" y="4958"/>
                  <a:pt x="57234" y="4313"/>
                </a:cubicBezTo>
                <a:cubicBezTo>
                  <a:pt x="56547" y="4056"/>
                  <a:pt x="55859" y="3754"/>
                  <a:pt x="55158" y="3525"/>
                </a:cubicBezTo>
                <a:cubicBezTo>
                  <a:pt x="54455" y="3339"/>
                  <a:pt x="53754" y="3196"/>
                  <a:pt x="53066" y="2981"/>
                </a:cubicBezTo>
                <a:cubicBezTo>
                  <a:pt x="52120" y="2766"/>
                  <a:pt x="51146" y="2751"/>
                  <a:pt x="50172" y="2665"/>
                </a:cubicBezTo>
                <a:cubicBezTo>
                  <a:pt x="49156" y="2557"/>
                  <a:pt x="48139" y="2497"/>
                  <a:pt x="47123" y="2497"/>
                </a:cubicBezTo>
                <a:cubicBezTo>
                  <a:pt x="45990" y="2497"/>
                  <a:pt x="44858" y="2571"/>
                  <a:pt x="43725" y="2738"/>
                </a:cubicBezTo>
                <a:cubicBezTo>
                  <a:pt x="43605" y="2758"/>
                  <a:pt x="43410" y="2767"/>
                  <a:pt x="43162" y="2767"/>
                </a:cubicBezTo>
                <a:cubicBezTo>
                  <a:pt x="41661" y="2767"/>
                  <a:pt x="38220" y="2434"/>
                  <a:pt x="37765" y="2250"/>
                </a:cubicBezTo>
                <a:cubicBezTo>
                  <a:pt x="37106" y="1964"/>
                  <a:pt x="36390" y="1806"/>
                  <a:pt x="35716" y="1577"/>
                </a:cubicBezTo>
                <a:cubicBezTo>
                  <a:pt x="34585" y="1204"/>
                  <a:pt x="33410" y="1047"/>
                  <a:pt x="32235" y="846"/>
                </a:cubicBezTo>
                <a:cubicBezTo>
                  <a:pt x="31074" y="602"/>
                  <a:pt x="29914" y="388"/>
                  <a:pt x="28753" y="216"/>
                </a:cubicBezTo>
                <a:cubicBezTo>
                  <a:pt x="27177" y="1"/>
                  <a:pt x="25588" y="44"/>
                  <a:pt x="239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5"/>
          <p:cNvGrpSpPr/>
          <p:nvPr/>
        </p:nvGrpSpPr>
        <p:grpSpPr>
          <a:xfrm>
            <a:off x="7827877" y="4351026"/>
            <a:ext cx="505776" cy="633428"/>
            <a:chOff x="7170450" y="2903900"/>
            <a:chExt cx="640872" cy="1361625"/>
          </a:xfrm>
        </p:grpSpPr>
        <p:sp>
          <p:nvSpPr>
            <p:cNvPr id="77" name="Google Shape;77;p5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5"/>
          <p:cNvSpPr/>
          <p:nvPr/>
        </p:nvSpPr>
        <p:spPr>
          <a:xfrm>
            <a:off x="6846849" y="-158150"/>
            <a:ext cx="1154443" cy="550555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428448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6"/>
          <p:cNvSpPr/>
          <p:nvPr/>
        </p:nvSpPr>
        <p:spPr>
          <a:xfrm rot="10800000">
            <a:off x="-9725" y="4644427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6"/>
          <p:cNvGrpSpPr/>
          <p:nvPr/>
        </p:nvGrpSpPr>
        <p:grpSpPr>
          <a:xfrm flipH="1">
            <a:off x="-102294" y="4230838"/>
            <a:ext cx="847653" cy="618720"/>
            <a:chOff x="2979700" y="-2028575"/>
            <a:chExt cx="1981424" cy="1446284"/>
          </a:xfrm>
        </p:grpSpPr>
        <p:sp>
          <p:nvSpPr>
            <p:cNvPr id="86" name="Google Shape;86;p6"/>
            <p:cNvSpPr/>
            <p:nvPr/>
          </p:nvSpPr>
          <p:spPr>
            <a:xfrm>
              <a:off x="2987866" y="-2028575"/>
              <a:ext cx="1973258" cy="1442867"/>
            </a:xfrm>
            <a:custGeom>
              <a:avLst/>
              <a:gdLst/>
              <a:ahLst/>
              <a:cxnLst/>
              <a:rect l="l" t="t" r="r" b="b"/>
              <a:pathLst>
                <a:path w="25373" h="18553" extrusionOk="0">
                  <a:moveTo>
                    <a:pt x="10182" y="0"/>
                  </a:moveTo>
                  <a:cubicBezTo>
                    <a:pt x="9775" y="0"/>
                    <a:pt x="9329" y="131"/>
                    <a:pt x="8854" y="430"/>
                  </a:cubicBezTo>
                  <a:cubicBezTo>
                    <a:pt x="7651" y="1218"/>
                    <a:pt x="7278" y="2665"/>
                    <a:pt x="6992" y="3410"/>
                  </a:cubicBezTo>
                  <a:cubicBezTo>
                    <a:pt x="6232" y="5530"/>
                    <a:pt x="5831" y="7465"/>
                    <a:pt x="5430" y="9356"/>
                  </a:cubicBezTo>
                  <a:cubicBezTo>
                    <a:pt x="5114" y="8854"/>
                    <a:pt x="4786" y="8309"/>
                    <a:pt x="4556" y="7880"/>
                  </a:cubicBezTo>
                  <a:cubicBezTo>
                    <a:pt x="4184" y="7236"/>
                    <a:pt x="3840" y="6504"/>
                    <a:pt x="3181" y="6032"/>
                  </a:cubicBezTo>
                  <a:cubicBezTo>
                    <a:pt x="2838" y="5813"/>
                    <a:pt x="2391" y="5659"/>
                    <a:pt x="1977" y="5659"/>
                  </a:cubicBezTo>
                  <a:cubicBezTo>
                    <a:pt x="1958" y="5659"/>
                    <a:pt x="1939" y="5659"/>
                    <a:pt x="1920" y="5660"/>
                  </a:cubicBezTo>
                  <a:cubicBezTo>
                    <a:pt x="1748" y="5660"/>
                    <a:pt x="1590" y="5688"/>
                    <a:pt x="1433" y="5746"/>
                  </a:cubicBezTo>
                  <a:cubicBezTo>
                    <a:pt x="172" y="6447"/>
                    <a:pt x="58" y="8066"/>
                    <a:pt x="0" y="9312"/>
                  </a:cubicBezTo>
                  <a:cubicBezTo>
                    <a:pt x="144" y="11203"/>
                    <a:pt x="402" y="13109"/>
                    <a:pt x="1003" y="14943"/>
                  </a:cubicBezTo>
                  <a:cubicBezTo>
                    <a:pt x="1662" y="16734"/>
                    <a:pt x="3567" y="18210"/>
                    <a:pt x="5688" y="18353"/>
                  </a:cubicBezTo>
                  <a:cubicBezTo>
                    <a:pt x="6483" y="18463"/>
                    <a:pt x="7279" y="18486"/>
                    <a:pt x="8065" y="18486"/>
                  </a:cubicBezTo>
                  <a:cubicBezTo>
                    <a:pt x="8634" y="18486"/>
                    <a:pt x="9198" y="18474"/>
                    <a:pt x="9753" y="18474"/>
                  </a:cubicBezTo>
                  <a:cubicBezTo>
                    <a:pt x="10323" y="18474"/>
                    <a:pt x="10885" y="18487"/>
                    <a:pt x="11433" y="18539"/>
                  </a:cubicBezTo>
                  <a:cubicBezTo>
                    <a:pt x="11615" y="18549"/>
                    <a:pt x="11796" y="18553"/>
                    <a:pt x="11977" y="18553"/>
                  </a:cubicBezTo>
                  <a:cubicBezTo>
                    <a:pt x="12593" y="18553"/>
                    <a:pt x="13205" y="18507"/>
                    <a:pt x="13825" y="18496"/>
                  </a:cubicBezTo>
                  <a:cubicBezTo>
                    <a:pt x="14010" y="18505"/>
                    <a:pt x="14196" y="18510"/>
                    <a:pt x="14383" y="18510"/>
                  </a:cubicBezTo>
                  <a:cubicBezTo>
                    <a:pt x="14789" y="18510"/>
                    <a:pt x="15195" y="18488"/>
                    <a:pt x="15588" y="18439"/>
                  </a:cubicBezTo>
                  <a:cubicBezTo>
                    <a:pt x="15766" y="18455"/>
                    <a:pt x="15945" y="18464"/>
                    <a:pt x="16122" y="18464"/>
                  </a:cubicBezTo>
                  <a:cubicBezTo>
                    <a:pt x="17024" y="18464"/>
                    <a:pt x="17894" y="18249"/>
                    <a:pt x="18625" y="17794"/>
                  </a:cubicBezTo>
                  <a:cubicBezTo>
                    <a:pt x="19169" y="17379"/>
                    <a:pt x="19685" y="16920"/>
                    <a:pt x="20215" y="16491"/>
                  </a:cubicBezTo>
                  <a:cubicBezTo>
                    <a:pt x="21061" y="15860"/>
                    <a:pt x="21892" y="15215"/>
                    <a:pt x="22694" y="14571"/>
                  </a:cubicBezTo>
                  <a:cubicBezTo>
                    <a:pt x="23395" y="13998"/>
                    <a:pt x="24155" y="13425"/>
                    <a:pt x="24499" y="12607"/>
                  </a:cubicBezTo>
                  <a:cubicBezTo>
                    <a:pt x="24871" y="11633"/>
                    <a:pt x="25372" y="10617"/>
                    <a:pt x="25200" y="9528"/>
                  </a:cubicBezTo>
                  <a:cubicBezTo>
                    <a:pt x="25091" y="8745"/>
                    <a:pt x="24429" y="7976"/>
                    <a:pt x="23480" y="7976"/>
                  </a:cubicBezTo>
                  <a:cubicBezTo>
                    <a:pt x="23438" y="7976"/>
                    <a:pt x="23396" y="7977"/>
                    <a:pt x="23353" y="7981"/>
                  </a:cubicBezTo>
                  <a:cubicBezTo>
                    <a:pt x="22522" y="7981"/>
                    <a:pt x="22650" y="8066"/>
                    <a:pt x="22249" y="8109"/>
                  </a:cubicBezTo>
                  <a:cubicBezTo>
                    <a:pt x="21991" y="8152"/>
                    <a:pt x="21748" y="8195"/>
                    <a:pt x="21504" y="8267"/>
                  </a:cubicBezTo>
                  <a:cubicBezTo>
                    <a:pt x="21160" y="8296"/>
                    <a:pt x="20803" y="8382"/>
                    <a:pt x="20488" y="8510"/>
                  </a:cubicBezTo>
                  <a:cubicBezTo>
                    <a:pt x="20157" y="8640"/>
                    <a:pt x="19842" y="8797"/>
                    <a:pt x="19542" y="8969"/>
                  </a:cubicBezTo>
                  <a:cubicBezTo>
                    <a:pt x="19657" y="8395"/>
                    <a:pt x="19699" y="7809"/>
                    <a:pt x="19657" y="7207"/>
                  </a:cubicBezTo>
                  <a:cubicBezTo>
                    <a:pt x="19542" y="6246"/>
                    <a:pt x="18797" y="5631"/>
                    <a:pt x="17708" y="5516"/>
                  </a:cubicBezTo>
                  <a:cubicBezTo>
                    <a:pt x="17522" y="5507"/>
                    <a:pt x="17336" y="5501"/>
                    <a:pt x="17151" y="5501"/>
                  </a:cubicBezTo>
                  <a:cubicBezTo>
                    <a:pt x="16737" y="5501"/>
                    <a:pt x="16328" y="5532"/>
                    <a:pt x="15932" y="5631"/>
                  </a:cubicBezTo>
                  <a:cubicBezTo>
                    <a:pt x="15502" y="5746"/>
                    <a:pt x="15143" y="5989"/>
                    <a:pt x="14786" y="6204"/>
                  </a:cubicBezTo>
                  <a:cubicBezTo>
                    <a:pt x="14083" y="6605"/>
                    <a:pt x="13496" y="7135"/>
                    <a:pt x="12994" y="7708"/>
                  </a:cubicBezTo>
                  <a:cubicBezTo>
                    <a:pt x="12994" y="7236"/>
                    <a:pt x="12994" y="6734"/>
                    <a:pt x="13009" y="6189"/>
                  </a:cubicBezTo>
                  <a:cubicBezTo>
                    <a:pt x="13051" y="5387"/>
                    <a:pt x="12808" y="2779"/>
                    <a:pt x="12465" y="2193"/>
                  </a:cubicBezTo>
                  <a:cubicBezTo>
                    <a:pt x="12129" y="985"/>
                    <a:pt x="11300" y="0"/>
                    <a:pt x="10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2979700" y="-1572847"/>
              <a:ext cx="568654" cy="980524"/>
            </a:xfrm>
            <a:custGeom>
              <a:avLst/>
              <a:gdLst/>
              <a:ahLst/>
              <a:cxnLst/>
              <a:rect l="l" t="t" r="r" b="b"/>
              <a:pathLst>
                <a:path w="7312" h="12608" extrusionOk="0">
                  <a:moveTo>
                    <a:pt x="1830" y="0"/>
                  </a:moveTo>
                  <a:cubicBezTo>
                    <a:pt x="1742" y="0"/>
                    <a:pt x="1652" y="97"/>
                    <a:pt x="1681" y="215"/>
                  </a:cubicBezTo>
                  <a:cubicBezTo>
                    <a:pt x="1997" y="2206"/>
                    <a:pt x="2440" y="4184"/>
                    <a:pt x="3099" y="6060"/>
                  </a:cubicBezTo>
                  <a:cubicBezTo>
                    <a:pt x="3042" y="6031"/>
                    <a:pt x="2985" y="5989"/>
                    <a:pt x="2927" y="5960"/>
                  </a:cubicBezTo>
                  <a:cubicBezTo>
                    <a:pt x="2727" y="5831"/>
                    <a:pt x="2497" y="5716"/>
                    <a:pt x="2369" y="5588"/>
                  </a:cubicBezTo>
                  <a:cubicBezTo>
                    <a:pt x="1666" y="5000"/>
                    <a:pt x="965" y="4398"/>
                    <a:pt x="234" y="3882"/>
                  </a:cubicBezTo>
                  <a:cubicBezTo>
                    <a:pt x="223" y="3879"/>
                    <a:pt x="213" y="3878"/>
                    <a:pt x="203" y="3878"/>
                  </a:cubicBezTo>
                  <a:cubicBezTo>
                    <a:pt x="66" y="3878"/>
                    <a:pt x="1" y="4132"/>
                    <a:pt x="134" y="4212"/>
                  </a:cubicBezTo>
                  <a:cubicBezTo>
                    <a:pt x="850" y="4770"/>
                    <a:pt x="1666" y="5401"/>
                    <a:pt x="2297" y="5974"/>
                  </a:cubicBezTo>
                  <a:cubicBezTo>
                    <a:pt x="2669" y="6189"/>
                    <a:pt x="2985" y="6404"/>
                    <a:pt x="3315" y="6633"/>
                  </a:cubicBezTo>
                  <a:cubicBezTo>
                    <a:pt x="4274" y="8911"/>
                    <a:pt x="5363" y="10745"/>
                    <a:pt x="6925" y="12449"/>
                  </a:cubicBezTo>
                  <a:cubicBezTo>
                    <a:pt x="6996" y="12507"/>
                    <a:pt x="7040" y="12608"/>
                    <a:pt x="7139" y="12608"/>
                  </a:cubicBezTo>
                  <a:cubicBezTo>
                    <a:pt x="7240" y="12608"/>
                    <a:pt x="7311" y="12493"/>
                    <a:pt x="7283" y="12378"/>
                  </a:cubicBezTo>
                  <a:cubicBezTo>
                    <a:pt x="7197" y="12192"/>
                    <a:pt x="7011" y="12106"/>
                    <a:pt x="6910" y="11934"/>
                  </a:cubicBezTo>
                  <a:cubicBezTo>
                    <a:pt x="5636" y="10516"/>
                    <a:pt x="4575" y="8782"/>
                    <a:pt x="3744" y="6877"/>
                  </a:cubicBezTo>
                  <a:cubicBezTo>
                    <a:pt x="3844" y="6848"/>
                    <a:pt x="3888" y="6705"/>
                    <a:pt x="3859" y="6633"/>
                  </a:cubicBezTo>
                  <a:cubicBezTo>
                    <a:pt x="3901" y="5573"/>
                    <a:pt x="4174" y="4355"/>
                    <a:pt x="4331" y="3194"/>
                  </a:cubicBezTo>
                  <a:cubicBezTo>
                    <a:pt x="4375" y="2579"/>
                    <a:pt x="4461" y="1991"/>
                    <a:pt x="4446" y="1676"/>
                  </a:cubicBezTo>
                  <a:lnTo>
                    <a:pt x="4446" y="1662"/>
                  </a:lnTo>
                  <a:lnTo>
                    <a:pt x="4446" y="1647"/>
                  </a:lnTo>
                  <a:cubicBezTo>
                    <a:pt x="4474" y="1619"/>
                    <a:pt x="4461" y="1547"/>
                    <a:pt x="4432" y="1490"/>
                  </a:cubicBezTo>
                  <a:cubicBezTo>
                    <a:pt x="4432" y="1418"/>
                    <a:pt x="4389" y="1347"/>
                    <a:pt x="4317" y="1318"/>
                  </a:cubicBezTo>
                  <a:cubicBezTo>
                    <a:pt x="4305" y="1315"/>
                    <a:pt x="4294" y="1314"/>
                    <a:pt x="4282" y="1314"/>
                  </a:cubicBezTo>
                  <a:cubicBezTo>
                    <a:pt x="4183" y="1314"/>
                    <a:pt x="4104" y="1418"/>
                    <a:pt x="4117" y="1533"/>
                  </a:cubicBezTo>
                  <a:cubicBezTo>
                    <a:pt x="4117" y="1561"/>
                    <a:pt x="4117" y="1590"/>
                    <a:pt x="4131" y="1619"/>
                  </a:cubicBezTo>
                  <a:cubicBezTo>
                    <a:pt x="4117" y="1676"/>
                    <a:pt x="4131" y="1733"/>
                    <a:pt x="4131" y="1805"/>
                  </a:cubicBezTo>
                  <a:cubicBezTo>
                    <a:pt x="4117" y="1863"/>
                    <a:pt x="4031" y="3023"/>
                    <a:pt x="4031" y="3080"/>
                  </a:cubicBezTo>
                  <a:cubicBezTo>
                    <a:pt x="3888" y="4197"/>
                    <a:pt x="3658" y="5301"/>
                    <a:pt x="3586" y="6432"/>
                  </a:cubicBezTo>
                  <a:cubicBezTo>
                    <a:pt x="3572" y="6419"/>
                    <a:pt x="3572" y="6419"/>
                    <a:pt x="3558" y="6419"/>
                  </a:cubicBezTo>
                  <a:cubicBezTo>
                    <a:pt x="3401" y="6002"/>
                    <a:pt x="3242" y="5601"/>
                    <a:pt x="3099" y="5186"/>
                  </a:cubicBezTo>
                  <a:cubicBezTo>
                    <a:pt x="2799" y="4025"/>
                    <a:pt x="2455" y="2866"/>
                    <a:pt x="2226" y="1676"/>
                  </a:cubicBezTo>
                  <a:cubicBezTo>
                    <a:pt x="2125" y="1146"/>
                    <a:pt x="2054" y="587"/>
                    <a:pt x="1939" y="71"/>
                  </a:cubicBezTo>
                  <a:cubicBezTo>
                    <a:pt x="1912" y="21"/>
                    <a:pt x="1872" y="0"/>
                    <a:pt x="1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3522995" y="-1991168"/>
              <a:ext cx="467709" cy="1403593"/>
            </a:xfrm>
            <a:custGeom>
              <a:avLst/>
              <a:gdLst/>
              <a:ahLst/>
              <a:cxnLst/>
              <a:rect l="l" t="t" r="r" b="b"/>
              <a:pathLst>
                <a:path w="6014" h="18048" extrusionOk="0">
                  <a:moveTo>
                    <a:pt x="3631" y="1"/>
                  </a:moveTo>
                  <a:cubicBezTo>
                    <a:pt x="3554" y="1"/>
                    <a:pt x="3477" y="58"/>
                    <a:pt x="3477" y="178"/>
                  </a:cubicBezTo>
                  <a:cubicBezTo>
                    <a:pt x="3521" y="2743"/>
                    <a:pt x="3263" y="5278"/>
                    <a:pt x="3133" y="7815"/>
                  </a:cubicBezTo>
                  <a:cubicBezTo>
                    <a:pt x="3105" y="7872"/>
                    <a:pt x="3091" y="7929"/>
                    <a:pt x="3062" y="7972"/>
                  </a:cubicBezTo>
                  <a:cubicBezTo>
                    <a:pt x="2789" y="7571"/>
                    <a:pt x="2460" y="6940"/>
                    <a:pt x="2216" y="6353"/>
                  </a:cubicBezTo>
                  <a:cubicBezTo>
                    <a:pt x="1859" y="5809"/>
                    <a:pt x="1486" y="5106"/>
                    <a:pt x="1127" y="4405"/>
                  </a:cubicBezTo>
                  <a:cubicBezTo>
                    <a:pt x="827" y="3832"/>
                    <a:pt x="583" y="3202"/>
                    <a:pt x="297" y="2628"/>
                  </a:cubicBezTo>
                  <a:cubicBezTo>
                    <a:pt x="268" y="2600"/>
                    <a:pt x="236" y="2587"/>
                    <a:pt x="205" y="2587"/>
                  </a:cubicBezTo>
                  <a:cubicBezTo>
                    <a:pt x="98" y="2587"/>
                    <a:pt x="1" y="2738"/>
                    <a:pt x="67" y="2871"/>
                  </a:cubicBezTo>
                  <a:cubicBezTo>
                    <a:pt x="598" y="4104"/>
                    <a:pt x="1286" y="5522"/>
                    <a:pt x="1945" y="6510"/>
                  </a:cubicBezTo>
                  <a:cubicBezTo>
                    <a:pt x="2231" y="7213"/>
                    <a:pt x="2632" y="7914"/>
                    <a:pt x="2961" y="8402"/>
                  </a:cubicBezTo>
                  <a:cubicBezTo>
                    <a:pt x="3019" y="8459"/>
                    <a:pt x="3062" y="8459"/>
                    <a:pt x="3105" y="8459"/>
                  </a:cubicBezTo>
                  <a:cubicBezTo>
                    <a:pt x="3091" y="8917"/>
                    <a:pt x="3062" y="9362"/>
                    <a:pt x="3062" y="9820"/>
                  </a:cubicBezTo>
                  <a:cubicBezTo>
                    <a:pt x="3076" y="11181"/>
                    <a:pt x="3148" y="12528"/>
                    <a:pt x="3091" y="13874"/>
                  </a:cubicBezTo>
                  <a:cubicBezTo>
                    <a:pt x="3047" y="14476"/>
                    <a:pt x="3047" y="15064"/>
                    <a:pt x="3005" y="15651"/>
                  </a:cubicBezTo>
                  <a:cubicBezTo>
                    <a:pt x="2990" y="16239"/>
                    <a:pt x="2933" y="16841"/>
                    <a:pt x="2961" y="17127"/>
                  </a:cubicBezTo>
                  <a:cubicBezTo>
                    <a:pt x="2961" y="17098"/>
                    <a:pt x="2961" y="17087"/>
                    <a:pt x="2962" y="17087"/>
                  </a:cubicBezTo>
                  <a:cubicBezTo>
                    <a:pt x="2963" y="17087"/>
                    <a:pt x="2966" y="17153"/>
                    <a:pt x="2976" y="17184"/>
                  </a:cubicBezTo>
                  <a:cubicBezTo>
                    <a:pt x="2976" y="17328"/>
                    <a:pt x="2976" y="17255"/>
                    <a:pt x="2961" y="17399"/>
                  </a:cubicBezTo>
                  <a:cubicBezTo>
                    <a:pt x="2976" y="17657"/>
                    <a:pt x="2976" y="17771"/>
                    <a:pt x="2976" y="17886"/>
                  </a:cubicBezTo>
                  <a:cubicBezTo>
                    <a:pt x="2989" y="17996"/>
                    <a:pt x="3063" y="18047"/>
                    <a:pt x="3137" y="18047"/>
                  </a:cubicBezTo>
                  <a:cubicBezTo>
                    <a:pt x="3228" y="18047"/>
                    <a:pt x="3321" y="17970"/>
                    <a:pt x="3305" y="17828"/>
                  </a:cubicBezTo>
                  <a:cubicBezTo>
                    <a:pt x="3305" y="17586"/>
                    <a:pt x="3276" y="17485"/>
                    <a:pt x="3291" y="17385"/>
                  </a:cubicBezTo>
                  <a:cubicBezTo>
                    <a:pt x="3320" y="17141"/>
                    <a:pt x="3291" y="17055"/>
                    <a:pt x="3276" y="16912"/>
                  </a:cubicBezTo>
                  <a:lnTo>
                    <a:pt x="3276" y="16898"/>
                  </a:lnTo>
                  <a:cubicBezTo>
                    <a:pt x="3334" y="16181"/>
                    <a:pt x="3349" y="15192"/>
                    <a:pt x="3391" y="14348"/>
                  </a:cubicBezTo>
                  <a:cubicBezTo>
                    <a:pt x="3492" y="12972"/>
                    <a:pt x="3435" y="11582"/>
                    <a:pt x="3391" y="10207"/>
                  </a:cubicBezTo>
                  <a:cubicBezTo>
                    <a:pt x="3406" y="9419"/>
                    <a:pt x="3420" y="8646"/>
                    <a:pt x="3448" y="7857"/>
                  </a:cubicBezTo>
                  <a:cubicBezTo>
                    <a:pt x="3463" y="7828"/>
                    <a:pt x="3477" y="7800"/>
                    <a:pt x="3506" y="7786"/>
                  </a:cubicBezTo>
                  <a:cubicBezTo>
                    <a:pt x="4107" y="6625"/>
                    <a:pt x="4766" y="5364"/>
                    <a:pt x="5196" y="4204"/>
                  </a:cubicBezTo>
                  <a:cubicBezTo>
                    <a:pt x="5368" y="3889"/>
                    <a:pt x="5511" y="3574"/>
                    <a:pt x="5655" y="3259"/>
                  </a:cubicBezTo>
                  <a:cubicBezTo>
                    <a:pt x="5698" y="3116"/>
                    <a:pt x="5727" y="3058"/>
                    <a:pt x="5827" y="2929"/>
                  </a:cubicBezTo>
                  <a:cubicBezTo>
                    <a:pt x="5841" y="2900"/>
                    <a:pt x="5855" y="2886"/>
                    <a:pt x="5855" y="2858"/>
                  </a:cubicBezTo>
                  <a:cubicBezTo>
                    <a:pt x="5985" y="2772"/>
                    <a:pt x="6013" y="2528"/>
                    <a:pt x="5855" y="2470"/>
                  </a:cubicBezTo>
                  <a:cubicBezTo>
                    <a:pt x="5846" y="2468"/>
                    <a:pt x="5836" y="2467"/>
                    <a:pt x="5826" y="2467"/>
                  </a:cubicBezTo>
                  <a:cubicBezTo>
                    <a:pt x="5775" y="2467"/>
                    <a:pt x="5720" y="2495"/>
                    <a:pt x="5683" y="2543"/>
                  </a:cubicBezTo>
                  <a:cubicBezTo>
                    <a:pt x="5597" y="2585"/>
                    <a:pt x="5626" y="2642"/>
                    <a:pt x="5569" y="2714"/>
                  </a:cubicBezTo>
                  <a:cubicBezTo>
                    <a:pt x="5569" y="2728"/>
                    <a:pt x="5569" y="2728"/>
                    <a:pt x="5555" y="2743"/>
                  </a:cubicBezTo>
                  <a:cubicBezTo>
                    <a:pt x="5498" y="2814"/>
                    <a:pt x="5440" y="2915"/>
                    <a:pt x="5412" y="3015"/>
                  </a:cubicBezTo>
                  <a:cubicBezTo>
                    <a:pt x="5240" y="3488"/>
                    <a:pt x="4953" y="3889"/>
                    <a:pt x="4781" y="4348"/>
                  </a:cubicBezTo>
                  <a:cubicBezTo>
                    <a:pt x="4480" y="5236"/>
                    <a:pt x="3950" y="6181"/>
                    <a:pt x="3492" y="7083"/>
                  </a:cubicBezTo>
                  <a:cubicBezTo>
                    <a:pt x="3521" y="6525"/>
                    <a:pt x="3549" y="5966"/>
                    <a:pt x="3607" y="5393"/>
                  </a:cubicBezTo>
                  <a:cubicBezTo>
                    <a:pt x="3764" y="3674"/>
                    <a:pt x="3778" y="1926"/>
                    <a:pt x="3792" y="178"/>
                  </a:cubicBezTo>
                  <a:cubicBezTo>
                    <a:pt x="3792" y="62"/>
                    <a:pt x="3711" y="1"/>
                    <a:pt x="3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4038992" y="-1566314"/>
              <a:ext cx="503172" cy="984024"/>
            </a:xfrm>
            <a:custGeom>
              <a:avLst/>
              <a:gdLst/>
              <a:ahLst/>
              <a:cxnLst/>
              <a:rect l="l" t="t" r="r" b="b"/>
              <a:pathLst>
                <a:path w="6470" h="12653" extrusionOk="0">
                  <a:moveTo>
                    <a:pt x="4960" y="1"/>
                  </a:moveTo>
                  <a:cubicBezTo>
                    <a:pt x="4880" y="1"/>
                    <a:pt x="4799" y="52"/>
                    <a:pt x="4779" y="159"/>
                  </a:cubicBezTo>
                  <a:cubicBezTo>
                    <a:pt x="4135" y="1878"/>
                    <a:pt x="3304" y="3956"/>
                    <a:pt x="2530" y="5861"/>
                  </a:cubicBezTo>
                  <a:cubicBezTo>
                    <a:pt x="2286" y="4744"/>
                    <a:pt x="2028" y="3196"/>
                    <a:pt x="1828" y="1936"/>
                  </a:cubicBezTo>
                  <a:cubicBezTo>
                    <a:pt x="1728" y="1391"/>
                    <a:pt x="1642" y="862"/>
                    <a:pt x="1585" y="317"/>
                  </a:cubicBezTo>
                  <a:cubicBezTo>
                    <a:pt x="1570" y="260"/>
                    <a:pt x="1541" y="216"/>
                    <a:pt x="1499" y="188"/>
                  </a:cubicBezTo>
                  <a:cubicBezTo>
                    <a:pt x="1472" y="170"/>
                    <a:pt x="1444" y="162"/>
                    <a:pt x="1416" y="162"/>
                  </a:cubicBezTo>
                  <a:cubicBezTo>
                    <a:pt x="1308" y="162"/>
                    <a:pt x="1209" y="281"/>
                    <a:pt x="1255" y="417"/>
                  </a:cubicBezTo>
                  <a:cubicBezTo>
                    <a:pt x="1527" y="2438"/>
                    <a:pt x="1871" y="4457"/>
                    <a:pt x="2315" y="6434"/>
                  </a:cubicBezTo>
                  <a:cubicBezTo>
                    <a:pt x="2286" y="6478"/>
                    <a:pt x="2272" y="6520"/>
                    <a:pt x="2257" y="6564"/>
                  </a:cubicBezTo>
                  <a:cubicBezTo>
                    <a:pt x="1671" y="8512"/>
                    <a:pt x="796" y="10518"/>
                    <a:pt x="95" y="12280"/>
                  </a:cubicBezTo>
                  <a:cubicBezTo>
                    <a:pt x="0" y="12502"/>
                    <a:pt x="121" y="12653"/>
                    <a:pt x="252" y="12653"/>
                  </a:cubicBezTo>
                  <a:cubicBezTo>
                    <a:pt x="340" y="12653"/>
                    <a:pt x="433" y="12584"/>
                    <a:pt x="467" y="12423"/>
                  </a:cubicBezTo>
                  <a:cubicBezTo>
                    <a:pt x="911" y="11263"/>
                    <a:pt x="1484" y="9901"/>
                    <a:pt x="1986" y="8583"/>
                  </a:cubicBezTo>
                  <a:cubicBezTo>
                    <a:pt x="2186" y="7953"/>
                    <a:pt x="2387" y="7351"/>
                    <a:pt x="2616" y="6764"/>
                  </a:cubicBezTo>
                  <a:cubicBezTo>
                    <a:pt x="2773" y="6692"/>
                    <a:pt x="2960" y="6392"/>
                    <a:pt x="3132" y="6191"/>
                  </a:cubicBezTo>
                  <a:cubicBezTo>
                    <a:pt x="3633" y="5618"/>
                    <a:pt x="4192" y="5102"/>
                    <a:pt x="4651" y="4472"/>
                  </a:cubicBezTo>
                  <a:cubicBezTo>
                    <a:pt x="4966" y="4128"/>
                    <a:pt x="5252" y="3712"/>
                    <a:pt x="5539" y="3512"/>
                  </a:cubicBezTo>
                  <a:cubicBezTo>
                    <a:pt x="5782" y="3368"/>
                    <a:pt x="5725" y="3297"/>
                    <a:pt x="5883" y="3154"/>
                  </a:cubicBezTo>
                  <a:cubicBezTo>
                    <a:pt x="5868" y="3154"/>
                    <a:pt x="5982" y="3125"/>
                    <a:pt x="6055" y="3053"/>
                  </a:cubicBezTo>
                  <a:cubicBezTo>
                    <a:pt x="6083" y="3039"/>
                    <a:pt x="6112" y="3011"/>
                    <a:pt x="6126" y="2996"/>
                  </a:cubicBezTo>
                  <a:cubicBezTo>
                    <a:pt x="6154" y="2996"/>
                    <a:pt x="6169" y="2982"/>
                    <a:pt x="6169" y="2982"/>
                  </a:cubicBezTo>
                  <a:cubicBezTo>
                    <a:pt x="6170" y="2982"/>
                    <a:pt x="6170" y="2982"/>
                    <a:pt x="6171" y="2981"/>
                  </a:cubicBezTo>
                  <a:lnTo>
                    <a:pt x="6171" y="2981"/>
                  </a:lnTo>
                  <a:cubicBezTo>
                    <a:pt x="6208" y="2978"/>
                    <a:pt x="6246" y="2964"/>
                    <a:pt x="6284" y="2939"/>
                  </a:cubicBezTo>
                  <a:cubicBezTo>
                    <a:pt x="6370" y="2896"/>
                    <a:pt x="6470" y="2782"/>
                    <a:pt x="6398" y="2652"/>
                  </a:cubicBezTo>
                  <a:cubicBezTo>
                    <a:pt x="6371" y="2597"/>
                    <a:pt x="6330" y="2575"/>
                    <a:pt x="6286" y="2575"/>
                  </a:cubicBezTo>
                  <a:cubicBezTo>
                    <a:pt x="6238" y="2575"/>
                    <a:pt x="6185" y="2601"/>
                    <a:pt x="6141" y="2638"/>
                  </a:cubicBezTo>
                  <a:cubicBezTo>
                    <a:pt x="6126" y="2638"/>
                    <a:pt x="6097" y="2652"/>
                    <a:pt x="6083" y="2652"/>
                  </a:cubicBezTo>
                  <a:cubicBezTo>
                    <a:pt x="6063" y="2663"/>
                    <a:pt x="6049" y="2666"/>
                    <a:pt x="6038" y="2672"/>
                  </a:cubicBezTo>
                  <a:lnTo>
                    <a:pt x="6038" y="2672"/>
                  </a:lnTo>
                  <a:cubicBezTo>
                    <a:pt x="6040" y="2669"/>
                    <a:pt x="6037" y="2667"/>
                    <a:pt x="6026" y="2667"/>
                  </a:cubicBezTo>
                  <a:cubicBezTo>
                    <a:pt x="5982" y="2681"/>
                    <a:pt x="5925" y="2753"/>
                    <a:pt x="5925" y="2753"/>
                  </a:cubicBezTo>
                  <a:cubicBezTo>
                    <a:pt x="5854" y="2795"/>
                    <a:pt x="5854" y="2782"/>
                    <a:pt x="5739" y="2853"/>
                  </a:cubicBezTo>
                  <a:cubicBezTo>
                    <a:pt x="5610" y="2939"/>
                    <a:pt x="5539" y="3110"/>
                    <a:pt x="5453" y="3154"/>
                  </a:cubicBezTo>
                  <a:cubicBezTo>
                    <a:pt x="4607" y="3784"/>
                    <a:pt x="3992" y="4816"/>
                    <a:pt x="3218" y="5561"/>
                  </a:cubicBezTo>
                  <a:cubicBezTo>
                    <a:pt x="3132" y="5632"/>
                    <a:pt x="3060" y="5718"/>
                    <a:pt x="2989" y="5804"/>
                  </a:cubicBezTo>
                  <a:cubicBezTo>
                    <a:pt x="3247" y="5116"/>
                    <a:pt x="3533" y="4429"/>
                    <a:pt x="3833" y="3698"/>
                  </a:cubicBezTo>
                  <a:cubicBezTo>
                    <a:pt x="4249" y="2524"/>
                    <a:pt x="4794" y="1391"/>
                    <a:pt x="5151" y="188"/>
                  </a:cubicBezTo>
                  <a:cubicBezTo>
                    <a:pt x="5144" y="66"/>
                    <a:pt x="5052" y="1"/>
                    <a:pt x="4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4269111" y="-1396155"/>
              <a:ext cx="660656" cy="810052"/>
            </a:xfrm>
            <a:custGeom>
              <a:avLst/>
              <a:gdLst/>
              <a:ahLst/>
              <a:cxnLst/>
              <a:rect l="l" t="t" r="r" b="b"/>
              <a:pathLst>
                <a:path w="8495" h="10416" extrusionOk="0">
                  <a:moveTo>
                    <a:pt x="5107" y="0"/>
                  </a:moveTo>
                  <a:cubicBezTo>
                    <a:pt x="5027" y="0"/>
                    <a:pt x="4951" y="58"/>
                    <a:pt x="4958" y="177"/>
                  </a:cubicBezTo>
                  <a:cubicBezTo>
                    <a:pt x="4915" y="1281"/>
                    <a:pt x="4829" y="2298"/>
                    <a:pt x="4714" y="3230"/>
                  </a:cubicBezTo>
                  <a:cubicBezTo>
                    <a:pt x="4672" y="3430"/>
                    <a:pt x="4586" y="4017"/>
                    <a:pt x="4599" y="4089"/>
                  </a:cubicBezTo>
                  <a:cubicBezTo>
                    <a:pt x="4586" y="4175"/>
                    <a:pt x="4586" y="4246"/>
                    <a:pt x="4586" y="4290"/>
                  </a:cubicBezTo>
                  <a:cubicBezTo>
                    <a:pt x="3525" y="5622"/>
                    <a:pt x="2465" y="6968"/>
                    <a:pt x="1462" y="8359"/>
                  </a:cubicBezTo>
                  <a:cubicBezTo>
                    <a:pt x="1075" y="8846"/>
                    <a:pt x="674" y="9318"/>
                    <a:pt x="374" y="9690"/>
                  </a:cubicBezTo>
                  <a:cubicBezTo>
                    <a:pt x="288" y="9820"/>
                    <a:pt x="288" y="9805"/>
                    <a:pt x="187" y="9992"/>
                  </a:cubicBezTo>
                  <a:lnTo>
                    <a:pt x="173" y="9992"/>
                  </a:lnTo>
                  <a:lnTo>
                    <a:pt x="173" y="10006"/>
                  </a:lnTo>
                  <a:cubicBezTo>
                    <a:pt x="0" y="10178"/>
                    <a:pt x="136" y="10415"/>
                    <a:pt x="300" y="10415"/>
                  </a:cubicBezTo>
                  <a:cubicBezTo>
                    <a:pt x="381" y="10415"/>
                    <a:pt x="469" y="10358"/>
                    <a:pt x="531" y="10206"/>
                  </a:cubicBezTo>
                  <a:cubicBezTo>
                    <a:pt x="674" y="9963"/>
                    <a:pt x="975" y="9619"/>
                    <a:pt x="1348" y="9132"/>
                  </a:cubicBezTo>
                  <a:cubicBezTo>
                    <a:pt x="1791" y="8559"/>
                    <a:pt x="2221" y="7957"/>
                    <a:pt x="2666" y="7384"/>
                  </a:cubicBezTo>
                  <a:cubicBezTo>
                    <a:pt x="3411" y="6324"/>
                    <a:pt x="4242" y="5335"/>
                    <a:pt x="5073" y="4347"/>
                  </a:cubicBezTo>
                  <a:cubicBezTo>
                    <a:pt x="5086" y="4332"/>
                    <a:pt x="5115" y="4318"/>
                    <a:pt x="5144" y="4304"/>
                  </a:cubicBezTo>
                  <a:cubicBezTo>
                    <a:pt x="5370" y="4176"/>
                    <a:pt x="5569" y="4156"/>
                    <a:pt x="5792" y="4156"/>
                  </a:cubicBezTo>
                  <a:cubicBezTo>
                    <a:pt x="5894" y="4156"/>
                    <a:pt x="6001" y="4160"/>
                    <a:pt x="6118" y="4160"/>
                  </a:cubicBezTo>
                  <a:cubicBezTo>
                    <a:pt x="6404" y="4126"/>
                    <a:pt x="6585" y="4107"/>
                    <a:pt x="6808" y="4107"/>
                  </a:cubicBezTo>
                  <a:cubicBezTo>
                    <a:pt x="6953" y="4107"/>
                    <a:pt x="7115" y="4115"/>
                    <a:pt x="7336" y="4132"/>
                  </a:cubicBezTo>
                  <a:cubicBezTo>
                    <a:pt x="7551" y="4089"/>
                    <a:pt x="7766" y="4118"/>
                    <a:pt x="7967" y="4089"/>
                  </a:cubicBezTo>
                  <a:cubicBezTo>
                    <a:pt x="7980" y="4089"/>
                    <a:pt x="7995" y="4103"/>
                    <a:pt x="8024" y="4103"/>
                  </a:cubicBezTo>
                  <a:lnTo>
                    <a:pt x="8152" y="4103"/>
                  </a:lnTo>
                  <a:cubicBezTo>
                    <a:pt x="8131" y="4110"/>
                    <a:pt x="8128" y="4114"/>
                    <a:pt x="8133" y="4114"/>
                  </a:cubicBezTo>
                  <a:cubicBezTo>
                    <a:pt x="8139" y="4114"/>
                    <a:pt x="8153" y="4110"/>
                    <a:pt x="8167" y="4103"/>
                  </a:cubicBezTo>
                  <a:lnTo>
                    <a:pt x="8181" y="4103"/>
                  </a:lnTo>
                  <a:cubicBezTo>
                    <a:pt x="8209" y="4120"/>
                    <a:pt x="8238" y="4127"/>
                    <a:pt x="8267" y="4127"/>
                  </a:cubicBezTo>
                  <a:cubicBezTo>
                    <a:pt x="8386" y="4127"/>
                    <a:pt x="8494" y="3996"/>
                    <a:pt x="8425" y="3845"/>
                  </a:cubicBezTo>
                  <a:cubicBezTo>
                    <a:pt x="8401" y="3749"/>
                    <a:pt x="8194" y="3713"/>
                    <a:pt x="8129" y="3713"/>
                  </a:cubicBezTo>
                  <a:cubicBezTo>
                    <a:pt x="8117" y="3713"/>
                    <a:pt x="8110" y="3714"/>
                    <a:pt x="8110" y="3717"/>
                  </a:cubicBezTo>
                  <a:cubicBezTo>
                    <a:pt x="8047" y="3692"/>
                    <a:pt x="7985" y="3686"/>
                    <a:pt x="7923" y="3686"/>
                  </a:cubicBezTo>
                  <a:cubicBezTo>
                    <a:pt x="7864" y="3686"/>
                    <a:pt x="7806" y="3691"/>
                    <a:pt x="7747" y="3691"/>
                  </a:cubicBezTo>
                  <a:cubicBezTo>
                    <a:pt x="7725" y="3691"/>
                    <a:pt x="7703" y="3690"/>
                    <a:pt x="7680" y="3688"/>
                  </a:cubicBezTo>
                  <a:cubicBezTo>
                    <a:pt x="7547" y="3701"/>
                    <a:pt x="7393" y="3703"/>
                    <a:pt x="7235" y="3703"/>
                  </a:cubicBezTo>
                  <a:cubicBezTo>
                    <a:pt x="7128" y="3703"/>
                    <a:pt x="7019" y="3702"/>
                    <a:pt x="6913" y="3702"/>
                  </a:cubicBezTo>
                  <a:cubicBezTo>
                    <a:pt x="6652" y="3702"/>
                    <a:pt x="6412" y="3709"/>
                    <a:pt x="6276" y="3759"/>
                  </a:cubicBezTo>
                  <a:cubicBezTo>
                    <a:pt x="6154" y="3773"/>
                    <a:pt x="6029" y="3773"/>
                    <a:pt x="5901" y="3773"/>
                  </a:cubicBezTo>
                  <a:cubicBezTo>
                    <a:pt x="5774" y="3773"/>
                    <a:pt x="5645" y="3773"/>
                    <a:pt x="5516" y="3788"/>
                  </a:cubicBezTo>
                  <a:cubicBezTo>
                    <a:pt x="5560" y="3745"/>
                    <a:pt x="5602" y="3688"/>
                    <a:pt x="5631" y="3645"/>
                  </a:cubicBezTo>
                  <a:cubicBezTo>
                    <a:pt x="6391" y="2670"/>
                    <a:pt x="7164" y="1711"/>
                    <a:pt x="7938" y="751"/>
                  </a:cubicBezTo>
                  <a:cubicBezTo>
                    <a:pt x="8071" y="595"/>
                    <a:pt x="7947" y="371"/>
                    <a:pt x="7804" y="371"/>
                  </a:cubicBezTo>
                  <a:cubicBezTo>
                    <a:pt x="7762" y="371"/>
                    <a:pt x="7719" y="390"/>
                    <a:pt x="7680" y="435"/>
                  </a:cubicBezTo>
                  <a:cubicBezTo>
                    <a:pt x="6777" y="1596"/>
                    <a:pt x="5846" y="2728"/>
                    <a:pt x="4929" y="3874"/>
                  </a:cubicBezTo>
                  <a:cubicBezTo>
                    <a:pt x="4943" y="3717"/>
                    <a:pt x="4972" y="3573"/>
                    <a:pt x="5015" y="3329"/>
                  </a:cubicBezTo>
                  <a:cubicBezTo>
                    <a:pt x="5130" y="2412"/>
                    <a:pt x="5230" y="1266"/>
                    <a:pt x="5273" y="177"/>
                  </a:cubicBezTo>
                  <a:cubicBezTo>
                    <a:pt x="5273" y="61"/>
                    <a:pt x="5188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6"/>
          <p:cNvGrpSpPr/>
          <p:nvPr/>
        </p:nvGrpSpPr>
        <p:grpSpPr>
          <a:xfrm flipH="1">
            <a:off x="8503990" y="4074963"/>
            <a:ext cx="805239" cy="689444"/>
            <a:chOff x="6001325" y="-2272749"/>
            <a:chExt cx="1689194" cy="1446285"/>
          </a:xfrm>
        </p:grpSpPr>
        <p:sp>
          <p:nvSpPr>
            <p:cNvPr id="92" name="Google Shape;92;p6"/>
            <p:cNvSpPr/>
            <p:nvPr/>
          </p:nvSpPr>
          <p:spPr>
            <a:xfrm>
              <a:off x="6001325" y="-2272749"/>
              <a:ext cx="1689194" cy="1446285"/>
            </a:xfrm>
            <a:custGeom>
              <a:avLst/>
              <a:gdLst/>
              <a:ahLst/>
              <a:cxnLst/>
              <a:rect l="l" t="t" r="r" b="b"/>
              <a:pathLst>
                <a:path w="27065" h="23173" extrusionOk="0">
                  <a:moveTo>
                    <a:pt x="10098" y="0"/>
                  </a:moveTo>
                  <a:cubicBezTo>
                    <a:pt x="9786" y="0"/>
                    <a:pt x="9479" y="61"/>
                    <a:pt x="9198" y="196"/>
                  </a:cubicBezTo>
                  <a:cubicBezTo>
                    <a:pt x="8711" y="439"/>
                    <a:pt x="8396" y="884"/>
                    <a:pt x="8124" y="1314"/>
                  </a:cubicBezTo>
                  <a:cubicBezTo>
                    <a:pt x="7838" y="1757"/>
                    <a:pt x="7565" y="2216"/>
                    <a:pt x="7450" y="2718"/>
                  </a:cubicBezTo>
                  <a:cubicBezTo>
                    <a:pt x="6648" y="5597"/>
                    <a:pt x="7164" y="9179"/>
                    <a:pt x="7479" y="12646"/>
                  </a:cubicBezTo>
                  <a:cubicBezTo>
                    <a:pt x="7322" y="12431"/>
                    <a:pt x="7164" y="12202"/>
                    <a:pt x="7007" y="11987"/>
                  </a:cubicBezTo>
                  <a:cubicBezTo>
                    <a:pt x="6290" y="11228"/>
                    <a:pt x="6090" y="10926"/>
                    <a:pt x="5273" y="10024"/>
                  </a:cubicBezTo>
                  <a:cubicBezTo>
                    <a:pt x="4717" y="9399"/>
                    <a:pt x="3907" y="9124"/>
                    <a:pt x="3095" y="9124"/>
                  </a:cubicBezTo>
                  <a:cubicBezTo>
                    <a:pt x="2735" y="9124"/>
                    <a:pt x="2374" y="9178"/>
                    <a:pt x="2035" y="9279"/>
                  </a:cubicBezTo>
                  <a:cubicBezTo>
                    <a:pt x="15" y="10053"/>
                    <a:pt x="0" y="12732"/>
                    <a:pt x="875" y="14408"/>
                  </a:cubicBezTo>
                  <a:cubicBezTo>
                    <a:pt x="1347" y="15440"/>
                    <a:pt x="2121" y="16414"/>
                    <a:pt x="2551" y="16858"/>
                  </a:cubicBezTo>
                  <a:cubicBezTo>
                    <a:pt x="3697" y="18290"/>
                    <a:pt x="5030" y="19580"/>
                    <a:pt x="6462" y="20754"/>
                  </a:cubicBezTo>
                  <a:cubicBezTo>
                    <a:pt x="6520" y="20812"/>
                    <a:pt x="6548" y="20855"/>
                    <a:pt x="6577" y="20884"/>
                  </a:cubicBezTo>
                  <a:cubicBezTo>
                    <a:pt x="6935" y="21199"/>
                    <a:pt x="7107" y="21299"/>
                    <a:pt x="7336" y="21442"/>
                  </a:cubicBezTo>
                  <a:lnTo>
                    <a:pt x="7465" y="21528"/>
                  </a:lnTo>
                  <a:cubicBezTo>
                    <a:pt x="7536" y="21600"/>
                    <a:pt x="7622" y="21643"/>
                    <a:pt x="7694" y="21671"/>
                  </a:cubicBezTo>
                  <a:cubicBezTo>
                    <a:pt x="7752" y="21715"/>
                    <a:pt x="7794" y="21744"/>
                    <a:pt x="7851" y="21786"/>
                  </a:cubicBezTo>
                  <a:cubicBezTo>
                    <a:pt x="8797" y="22330"/>
                    <a:pt x="9800" y="22760"/>
                    <a:pt x="10889" y="22875"/>
                  </a:cubicBezTo>
                  <a:cubicBezTo>
                    <a:pt x="11328" y="23042"/>
                    <a:pt x="11775" y="23065"/>
                    <a:pt x="12224" y="23065"/>
                  </a:cubicBezTo>
                  <a:cubicBezTo>
                    <a:pt x="12390" y="23065"/>
                    <a:pt x="12556" y="23062"/>
                    <a:pt x="12723" y="23062"/>
                  </a:cubicBezTo>
                  <a:cubicBezTo>
                    <a:pt x="12837" y="23075"/>
                    <a:pt x="12952" y="23119"/>
                    <a:pt x="13066" y="23133"/>
                  </a:cubicBezTo>
                  <a:cubicBezTo>
                    <a:pt x="13202" y="23160"/>
                    <a:pt x="13335" y="23172"/>
                    <a:pt x="13467" y="23172"/>
                  </a:cubicBezTo>
                  <a:cubicBezTo>
                    <a:pt x="13882" y="23172"/>
                    <a:pt x="14283" y="23056"/>
                    <a:pt x="14686" y="22947"/>
                  </a:cubicBezTo>
                  <a:cubicBezTo>
                    <a:pt x="14886" y="22891"/>
                    <a:pt x="15217" y="22870"/>
                    <a:pt x="15731" y="22870"/>
                  </a:cubicBezTo>
                  <a:cubicBezTo>
                    <a:pt x="15878" y="22870"/>
                    <a:pt x="16040" y="22872"/>
                    <a:pt x="16218" y="22875"/>
                  </a:cubicBezTo>
                  <a:cubicBezTo>
                    <a:pt x="17078" y="22846"/>
                    <a:pt x="17937" y="22746"/>
                    <a:pt x="18783" y="22632"/>
                  </a:cubicBezTo>
                  <a:cubicBezTo>
                    <a:pt x="19829" y="22416"/>
                    <a:pt x="20774" y="21929"/>
                    <a:pt x="21706" y="21457"/>
                  </a:cubicBezTo>
                  <a:cubicBezTo>
                    <a:pt x="22579" y="21012"/>
                    <a:pt x="23368" y="20468"/>
                    <a:pt x="24084" y="19824"/>
                  </a:cubicBezTo>
                  <a:cubicBezTo>
                    <a:pt x="24600" y="19322"/>
                    <a:pt x="25173" y="18878"/>
                    <a:pt x="25559" y="18290"/>
                  </a:cubicBezTo>
                  <a:cubicBezTo>
                    <a:pt x="26333" y="17302"/>
                    <a:pt x="26877" y="16128"/>
                    <a:pt x="26963" y="14881"/>
                  </a:cubicBezTo>
                  <a:cubicBezTo>
                    <a:pt x="26978" y="14466"/>
                    <a:pt x="27064" y="14021"/>
                    <a:pt x="26863" y="13620"/>
                  </a:cubicBezTo>
                  <a:cubicBezTo>
                    <a:pt x="26444" y="12929"/>
                    <a:pt x="25716" y="12688"/>
                    <a:pt x="24951" y="12688"/>
                  </a:cubicBezTo>
                  <a:cubicBezTo>
                    <a:pt x="24305" y="12688"/>
                    <a:pt x="23633" y="12859"/>
                    <a:pt x="23095" y="13075"/>
                  </a:cubicBezTo>
                  <a:cubicBezTo>
                    <a:pt x="22637" y="13247"/>
                    <a:pt x="22193" y="13477"/>
                    <a:pt x="21792" y="13734"/>
                  </a:cubicBezTo>
                  <a:cubicBezTo>
                    <a:pt x="21834" y="13520"/>
                    <a:pt x="21878" y="13291"/>
                    <a:pt x="21920" y="13075"/>
                  </a:cubicBezTo>
                  <a:cubicBezTo>
                    <a:pt x="22193" y="11514"/>
                    <a:pt x="22780" y="8649"/>
                    <a:pt x="20502" y="8176"/>
                  </a:cubicBezTo>
                  <a:cubicBezTo>
                    <a:pt x="20373" y="8159"/>
                    <a:pt x="20247" y="8151"/>
                    <a:pt x="20123" y="8151"/>
                  </a:cubicBezTo>
                  <a:cubicBezTo>
                    <a:pt x="18669" y="8151"/>
                    <a:pt x="17588" y="9258"/>
                    <a:pt x="16677" y="10196"/>
                  </a:cubicBezTo>
                  <a:cubicBezTo>
                    <a:pt x="16104" y="10726"/>
                    <a:pt x="15645" y="11314"/>
                    <a:pt x="15244" y="11944"/>
                  </a:cubicBezTo>
                  <a:cubicBezTo>
                    <a:pt x="15058" y="10798"/>
                    <a:pt x="14829" y="9423"/>
                    <a:pt x="14600" y="8391"/>
                  </a:cubicBezTo>
                  <a:cubicBezTo>
                    <a:pt x="14184" y="6443"/>
                    <a:pt x="13754" y="4823"/>
                    <a:pt x="13425" y="3305"/>
                  </a:cubicBezTo>
                  <a:cubicBezTo>
                    <a:pt x="13139" y="2302"/>
                    <a:pt x="12694" y="1270"/>
                    <a:pt x="11821" y="583"/>
                  </a:cubicBezTo>
                  <a:cubicBezTo>
                    <a:pt x="11336" y="232"/>
                    <a:pt x="10708" y="0"/>
                    <a:pt x="10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6455117" y="-2236737"/>
              <a:ext cx="441194" cy="1392423"/>
            </a:xfrm>
            <a:custGeom>
              <a:avLst/>
              <a:gdLst/>
              <a:ahLst/>
              <a:cxnLst/>
              <a:rect l="l" t="t" r="r" b="b"/>
              <a:pathLst>
                <a:path w="7069" h="22310" extrusionOk="0">
                  <a:moveTo>
                    <a:pt x="2695" y="0"/>
                  </a:moveTo>
                  <a:cubicBezTo>
                    <a:pt x="2626" y="0"/>
                    <a:pt x="2558" y="44"/>
                    <a:pt x="2558" y="135"/>
                  </a:cubicBezTo>
                  <a:cubicBezTo>
                    <a:pt x="2658" y="2112"/>
                    <a:pt x="2830" y="4204"/>
                    <a:pt x="3060" y="6195"/>
                  </a:cubicBezTo>
                  <a:cubicBezTo>
                    <a:pt x="2744" y="5837"/>
                    <a:pt x="2487" y="5507"/>
                    <a:pt x="2200" y="5134"/>
                  </a:cubicBezTo>
                  <a:cubicBezTo>
                    <a:pt x="1985" y="4891"/>
                    <a:pt x="1799" y="4691"/>
                    <a:pt x="1656" y="4447"/>
                  </a:cubicBezTo>
                  <a:cubicBezTo>
                    <a:pt x="1197" y="3774"/>
                    <a:pt x="825" y="3043"/>
                    <a:pt x="466" y="2313"/>
                  </a:cubicBezTo>
                  <a:cubicBezTo>
                    <a:pt x="439" y="2264"/>
                    <a:pt x="398" y="2244"/>
                    <a:pt x="356" y="2244"/>
                  </a:cubicBezTo>
                  <a:cubicBezTo>
                    <a:pt x="262" y="2244"/>
                    <a:pt x="163" y="2346"/>
                    <a:pt x="223" y="2456"/>
                  </a:cubicBezTo>
                  <a:cubicBezTo>
                    <a:pt x="638" y="3287"/>
                    <a:pt x="1068" y="4103"/>
                    <a:pt x="1598" y="4848"/>
                  </a:cubicBezTo>
                  <a:cubicBezTo>
                    <a:pt x="2099" y="5450"/>
                    <a:pt x="2716" y="6238"/>
                    <a:pt x="3102" y="6697"/>
                  </a:cubicBezTo>
                  <a:cubicBezTo>
                    <a:pt x="3117" y="6710"/>
                    <a:pt x="3117" y="6710"/>
                    <a:pt x="3131" y="6710"/>
                  </a:cubicBezTo>
                  <a:cubicBezTo>
                    <a:pt x="3245" y="7656"/>
                    <a:pt x="3375" y="8559"/>
                    <a:pt x="3532" y="9404"/>
                  </a:cubicBezTo>
                  <a:cubicBezTo>
                    <a:pt x="3618" y="10106"/>
                    <a:pt x="3661" y="10823"/>
                    <a:pt x="3776" y="11510"/>
                  </a:cubicBezTo>
                  <a:cubicBezTo>
                    <a:pt x="3833" y="11667"/>
                    <a:pt x="3862" y="11811"/>
                    <a:pt x="3904" y="11969"/>
                  </a:cubicBezTo>
                  <a:cubicBezTo>
                    <a:pt x="3704" y="11753"/>
                    <a:pt x="3532" y="11654"/>
                    <a:pt x="3360" y="11496"/>
                  </a:cubicBezTo>
                  <a:cubicBezTo>
                    <a:pt x="2888" y="11023"/>
                    <a:pt x="2458" y="10508"/>
                    <a:pt x="1985" y="10049"/>
                  </a:cubicBezTo>
                  <a:cubicBezTo>
                    <a:pt x="1526" y="9648"/>
                    <a:pt x="1039" y="9003"/>
                    <a:pt x="666" y="8516"/>
                  </a:cubicBezTo>
                  <a:cubicBezTo>
                    <a:pt x="495" y="8344"/>
                    <a:pt x="409" y="8057"/>
                    <a:pt x="223" y="7914"/>
                  </a:cubicBezTo>
                  <a:cubicBezTo>
                    <a:pt x="209" y="7909"/>
                    <a:pt x="195" y="7906"/>
                    <a:pt x="181" y="7906"/>
                  </a:cubicBezTo>
                  <a:cubicBezTo>
                    <a:pt x="83" y="7906"/>
                    <a:pt x="1" y="8029"/>
                    <a:pt x="51" y="8129"/>
                  </a:cubicBezTo>
                  <a:cubicBezTo>
                    <a:pt x="624" y="9046"/>
                    <a:pt x="1369" y="9849"/>
                    <a:pt x="2099" y="10579"/>
                  </a:cubicBezTo>
                  <a:cubicBezTo>
                    <a:pt x="2544" y="11066"/>
                    <a:pt x="3131" y="11725"/>
                    <a:pt x="3503" y="11983"/>
                  </a:cubicBezTo>
                  <a:cubicBezTo>
                    <a:pt x="3719" y="12141"/>
                    <a:pt x="3805" y="12326"/>
                    <a:pt x="4034" y="12427"/>
                  </a:cubicBezTo>
                  <a:cubicBezTo>
                    <a:pt x="4177" y="13058"/>
                    <a:pt x="4292" y="13688"/>
                    <a:pt x="4420" y="14318"/>
                  </a:cubicBezTo>
                  <a:cubicBezTo>
                    <a:pt x="4850" y="17026"/>
                    <a:pt x="5366" y="19763"/>
                    <a:pt x="6670" y="22069"/>
                  </a:cubicBezTo>
                  <a:cubicBezTo>
                    <a:pt x="6741" y="22141"/>
                    <a:pt x="6756" y="22255"/>
                    <a:pt x="6856" y="22298"/>
                  </a:cubicBezTo>
                  <a:cubicBezTo>
                    <a:pt x="6871" y="22306"/>
                    <a:pt x="6888" y="22309"/>
                    <a:pt x="6906" y="22309"/>
                  </a:cubicBezTo>
                  <a:cubicBezTo>
                    <a:pt x="6984" y="22309"/>
                    <a:pt x="7068" y="22237"/>
                    <a:pt x="7056" y="22155"/>
                  </a:cubicBezTo>
                  <a:cubicBezTo>
                    <a:pt x="7042" y="22040"/>
                    <a:pt x="6856" y="21797"/>
                    <a:pt x="6784" y="21625"/>
                  </a:cubicBezTo>
                  <a:cubicBezTo>
                    <a:pt x="5638" y="19447"/>
                    <a:pt x="5108" y="16783"/>
                    <a:pt x="4693" y="14246"/>
                  </a:cubicBezTo>
                  <a:cubicBezTo>
                    <a:pt x="4563" y="13602"/>
                    <a:pt x="4435" y="12957"/>
                    <a:pt x="4292" y="12326"/>
                  </a:cubicBezTo>
                  <a:cubicBezTo>
                    <a:pt x="4334" y="12255"/>
                    <a:pt x="4378" y="12155"/>
                    <a:pt x="4406" y="12069"/>
                  </a:cubicBezTo>
                  <a:cubicBezTo>
                    <a:pt x="4550" y="11682"/>
                    <a:pt x="4621" y="11281"/>
                    <a:pt x="4764" y="10909"/>
                  </a:cubicBezTo>
                  <a:cubicBezTo>
                    <a:pt x="4964" y="10149"/>
                    <a:pt x="5266" y="9432"/>
                    <a:pt x="5495" y="8674"/>
                  </a:cubicBezTo>
                  <a:cubicBezTo>
                    <a:pt x="5681" y="7828"/>
                    <a:pt x="5896" y="7442"/>
                    <a:pt x="6211" y="6668"/>
                  </a:cubicBezTo>
                  <a:cubicBezTo>
                    <a:pt x="6383" y="6338"/>
                    <a:pt x="6555" y="5866"/>
                    <a:pt x="6655" y="5507"/>
                  </a:cubicBezTo>
                  <a:cubicBezTo>
                    <a:pt x="6712" y="5335"/>
                    <a:pt x="6956" y="5020"/>
                    <a:pt x="6641" y="4963"/>
                  </a:cubicBezTo>
                  <a:cubicBezTo>
                    <a:pt x="6512" y="4977"/>
                    <a:pt x="6498" y="5063"/>
                    <a:pt x="6454" y="5149"/>
                  </a:cubicBezTo>
                  <a:cubicBezTo>
                    <a:pt x="6269" y="5465"/>
                    <a:pt x="6225" y="5866"/>
                    <a:pt x="6111" y="6080"/>
                  </a:cubicBezTo>
                  <a:cubicBezTo>
                    <a:pt x="5753" y="6825"/>
                    <a:pt x="5352" y="7713"/>
                    <a:pt x="5136" y="8731"/>
                  </a:cubicBezTo>
                  <a:cubicBezTo>
                    <a:pt x="4807" y="9719"/>
                    <a:pt x="4464" y="10708"/>
                    <a:pt x="4206" y="11711"/>
                  </a:cubicBezTo>
                  <a:cubicBezTo>
                    <a:pt x="4191" y="11753"/>
                    <a:pt x="4177" y="11811"/>
                    <a:pt x="4162" y="11868"/>
                  </a:cubicBezTo>
                  <a:cubicBezTo>
                    <a:pt x="4120" y="11696"/>
                    <a:pt x="4076" y="11524"/>
                    <a:pt x="4019" y="11367"/>
                  </a:cubicBezTo>
                  <a:cubicBezTo>
                    <a:pt x="3876" y="9977"/>
                    <a:pt x="3690" y="8731"/>
                    <a:pt x="3503" y="7427"/>
                  </a:cubicBezTo>
                  <a:cubicBezTo>
                    <a:pt x="3461" y="7155"/>
                    <a:pt x="3432" y="6869"/>
                    <a:pt x="3389" y="6596"/>
                  </a:cubicBezTo>
                  <a:cubicBezTo>
                    <a:pt x="3575" y="6296"/>
                    <a:pt x="3675" y="5636"/>
                    <a:pt x="3776" y="5465"/>
                  </a:cubicBezTo>
                  <a:cubicBezTo>
                    <a:pt x="4076" y="4691"/>
                    <a:pt x="4406" y="3902"/>
                    <a:pt x="4678" y="3014"/>
                  </a:cubicBezTo>
                  <a:cubicBezTo>
                    <a:pt x="4865" y="2441"/>
                    <a:pt x="5022" y="2126"/>
                    <a:pt x="5165" y="1610"/>
                  </a:cubicBezTo>
                  <a:cubicBezTo>
                    <a:pt x="5266" y="1410"/>
                    <a:pt x="5337" y="1209"/>
                    <a:pt x="5394" y="995"/>
                  </a:cubicBezTo>
                  <a:cubicBezTo>
                    <a:pt x="5455" y="861"/>
                    <a:pt x="5444" y="688"/>
                    <a:pt x="5311" y="688"/>
                  </a:cubicBezTo>
                  <a:cubicBezTo>
                    <a:pt x="5286" y="688"/>
                    <a:pt x="5256" y="695"/>
                    <a:pt x="5222" y="708"/>
                  </a:cubicBezTo>
                  <a:cubicBezTo>
                    <a:pt x="5151" y="737"/>
                    <a:pt x="5151" y="823"/>
                    <a:pt x="5123" y="894"/>
                  </a:cubicBezTo>
                  <a:cubicBezTo>
                    <a:pt x="5127" y="882"/>
                    <a:pt x="5129" y="877"/>
                    <a:pt x="5130" y="877"/>
                  </a:cubicBezTo>
                  <a:lnTo>
                    <a:pt x="5130" y="877"/>
                  </a:lnTo>
                  <a:cubicBezTo>
                    <a:pt x="5130" y="877"/>
                    <a:pt x="5110" y="931"/>
                    <a:pt x="5108" y="938"/>
                  </a:cubicBezTo>
                  <a:lnTo>
                    <a:pt x="5108" y="938"/>
                  </a:lnTo>
                  <a:cubicBezTo>
                    <a:pt x="5073" y="1014"/>
                    <a:pt x="5049" y="1090"/>
                    <a:pt x="5037" y="1167"/>
                  </a:cubicBezTo>
                  <a:cubicBezTo>
                    <a:pt x="4951" y="1324"/>
                    <a:pt x="4807" y="1610"/>
                    <a:pt x="4764" y="1854"/>
                  </a:cubicBezTo>
                  <a:cubicBezTo>
                    <a:pt x="4592" y="2227"/>
                    <a:pt x="4391" y="2771"/>
                    <a:pt x="4248" y="3230"/>
                  </a:cubicBezTo>
                  <a:cubicBezTo>
                    <a:pt x="3962" y="4132"/>
                    <a:pt x="3589" y="4991"/>
                    <a:pt x="3303" y="5894"/>
                  </a:cubicBezTo>
                  <a:cubicBezTo>
                    <a:pt x="3073" y="4017"/>
                    <a:pt x="2959" y="2055"/>
                    <a:pt x="2830" y="135"/>
                  </a:cubicBezTo>
                  <a:cubicBezTo>
                    <a:pt x="2837" y="47"/>
                    <a:pt x="2766" y="0"/>
                    <a:pt x="2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6019237" y="-1665489"/>
              <a:ext cx="703451" cy="819788"/>
            </a:xfrm>
            <a:custGeom>
              <a:avLst/>
              <a:gdLst/>
              <a:ahLst/>
              <a:cxnLst/>
              <a:rect l="l" t="t" r="r" b="b"/>
              <a:pathLst>
                <a:path w="11271" h="13135" extrusionOk="0">
                  <a:moveTo>
                    <a:pt x="1792" y="1"/>
                  </a:moveTo>
                  <a:cubicBezTo>
                    <a:pt x="1680" y="1"/>
                    <a:pt x="1584" y="150"/>
                    <a:pt x="1648" y="266"/>
                  </a:cubicBezTo>
                  <a:cubicBezTo>
                    <a:pt x="2307" y="1798"/>
                    <a:pt x="3066" y="3274"/>
                    <a:pt x="3926" y="4707"/>
                  </a:cubicBezTo>
                  <a:cubicBezTo>
                    <a:pt x="3782" y="4650"/>
                    <a:pt x="3668" y="4606"/>
                    <a:pt x="3625" y="4577"/>
                  </a:cubicBezTo>
                  <a:cubicBezTo>
                    <a:pt x="2808" y="4277"/>
                    <a:pt x="2250" y="4105"/>
                    <a:pt x="1461" y="3704"/>
                  </a:cubicBezTo>
                  <a:cubicBezTo>
                    <a:pt x="1018" y="3517"/>
                    <a:pt x="602" y="3231"/>
                    <a:pt x="143" y="3116"/>
                  </a:cubicBezTo>
                  <a:cubicBezTo>
                    <a:pt x="29" y="3145"/>
                    <a:pt x="0" y="3332"/>
                    <a:pt x="115" y="3389"/>
                  </a:cubicBezTo>
                  <a:cubicBezTo>
                    <a:pt x="960" y="3790"/>
                    <a:pt x="1791" y="4220"/>
                    <a:pt x="2665" y="4577"/>
                  </a:cubicBezTo>
                  <a:cubicBezTo>
                    <a:pt x="3066" y="4692"/>
                    <a:pt x="3381" y="4807"/>
                    <a:pt x="3740" y="4979"/>
                  </a:cubicBezTo>
                  <a:cubicBezTo>
                    <a:pt x="3954" y="5051"/>
                    <a:pt x="4011" y="5093"/>
                    <a:pt x="4212" y="5194"/>
                  </a:cubicBezTo>
                  <a:cubicBezTo>
                    <a:pt x="4284" y="5294"/>
                    <a:pt x="4342" y="5395"/>
                    <a:pt x="4413" y="5509"/>
                  </a:cubicBezTo>
                  <a:cubicBezTo>
                    <a:pt x="4900" y="6340"/>
                    <a:pt x="5358" y="7200"/>
                    <a:pt x="5860" y="8031"/>
                  </a:cubicBezTo>
                  <a:cubicBezTo>
                    <a:pt x="5838" y="8038"/>
                    <a:pt x="5828" y="8041"/>
                    <a:pt x="5817" y="8041"/>
                  </a:cubicBezTo>
                  <a:cubicBezTo>
                    <a:pt x="5806" y="8041"/>
                    <a:pt x="5795" y="8038"/>
                    <a:pt x="5774" y="8031"/>
                  </a:cubicBezTo>
                  <a:cubicBezTo>
                    <a:pt x="5746" y="8031"/>
                    <a:pt x="5717" y="8016"/>
                    <a:pt x="5702" y="8016"/>
                  </a:cubicBezTo>
                  <a:cubicBezTo>
                    <a:pt x="5330" y="7945"/>
                    <a:pt x="4972" y="7830"/>
                    <a:pt x="4628" y="7701"/>
                  </a:cubicBezTo>
                  <a:cubicBezTo>
                    <a:pt x="4155" y="7544"/>
                    <a:pt x="3683" y="7443"/>
                    <a:pt x="3224" y="7242"/>
                  </a:cubicBezTo>
                  <a:cubicBezTo>
                    <a:pt x="3047" y="7205"/>
                    <a:pt x="2825" y="7032"/>
                    <a:pt x="2637" y="7032"/>
                  </a:cubicBezTo>
                  <a:cubicBezTo>
                    <a:pt x="2612" y="7032"/>
                    <a:pt x="2588" y="7035"/>
                    <a:pt x="2565" y="7042"/>
                  </a:cubicBezTo>
                  <a:cubicBezTo>
                    <a:pt x="2450" y="7114"/>
                    <a:pt x="2479" y="7314"/>
                    <a:pt x="2607" y="7343"/>
                  </a:cubicBezTo>
                  <a:cubicBezTo>
                    <a:pt x="3267" y="7643"/>
                    <a:pt x="3954" y="7830"/>
                    <a:pt x="4642" y="8045"/>
                  </a:cubicBezTo>
                  <a:cubicBezTo>
                    <a:pt x="4943" y="8174"/>
                    <a:pt x="5258" y="8245"/>
                    <a:pt x="5574" y="8317"/>
                  </a:cubicBezTo>
                  <a:cubicBezTo>
                    <a:pt x="5652" y="8327"/>
                    <a:pt x="5736" y="8350"/>
                    <a:pt x="5819" y="8350"/>
                  </a:cubicBezTo>
                  <a:cubicBezTo>
                    <a:pt x="5857" y="8350"/>
                    <a:pt x="5895" y="8345"/>
                    <a:pt x="5931" y="8331"/>
                  </a:cubicBezTo>
                  <a:cubicBezTo>
                    <a:pt x="5975" y="8317"/>
                    <a:pt x="5989" y="8302"/>
                    <a:pt x="6017" y="8274"/>
                  </a:cubicBezTo>
                  <a:cubicBezTo>
                    <a:pt x="6189" y="8532"/>
                    <a:pt x="6347" y="8776"/>
                    <a:pt x="6519" y="9005"/>
                  </a:cubicBezTo>
                  <a:cubicBezTo>
                    <a:pt x="7264" y="9836"/>
                    <a:pt x="7981" y="10681"/>
                    <a:pt x="8840" y="11368"/>
                  </a:cubicBezTo>
                  <a:cubicBezTo>
                    <a:pt x="9556" y="11956"/>
                    <a:pt x="10072" y="12357"/>
                    <a:pt x="10703" y="12902"/>
                  </a:cubicBezTo>
                  <a:cubicBezTo>
                    <a:pt x="10817" y="12988"/>
                    <a:pt x="10917" y="13088"/>
                    <a:pt x="11046" y="13131"/>
                  </a:cubicBezTo>
                  <a:cubicBezTo>
                    <a:pt x="11056" y="13133"/>
                    <a:pt x="11066" y="13134"/>
                    <a:pt x="11075" y="13134"/>
                  </a:cubicBezTo>
                  <a:cubicBezTo>
                    <a:pt x="11189" y="13134"/>
                    <a:pt x="11270" y="12979"/>
                    <a:pt x="11203" y="12873"/>
                  </a:cubicBezTo>
                  <a:cubicBezTo>
                    <a:pt x="11060" y="12715"/>
                    <a:pt x="10860" y="12629"/>
                    <a:pt x="10703" y="12472"/>
                  </a:cubicBezTo>
                  <a:cubicBezTo>
                    <a:pt x="9843" y="11712"/>
                    <a:pt x="8840" y="11024"/>
                    <a:pt x="7908" y="10037"/>
                  </a:cubicBezTo>
                  <a:cubicBezTo>
                    <a:pt x="7479" y="9535"/>
                    <a:pt x="6991" y="9076"/>
                    <a:pt x="6590" y="8547"/>
                  </a:cubicBezTo>
                  <a:cubicBezTo>
                    <a:pt x="6491" y="8403"/>
                    <a:pt x="6376" y="8216"/>
                    <a:pt x="6246" y="8016"/>
                  </a:cubicBezTo>
                  <a:cubicBezTo>
                    <a:pt x="6332" y="7787"/>
                    <a:pt x="6361" y="7515"/>
                    <a:pt x="6433" y="7314"/>
                  </a:cubicBezTo>
                  <a:cubicBezTo>
                    <a:pt x="6676" y="6541"/>
                    <a:pt x="6863" y="5767"/>
                    <a:pt x="6991" y="4965"/>
                  </a:cubicBezTo>
                  <a:cubicBezTo>
                    <a:pt x="7077" y="4291"/>
                    <a:pt x="7092" y="3675"/>
                    <a:pt x="7077" y="3088"/>
                  </a:cubicBezTo>
                  <a:cubicBezTo>
                    <a:pt x="7077" y="2916"/>
                    <a:pt x="7150" y="2543"/>
                    <a:pt x="6920" y="2529"/>
                  </a:cubicBezTo>
                  <a:cubicBezTo>
                    <a:pt x="6791" y="2529"/>
                    <a:pt x="6734" y="2658"/>
                    <a:pt x="6762" y="2772"/>
                  </a:cubicBezTo>
                  <a:lnTo>
                    <a:pt x="6762" y="2787"/>
                  </a:lnTo>
                  <a:cubicBezTo>
                    <a:pt x="6777" y="2816"/>
                    <a:pt x="6777" y="2816"/>
                    <a:pt x="6777" y="2830"/>
                  </a:cubicBezTo>
                  <a:cubicBezTo>
                    <a:pt x="6806" y="3016"/>
                    <a:pt x="6748" y="3475"/>
                    <a:pt x="6791" y="3489"/>
                  </a:cubicBezTo>
                  <a:cubicBezTo>
                    <a:pt x="6720" y="4736"/>
                    <a:pt x="6577" y="5810"/>
                    <a:pt x="6189" y="7042"/>
                  </a:cubicBezTo>
                  <a:cubicBezTo>
                    <a:pt x="6147" y="7200"/>
                    <a:pt x="6089" y="7443"/>
                    <a:pt x="6032" y="7658"/>
                  </a:cubicBezTo>
                  <a:cubicBezTo>
                    <a:pt x="5832" y="7328"/>
                    <a:pt x="5631" y="6971"/>
                    <a:pt x="5459" y="6684"/>
                  </a:cubicBezTo>
                  <a:cubicBezTo>
                    <a:pt x="5186" y="6182"/>
                    <a:pt x="4886" y="5681"/>
                    <a:pt x="4599" y="5179"/>
                  </a:cubicBezTo>
                  <a:cubicBezTo>
                    <a:pt x="4685" y="5065"/>
                    <a:pt x="4628" y="4893"/>
                    <a:pt x="4642" y="4764"/>
                  </a:cubicBezTo>
                  <a:cubicBezTo>
                    <a:pt x="4728" y="3403"/>
                    <a:pt x="4814" y="2171"/>
                    <a:pt x="4986" y="996"/>
                  </a:cubicBezTo>
                  <a:cubicBezTo>
                    <a:pt x="5029" y="824"/>
                    <a:pt x="5014" y="652"/>
                    <a:pt x="5001" y="480"/>
                  </a:cubicBezTo>
                  <a:cubicBezTo>
                    <a:pt x="5001" y="423"/>
                    <a:pt x="4957" y="365"/>
                    <a:pt x="4900" y="337"/>
                  </a:cubicBezTo>
                  <a:cubicBezTo>
                    <a:pt x="4874" y="331"/>
                    <a:pt x="4852" y="328"/>
                    <a:pt x="4832" y="328"/>
                  </a:cubicBezTo>
                  <a:cubicBezTo>
                    <a:pt x="4571" y="328"/>
                    <a:pt x="4750" y="815"/>
                    <a:pt x="4671" y="881"/>
                  </a:cubicBezTo>
                  <a:cubicBezTo>
                    <a:pt x="4456" y="2056"/>
                    <a:pt x="4428" y="3030"/>
                    <a:pt x="4342" y="4220"/>
                  </a:cubicBezTo>
                  <a:cubicBezTo>
                    <a:pt x="4342" y="4392"/>
                    <a:pt x="4327" y="4564"/>
                    <a:pt x="4327" y="4721"/>
                  </a:cubicBezTo>
                  <a:cubicBezTo>
                    <a:pt x="3654" y="3590"/>
                    <a:pt x="2980" y="2457"/>
                    <a:pt x="2450" y="1240"/>
                  </a:cubicBezTo>
                  <a:cubicBezTo>
                    <a:pt x="2279" y="853"/>
                    <a:pt x="2107" y="466"/>
                    <a:pt x="1935" y="94"/>
                  </a:cubicBezTo>
                  <a:cubicBezTo>
                    <a:pt x="1906" y="50"/>
                    <a:pt x="1877" y="22"/>
                    <a:pt x="1834" y="8"/>
                  </a:cubicBezTo>
                  <a:cubicBezTo>
                    <a:pt x="1820" y="3"/>
                    <a:pt x="1806" y="1"/>
                    <a:pt x="1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6955093" y="-1732581"/>
              <a:ext cx="442068" cy="889128"/>
            </a:xfrm>
            <a:custGeom>
              <a:avLst/>
              <a:gdLst/>
              <a:ahLst/>
              <a:cxnLst/>
              <a:rect l="l" t="t" r="r" b="b"/>
              <a:pathLst>
                <a:path w="7083" h="14246" extrusionOk="0">
                  <a:moveTo>
                    <a:pt x="5170" y="1"/>
                  </a:moveTo>
                  <a:cubicBezTo>
                    <a:pt x="5096" y="1"/>
                    <a:pt x="5021" y="49"/>
                    <a:pt x="5005" y="137"/>
                  </a:cubicBezTo>
                  <a:cubicBezTo>
                    <a:pt x="4690" y="1555"/>
                    <a:pt x="4332" y="2959"/>
                    <a:pt x="3945" y="4378"/>
                  </a:cubicBezTo>
                  <a:cubicBezTo>
                    <a:pt x="3931" y="4363"/>
                    <a:pt x="3916" y="4349"/>
                    <a:pt x="3888" y="4349"/>
                  </a:cubicBezTo>
                  <a:cubicBezTo>
                    <a:pt x="3687" y="4149"/>
                    <a:pt x="3186" y="3232"/>
                    <a:pt x="3043" y="2816"/>
                  </a:cubicBezTo>
                  <a:cubicBezTo>
                    <a:pt x="2785" y="2099"/>
                    <a:pt x="2670" y="1354"/>
                    <a:pt x="2470" y="638"/>
                  </a:cubicBezTo>
                  <a:cubicBezTo>
                    <a:pt x="2437" y="592"/>
                    <a:pt x="2393" y="573"/>
                    <a:pt x="2350" y="573"/>
                  </a:cubicBezTo>
                  <a:cubicBezTo>
                    <a:pt x="2258" y="573"/>
                    <a:pt x="2168" y="660"/>
                    <a:pt x="2197" y="768"/>
                  </a:cubicBezTo>
                  <a:cubicBezTo>
                    <a:pt x="2455" y="2071"/>
                    <a:pt x="2799" y="3346"/>
                    <a:pt x="3559" y="4435"/>
                  </a:cubicBezTo>
                  <a:cubicBezTo>
                    <a:pt x="3616" y="4506"/>
                    <a:pt x="3673" y="4564"/>
                    <a:pt x="3759" y="4607"/>
                  </a:cubicBezTo>
                  <a:cubicBezTo>
                    <a:pt x="3790" y="4628"/>
                    <a:pt x="3822" y="4641"/>
                    <a:pt x="3831" y="4641"/>
                  </a:cubicBezTo>
                  <a:cubicBezTo>
                    <a:pt x="3834" y="4641"/>
                    <a:pt x="3834" y="4640"/>
                    <a:pt x="3830" y="4636"/>
                  </a:cubicBezTo>
                  <a:lnTo>
                    <a:pt x="3830" y="4636"/>
                  </a:lnTo>
                  <a:lnTo>
                    <a:pt x="3845" y="4650"/>
                  </a:lnTo>
                  <a:cubicBezTo>
                    <a:pt x="3859" y="4650"/>
                    <a:pt x="3859" y="4665"/>
                    <a:pt x="3874" y="4678"/>
                  </a:cubicBezTo>
                  <a:cubicBezTo>
                    <a:pt x="3515" y="6011"/>
                    <a:pt x="3157" y="7343"/>
                    <a:pt x="2842" y="8690"/>
                  </a:cubicBezTo>
                  <a:cubicBezTo>
                    <a:pt x="2827" y="8705"/>
                    <a:pt x="2814" y="8718"/>
                    <a:pt x="2799" y="8718"/>
                  </a:cubicBezTo>
                  <a:cubicBezTo>
                    <a:pt x="2684" y="8590"/>
                    <a:pt x="2484" y="8317"/>
                    <a:pt x="2326" y="8145"/>
                  </a:cubicBezTo>
                  <a:cubicBezTo>
                    <a:pt x="1983" y="7644"/>
                    <a:pt x="1667" y="7114"/>
                    <a:pt x="1324" y="6613"/>
                  </a:cubicBezTo>
                  <a:cubicBezTo>
                    <a:pt x="1051" y="6011"/>
                    <a:pt x="808" y="5295"/>
                    <a:pt x="621" y="4621"/>
                  </a:cubicBezTo>
                  <a:cubicBezTo>
                    <a:pt x="478" y="4163"/>
                    <a:pt x="449" y="3618"/>
                    <a:pt x="249" y="3203"/>
                  </a:cubicBezTo>
                  <a:cubicBezTo>
                    <a:pt x="224" y="3188"/>
                    <a:pt x="198" y="3181"/>
                    <a:pt x="173" y="3181"/>
                  </a:cubicBezTo>
                  <a:cubicBezTo>
                    <a:pt x="81" y="3181"/>
                    <a:pt x="0" y="3273"/>
                    <a:pt x="34" y="3375"/>
                  </a:cubicBezTo>
                  <a:cubicBezTo>
                    <a:pt x="363" y="4736"/>
                    <a:pt x="636" y="6212"/>
                    <a:pt x="1481" y="7358"/>
                  </a:cubicBezTo>
                  <a:cubicBezTo>
                    <a:pt x="1767" y="7830"/>
                    <a:pt x="2082" y="8317"/>
                    <a:pt x="2398" y="8676"/>
                  </a:cubicBezTo>
                  <a:cubicBezTo>
                    <a:pt x="2512" y="8776"/>
                    <a:pt x="2569" y="8934"/>
                    <a:pt x="2728" y="8991"/>
                  </a:cubicBezTo>
                  <a:cubicBezTo>
                    <a:pt x="2741" y="9005"/>
                    <a:pt x="2770" y="9005"/>
                    <a:pt x="2785" y="9005"/>
                  </a:cubicBezTo>
                  <a:cubicBezTo>
                    <a:pt x="2569" y="10237"/>
                    <a:pt x="2340" y="11469"/>
                    <a:pt x="2054" y="12701"/>
                  </a:cubicBezTo>
                  <a:cubicBezTo>
                    <a:pt x="1996" y="13016"/>
                    <a:pt x="2011" y="13175"/>
                    <a:pt x="1925" y="13418"/>
                  </a:cubicBezTo>
                  <a:cubicBezTo>
                    <a:pt x="1868" y="13675"/>
                    <a:pt x="1897" y="13704"/>
                    <a:pt x="1811" y="13948"/>
                  </a:cubicBezTo>
                  <a:cubicBezTo>
                    <a:pt x="1728" y="14077"/>
                    <a:pt x="1829" y="14246"/>
                    <a:pt x="1963" y="14246"/>
                  </a:cubicBezTo>
                  <a:cubicBezTo>
                    <a:pt x="1992" y="14246"/>
                    <a:pt x="2023" y="14238"/>
                    <a:pt x="2054" y="14220"/>
                  </a:cubicBezTo>
                  <a:cubicBezTo>
                    <a:pt x="2168" y="14105"/>
                    <a:pt x="2183" y="13905"/>
                    <a:pt x="2226" y="13761"/>
                  </a:cubicBezTo>
                  <a:cubicBezTo>
                    <a:pt x="2455" y="12458"/>
                    <a:pt x="2900" y="10552"/>
                    <a:pt x="3157" y="8934"/>
                  </a:cubicBezTo>
                  <a:cubicBezTo>
                    <a:pt x="3171" y="8877"/>
                    <a:pt x="3186" y="8819"/>
                    <a:pt x="3200" y="8747"/>
                  </a:cubicBezTo>
                  <a:cubicBezTo>
                    <a:pt x="3329" y="8632"/>
                    <a:pt x="3444" y="8489"/>
                    <a:pt x="3572" y="8361"/>
                  </a:cubicBezTo>
                  <a:cubicBezTo>
                    <a:pt x="4145" y="7744"/>
                    <a:pt x="4690" y="7314"/>
                    <a:pt x="5306" y="6699"/>
                  </a:cubicBezTo>
                  <a:cubicBezTo>
                    <a:pt x="5536" y="6470"/>
                    <a:pt x="5721" y="6212"/>
                    <a:pt x="5951" y="5983"/>
                  </a:cubicBezTo>
                  <a:cubicBezTo>
                    <a:pt x="6223" y="5738"/>
                    <a:pt x="6453" y="5452"/>
                    <a:pt x="6610" y="5123"/>
                  </a:cubicBezTo>
                  <a:cubicBezTo>
                    <a:pt x="6682" y="5022"/>
                    <a:pt x="7083" y="4707"/>
                    <a:pt x="6753" y="4621"/>
                  </a:cubicBezTo>
                  <a:cubicBezTo>
                    <a:pt x="6667" y="4621"/>
                    <a:pt x="6624" y="4707"/>
                    <a:pt x="6581" y="4764"/>
                  </a:cubicBezTo>
                  <a:cubicBezTo>
                    <a:pt x="6510" y="4865"/>
                    <a:pt x="6395" y="4951"/>
                    <a:pt x="6338" y="5079"/>
                  </a:cubicBezTo>
                  <a:cubicBezTo>
                    <a:pt x="6195" y="5409"/>
                    <a:pt x="5937" y="5639"/>
                    <a:pt x="5664" y="5897"/>
                  </a:cubicBezTo>
                  <a:cubicBezTo>
                    <a:pt x="4905" y="6785"/>
                    <a:pt x="4074" y="7372"/>
                    <a:pt x="3329" y="8203"/>
                  </a:cubicBezTo>
                  <a:cubicBezTo>
                    <a:pt x="3601" y="7043"/>
                    <a:pt x="3931" y="5882"/>
                    <a:pt x="4218" y="4707"/>
                  </a:cubicBezTo>
                  <a:cubicBezTo>
                    <a:pt x="4246" y="4650"/>
                    <a:pt x="4260" y="4592"/>
                    <a:pt x="4275" y="4535"/>
                  </a:cubicBezTo>
                  <a:cubicBezTo>
                    <a:pt x="4418" y="4306"/>
                    <a:pt x="4561" y="4077"/>
                    <a:pt x="4733" y="3876"/>
                  </a:cubicBezTo>
                  <a:cubicBezTo>
                    <a:pt x="4991" y="3518"/>
                    <a:pt x="5635" y="2974"/>
                    <a:pt x="5979" y="2501"/>
                  </a:cubicBezTo>
                  <a:cubicBezTo>
                    <a:pt x="6109" y="2344"/>
                    <a:pt x="6281" y="2128"/>
                    <a:pt x="6453" y="1856"/>
                  </a:cubicBezTo>
                  <a:cubicBezTo>
                    <a:pt x="6581" y="1670"/>
                    <a:pt x="6768" y="1541"/>
                    <a:pt x="6911" y="1354"/>
                  </a:cubicBezTo>
                  <a:cubicBezTo>
                    <a:pt x="6982" y="1297"/>
                    <a:pt x="6982" y="1154"/>
                    <a:pt x="6896" y="1111"/>
                  </a:cubicBezTo>
                  <a:cubicBezTo>
                    <a:pt x="6871" y="1095"/>
                    <a:pt x="6847" y="1089"/>
                    <a:pt x="6824" y="1089"/>
                  </a:cubicBezTo>
                  <a:cubicBezTo>
                    <a:pt x="6744" y="1089"/>
                    <a:pt x="6680" y="1173"/>
                    <a:pt x="6624" y="1240"/>
                  </a:cubicBezTo>
                  <a:cubicBezTo>
                    <a:pt x="6266" y="1526"/>
                    <a:pt x="6065" y="1856"/>
                    <a:pt x="5822" y="2172"/>
                  </a:cubicBezTo>
                  <a:cubicBezTo>
                    <a:pt x="5536" y="2601"/>
                    <a:pt x="4934" y="3102"/>
                    <a:pt x="4518" y="3633"/>
                  </a:cubicBezTo>
                  <a:cubicBezTo>
                    <a:pt x="4791" y="2573"/>
                    <a:pt x="5049" y="1498"/>
                    <a:pt x="5306" y="438"/>
                  </a:cubicBezTo>
                  <a:cubicBezTo>
                    <a:pt x="5306" y="323"/>
                    <a:pt x="5377" y="195"/>
                    <a:pt x="5320" y="94"/>
                  </a:cubicBezTo>
                  <a:cubicBezTo>
                    <a:pt x="5289" y="31"/>
                    <a:pt x="5230" y="1"/>
                    <a:pt x="5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7280193" y="-1460593"/>
              <a:ext cx="405744" cy="555346"/>
            </a:xfrm>
            <a:custGeom>
              <a:avLst/>
              <a:gdLst/>
              <a:ahLst/>
              <a:cxnLst/>
              <a:rect l="l" t="t" r="r" b="b"/>
              <a:pathLst>
                <a:path w="6501" h="8898" extrusionOk="0">
                  <a:moveTo>
                    <a:pt x="3230" y="1"/>
                  </a:moveTo>
                  <a:cubicBezTo>
                    <a:pt x="3162" y="1"/>
                    <a:pt x="3093" y="40"/>
                    <a:pt x="3077" y="120"/>
                  </a:cubicBezTo>
                  <a:cubicBezTo>
                    <a:pt x="2905" y="1395"/>
                    <a:pt x="2762" y="2685"/>
                    <a:pt x="2705" y="3988"/>
                  </a:cubicBezTo>
                  <a:lnTo>
                    <a:pt x="2705" y="4003"/>
                  </a:lnTo>
                  <a:cubicBezTo>
                    <a:pt x="2390" y="4461"/>
                    <a:pt x="2088" y="4920"/>
                    <a:pt x="1788" y="5407"/>
                  </a:cubicBezTo>
                  <a:cubicBezTo>
                    <a:pt x="1244" y="6252"/>
                    <a:pt x="642" y="7069"/>
                    <a:pt x="327" y="8043"/>
                  </a:cubicBezTo>
                  <a:cubicBezTo>
                    <a:pt x="254" y="8257"/>
                    <a:pt x="155" y="8387"/>
                    <a:pt x="25" y="8687"/>
                  </a:cubicBezTo>
                  <a:cubicBezTo>
                    <a:pt x="1" y="8797"/>
                    <a:pt x="101" y="8897"/>
                    <a:pt x="202" y="8897"/>
                  </a:cubicBezTo>
                  <a:cubicBezTo>
                    <a:pt x="220" y="8897"/>
                    <a:pt x="238" y="8894"/>
                    <a:pt x="254" y="8888"/>
                  </a:cubicBezTo>
                  <a:cubicBezTo>
                    <a:pt x="340" y="8874"/>
                    <a:pt x="384" y="8802"/>
                    <a:pt x="413" y="8744"/>
                  </a:cubicBezTo>
                  <a:cubicBezTo>
                    <a:pt x="756" y="8100"/>
                    <a:pt x="842" y="7627"/>
                    <a:pt x="1186" y="7040"/>
                  </a:cubicBezTo>
                  <a:cubicBezTo>
                    <a:pt x="1788" y="6094"/>
                    <a:pt x="2390" y="5149"/>
                    <a:pt x="3005" y="4203"/>
                  </a:cubicBezTo>
                  <a:cubicBezTo>
                    <a:pt x="3034" y="4146"/>
                    <a:pt x="3091" y="4089"/>
                    <a:pt x="3120" y="4031"/>
                  </a:cubicBezTo>
                  <a:cubicBezTo>
                    <a:pt x="3278" y="3917"/>
                    <a:pt x="3435" y="3816"/>
                    <a:pt x="3521" y="3787"/>
                  </a:cubicBezTo>
                  <a:cubicBezTo>
                    <a:pt x="4008" y="3602"/>
                    <a:pt x="4810" y="3300"/>
                    <a:pt x="5140" y="3115"/>
                  </a:cubicBezTo>
                  <a:cubicBezTo>
                    <a:pt x="5456" y="3000"/>
                    <a:pt x="6000" y="2756"/>
                    <a:pt x="6157" y="2670"/>
                  </a:cubicBezTo>
                  <a:cubicBezTo>
                    <a:pt x="6272" y="2599"/>
                    <a:pt x="6501" y="2584"/>
                    <a:pt x="6458" y="2398"/>
                  </a:cubicBezTo>
                  <a:cubicBezTo>
                    <a:pt x="6432" y="2319"/>
                    <a:pt x="6382" y="2292"/>
                    <a:pt x="6323" y="2292"/>
                  </a:cubicBezTo>
                  <a:cubicBezTo>
                    <a:pt x="6221" y="2292"/>
                    <a:pt x="6090" y="2371"/>
                    <a:pt x="6000" y="2398"/>
                  </a:cubicBezTo>
                  <a:cubicBezTo>
                    <a:pt x="5813" y="2469"/>
                    <a:pt x="5628" y="2584"/>
                    <a:pt x="5341" y="2685"/>
                  </a:cubicBezTo>
                  <a:cubicBezTo>
                    <a:pt x="4768" y="2899"/>
                    <a:pt x="4409" y="3115"/>
                    <a:pt x="3836" y="3329"/>
                  </a:cubicBezTo>
                  <a:cubicBezTo>
                    <a:pt x="3750" y="3358"/>
                    <a:pt x="3664" y="3386"/>
                    <a:pt x="3578" y="3430"/>
                  </a:cubicBezTo>
                  <a:cubicBezTo>
                    <a:pt x="3880" y="3029"/>
                    <a:pt x="4209" y="2613"/>
                    <a:pt x="4495" y="2140"/>
                  </a:cubicBezTo>
                  <a:cubicBezTo>
                    <a:pt x="4868" y="1539"/>
                    <a:pt x="5341" y="951"/>
                    <a:pt x="5670" y="320"/>
                  </a:cubicBezTo>
                  <a:cubicBezTo>
                    <a:pt x="5688" y="191"/>
                    <a:pt x="5582" y="104"/>
                    <a:pt x="5478" y="104"/>
                  </a:cubicBezTo>
                  <a:cubicBezTo>
                    <a:pt x="5420" y="104"/>
                    <a:pt x="5362" y="131"/>
                    <a:pt x="5326" y="192"/>
                  </a:cubicBezTo>
                  <a:cubicBezTo>
                    <a:pt x="4596" y="1424"/>
                    <a:pt x="3807" y="2456"/>
                    <a:pt x="3020" y="3544"/>
                  </a:cubicBezTo>
                  <a:cubicBezTo>
                    <a:pt x="3106" y="2771"/>
                    <a:pt x="3163" y="1682"/>
                    <a:pt x="3292" y="893"/>
                  </a:cubicBezTo>
                  <a:cubicBezTo>
                    <a:pt x="3307" y="578"/>
                    <a:pt x="3406" y="421"/>
                    <a:pt x="3364" y="77"/>
                  </a:cubicBezTo>
                  <a:cubicBezTo>
                    <a:pt x="3338" y="26"/>
                    <a:pt x="3284" y="1"/>
                    <a:pt x="3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6"/>
          <p:cNvSpPr/>
          <p:nvPr/>
        </p:nvSpPr>
        <p:spPr>
          <a:xfrm rot="10800000">
            <a:off x="-25" y="4916803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6"/>
          <p:cNvGrpSpPr/>
          <p:nvPr/>
        </p:nvGrpSpPr>
        <p:grpSpPr>
          <a:xfrm rot="-9772188" flipH="1">
            <a:off x="69533" y="3211455"/>
            <a:ext cx="504006" cy="807182"/>
            <a:chOff x="7734052" y="1174159"/>
            <a:chExt cx="657449" cy="712316"/>
          </a:xfrm>
        </p:grpSpPr>
        <p:grpSp>
          <p:nvGrpSpPr>
            <p:cNvPr id="99" name="Google Shape;99;p6"/>
            <p:cNvGrpSpPr/>
            <p:nvPr/>
          </p:nvGrpSpPr>
          <p:grpSpPr>
            <a:xfrm>
              <a:off x="7734052" y="1174159"/>
              <a:ext cx="657449" cy="657282"/>
              <a:chOff x="6971958" y="789872"/>
              <a:chExt cx="593312" cy="593161"/>
            </a:xfrm>
          </p:grpSpPr>
          <p:sp>
            <p:nvSpPr>
              <p:cNvPr id="100" name="Google Shape;100;p6"/>
              <p:cNvSpPr/>
              <p:nvPr/>
            </p:nvSpPr>
            <p:spPr>
              <a:xfrm rot="1327811">
                <a:off x="7065344" y="794592"/>
                <a:ext cx="126871" cy="520608"/>
              </a:xfrm>
              <a:custGeom>
                <a:avLst/>
                <a:gdLst/>
                <a:ahLst/>
                <a:cxnLst/>
                <a:rect l="l" t="t" r="r" b="b"/>
                <a:pathLst>
                  <a:path w="5075" h="20825" extrusionOk="0">
                    <a:moveTo>
                      <a:pt x="2385" y="1"/>
                    </a:moveTo>
                    <a:cubicBezTo>
                      <a:pt x="2190" y="1"/>
                      <a:pt x="1996" y="76"/>
                      <a:pt x="1886" y="252"/>
                    </a:cubicBezTo>
                    <a:cubicBezTo>
                      <a:pt x="1128" y="1701"/>
                      <a:pt x="0" y="3344"/>
                      <a:pt x="613" y="4970"/>
                    </a:cubicBezTo>
                    <a:cubicBezTo>
                      <a:pt x="1112" y="6018"/>
                      <a:pt x="2240" y="6855"/>
                      <a:pt x="2755" y="7418"/>
                    </a:cubicBezTo>
                    <a:cubicBezTo>
                      <a:pt x="3834" y="8385"/>
                      <a:pt x="3898" y="9899"/>
                      <a:pt x="3077" y="11107"/>
                    </a:cubicBezTo>
                    <a:cubicBezTo>
                      <a:pt x="2481" y="12267"/>
                      <a:pt x="1241" y="13700"/>
                      <a:pt x="1225" y="14505"/>
                    </a:cubicBezTo>
                    <a:cubicBezTo>
                      <a:pt x="1160" y="15246"/>
                      <a:pt x="1611" y="16680"/>
                      <a:pt x="1789" y="16857"/>
                    </a:cubicBezTo>
                    <a:cubicBezTo>
                      <a:pt x="2255" y="17711"/>
                      <a:pt x="2932" y="18452"/>
                      <a:pt x="2884" y="18774"/>
                    </a:cubicBezTo>
                    <a:cubicBezTo>
                      <a:pt x="2835" y="19386"/>
                      <a:pt x="2884" y="19450"/>
                      <a:pt x="2755" y="19805"/>
                    </a:cubicBezTo>
                    <a:cubicBezTo>
                      <a:pt x="2674" y="20046"/>
                      <a:pt x="2545" y="20303"/>
                      <a:pt x="2723" y="20529"/>
                    </a:cubicBezTo>
                    <a:cubicBezTo>
                      <a:pt x="2910" y="20737"/>
                      <a:pt x="3114" y="20825"/>
                      <a:pt x="3306" y="20825"/>
                    </a:cubicBezTo>
                    <a:cubicBezTo>
                      <a:pt x="3696" y="20825"/>
                      <a:pt x="4038" y="20466"/>
                      <a:pt x="4091" y="20013"/>
                    </a:cubicBezTo>
                    <a:cubicBezTo>
                      <a:pt x="4220" y="19450"/>
                      <a:pt x="4301" y="18838"/>
                      <a:pt x="4140" y="18274"/>
                    </a:cubicBezTo>
                    <a:cubicBezTo>
                      <a:pt x="3930" y="17646"/>
                      <a:pt x="3447" y="17146"/>
                      <a:pt x="3110" y="16583"/>
                    </a:cubicBezTo>
                    <a:cubicBezTo>
                      <a:pt x="2659" y="15907"/>
                      <a:pt x="2498" y="14908"/>
                      <a:pt x="2562" y="14361"/>
                    </a:cubicBezTo>
                    <a:lnTo>
                      <a:pt x="2562" y="14344"/>
                    </a:lnTo>
                    <a:cubicBezTo>
                      <a:pt x="3271" y="13169"/>
                      <a:pt x="4059" y="12025"/>
                      <a:pt x="4639" y="10801"/>
                    </a:cubicBezTo>
                    <a:cubicBezTo>
                      <a:pt x="5075" y="9738"/>
                      <a:pt x="5042" y="8514"/>
                      <a:pt x="4381" y="7532"/>
                    </a:cubicBezTo>
                    <a:cubicBezTo>
                      <a:pt x="3157" y="5792"/>
                      <a:pt x="1192" y="5099"/>
                      <a:pt x="1692" y="3521"/>
                    </a:cubicBezTo>
                    <a:cubicBezTo>
                      <a:pt x="1998" y="2249"/>
                      <a:pt x="2465" y="1749"/>
                      <a:pt x="2996" y="574"/>
                    </a:cubicBezTo>
                    <a:cubicBezTo>
                      <a:pt x="3078" y="235"/>
                      <a:pt x="2729" y="1"/>
                      <a:pt x="238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6"/>
              <p:cNvSpPr/>
              <p:nvPr/>
            </p:nvSpPr>
            <p:spPr>
              <a:xfrm rot="1327811">
                <a:off x="7219240" y="835643"/>
                <a:ext cx="121196" cy="529333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21174" extrusionOk="0">
                    <a:moveTo>
                      <a:pt x="2915" y="0"/>
                    </a:moveTo>
                    <a:cubicBezTo>
                      <a:pt x="2718" y="0"/>
                      <a:pt x="2525" y="74"/>
                      <a:pt x="2416" y="247"/>
                    </a:cubicBezTo>
                    <a:cubicBezTo>
                      <a:pt x="1562" y="1422"/>
                      <a:pt x="918" y="2710"/>
                      <a:pt x="660" y="4063"/>
                    </a:cubicBezTo>
                    <a:cubicBezTo>
                      <a:pt x="516" y="4724"/>
                      <a:pt x="548" y="5401"/>
                      <a:pt x="934" y="5980"/>
                    </a:cubicBezTo>
                    <a:cubicBezTo>
                      <a:pt x="1450" y="6930"/>
                      <a:pt x="2432" y="7542"/>
                      <a:pt x="2932" y="8315"/>
                    </a:cubicBezTo>
                    <a:cubicBezTo>
                      <a:pt x="4107" y="9894"/>
                      <a:pt x="3222" y="11392"/>
                      <a:pt x="1901" y="12938"/>
                    </a:cubicBezTo>
                    <a:cubicBezTo>
                      <a:pt x="709" y="14484"/>
                      <a:pt x="0" y="15741"/>
                      <a:pt x="1224" y="16933"/>
                    </a:cubicBezTo>
                    <a:cubicBezTo>
                      <a:pt x="1820" y="17625"/>
                      <a:pt x="1901" y="17577"/>
                      <a:pt x="2191" y="18543"/>
                    </a:cubicBezTo>
                    <a:cubicBezTo>
                      <a:pt x="2287" y="18945"/>
                      <a:pt x="2238" y="19284"/>
                      <a:pt x="2062" y="19815"/>
                    </a:cubicBezTo>
                    <a:cubicBezTo>
                      <a:pt x="1981" y="20008"/>
                      <a:pt x="2030" y="19864"/>
                      <a:pt x="1787" y="20283"/>
                    </a:cubicBezTo>
                    <a:cubicBezTo>
                      <a:pt x="1562" y="20605"/>
                      <a:pt x="1772" y="21056"/>
                      <a:pt x="2206" y="21152"/>
                    </a:cubicBezTo>
                    <a:cubicBezTo>
                      <a:pt x="2274" y="21167"/>
                      <a:pt x="2337" y="21174"/>
                      <a:pt x="2396" y="21174"/>
                    </a:cubicBezTo>
                    <a:cubicBezTo>
                      <a:pt x="2931" y="21174"/>
                      <a:pt x="3146" y="20627"/>
                      <a:pt x="3334" y="20251"/>
                    </a:cubicBezTo>
                    <a:cubicBezTo>
                      <a:pt x="3640" y="19413"/>
                      <a:pt x="3720" y="18930"/>
                      <a:pt x="3398" y="17882"/>
                    </a:cubicBezTo>
                    <a:cubicBezTo>
                      <a:pt x="3140" y="17045"/>
                      <a:pt x="2657" y="16626"/>
                      <a:pt x="2271" y="16192"/>
                    </a:cubicBezTo>
                    <a:cubicBezTo>
                      <a:pt x="2238" y="16143"/>
                      <a:pt x="2045" y="15917"/>
                      <a:pt x="2013" y="15821"/>
                    </a:cubicBezTo>
                    <a:cubicBezTo>
                      <a:pt x="1997" y="15805"/>
                      <a:pt x="1997" y="15788"/>
                      <a:pt x="1981" y="15756"/>
                    </a:cubicBezTo>
                    <a:cubicBezTo>
                      <a:pt x="1965" y="15724"/>
                      <a:pt x="1965" y="15709"/>
                      <a:pt x="1949" y="15676"/>
                    </a:cubicBezTo>
                    <a:cubicBezTo>
                      <a:pt x="1949" y="15547"/>
                      <a:pt x="1949" y="15402"/>
                      <a:pt x="1965" y="15273"/>
                    </a:cubicBezTo>
                    <a:cubicBezTo>
                      <a:pt x="2496" y="13840"/>
                      <a:pt x="4639" y="12213"/>
                      <a:pt x="4719" y="10007"/>
                    </a:cubicBezTo>
                    <a:cubicBezTo>
                      <a:pt x="4848" y="8444"/>
                      <a:pt x="3544" y="7204"/>
                      <a:pt x="2416" y="6092"/>
                    </a:cubicBezTo>
                    <a:cubicBezTo>
                      <a:pt x="1804" y="5368"/>
                      <a:pt x="1579" y="4627"/>
                      <a:pt x="2142" y="3258"/>
                    </a:cubicBezTo>
                    <a:cubicBezTo>
                      <a:pt x="2496" y="2163"/>
                      <a:pt x="2932" y="1696"/>
                      <a:pt x="3559" y="584"/>
                    </a:cubicBezTo>
                    <a:cubicBezTo>
                      <a:pt x="3642" y="242"/>
                      <a:pt x="3271" y="0"/>
                      <a:pt x="29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6"/>
              <p:cNvSpPr/>
              <p:nvPr/>
            </p:nvSpPr>
            <p:spPr>
              <a:xfrm rot="1327811">
                <a:off x="7361062" y="888146"/>
                <a:ext cx="115971" cy="491134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9646" extrusionOk="0">
                    <a:moveTo>
                      <a:pt x="3043" y="1"/>
                    </a:moveTo>
                    <a:cubicBezTo>
                      <a:pt x="2866" y="1"/>
                      <a:pt x="2691" y="72"/>
                      <a:pt x="2577" y="246"/>
                    </a:cubicBezTo>
                    <a:cubicBezTo>
                      <a:pt x="1626" y="1631"/>
                      <a:pt x="145" y="3209"/>
                      <a:pt x="0" y="4852"/>
                    </a:cubicBezTo>
                    <a:cubicBezTo>
                      <a:pt x="97" y="6109"/>
                      <a:pt x="982" y="7204"/>
                      <a:pt x="1530" y="8347"/>
                    </a:cubicBezTo>
                    <a:cubicBezTo>
                      <a:pt x="1852" y="8830"/>
                      <a:pt x="2159" y="9023"/>
                      <a:pt x="2545" y="9652"/>
                    </a:cubicBezTo>
                    <a:cubicBezTo>
                      <a:pt x="3028" y="10247"/>
                      <a:pt x="3140" y="11278"/>
                      <a:pt x="2996" y="11697"/>
                    </a:cubicBezTo>
                    <a:cubicBezTo>
                      <a:pt x="2867" y="12197"/>
                      <a:pt x="2416" y="12889"/>
                      <a:pt x="2110" y="13146"/>
                    </a:cubicBezTo>
                    <a:cubicBezTo>
                      <a:pt x="1014" y="13952"/>
                      <a:pt x="194" y="15064"/>
                      <a:pt x="129" y="16320"/>
                    </a:cubicBezTo>
                    <a:cubicBezTo>
                      <a:pt x="129" y="17190"/>
                      <a:pt x="419" y="18027"/>
                      <a:pt x="806" y="18816"/>
                    </a:cubicBezTo>
                    <a:cubicBezTo>
                      <a:pt x="1096" y="19235"/>
                      <a:pt x="821" y="19170"/>
                      <a:pt x="1337" y="19557"/>
                    </a:cubicBezTo>
                    <a:cubicBezTo>
                      <a:pt x="1450" y="19618"/>
                      <a:pt x="1572" y="19646"/>
                      <a:pt x="1692" y="19646"/>
                    </a:cubicBezTo>
                    <a:cubicBezTo>
                      <a:pt x="2135" y="19646"/>
                      <a:pt x="2552" y="19270"/>
                      <a:pt x="2400" y="18865"/>
                    </a:cubicBezTo>
                    <a:cubicBezTo>
                      <a:pt x="2335" y="18719"/>
                      <a:pt x="2255" y="18575"/>
                      <a:pt x="2174" y="18446"/>
                    </a:cubicBezTo>
                    <a:lnTo>
                      <a:pt x="2174" y="18446"/>
                    </a:lnTo>
                    <a:cubicBezTo>
                      <a:pt x="2181" y="18453"/>
                      <a:pt x="2184" y="18456"/>
                      <a:pt x="2186" y="18456"/>
                    </a:cubicBezTo>
                    <a:cubicBezTo>
                      <a:pt x="2192" y="18456"/>
                      <a:pt x="2161" y="18406"/>
                      <a:pt x="2110" y="18317"/>
                    </a:cubicBezTo>
                    <a:lnTo>
                      <a:pt x="2110" y="18317"/>
                    </a:lnTo>
                    <a:lnTo>
                      <a:pt x="2126" y="18333"/>
                    </a:lnTo>
                    <a:cubicBezTo>
                      <a:pt x="2126" y="18317"/>
                      <a:pt x="2110" y="18300"/>
                      <a:pt x="2110" y="18285"/>
                    </a:cubicBezTo>
                    <a:cubicBezTo>
                      <a:pt x="1224" y="16658"/>
                      <a:pt x="1514" y="15498"/>
                      <a:pt x="2335" y="14628"/>
                    </a:cubicBezTo>
                    <a:cubicBezTo>
                      <a:pt x="3286" y="13840"/>
                      <a:pt x="4156" y="12905"/>
                      <a:pt x="4300" y="11746"/>
                    </a:cubicBezTo>
                    <a:cubicBezTo>
                      <a:pt x="4639" y="10408"/>
                      <a:pt x="3495" y="8814"/>
                      <a:pt x="2706" y="8041"/>
                    </a:cubicBezTo>
                    <a:cubicBezTo>
                      <a:pt x="2045" y="6882"/>
                      <a:pt x="1594" y="6317"/>
                      <a:pt x="1224" y="5142"/>
                    </a:cubicBezTo>
                    <a:cubicBezTo>
                      <a:pt x="886" y="4256"/>
                      <a:pt x="2528" y="2211"/>
                      <a:pt x="3576" y="729"/>
                    </a:cubicBezTo>
                    <a:cubicBezTo>
                      <a:pt x="3843" y="361"/>
                      <a:pt x="3440" y="1"/>
                      <a:pt x="30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" name="Google Shape;103;p6"/>
            <p:cNvSpPr/>
            <p:nvPr/>
          </p:nvSpPr>
          <p:spPr>
            <a:xfrm rot="-9838318">
              <a:off x="7773166" y="1694317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 rot="-9838318">
              <a:off x="7916016" y="1741542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 rot="-9838318">
              <a:off x="8063646" y="1758221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06;p6"/>
          <p:cNvGrpSpPr/>
          <p:nvPr/>
        </p:nvGrpSpPr>
        <p:grpSpPr>
          <a:xfrm>
            <a:off x="8279847" y="804505"/>
            <a:ext cx="1342239" cy="1322167"/>
            <a:chOff x="954600" y="1317375"/>
            <a:chExt cx="1670075" cy="1645100"/>
          </a:xfrm>
        </p:grpSpPr>
        <p:sp>
          <p:nvSpPr>
            <p:cNvPr id="107" name="Google Shape;107;p6"/>
            <p:cNvSpPr/>
            <p:nvPr/>
          </p:nvSpPr>
          <p:spPr>
            <a:xfrm>
              <a:off x="954600" y="1317375"/>
              <a:ext cx="1670075" cy="846350"/>
            </a:xfrm>
            <a:custGeom>
              <a:avLst/>
              <a:gdLst/>
              <a:ahLst/>
              <a:cxnLst/>
              <a:rect l="l" t="t" r="r" b="b"/>
              <a:pathLst>
                <a:path w="66803" h="33854" extrusionOk="0">
                  <a:moveTo>
                    <a:pt x="14000" y="12739"/>
                  </a:moveTo>
                  <a:lnTo>
                    <a:pt x="14000" y="12739"/>
                  </a:lnTo>
                  <a:cubicBezTo>
                    <a:pt x="13947" y="12871"/>
                    <a:pt x="13894" y="12976"/>
                    <a:pt x="13868" y="13108"/>
                  </a:cubicBezTo>
                  <a:cubicBezTo>
                    <a:pt x="13736" y="13373"/>
                    <a:pt x="13630" y="13637"/>
                    <a:pt x="13525" y="13927"/>
                  </a:cubicBezTo>
                  <a:lnTo>
                    <a:pt x="13472" y="14007"/>
                  </a:lnTo>
                  <a:cubicBezTo>
                    <a:pt x="13657" y="13584"/>
                    <a:pt x="13815" y="13161"/>
                    <a:pt x="14000" y="12739"/>
                  </a:cubicBezTo>
                  <a:close/>
                  <a:moveTo>
                    <a:pt x="2378" y="24678"/>
                  </a:moveTo>
                  <a:lnTo>
                    <a:pt x="2336" y="24741"/>
                  </a:lnTo>
                  <a:lnTo>
                    <a:pt x="2336" y="24741"/>
                  </a:lnTo>
                  <a:cubicBezTo>
                    <a:pt x="2352" y="24721"/>
                    <a:pt x="2367" y="24699"/>
                    <a:pt x="2378" y="24678"/>
                  </a:cubicBezTo>
                  <a:close/>
                  <a:moveTo>
                    <a:pt x="24507" y="0"/>
                  </a:moveTo>
                  <a:cubicBezTo>
                    <a:pt x="23981" y="0"/>
                    <a:pt x="23455" y="89"/>
                    <a:pt x="22955" y="271"/>
                  </a:cubicBezTo>
                  <a:cubicBezTo>
                    <a:pt x="22585" y="377"/>
                    <a:pt x="22241" y="535"/>
                    <a:pt x="21898" y="720"/>
                  </a:cubicBezTo>
                  <a:cubicBezTo>
                    <a:pt x="21766" y="799"/>
                    <a:pt x="21634" y="879"/>
                    <a:pt x="21502" y="984"/>
                  </a:cubicBezTo>
                  <a:lnTo>
                    <a:pt x="21475" y="1011"/>
                  </a:lnTo>
                  <a:lnTo>
                    <a:pt x="21502" y="1011"/>
                  </a:lnTo>
                  <a:cubicBezTo>
                    <a:pt x="21449" y="1064"/>
                    <a:pt x="21370" y="1116"/>
                    <a:pt x="21317" y="1169"/>
                  </a:cubicBezTo>
                  <a:cubicBezTo>
                    <a:pt x="21343" y="1143"/>
                    <a:pt x="21370" y="1116"/>
                    <a:pt x="21396" y="1090"/>
                  </a:cubicBezTo>
                  <a:lnTo>
                    <a:pt x="21396" y="1090"/>
                  </a:lnTo>
                  <a:cubicBezTo>
                    <a:pt x="20973" y="1380"/>
                    <a:pt x="20604" y="1697"/>
                    <a:pt x="20260" y="2094"/>
                  </a:cubicBezTo>
                  <a:cubicBezTo>
                    <a:pt x="19864" y="2463"/>
                    <a:pt x="19468" y="2860"/>
                    <a:pt x="19124" y="3282"/>
                  </a:cubicBezTo>
                  <a:cubicBezTo>
                    <a:pt x="18702" y="3705"/>
                    <a:pt x="18358" y="4154"/>
                    <a:pt x="18068" y="4656"/>
                  </a:cubicBezTo>
                  <a:cubicBezTo>
                    <a:pt x="17830" y="4920"/>
                    <a:pt x="17645" y="5184"/>
                    <a:pt x="17460" y="5475"/>
                  </a:cubicBezTo>
                  <a:cubicBezTo>
                    <a:pt x="17196" y="5924"/>
                    <a:pt x="16932" y="6373"/>
                    <a:pt x="16694" y="6848"/>
                  </a:cubicBezTo>
                  <a:cubicBezTo>
                    <a:pt x="14898" y="9780"/>
                    <a:pt x="13445" y="12950"/>
                    <a:pt x="12362" y="16225"/>
                  </a:cubicBezTo>
                  <a:cubicBezTo>
                    <a:pt x="12310" y="15908"/>
                    <a:pt x="12257" y="15565"/>
                    <a:pt x="12151" y="15274"/>
                  </a:cubicBezTo>
                  <a:cubicBezTo>
                    <a:pt x="12072" y="14799"/>
                    <a:pt x="11861" y="14403"/>
                    <a:pt x="11544" y="14086"/>
                  </a:cubicBezTo>
                  <a:cubicBezTo>
                    <a:pt x="11227" y="13848"/>
                    <a:pt x="10883" y="13663"/>
                    <a:pt x="10513" y="13584"/>
                  </a:cubicBezTo>
                  <a:cubicBezTo>
                    <a:pt x="10461" y="13557"/>
                    <a:pt x="10381" y="13531"/>
                    <a:pt x="10302" y="13531"/>
                  </a:cubicBezTo>
                  <a:cubicBezTo>
                    <a:pt x="10038" y="13531"/>
                    <a:pt x="9747" y="13584"/>
                    <a:pt x="9536" y="13742"/>
                  </a:cubicBezTo>
                  <a:cubicBezTo>
                    <a:pt x="9034" y="13980"/>
                    <a:pt x="8638" y="14376"/>
                    <a:pt x="8400" y="14878"/>
                  </a:cubicBezTo>
                  <a:cubicBezTo>
                    <a:pt x="8163" y="15301"/>
                    <a:pt x="7951" y="15750"/>
                    <a:pt x="7793" y="16225"/>
                  </a:cubicBezTo>
                  <a:cubicBezTo>
                    <a:pt x="7291" y="17308"/>
                    <a:pt x="6947" y="18497"/>
                    <a:pt x="6842" y="19686"/>
                  </a:cubicBezTo>
                  <a:cubicBezTo>
                    <a:pt x="6763" y="20267"/>
                    <a:pt x="6763" y="20874"/>
                    <a:pt x="6842" y="21482"/>
                  </a:cubicBezTo>
                  <a:cubicBezTo>
                    <a:pt x="6419" y="21640"/>
                    <a:pt x="5759" y="21931"/>
                    <a:pt x="5363" y="22116"/>
                  </a:cubicBezTo>
                  <a:cubicBezTo>
                    <a:pt x="4755" y="22459"/>
                    <a:pt x="4174" y="22908"/>
                    <a:pt x="3699" y="23436"/>
                  </a:cubicBezTo>
                  <a:cubicBezTo>
                    <a:pt x="3619" y="23516"/>
                    <a:pt x="3566" y="23621"/>
                    <a:pt x="3514" y="23701"/>
                  </a:cubicBezTo>
                  <a:cubicBezTo>
                    <a:pt x="3008" y="24029"/>
                    <a:pt x="2552" y="24430"/>
                    <a:pt x="2212" y="24926"/>
                  </a:cubicBezTo>
                  <a:lnTo>
                    <a:pt x="2212" y="24926"/>
                  </a:lnTo>
                  <a:lnTo>
                    <a:pt x="2336" y="24741"/>
                  </a:lnTo>
                  <a:lnTo>
                    <a:pt x="2336" y="24741"/>
                  </a:lnTo>
                  <a:cubicBezTo>
                    <a:pt x="2313" y="24769"/>
                    <a:pt x="2288" y="24794"/>
                    <a:pt x="2272" y="24810"/>
                  </a:cubicBezTo>
                  <a:cubicBezTo>
                    <a:pt x="1982" y="25206"/>
                    <a:pt x="1691" y="25629"/>
                    <a:pt x="1480" y="26051"/>
                  </a:cubicBezTo>
                  <a:cubicBezTo>
                    <a:pt x="1004" y="26712"/>
                    <a:pt x="634" y="27451"/>
                    <a:pt x="344" y="28217"/>
                  </a:cubicBezTo>
                  <a:cubicBezTo>
                    <a:pt x="159" y="28798"/>
                    <a:pt x="80" y="29406"/>
                    <a:pt x="106" y="30040"/>
                  </a:cubicBezTo>
                  <a:cubicBezTo>
                    <a:pt x="212" y="30463"/>
                    <a:pt x="1" y="30331"/>
                    <a:pt x="450" y="31466"/>
                  </a:cubicBezTo>
                  <a:cubicBezTo>
                    <a:pt x="819" y="32180"/>
                    <a:pt x="1480" y="32734"/>
                    <a:pt x="2246" y="33025"/>
                  </a:cubicBezTo>
                  <a:cubicBezTo>
                    <a:pt x="3012" y="33395"/>
                    <a:pt x="3857" y="33606"/>
                    <a:pt x="4702" y="33712"/>
                  </a:cubicBezTo>
                  <a:lnTo>
                    <a:pt x="5098" y="33764"/>
                  </a:lnTo>
                  <a:lnTo>
                    <a:pt x="5098" y="33764"/>
                  </a:lnTo>
                  <a:lnTo>
                    <a:pt x="4755" y="33712"/>
                  </a:lnTo>
                  <a:lnTo>
                    <a:pt x="4755" y="33712"/>
                  </a:lnTo>
                  <a:cubicBezTo>
                    <a:pt x="5548" y="33822"/>
                    <a:pt x="6340" y="33854"/>
                    <a:pt x="7130" y="33854"/>
                  </a:cubicBezTo>
                  <a:cubicBezTo>
                    <a:pt x="8237" y="33854"/>
                    <a:pt x="9340" y="33791"/>
                    <a:pt x="10434" y="33791"/>
                  </a:cubicBezTo>
                  <a:cubicBezTo>
                    <a:pt x="12706" y="33738"/>
                    <a:pt x="14977" y="33738"/>
                    <a:pt x="17249" y="33738"/>
                  </a:cubicBezTo>
                  <a:cubicBezTo>
                    <a:pt x="19181" y="33671"/>
                    <a:pt x="21132" y="33567"/>
                    <a:pt x="23086" y="33567"/>
                  </a:cubicBezTo>
                  <a:cubicBezTo>
                    <a:pt x="23456" y="33567"/>
                    <a:pt x="23826" y="33571"/>
                    <a:pt x="24196" y="33579"/>
                  </a:cubicBezTo>
                  <a:cubicBezTo>
                    <a:pt x="25543" y="33579"/>
                    <a:pt x="26890" y="33527"/>
                    <a:pt x="28237" y="33447"/>
                  </a:cubicBezTo>
                  <a:lnTo>
                    <a:pt x="28264" y="33447"/>
                  </a:lnTo>
                  <a:cubicBezTo>
                    <a:pt x="29505" y="33368"/>
                    <a:pt x="30800" y="33421"/>
                    <a:pt x="32041" y="33315"/>
                  </a:cubicBezTo>
                  <a:cubicBezTo>
                    <a:pt x="32583" y="33315"/>
                    <a:pt x="33124" y="33309"/>
                    <a:pt x="33662" y="33309"/>
                  </a:cubicBezTo>
                  <a:cubicBezTo>
                    <a:pt x="34200" y="33309"/>
                    <a:pt x="34735" y="33315"/>
                    <a:pt x="35264" y="33342"/>
                  </a:cubicBezTo>
                  <a:cubicBezTo>
                    <a:pt x="36003" y="33263"/>
                    <a:pt x="36743" y="33236"/>
                    <a:pt x="37482" y="33210"/>
                  </a:cubicBezTo>
                  <a:cubicBezTo>
                    <a:pt x="39913" y="33104"/>
                    <a:pt x="42316" y="32761"/>
                    <a:pt x="43848" y="32629"/>
                  </a:cubicBezTo>
                  <a:cubicBezTo>
                    <a:pt x="45116" y="32470"/>
                    <a:pt x="46384" y="32391"/>
                    <a:pt x="47652" y="32285"/>
                  </a:cubicBezTo>
                  <a:cubicBezTo>
                    <a:pt x="47837" y="32206"/>
                    <a:pt x="50346" y="31942"/>
                    <a:pt x="51641" y="31783"/>
                  </a:cubicBezTo>
                  <a:cubicBezTo>
                    <a:pt x="52723" y="31651"/>
                    <a:pt x="53886" y="31598"/>
                    <a:pt x="55814" y="31281"/>
                  </a:cubicBezTo>
                  <a:cubicBezTo>
                    <a:pt x="56474" y="31097"/>
                    <a:pt x="57135" y="30938"/>
                    <a:pt x="57795" y="30780"/>
                  </a:cubicBezTo>
                  <a:cubicBezTo>
                    <a:pt x="58561" y="30489"/>
                    <a:pt x="59327" y="30225"/>
                    <a:pt x="60093" y="29961"/>
                  </a:cubicBezTo>
                  <a:cubicBezTo>
                    <a:pt x="61150" y="29591"/>
                    <a:pt x="62153" y="29089"/>
                    <a:pt x="63104" y="28508"/>
                  </a:cubicBezTo>
                  <a:cubicBezTo>
                    <a:pt x="63844" y="27980"/>
                    <a:pt x="64584" y="27451"/>
                    <a:pt x="65350" y="27002"/>
                  </a:cubicBezTo>
                  <a:cubicBezTo>
                    <a:pt x="65931" y="26580"/>
                    <a:pt x="66512" y="26051"/>
                    <a:pt x="66670" y="25312"/>
                  </a:cubicBezTo>
                  <a:cubicBezTo>
                    <a:pt x="66802" y="24414"/>
                    <a:pt x="66723" y="23463"/>
                    <a:pt x="65957" y="22908"/>
                  </a:cubicBezTo>
                  <a:lnTo>
                    <a:pt x="65983" y="22908"/>
                  </a:lnTo>
                  <a:cubicBezTo>
                    <a:pt x="65640" y="22565"/>
                    <a:pt x="65244" y="22274"/>
                    <a:pt x="64821" y="22010"/>
                  </a:cubicBezTo>
                  <a:cubicBezTo>
                    <a:pt x="64557" y="21852"/>
                    <a:pt x="64267" y="21772"/>
                    <a:pt x="63976" y="21693"/>
                  </a:cubicBezTo>
                  <a:cubicBezTo>
                    <a:pt x="63870" y="21667"/>
                    <a:pt x="63791" y="21614"/>
                    <a:pt x="63685" y="21587"/>
                  </a:cubicBezTo>
                  <a:cubicBezTo>
                    <a:pt x="63185" y="21420"/>
                    <a:pt x="62667" y="21332"/>
                    <a:pt x="62146" y="21332"/>
                  </a:cubicBezTo>
                  <a:cubicBezTo>
                    <a:pt x="61760" y="21332"/>
                    <a:pt x="61373" y="21381"/>
                    <a:pt x="60991" y="21482"/>
                  </a:cubicBezTo>
                  <a:lnTo>
                    <a:pt x="60542" y="21614"/>
                  </a:lnTo>
                  <a:cubicBezTo>
                    <a:pt x="60806" y="20901"/>
                    <a:pt x="60991" y="20161"/>
                    <a:pt x="61070" y="19395"/>
                  </a:cubicBezTo>
                  <a:cubicBezTo>
                    <a:pt x="61070" y="18048"/>
                    <a:pt x="60146" y="17071"/>
                    <a:pt x="59063" y="16489"/>
                  </a:cubicBezTo>
                  <a:cubicBezTo>
                    <a:pt x="58587" y="16225"/>
                    <a:pt x="58086" y="16040"/>
                    <a:pt x="57557" y="15988"/>
                  </a:cubicBezTo>
                  <a:cubicBezTo>
                    <a:pt x="57360" y="15968"/>
                    <a:pt x="57163" y="15958"/>
                    <a:pt x="56966" y="15958"/>
                  </a:cubicBezTo>
                  <a:cubicBezTo>
                    <a:pt x="56108" y="15958"/>
                    <a:pt x="55257" y="16141"/>
                    <a:pt x="54440" y="16463"/>
                  </a:cubicBezTo>
                  <a:cubicBezTo>
                    <a:pt x="54256" y="16516"/>
                    <a:pt x="54071" y="16569"/>
                    <a:pt x="53912" y="16674"/>
                  </a:cubicBezTo>
                  <a:cubicBezTo>
                    <a:pt x="53252" y="16938"/>
                    <a:pt x="53833" y="16701"/>
                    <a:pt x="52803" y="17150"/>
                  </a:cubicBezTo>
                  <a:cubicBezTo>
                    <a:pt x="52565" y="17282"/>
                    <a:pt x="52354" y="17388"/>
                    <a:pt x="52142" y="17493"/>
                  </a:cubicBezTo>
                  <a:cubicBezTo>
                    <a:pt x="52142" y="17440"/>
                    <a:pt x="52169" y="17388"/>
                    <a:pt x="52195" y="17335"/>
                  </a:cubicBezTo>
                  <a:cubicBezTo>
                    <a:pt x="52274" y="17203"/>
                    <a:pt x="52301" y="17176"/>
                    <a:pt x="52274" y="17176"/>
                  </a:cubicBezTo>
                  <a:cubicBezTo>
                    <a:pt x="52486" y="16780"/>
                    <a:pt x="52671" y="16410"/>
                    <a:pt x="52829" y="16014"/>
                  </a:cubicBezTo>
                  <a:cubicBezTo>
                    <a:pt x="53199" y="15274"/>
                    <a:pt x="53490" y="14482"/>
                    <a:pt x="53674" y="13663"/>
                  </a:cubicBezTo>
                  <a:cubicBezTo>
                    <a:pt x="53727" y="13425"/>
                    <a:pt x="53806" y="13188"/>
                    <a:pt x="53859" y="12976"/>
                  </a:cubicBezTo>
                  <a:lnTo>
                    <a:pt x="53859" y="12976"/>
                  </a:lnTo>
                  <a:lnTo>
                    <a:pt x="53833" y="13003"/>
                  </a:lnTo>
                  <a:cubicBezTo>
                    <a:pt x="54071" y="12316"/>
                    <a:pt x="53965" y="11524"/>
                    <a:pt x="53859" y="10810"/>
                  </a:cubicBezTo>
                  <a:cubicBezTo>
                    <a:pt x="53622" y="9146"/>
                    <a:pt x="52512" y="7509"/>
                    <a:pt x="50954" y="7007"/>
                  </a:cubicBezTo>
                  <a:cubicBezTo>
                    <a:pt x="50715" y="6942"/>
                    <a:pt x="50475" y="6916"/>
                    <a:pt x="50233" y="6916"/>
                  </a:cubicBezTo>
                  <a:cubicBezTo>
                    <a:pt x="49592" y="6916"/>
                    <a:pt x="48945" y="7096"/>
                    <a:pt x="48312" y="7192"/>
                  </a:cubicBezTo>
                  <a:cubicBezTo>
                    <a:pt x="46543" y="7852"/>
                    <a:pt x="46226" y="8512"/>
                    <a:pt x="45301" y="9173"/>
                  </a:cubicBezTo>
                  <a:cubicBezTo>
                    <a:pt x="44535" y="9807"/>
                    <a:pt x="43980" y="10705"/>
                    <a:pt x="43267" y="11418"/>
                  </a:cubicBezTo>
                  <a:cubicBezTo>
                    <a:pt x="42554" y="12131"/>
                    <a:pt x="42026" y="12950"/>
                    <a:pt x="41286" y="13637"/>
                  </a:cubicBezTo>
                  <a:cubicBezTo>
                    <a:pt x="41392" y="13320"/>
                    <a:pt x="41497" y="13029"/>
                    <a:pt x="41629" y="12712"/>
                  </a:cubicBezTo>
                  <a:cubicBezTo>
                    <a:pt x="42422" y="10652"/>
                    <a:pt x="42343" y="9410"/>
                    <a:pt x="42528" y="7905"/>
                  </a:cubicBezTo>
                  <a:cubicBezTo>
                    <a:pt x="42528" y="7871"/>
                    <a:pt x="42528" y="7835"/>
                    <a:pt x="42528" y="7799"/>
                  </a:cubicBezTo>
                  <a:cubicBezTo>
                    <a:pt x="42528" y="7720"/>
                    <a:pt x="42528" y="7641"/>
                    <a:pt x="42554" y="7561"/>
                  </a:cubicBezTo>
                  <a:cubicBezTo>
                    <a:pt x="42554" y="7537"/>
                    <a:pt x="42554" y="7519"/>
                    <a:pt x="42554" y="7509"/>
                  </a:cubicBezTo>
                  <a:cubicBezTo>
                    <a:pt x="42554" y="7419"/>
                    <a:pt x="42573" y="7311"/>
                    <a:pt x="42579" y="7215"/>
                  </a:cubicBezTo>
                  <a:lnTo>
                    <a:pt x="42579" y="7215"/>
                  </a:lnTo>
                  <a:cubicBezTo>
                    <a:pt x="42615" y="6947"/>
                    <a:pt x="42672" y="6500"/>
                    <a:pt x="42686" y="6320"/>
                  </a:cubicBezTo>
                  <a:cubicBezTo>
                    <a:pt x="42712" y="5131"/>
                    <a:pt x="42316" y="3943"/>
                    <a:pt x="41603" y="2992"/>
                  </a:cubicBezTo>
                  <a:cubicBezTo>
                    <a:pt x="41063" y="2459"/>
                    <a:pt x="40464" y="2249"/>
                    <a:pt x="39851" y="2249"/>
                  </a:cubicBezTo>
                  <a:cubicBezTo>
                    <a:pt x="38394" y="2249"/>
                    <a:pt x="36851" y="3431"/>
                    <a:pt x="35792" y="4286"/>
                  </a:cubicBezTo>
                  <a:cubicBezTo>
                    <a:pt x="34920" y="4946"/>
                    <a:pt x="34101" y="5660"/>
                    <a:pt x="33335" y="6426"/>
                  </a:cubicBezTo>
                  <a:cubicBezTo>
                    <a:pt x="32966" y="6743"/>
                    <a:pt x="32675" y="7112"/>
                    <a:pt x="32332" y="7403"/>
                  </a:cubicBezTo>
                  <a:cubicBezTo>
                    <a:pt x="31988" y="7720"/>
                    <a:pt x="31671" y="8063"/>
                    <a:pt x="31381" y="8433"/>
                  </a:cubicBezTo>
                  <a:cubicBezTo>
                    <a:pt x="31434" y="8354"/>
                    <a:pt x="31513" y="8275"/>
                    <a:pt x="31566" y="8195"/>
                  </a:cubicBezTo>
                  <a:lnTo>
                    <a:pt x="31566" y="8195"/>
                  </a:lnTo>
                  <a:cubicBezTo>
                    <a:pt x="31301" y="8486"/>
                    <a:pt x="31037" y="8803"/>
                    <a:pt x="30826" y="9146"/>
                  </a:cubicBezTo>
                  <a:cubicBezTo>
                    <a:pt x="30562" y="9437"/>
                    <a:pt x="30324" y="9754"/>
                    <a:pt x="30086" y="10097"/>
                  </a:cubicBezTo>
                  <a:cubicBezTo>
                    <a:pt x="29690" y="10599"/>
                    <a:pt x="29320" y="11154"/>
                    <a:pt x="29003" y="11735"/>
                  </a:cubicBezTo>
                  <a:cubicBezTo>
                    <a:pt x="28581" y="12395"/>
                    <a:pt x="28211" y="13082"/>
                    <a:pt x="27788" y="13742"/>
                  </a:cubicBezTo>
                  <a:lnTo>
                    <a:pt x="27788" y="13425"/>
                  </a:lnTo>
                  <a:cubicBezTo>
                    <a:pt x="27973" y="11761"/>
                    <a:pt x="28079" y="10203"/>
                    <a:pt x="28105" y="8565"/>
                  </a:cubicBezTo>
                  <a:lnTo>
                    <a:pt x="28105" y="8037"/>
                  </a:lnTo>
                  <a:cubicBezTo>
                    <a:pt x="28105" y="7878"/>
                    <a:pt x="28158" y="7799"/>
                    <a:pt x="28158" y="7694"/>
                  </a:cubicBezTo>
                  <a:lnTo>
                    <a:pt x="28158" y="7641"/>
                  </a:lnTo>
                  <a:cubicBezTo>
                    <a:pt x="28343" y="6294"/>
                    <a:pt x="28317" y="6294"/>
                    <a:pt x="28422" y="5501"/>
                  </a:cubicBezTo>
                  <a:cubicBezTo>
                    <a:pt x="28422" y="4603"/>
                    <a:pt x="28502" y="3679"/>
                    <a:pt x="28317" y="2780"/>
                  </a:cubicBezTo>
                  <a:cubicBezTo>
                    <a:pt x="28105" y="1777"/>
                    <a:pt x="27524" y="694"/>
                    <a:pt x="26547" y="456"/>
                  </a:cubicBezTo>
                  <a:cubicBezTo>
                    <a:pt x="25900" y="155"/>
                    <a:pt x="25203" y="0"/>
                    <a:pt x="24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1572275" y="2250325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1594075" y="2495950"/>
              <a:ext cx="89175" cy="175350"/>
            </a:xfrm>
            <a:custGeom>
              <a:avLst/>
              <a:gdLst/>
              <a:ahLst/>
              <a:cxnLst/>
              <a:rect l="l" t="t" r="r" b="b"/>
              <a:pathLst>
                <a:path w="3567" h="7014" extrusionOk="0">
                  <a:moveTo>
                    <a:pt x="2668" y="1334"/>
                  </a:moveTo>
                  <a:lnTo>
                    <a:pt x="2668" y="1334"/>
                  </a:lnTo>
                  <a:cubicBezTo>
                    <a:pt x="2510" y="2153"/>
                    <a:pt x="2404" y="2945"/>
                    <a:pt x="2378" y="3764"/>
                  </a:cubicBezTo>
                  <a:cubicBezTo>
                    <a:pt x="2325" y="4266"/>
                    <a:pt x="2246" y="4742"/>
                    <a:pt x="2140" y="5217"/>
                  </a:cubicBezTo>
                  <a:cubicBezTo>
                    <a:pt x="2061" y="5534"/>
                    <a:pt x="1929" y="5825"/>
                    <a:pt x="1770" y="6089"/>
                  </a:cubicBezTo>
                  <a:cubicBezTo>
                    <a:pt x="1665" y="6194"/>
                    <a:pt x="1559" y="6274"/>
                    <a:pt x="1453" y="6326"/>
                  </a:cubicBezTo>
                  <a:cubicBezTo>
                    <a:pt x="1408" y="6339"/>
                    <a:pt x="1362" y="6345"/>
                    <a:pt x="1317" y="6345"/>
                  </a:cubicBezTo>
                  <a:cubicBezTo>
                    <a:pt x="1078" y="6345"/>
                    <a:pt x="868" y="6175"/>
                    <a:pt x="846" y="5930"/>
                  </a:cubicBezTo>
                  <a:cubicBezTo>
                    <a:pt x="899" y="5191"/>
                    <a:pt x="1031" y="4504"/>
                    <a:pt x="1268" y="3817"/>
                  </a:cubicBezTo>
                  <a:cubicBezTo>
                    <a:pt x="1638" y="2945"/>
                    <a:pt x="2114" y="2100"/>
                    <a:pt x="2668" y="1334"/>
                  </a:cubicBezTo>
                  <a:close/>
                  <a:moveTo>
                    <a:pt x="3235" y="1"/>
                  </a:moveTo>
                  <a:cubicBezTo>
                    <a:pt x="3106" y="1"/>
                    <a:pt x="2985" y="77"/>
                    <a:pt x="2933" y="198"/>
                  </a:cubicBezTo>
                  <a:cubicBezTo>
                    <a:pt x="2911" y="194"/>
                    <a:pt x="2889" y="192"/>
                    <a:pt x="2867" y="192"/>
                  </a:cubicBezTo>
                  <a:cubicBezTo>
                    <a:pt x="2759" y="192"/>
                    <a:pt x="2660" y="247"/>
                    <a:pt x="2616" y="357"/>
                  </a:cubicBezTo>
                  <a:cubicBezTo>
                    <a:pt x="1427" y="2153"/>
                    <a:pt x="582" y="3104"/>
                    <a:pt x="238" y="4926"/>
                  </a:cubicBezTo>
                  <a:cubicBezTo>
                    <a:pt x="159" y="5428"/>
                    <a:pt x="1" y="5957"/>
                    <a:pt x="238" y="6406"/>
                  </a:cubicBezTo>
                  <a:cubicBezTo>
                    <a:pt x="475" y="6805"/>
                    <a:pt x="893" y="7014"/>
                    <a:pt x="1313" y="7014"/>
                  </a:cubicBezTo>
                  <a:cubicBezTo>
                    <a:pt x="1644" y="7014"/>
                    <a:pt x="1975" y="6884"/>
                    <a:pt x="2219" y="6617"/>
                  </a:cubicBezTo>
                  <a:cubicBezTo>
                    <a:pt x="2933" y="5825"/>
                    <a:pt x="3038" y="4451"/>
                    <a:pt x="3117" y="3738"/>
                  </a:cubicBezTo>
                  <a:cubicBezTo>
                    <a:pt x="3144" y="2945"/>
                    <a:pt x="3223" y="2179"/>
                    <a:pt x="3355" y="1413"/>
                  </a:cubicBezTo>
                  <a:cubicBezTo>
                    <a:pt x="3434" y="1017"/>
                    <a:pt x="3540" y="647"/>
                    <a:pt x="3567" y="251"/>
                  </a:cubicBezTo>
                  <a:cubicBezTo>
                    <a:pt x="3567" y="172"/>
                    <a:pt x="3514" y="93"/>
                    <a:pt x="3461" y="66"/>
                  </a:cubicBezTo>
                  <a:lnTo>
                    <a:pt x="3434" y="66"/>
                  </a:lnTo>
                  <a:cubicBezTo>
                    <a:pt x="3371" y="21"/>
                    <a:pt x="3302" y="1"/>
                    <a:pt x="3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1760475" y="2244575"/>
              <a:ext cx="70700" cy="145425"/>
            </a:xfrm>
            <a:custGeom>
              <a:avLst/>
              <a:gdLst/>
              <a:ahLst/>
              <a:cxnLst/>
              <a:rect l="l" t="t" r="r" b="b"/>
              <a:pathLst>
                <a:path w="2828" h="5817" extrusionOk="0">
                  <a:moveTo>
                    <a:pt x="1956" y="1220"/>
                  </a:moveTo>
                  <a:lnTo>
                    <a:pt x="1956" y="1220"/>
                  </a:lnTo>
                  <a:cubicBezTo>
                    <a:pt x="1903" y="1774"/>
                    <a:pt x="1903" y="2355"/>
                    <a:pt x="1850" y="2937"/>
                  </a:cubicBezTo>
                  <a:cubicBezTo>
                    <a:pt x="1771" y="3465"/>
                    <a:pt x="1665" y="3967"/>
                    <a:pt x="1559" y="4495"/>
                  </a:cubicBezTo>
                  <a:cubicBezTo>
                    <a:pt x="1507" y="4680"/>
                    <a:pt x="1401" y="4865"/>
                    <a:pt x="1269" y="5023"/>
                  </a:cubicBezTo>
                  <a:cubicBezTo>
                    <a:pt x="1112" y="5201"/>
                    <a:pt x="988" y="5263"/>
                    <a:pt x="893" y="5263"/>
                  </a:cubicBezTo>
                  <a:cubicBezTo>
                    <a:pt x="747" y="5263"/>
                    <a:pt x="667" y="5119"/>
                    <a:pt x="635" y="5023"/>
                  </a:cubicBezTo>
                  <a:cubicBezTo>
                    <a:pt x="503" y="3703"/>
                    <a:pt x="1058" y="2857"/>
                    <a:pt x="1744" y="1589"/>
                  </a:cubicBezTo>
                  <a:lnTo>
                    <a:pt x="1956" y="1220"/>
                  </a:lnTo>
                  <a:close/>
                  <a:moveTo>
                    <a:pt x="2461" y="1"/>
                  </a:moveTo>
                  <a:cubicBezTo>
                    <a:pt x="2377" y="1"/>
                    <a:pt x="2291" y="27"/>
                    <a:pt x="2220" y="84"/>
                  </a:cubicBezTo>
                  <a:cubicBezTo>
                    <a:pt x="2141" y="189"/>
                    <a:pt x="2114" y="295"/>
                    <a:pt x="2088" y="427"/>
                  </a:cubicBezTo>
                  <a:cubicBezTo>
                    <a:pt x="2038" y="397"/>
                    <a:pt x="1985" y="383"/>
                    <a:pt x="1934" y="383"/>
                  </a:cubicBezTo>
                  <a:cubicBezTo>
                    <a:pt x="1848" y="383"/>
                    <a:pt x="1767" y="424"/>
                    <a:pt x="1718" y="506"/>
                  </a:cubicBezTo>
                  <a:cubicBezTo>
                    <a:pt x="1084" y="1722"/>
                    <a:pt x="159" y="2937"/>
                    <a:pt x="54" y="4337"/>
                  </a:cubicBezTo>
                  <a:cubicBezTo>
                    <a:pt x="54" y="4680"/>
                    <a:pt x="1" y="5076"/>
                    <a:pt x="186" y="5393"/>
                  </a:cubicBezTo>
                  <a:cubicBezTo>
                    <a:pt x="353" y="5691"/>
                    <a:pt x="622" y="5817"/>
                    <a:pt x="903" y="5817"/>
                  </a:cubicBezTo>
                  <a:cubicBezTo>
                    <a:pt x="1245" y="5817"/>
                    <a:pt x="1606" y="5630"/>
                    <a:pt x="1824" y="5340"/>
                  </a:cubicBezTo>
                  <a:cubicBezTo>
                    <a:pt x="2061" y="5023"/>
                    <a:pt x="2220" y="4653"/>
                    <a:pt x="2299" y="4257"/>
                  </a:cubicBezTo>
                  <a:cubicBezTo>
                    <a:pt x="2510" y="3359"/>
                    <a:pt x="2616" y="2435"/>
                    <a:pt x="2616" y="1510"/>
                  </a:cubicBezTo>
                  <a:cubicBezTo>
                    <a:pt x="2642" y="1140"/>
                    <a:pt x="2722" y="771"/>
                    <a:pt x="2801" y="401"/>
                  </a:cubicBezTo>
                  <a:cubicBezTo>
                    <a:pt x="2827" y="295"/>
                    <a:pt x="2801" y="163"/>
                    <a:pt x="2695" y="84"/>
                  </a:cubicBezTo>
                  <a:lnTo>
                    <a:pt x="2669" y="57"/>
                  </a:lnTo>
                  <a:cubicBezTo>
                    <a:pt x="2608" y="21"/>
                    <a:pt x="2535" y="1"/>
                    <a:pt x="24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1469275" y="2446300"/>
              <a:ext cx="70675" cy="129325"/>
            </a:xfrm>
            <a:custGeom>
              <a:avLst/>
              <a:gdLst/>
              <a:ahLst/>
              <a:cxnLst/>
              <a:rect l="l" t="t" r="r" b="b"/>
              <a:pathLst>
                <a:path w="2827" h="5173" extrusionOk="0">
                  <a:moveTo>
                    <a:pt x="2061" y="1233"/>
                  </a:moveTo>
                  <a:lnTo>
                    <a:pt x="2061" y="1233"/>
                  </a:lnTo>
                  <a:cubicBezTo>
                    <a:pt x="2008" y="1445"/>
                    <a:pt x="1981" y="1630"/>
                    <a:pt x="1929" y="1762"/>
                  </a:cubicBezTo>
                  <a:cubicBezTo>
                    <a:pt x="1744" y="2924"/>
                    <a:pt x="1268" y="4456"/>
                    <a:pt x="687" y="4641"/>
                  </a:cubicBezTo>
                  <a:lnTo>
                    <a:pt x="687" y="4614"/>
                  </a:lnTo>
                  <a:cubicBezTo>
                    <a:pt x="687" y="4614"/>
                    <a:pt x="661" y="4588"/>
                    <a:pt x="661" y="4588"/>
                  </a:cubicBezTo>
                  <a:cubicBezTo>
                    <a:pt x="423" y="3928"/>
                    <a:pt x="1004" y="3135"/>
                    <a:pt x="1453" y="2237"/>
                  </a:cubicBezTo>
                  <a:cubicBezTo>
                    <a:pt x="1638" y="1894"/>
                    <a:pt x="1849" y="1577"/>
                    <a:pt x="2061" y="1233"/>
                  </a:cubicBezTo>
                  <a:close/>
                  <a:moveTo>
                    <a:pt x="2329" y="0"/>
                  </a:moveTo>
                  <a:cubicBezTo>
                    <a:pt x="2243" y="0"/>
                    <a:pt x="2163" y="41"/>
                    <a:pt x="2113" y="124"/>
                  </a:cubicBezTo>
                  <a:cubicBezTo>
                    <a:pt x="1321" y="1392"/>
                    <a:pt x="397" y="2686"/>
                    <a:pt x="27" y="4139"/>
                  </a:cubicBezTo>
                  <a:cubicBezTo>
                    <a:pt x="0" y="4509"/>
                    <a:pt x="132" y="4879"/>
                    <a:pt x="423" y="5116"/>
                  </a:cubicBezTo>
                  <a:cubicBezTo>
                    <a:pt x="495" y="5155"/>
                    <a:pt x="571" y="5172"/>
                    <a:pt x="649" y="5172"/>
                  </a:cubicBezTo>
                  <a:cubicBezTo>
                    <a:pt x="888" y="5172"/>
                    <a:pt x="1142" y="5018"/>
                    <a:pt x="1321" y="4879"/>
                  </a:cubicBezTo>
                  <a:cubicBezTo>
                    <a:pt x="1929" y="4271"/>
                    <a:pt x="2193" y="3399"/>
                    <a:pt x="2351" y="2581"/>
                  </a:cubicBezTo>
                  <a:cubicBezTo>
                    <a:pt x="2483" y="1920"/>
                    <a:pt x="2668" y="1286"/>
                    <a:pt x="2774" y="626"/>
                  </a:cubicBezTo>
                  <a:cubicBezTo>
                    <a:pt x="2747" y="415"/>
                    <a:pt x="2827" y="124"/>
                    <a:pt x="2562" y="45"/>
                  </a:cubicBezTo>
                  <a:lnTo>
                    <a:pt x="2562" y="71"/>
                  </a:lnTo>
                  <a:cubicBezTo>
                    <a:pt x="2536" y="45"/>
                    <a:pt x="2510" y="45"/>
                    <a:pt x="2483" y="45"/>
                  </a:cubicBezTo>
                  <a:cubicBezTo>
                    <a:pt x="2434" y="15"/>
                    <a:pt x="2380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1467300" y="2671875"/>
              <a:ext cx="66050" cy="155650"/>
            </a:xfrm>
            <a:custGeom>
              <a:avLst/>
              <a:gdLst/>
              <a:ahLst/>
              <a:cxnLst/>
              <a:rect l="l" t="t" r="r" b="b"/>
              <a:pathLst>
                <a:path w="2642" h="6226" extrusionOk="0">
                  <a:moveTo>
                    <a:pt x="1955" y="1587"/>
                  </a:moveTo>
                  <a:lnTo>
                    <a:pt x="1955" y="1587"/>
                  </a:lnTo>
                  <a:cubicBezTo>
                    <a:pt x="1902" y="2670"/>
                    <a:pt x="1717" y="3753"/>
                    <a:pt x="1453" y="4810"/>
                  </a:cubicBezTo>
                  <a:cubicBezTo>
                    <a:pt x="1268" y="5470"/>
                    <a:pt x="1215" y="5550"/>
                    <a:pt x="898" y="5655"/>
                  </a:cubicBezTo>
                  <a:lnTo>
                    <a:pt x="872" y="5655"/>
                  </a:lnTo>
                  <a:cubicBezTo>
                    <a:pt x="687" y="5602"/>
                    <a:pt x="634" y="5523"/>
                    <a:pt x="713" y="5074"/>
                  </a:cubicBezTo>
                  <a:cubicBezTo>
                    <a:pt x="977" y="3859"/>
                    <a:pt x="1400" y="2697"/>
                    <a:pt x="1955" y="1587"/>
                  </a:cubicBezTo>
                  <a:close/>
                  <a:moveTo>
                    <a:pt x="2318" y="0"/>
                  </a:moveTo>
                  <a:cubicBezTo>
                    <a:pt x="2225" y="0"/>
                    <a:pt x="2130" y="42"/>
                    <a:pt x="2060" y="135"/>
                  </a:cubicBezTo>
                  <a:cubicBezTo>
                    <a:pt x="1374" y="1297"/>
                    <a:pt x="819" y="2538"/>
                    <a:pt x="423" y="3833"/>
                  </a:cubicBezTo>
                  <a:cubicBezTo>
                    <a:pt x="291" y="4440"/>
                    <a:pt x="0" y="5074"/>
                    <a:pt x="132" y="5682"/>
                  </a:cubicBezTo>
                  <a:cubicBezTo>
                    <a:pt x="266" y="6033"/>
                    <a:pt x="590" y="6225"/>
                    <a:pt x="918" y="6225"/>
                  </a:cubicBezTo>
                  <a:cubicBezTo>
                    <a:pt x="1107" y="6225"/>
                    <a:pt x="1298" y="6161"/>
                    <a:pt x="1453" y="6025"/>
                  </a:cubicBezTo>
                  <a:cubicBezTo>
                    <a:pt x="1955" y="5629"/>
                    <a:pt x="2034" y="4942"/>
                    <a:pt x="2192" y="4361"/>
                  </a:cubicBezTo>
                  <a:cubicBezTo>
                    <a:pt x="2430" y="3278"/>
                    <a:pt x="2562" y="2169"/>
                    <a:pt x="2615" y="1059"/>
                  </a:cubicBezTo>
                  <a:cubicBezTo>
                    <a:pt x="2641" y="927"/>
                    <a:pt x="2641" y="769"/>
                    <a:pt x="2615" y="610"/>
                  </a:cubicBezTo>
                  <a:cubicBezTo>
                    <a:pt x="2615" y="610"/>
                    <a:pt x="2615" y="584"/>
                    <a:pt x="2615" y="584"/>
                  </a:cubicBezTo>
                  <a:cubicBezTo>
                    <a:pt x="2641" y="504"/>
                    <a:pt x="2641" y="425"/>
                    <a:pt x="2615" y="320"/>
                  </a:cubicBezTo>
                  <a:cubicBezTo>
                    <a:pt x="2641" y="293"/>
                    <a:pt x="2641" y="240"/>
                    <a:pt x="2615" y="187"/>
                  </a:cubicBezTo>
                  <a:cubicBezTo>
                    <a:pt x="2556" y="69"/>
                    <a:pt x="2438" y="0"/>
                    <a:pt x="23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1554200" y="2810300"/>
              <a:ext cx="83475" cy="152175"/>
            </a:xfrm>
            <a:custGeom>
              <a:avLst/>
              <a:gdLst/>
              <a:ahLst/>
              <a:cxnLst/>
              <a:rect l="l" t="t" r="r" b="b"/>
              <a:pathLst>
                <a:path w="3339" h="6087" extrusionOk="0">
                  <a:moveTo>
                    <a:pt x="2652" y="1122"/>
                  </a:moveTo>
                  <a:cubicBezTo>
                    <a:pt x="2601" y="1452"/>
                    <a:pt x="2551" y="1757"/>
                    <a:pt x="2570" y="1757"/>
                  </a:cubicBezTo>
                  <a:cubicBezTo>
                    <a:pt x="2571" y="1757"/>
                    <a:pt x="2572" y="1757"/>
                    <a:pt x="2573" y="1756"/>
                  </a:cubicBezTo>
                  <a:lnTo>
                    <a:pt x="2573" y="1756"/>
                  </a:lnTo>
                  <a:cubicBezTo>
                    <a:pt x="2300" y="3419"/>
                    <a:pt x="1770" y="5480"/>
                    <a:pt x="1027" y="5480"/>
                  </a:cubicBezTo>
                  <a:cubicBezTo>
                    <a:pt x="980" y="5480"/>
                    <a:pt x="932" y="5471"/>
                    <a:pt x="882" y="5454"/>
                  </a:cubicBezTo>
                  <a:cubicBezTo>
                    <a:pt x="539" y="5243"/>
                    <a:pt x="698" y="4582"/>
                    <a:pt x="1094" y="3763"/>
                  </a:cubicBezTo>
                  <a:cubicBezTo>
                    <a:pt x="1543" y="2839"/>
                    <a:pt x="2045" y="1967"/>
                    <a:pt x="2652" y="1122"/>
                  </a:cubicBezTo>
                  <a:close/>
                  <a:moveTo>
                    <a:pt x="3019" y="0"/>
                  </a:moveTo>
                  <a:cubicBezTo>
                    <a:pt x="2917" y="0"/>
                    <a:pt x="2819" y="41"/>
                    <a:pt x="2758" y="118"/>
                  </a:cubicBezTo>
                  <a:lnTo>
                    <a:pt x="2758" y="171"/>
                  </a:lnTo>
                  <a:cubicBezTo>
                    <a:pt x="2652" y="171"/>
                    <a:pt x="2547" y="224"/>
                    <a:pt x="2494" y="330"/>
                  </a:cubicBezTo>
                  <a:cubicBezTo>
                    <a:pt x="1780" y="1280"/>
                    <a:pt x="1147" y="2284"/>
                    <a:pt x="618" y="3341"/>
                  </a:cubicBezTo>
                  <a:cubicBezTo>
                    <a:pt x="328" y="3843"/>
                    <a:pt x="143" y="4424"/>
                    <a:pt x="64" y="5031"/>
                  </a:cubicBezTo>
                  <a:cubicBezTo>
                    <a:pt x="1" y="5617"/>
                    <a:pt x="484" y="6086"/>
                    <a:pt x="1016" y="6086"/>
                  </a:cubicBezTo>
                  <a:cubicBezTo>
                    <a:pt x="1156" y="6086"/>
                    <a:pt x="1299" y="6054"/>
                    <a:pt x="1437" y="5982"/>
                  </a:cubicBezTo>
                  <a:cubicBezTo>
                    <a:pt x="2203" y="5586"/>
                    <a:pt x="2388" y="4873"/>
                    <a:pt x="2626" y="4292"/>
                  </a:cubicBezTo>
                  <a:cubicBezTo>
                    <a:pt x="2943" y="3209"/>
                    <a:pt x="3154" y="2099"/>
                    <a:pt x="3260" y="990"/>
                  </a:cubicBezTo>
                  <a:cubicBezTo>
                    <a:pt x="3286" y="779"/>
                    <a:pt x="3286" y="567"/>
                    <a:pt x="3313" y="356"/>
                  </a:cubicBezTo>
                  <a:cubicBezTo>
                    <a:pt x="3339" y="250"/>
                    <a:pt x="3313" y="118"/>
                    <a:pt x="3233" y="39"/>
                  </a:cubicBezTo>
                  <a:lnTo>
                    <a:pt x="3233" y="65"/>
                  </a:lnTo>
                  <a:cubicBezTo>
                    <a:pt x="3167" y="21"/>
                    <a:pt x="3092" y="0"/>
                    <a:pt x="3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1743325" y="2451675"/>
              <a:ext cx="60775" cy="107500"/>
            </a:xfrm>
            <a:custGeom>
              <a:avLst/>
              <a:gdLst/>
              <a:ahLst/>
              <a:cxnLst/>
              <a:rect l="l" t="t" r="r" b="b"/>
              <a:pathLst>
                <a:path w="2431" h="4300" extrusionOk="0">
                  <a:moveTo>
                    <a:pt x="1770" y="992"/>
                  </a:moveTo>
                  <a:cubicBezTo>
                    <a:pt x="1770" y="1732"/>
                    <a:pt x="1638" y="2445"/>
                    <a:pt x="1374" y="3158"/>
                  </a:cubicBezTo>
                  <a:lnTo>
                    <a:pt x="1374" y="3132"/>
                  </a:lnTo>
                  <a:cubicBezTo>
                    <a:pt x="1295" y="3343"/>
                    <a:pt x="1189" y="3501"/>
                    <a:pt x="1057" y="3660"/>
                  </a:cubicBezTo>
                  <a:cubicBezTo>
                    <a:pt x="1004" y="3713"/>
                    <a:pt x="951" y="3739"/>
                    <a:pt x="898" y="3765"/>
                  </a:cubicBezTo>
                  <a:lnTo>
                    <a:pt x="845" y="3765"/>
                  </a:lnTo>
                  <a:cubicBezTo>
                    <a:pt x="396" y="3607"/>
                    <a:pt x="661" y="2920"/>
                    <a:pt x="951" y="2366"/>
                  </a:cubicBezTo>
                  <a:cubicBezTo>
                    <a:pt x="1189" y="1890"/>
                    <a:pt x="1479" y="1441"/>
                    <a:pt x="1770" y="992"/>
                  </a:cubicBezTo>
                  <a:close/>
                  <a:moveTo>
                    <a:pt x="2042" y="0"/>
                  </a:moveTo>
                  <a:cubicBezTo>
                    <a:pt x="1975" y="0"/>
                    <a:pt x="1907" y="21"/>
                    <a:pt x="1849" y="67"/>
                  </a:cubicBezTo>
                  <a:cubicBezTo>
                    <a:pt x="1770" y="67"/>
                    <a:pt x="1691" y="120"/>
                    <a:pt x="1664" y="200"/>
                  </a:cubicBezTo>
                  <a:cubicBezTo>
                    <a:pt x="1215" y="833"/>
                    <a:pt x="819" y="1494"/>
                    <a:pt x="449" y="2181"/>
                  </a:cubicBezTo>
                  <a:cubicBezTo>
                    <a:pt x="238" y="2603"/>
                    <a:pt x="0" y="3079"/>
                    <a:pt x="106" y="3581"/>
                  </a:cubicBezTo>
                  <a:cubicBezTo>
                    <a:pt x="155" y="3997"/>
                    <a:pt x="499" y="4300"/>
                    <a:pt x="885" y="4300"/>
                  </a:cubicBezTo>
                  <a:cubicBezTo>
                    <a:pt x="916" y="4300"/>
                    <a:pt x="947" y="4298"/>
                    <a:pt x="978" y="4294"/>
                  </a:cubicBezTo>
                  <a:cubicBezTo>
                    <a:pt x="2008" y="3950"/>
                    <a:pt x="2087" y="2682"/>
                    <a:pt x="2325" y="1811"/>
                  </a:cubicBezTo>
                  <a:cubicBezTo>
                    <a:pt x="2404" y="1441"/>
                    <a:pt x="2430" y="1071"/>
                    <a:pt x="2404" y="701"/>
                  </a:cubicBezTo>
                  <a:cubicBezTo>
                    <a:pt x="2404" y="596"/>
                    <a:pt x="2404" y="464"/>
                    <a:pt x="2378" y="358"/>
                  </a:cubicBezTo>
                  <a:cubicBezTo>
                    <a:pt x="2378" y="252"/>
                    <a:pt x="2351" y="147"/>
                    <a:pt x="2272" y="94"/>
                  </a:cubicBezTo>
                  <a:cubicBezTo>
                    <a:pt x="2213" y="35"/>
                    <a:pt x="2128" y="0"/>
                    <a:pt x="2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8492210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>
            <a:spLocks noGrp="1"/>
          </p:cNvSpPr>
          <p:nvPr>
            <p:ph type="body" idx="1"/>
          </p:nvPr>
        </p:nvSpPr>
        <p:spPr>
          <a:xfrm>
            <a:off x="1405800" y="1947125"/>
            <a:ext cx="4117800" cy="240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7"/>
          <p:cNvSpPr txBox="1">
            <a:spLocks noGrp="1"/>
          </p:cNvSpPr>
          <p:nvPr>
            <p:ph type="title"/>
          </p:nvPr>
        </p:nvSpPr>
        <p:spPr>
          <a:xfrm>
            <a:off x="1405800" y="691800"/>
            <a:ext cx="3893400" cy="12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8" name="Google Shape;118;p7"/>
          <p:cNvGrpSpPr/>
          <p:nvPr/>
        </p:nvGrpSpPr>
        <p:grpSpPr>
          <a:xfrm>
            <a:off x="7359600" y="3475425"/>
            <a:ext cx="2055575" cy="1744275"/>
            <a:chOff x="204125" y="-2162125"/>
            <a:chExt cx="2055575" cy="1744275"/>
          </a:xfrm>
        </p:grpSpPr>
        <p:sp>
          <p:nvSpPr>
            <p:cNvPr id="119" name="Google Shape;119;p7"/>
            <p:cNvSpPr/>
            <p:nvPr/>
          </p:nvSpPr>
          <p:spPr>
            <a:xfrm>
              <a:off x="204125" y="-2129375"/>
              <a:ext cx="2055575" cy="1711525"/>
            </a:xfrm>
            <a:custGeom>
              <a:avLst/>
              <a:gdLst/>
              <a:ahLst/>
              <a:cxnLst/>
              <a:rect l="l" t="t" r="r" b="b"/>
              <a:pathLst>
                <a:path w="82223" h="68461" extrusionOk="0">
                  <a:moveTo>
                    <a:pt x="26094" y="0"/>
                  </a:moveTo>
                  <a:cubicBezTo>
                    <a:pt x="25700" y="0"/>
                    <a:pt x="25304" y="40"/>
                    <a:pt x="24910" y="124"/>
                  </a:cubicBezTo>
                  <a:cubicBezTo>
                    <a:pt x="23328" y="455"/>
                    <a:pt x="22358" y="1047"/>
                    <a:pt x="21413" y="2393"/>
                  </a:cubicBezTo>
                  <a:cubicBezTo>
                    <a:pt x="20492" y="3646"/>
                    <a:pt x="19830" y="5064"/>
                    <a:pt x="19121" y="6458"/>
                  </a:cubicBezTo>
                  <a:cubicBezTo>
                    <a:pt x="19002" y="6671"/>
                    <a:pt x="18885" y="6883"/>
                    <a:pt x="18766" y="7119"/>
                  </a:cubicBezTo>
                  <a:cubicBezTo>
                    <a:pt x="17631" y="9366"/>
                    <a:pt x="16710" y="11729"/>
                    <a:pt x="15646" y="14020"/>
                  </a:cubicBezTo>
                  <a:cubicBezTo>
                    <a:pt x="14820" y="16242"/>
                    <a:pt x="14158" y="18252"/>
                    <a:pt x="13235" y="20401"/>
                  </a:cubicBezTo>
                  <a:cubicBezTo>
                    <a:pt x="11842" y="23332"/>
                    <a:pt x="10919" y="26499"/>
                    <a:pt x="9880" y="29618"/>
                  </a:cubicBezTo>
                  <a:cubicBezTo>
                    <a:pt x="8392" y="34370"/>
                    <a:pt x="7044" y="39214"/>
                    <a:pt x="5767" y="44035"/>
                  </a:cubicBezTo>
                  <a:cubicBezTo>
                    <a:pt x="3782" y="50818"/>
                    <a:pt x="2011" y="57672"/>
                    <a:pt x="710" y="64643"/>
                  </a:cubicBezTo>
                  <a:lnTo>
                    <a:pt x="1" y="68260"/>
                  </a:lnTo>
                  <a:cubicBezTo>
                    <a:pt x="1" y="68330"/>
                    <a:pt x="25" y="68424"/>
                    <a:pt x="95" y="68449"/>
                  </a:cubicBezTo>
                  <a:cubicBezTo>
                    <a:pt x="107" y="68453"/>
                    <a:pt x="120" y="68455"/>
                    <a:pt x="133" y="68455"/>
                  </a:cubicBezTo>
                  <a:cubicBezTo>
                    <a:pt x="196" y="68455"/>
                    <a:pt x="262" y="68409"/>
                    <a:pt x="262" y="68330"/>
                  </a:cubicBezTo>
                  <a:lnTo>
                    <a:pt x="284" y="68235"/>
                  </a:lnTo>
                  <a:cubicBezTo>
                    <a:pt x="324" y="68261"/>
                    <a:pt x="363" y="68280"/>
                    <a:pt x="402" y="68280"/>
                  </a:cubicBezTo>
                  <a:cubicBezTo>
                    <a:pt x="434" y="68280"/>
                    <a:pt x="466" y="68268"/>
                    <a:pt x="498" y="68235"/>
                  </a:cubicBezTo>
                  <a:cubicBezTo>
                    <a:pt x="521" y="68213"/>
                    <a:pt x="568" y="68188"/>
                    <a:pt x="568" y="68141"/>
                  </a:cubicBezTo>
                  <a:lnTo>
                    <a:pt x="662" y="68141"/>
                  </a:lnTo>
                  <a:cubicBezTo>
                    <a:pt x="1207" y="68141"/>
                    <a:pt x="1750" y="68118"/>
                    <a:pt x="2294" y="68094"/>
                  </a:cubicBezTo>
                  <a:cubicBezTo>
                    <a:pt x="2553" y="68110"/>
                    <a:pt x="2811" y="68148"/>
                    <a:pt x="3077" y="68148"/>
                  </a:cubicBezTo>
                  <a:cubicBezTo>
                    <a:pt x="3200" y="68148"/>
                    <a:pt x="3324" y="68140"/>
                    <a:pt x="3451" y="68118"/>
                  </a:cubicBezTo>
                  <a:cubicBezTo>
                    <a:pt x="4336" y="68055"/>
                    <a:pt x="5232" y="68002"/>
                    <a:pt x="6123" y="68002"/>
                  </a:cubicBezTo>
                  <a:cubicBezTo>
                    <a:pt x="6566" y="68002"/>
                    <a:pt x="7007" y="68015"/>
                    <a:pt x="7446" y="68046"/>
                  </a:cubicBezTo>
                  <a:cubicBezTo>
                    <a:pt x="8297" y="68141"/>
                    <a:pt x="9076" y="68354"/>
                    <a:pt x="10046" y="68402"/>
                  </a:cubicBezTo>
                  <a:cubicBezTo>
                    <a:pt x="10358" y="68414"/>
                    <a:pt x="10670" y="68418"/>
                    <a:pt x="10983" y="68418"/>
                  </a:cubicBezTo>
                  <a:cubicBezTo>
                    <a:pt x="11690" y="68418"/>
                    <a:pt x="12397" y="68396"/>
                    <a:pt x="13105" y="68396"/>
                  </a:cubicBezTo>
                  <a:cubicBezTo>
                    <a:pt x="13290" y="68396"/>
                    <a:pt x="13475" y="68398"/>
                    <a:pt x="13661" y="68402"/>
                  </a:cubicBezTo>
                  <a:cubicBezTo>
                    <a:pt x="13719" y="68399"/>
                    <a:pt x="13778" y="68398"/>
                    <a:pt x="13837" y="68398"/>
                  </a:cubicBezTo>
                  <a:cubicBezTo>
                    <a:pt x="14289" y="68398"/>
                    <a:pt x="14741" y="68460"/>
                    <a:pt x="15194" y="68460"/>
                  </a:cubicBezTo>
                  <a:cubicBezTo>
                    <a:pt x="15297" y="68460"/>
                    <a:pt x="15401" y="68457"/>
                    <a:pt x="15504" y="68449"/>
                  </a:cubicBezTo>
                  <a:cubicBezTo>
                    <a:pt x="18151" y="68377"/>
                    <a:pt x="20798" y="68071"/>
                    <a:pt x="23445" y="67787"/>
                  </a:cubicBezTo>
                  <a:cubicBezTo>
                    <a:pt x="26542" y="67479"/>
                    <a:pt x="29614" y="67006"/>
                    <a:pt x="32734" y="66889"/>
                  </a:cubicBezTo>
                  <a:cubicBezTo>
                    <a:pt x="33977" y="66776"/>
                    <a:pt x="35220" y="66558"/>
                    <a:pt x="36463" y="66558"/>
                  </a:cubicBezTo>
                  <a:cubicBezTo>
                    <a:pt x="36779" y="66558"/>
                    <a:pt x="37096" y="66572"/>
                    <a:pt x="37413" y="66606"/>
                  </a:cubicBezTo>
                  <a:cubicBezTo>
                    <a:pt x="38192" y="66653"/>
                    <a:pt x="38996" y="66653"/>
                    <a:pt x="39777" y="66700"/>
                  </a:cubicBezTo>
                  <a:cubicBezTo>
                    <a:pt x="41006" y="66842"/>
                    <a:pt x="42235" y="67078"/>
                    <a:pt x="43581" y="67243"/>
                  </a:cubicBezTo>
                  <a:cubicBezTo>
                    <a:pt x="45140" y="67432"/>
                    <a:pt x="46700" y="67362"/>
                    <a:pt x="48260" y="67645"/>
                  </a:cubicBezTo>
                  <a:cubicBezTo>
                    <a:pt x="49655" y="67857"/>
                    <a:pt x="51073" y="68071"/>
                    <a:pt x="52491" y="68094"/>
                  </a:cubicBezTo>
                  <a:cubicBezTo>
                    <a:pt x="53995" y="68074"/>
                    <a:pt x="55500" y="67892"/>
                    <a:pt x="57003" y="67892"/>
                  </a:cubicBezTo>
                  <a:cubicBezTo>
                    <a:pt x="57224" y="67892"/>
                    <a:pt x="57445" y="67895"/>
                    <a:pt x="57666" y="67904"/>
                  </a:cubicBezTo>
                  <a:cubicBezTo>
                    <a:pt x="59818" y="67952"/>
                    <a:pt x="61967" y="68141"/>
                    <a:pt x="64094" y="68283"/>
                  </a:cubicBezTo>
                  <a:cubicBezTo>
                    <a:pt x="64953" y="68363"/>
                    <a:pt x="65801" y="68453"/>
                    <a:pt x="66652" y="68453"/>
                  </a:cubicBezTo>
                  <a:cubicBezTo>
                    <a:pt x="67067" y="68453"/>
                    <a:pt x="67482" y="68432"/>
                    <a:pt x="67900" y="68377"/>
                  </a:cubicBezTo>
                  <a:cubicBezTo>
                    <a:pt x="69247" y="68118"/>
                    <a:pt x="70570" y="67834"/>
                    <a:pt x="71918" y="67479"/>
                  </a:cubicBezTo>
                  <a:cubicBezTo>
                    <a:pt x="73005" y="67078"/>
                    <a:pt x="73903" y="66581"/>
                    <a:pt x="75085" y="66203"/>
                  </a:cubicBezTo>
                  <a:cubicBezTo>
                    <a:pt x="76503" y="65755"/>
                    <a:pt x="77779" y="64904"/>
                    <a:pt x="79055" y="64123"/>
                  </a:cubicBezTo>
                  <a:cubicBezTo>
                    <a:pt x="79740" y="63698"/>
                    <a:pt x="80426" y="63250"/>
                    <a:pt x="81063" y="62705"/>
                  </a:cubicBezTo>
                  <a:cubicBezTo>
                    <a:pt x="81347" y="62493"/>
                    <a:pt x="81655" y="62257"/>
                    <a:pt x="81819" y="61902"/>
                  </a:cubicBezTo>
                  <a:cubicBezTo>
                    <a:pt x="82222" y="61075"/>
                    <a:pt x="82128" y="60058"/>
                    <a:pt x="82033" y="59137"/>
                  </a:cubicBezTo>
                  <a:cubicBezTo>
                    <a:pt x="81891" y="57837"/>
                    <a:pt x="81583" y="56560"/>
                    <a:pt x="81300" y="55284"/>
                  </a:cubicBezTo>
                  <a:cubicBezTo>
                    <a:pt x="81088" y="53488"/>
                    <a:pt x="80543" y="51786"/>
                    <a:pt x="79976" y="50085"/>
                  </a:cubicBezTo>
                  <a:cubicBezTo>
                    <a:pt x="79362" y="47982"/>
                    <a:pt x="78630" y="45950"/>
                    <a:pt x="77779" y="43940"/>
                  </a:cubicBezTo>
                  <a:cubicBezTo>
                    <a:pt x="76667" y="41176"/>
                    <a:pt x="76006" y="37512"/>
                    <a:pt x="74801" y="34534"/>
                  </a:cubicBezTo>
                  <a:cubicBezTo>
                    <a:pt x="73714" y="31345"/>
                    <a:pt x="71965" y="28579"/>
                    <a:pt x="70334" y="25720"/>
                  </a:cubicBezTo>
                  <a:cubicBezTo>
                    <a:pt x="69766" y="24633"/>
                    <a:pt x="69082" y="23568"/>
                    <a:pt x="68515" y="22458"/>
                  </a:cubicBezTo>
                  <a:cubicBezTo>
                    <a:pt x="68042" y="21419"/>
                    <a:pt x="67450" y="20449"/>
                    <a:pt x="66908" y="19433"/>
                  </a:cubicBezTo>
                  <a:cubicBezTo>
                    <a:pt x="66104" y="17849"/>
                    <a:pt x="65371" y="16077"/>
                    <a:pt x="63883" y="15155"/>
                  </a:cubicBezTo>
                  <a:cubicBezTo>
                    <a:pt x="63457" y="14883"/>
                    <a:pt x="63024" y="14767"/>
                    <a:pt x="62592" y="14767"/>
                  </a:cubicBezTo>
                  <a:cubicBezTo>
                    <a:pt x="61226" y="14767"/>
                    <a:pt x="59884" y="15928"/>
                    <a:pt x="58895" y="16951"/>
                  </a:cubicBezTo>
                  <a:cubicBezTo>
                    <a:pt x="57171" y="18866"/>
                    <a:pt x="55965" y="21277"/>
                    <a:pt x="54571" y="23498"/>
                  </a:cubicBezTo>
                  <a:cubicBezTo>
                    <a:pt x="53034" y="26429"/>
                    <a:pt x="51971" y="29618"/>
                    <a:pt x="50907" y="32785"/>
                  </a:cubicBezTo>
                  <a:cubicBezTo>
                    <a:pt x="50056" y="35315"/>
                    <a:pt x="49608" y="37985"/>
                    <a:pt x="48946" y="40584"/>
                  </a:cubicBezTo>
                  <a:cubicBezTo>
                    <a:pt x="48685" y="41696"/>
                    <a:pt x="48496" y="43184"/>
                    <a:pt x="48260" y="44224"/>
                  </a:cubicBezTo>
                  <a:lnTo>
                    <a:pt x="48237" y="44201"/>
                  </a:lnTo>
                  <a:cubicBezTo>
                    <a:pt x="47954" y="42995"/>
                    <a:pt x="47623" y="41791"/>
                    <a:pt x="47173" y="40656"/>
                  </a:cubicBezTo>
                  <a:cubicBezTo>
                    <a:pt x="46511" y="39119"/>
                    <a:pt x="45755" y="37631"/>
                    <a:pt x="45235" y="36188"/>
                  </a:cubicBezTo>
                  <a:cubicBezTo>
                    <a:pt x="44881" y="35196"/>
                    <a:pt x="44740" y="34109"/>
                    <a:pt x="44409" y="33093"/>
                  </a:cubicBezTo>
                  <a:cubicBezTo>
                    <a:pt x="43794" y="31203"/>
                    <a:pt x="43344" y="29240"/>
                    <a:pt x="42588" y="27421"/>
                  </a:cubicBezTo>
                  <a:cubicBezTo>
                    <a:pt x="41501" y="24822"/>
                    <a:pt x="40414" y="22128"/>
                    <a:pt x="38926" y="19551"/>
                  </a:cubicBezTo>
                  <a:cubicBezTo>
                    <a:pt x="37981" y="17471"/>
                    <a:pt x="37294" y="15438"/>
                    <a:pt x="36396" y="13431"/>
                  </a:cubicBezTo>
                  <a:cubicBezTo>
                    <a:pt x="35192" y="11209"/>
                    <a:pt x="34388" y="8774"/>
                    <a:pt x="33182" y="6530"/>
                  </a:cubicBezTo>
                  <a:cubicBezTo>
                    <a:pt x="32687" y="5276"/>
                    <a:pt x="32167" y="4047"/>
                    <a:pt x="31433" y="2937"/>
                  </a:cubicBezTo>
                  <a:cubicBezTo>
                    <a:pt x="30314" y="1198"/>
                    <a:pt x="28248" y="0"/>
                    <a:pt x="260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328200" y="-997550"/>
              <a:ext cx="138900" cy="516950"/>
            </a:xfrm>
            <a:custGeom>
              <a:avLst/>
              <a:gdLst/>
              <a:ahLst/>
              <a:cxnLst/>
              <a:rect l="l" t="t" r="r" b="b"/>
              <a:pathLst>
                <a:path w="5556" h="20678" extrusionOk="0">
                  <a:moveTo>
                    <a:pt x="4852" y="1"/>
                  </a:moveTo>
                  <a:cubicBezTo>
                    <a:pt x="4520" y="1"/>
                    <a:pt x="4203" y="76"/>
                    <a:pt x="3901" y="227"/>
                  </a:cubicBezTo>
                  <a:cubicBezTo>
                    <a:pt x="3404" y="463"/>
                    <a:pt x="2861" y="630"/>
                    <a:pt x="2459" y="1008"/>
                  </a:cubicBezTo>
                  <a:cubicBezTo>
                    <a:pt x="1727" y="1811"/>
                    <a:pt x="1349" y="2874"/>
                    <a:pt x="1041" y="3891"/>
                  </a:cubicBezTo>
                  <a:cubicBezTo>
                    <a:pt x="923" y="4364"/>
                    <a:pt x="734" y="4789"/>
                    <a:pt x="615" y="5262"/>
                  </a:cubicBezTo>
                  <a:cubicBezTo>
                    <a:pt x="521" y="5593"/>
                    <a:pt x="568" y="5876"/>
                    <a:pt x="498" y="6135"/>
                  </a:cubicBezTo>
                  <a:cubicBezTo>
                    <a:pt x="48" y="7814"/>
                    <a:pt x="1" y="9610"/>
                    <a:pt x="120" y="11335"/>
                  </a:cubicBezTo>
                  <a:cubicBezTo>
                    <a:pt x="284" y="12516"/>
                    <a:pt x="710" y="13628"/>
                    <a:pt x="1112" y="14738"/>
                  </a:cubicBezTo>
                  <a:cubicBezTo>
                    <a:pt x="1349" y="15447"/>
                    <a:pt x="1513" y="16180"/>
                    <a:pt x="1680" y="16912"/>
                  </a:cubicBezTo>
                  <a:cubicBezTo>
                    <a:pt x="1774" y="17668"/>
                    <a:pt x="1680" y="19158"/>
                    <a:pt x="1608" y="19890"/>
                  </a:cubicBezTo>
                  <a:cubicBezTo>
                    <a:pt x="1608" y="20126"/>
                    <a:pt x="1513" y="20387"/>
                    <a:pt x="1538" y="20599"/>
                  </a:cubicBezTo>
                  <a:cubicBezTo>
                    <a:pt x="1569" y="20653"/>
                    <a:pt x="1620" y="20677"/>
                    <a:pt x="1669" y="20677"/>
                  </a:cubicBezTo>
                  <a:cubicBezTo>
                    <a:pt x="1729" y="20677"/>
                    <a:pt x="1784" y="20641"/>
                    <a:pt x="1797" y="20576"/>
                  </a:cubicBezTo>
                  <a:cubicBezTo>
                    <a:pt x="1986" y="19347"/>
                    <a:pt x="2058" y="18094"/>
                    <a:pt x="1963" y="16865"/>
                  </a:cubicBezTo>
                  <a:cubicBezTo>
                    <a:pt x="1891" y="16392"/>
                    <a:pt x="1702" y="15920"/>
                    <a:pt x="1632" y="15424"/>
                  </a:cubicBezTo>
                  <a:cubicBezTo>
                    <a:pt x="1160" y="13793"/>
                    <a:pt x="356" y="12210"/>
                    <a:pt x="379" y="10578"/>
                  </a:cubicBezTo>
                  <a:cubicBezTo>
                    <a:pt x="332" y="8996"/>
                    <a:pt x="426" y="7578"/>
                    <a:pt x="804" y="6113"/>
                  </a:cubicBezTo>
                  <a:cubicBezTo>
                    <a:pt x="829" y="5332"/>
                    <a:pt x="1160" y="4623"/>
                    <a:pt x="1372" y="3772"/>
                  </a:cubicBezTo>
                  <a:cubicBezTo>
                    <a:pt x="1680" y="2851"/>
                    <a:pt x="1963" y="2023"/>
                    <a:pt x="2600" y="1267"/>
                  </a:cubicBezTo>
                  <a:cubicBezTo>
                    <a:pt x="2956" y="913"/>
                    <a:pt x="3451" y="747"/>
                    <a:pt x="3877" y="535"/>
                  </a:cubicBezTo>
                  <a:cubicBezTo>
                    <a:pt x="4177" y="355"/>
                    <a:pt x="4577" y="293"/>
                    <a:pt x="4837" y="293"/>
                  </a:cubicBezTo>
                  <a:cubicBezTo>
                    <a:pt x="4884" y="293"/>
                    <a:pt x="4927" y="295"/>
                    <a:pt x="4964" y="299"/>
                  </a:cubicBezTo>
                  <a:cubicBezTo>
                    <a:pt x="4995" y="306"/>
                    <a:pt x="5030" y="309"/>
                    <a:pt x="5065" y="309"/>
                  </a:cubicBezTo>
                  <a:cubicBezTo>
                    <a:pt x="5135" y="309"/>
                    <a:pt x="5209" y="299"/>
                    <a:pt x="5272" y="299"/>
                  </a:cubicBezTo>
                  <a:cubicBezTo>
                    <a:pt x="5306" y="299"/>
                    <a:pt x="5341" y="304"/>
                    <a:pt x="5373" y="304"/>
                  </a:cubicBezTo>
                  <a:cubicBezTo>
                    <a:pt x="5406" y="304"/>
                    <a:pt x="5437" y="298"/>
                    <a:pt x="5461" y="274"/>
                  </a:cubicBezTo>
                  <a:cubicBezTo>
                    <a:pt x="5556" y="180"/>
                    <a:pt x="5484" y="15"/>
                    <a:pt x="5342" y="15"/>
                  </a:cubicBezTo>
                  <a:lnTo>
                    <a:pt x="5106" y="15"/>
                  </a:lnTo>
                  <a:cubicBezTo>
                    <a:pt x="5020" y="6"/>
                    <a:pt x="4935" y="1"/>
                    <a:pt x="48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510500" y="-1262475"/>
              <a:ext cx="115500" cy="492950"/>
            </a:xfrm>
            <a:custGeom>
              <a:avLst/>
              <a:gdLst/>
              <a:ahLst/>
              <a:cxnLst/>
              <a:rect l="l" t="t" r="r" b="b"/>
              <a:pathLst>
                <a:path w="4620" h="19718" extrusionOk="0">
                  <a:moveTo>
                    <a:pt x="283" y="0"/>
                  </a:moveTo>
                  <a:cubicBezTo>
                    <a:pt x="0" y="0"/>
                    <a:pt x="127" y="875"/>
                    <a:pt x="107" y="1064"/>
                  </a:cubicBezTo>
                  <a:cubicBezTo>
                    <a:pt x="130" y="2624"/>
                    <a:pt x="154" y="4159"/>
                    <a:pt x="438" y="5555"/>
                  </a:cubicBezTo>
                  <a:cubicBezTo>
                    <a:pt x="532" y="6075"/>
                    <a:pt x="555" y="6806"/>
                    <a:pt x="791" y="7421"/>
                  </a:cubicBezTo>
                  <a:cubicBezTo>
                    <a:pt x="933" y="7918"/>
                    <a:pt x="1170" y="8366"/>
                    <a:pt x="1383" y="8839"/>
                  </a:cubicBezTo>
                  <a:cubicBezTo>
                    <a:pt x="1406" y="8911"/>
                    <a:pt x="1595" y="9453"/>
                    <a:pt x="1737" y="9667"/>
                  </a:cubicBezTo>
                  <a:cubicBezTo>
                    <a:pt x="2209" y="10588"/>
                    <a:pt x="2918" y="11605"/>
                    <a:pt x="3249" y="12431"/>
                  </a:cubicBezTo>
                  <a:cubicBezTo>
                    <a:pt x="3699" y="14133"/>
                    <a:pt x="4219" y="15740"/>
                    <a:pt x="4219" y="17441"/>
                  </a:cubicBezTo>
                  <a:cubicBezTo>
                    <a:pt x="4242" y="18150"/>
                    <a:pt x="4219" y="18907"/>
                    <a:pt x="4242" y="19616"/>
                  </a:cubicBezTo>
                  <a:cubicBezTo>
                    <a:pt x="4272" y="19685"/>
                    <a:pt x="4335" y="19718"/>
                    <a:pt x="4398" y="19718"/>
                  </a:cubicBezTo>
                  <a:cubicBezTo>
                    <a:pt x="4485" y="19718"/>
                    <a:pt x="4573" y="19656"/>
                    <a:pt x="4573" y="19546"/>
                  </a:cubicBezTo>
                  <a:cubicBezTo>
                    <a:pt x="4573" y="18269"/>
                    <a:pt x="4620" y="16969"/>
                    <a:pt x="4408" y="15692"/>
                  </a:cubicBezTo>
                  <a:cubicBezTo>
                    <a:pt x="4100" y="14464"/>
                    <a:pt x="3888" y="13187"/>
                    <a:pt x="3438" y="12006"/>
                  </a:cubicBezTo>
                  <a:cubicBezTo>
                    <a:pt x="2871" y="10849"/>
                    <a:pt x="2045" y="9761"/>
                    <a:pt x="1667" y="8674"/>
                  </a:cubicBezTo>
                  <a:cubicBezTo>
                    <a:pt x="1194" y="7682"/>
                    <a:pt x="863" y="6665"/>
                    <a:pt x="791" y="5577"/>
                  </a:cubicBezTo>
                  <a:cubicBezTo>
                    <a:pt x="508" y="4231"/>
                    <a:pt x="461" y="2671"/>
                    <a:pt x="438" y="1087"/>
                  </a:cubicBezTo>
                  <a:cubicBezTo>
                    <a:pt x="438" y="781"/>
                    <a:pt x="438" y="473"/>
                    <a:pt x="461" y="166"/>
                  </a:cubicBezTo>
                  <a:cubicBezTo>
                    <a:pt x="461" y="119"/>
                    <a:pt x="438" y="72"/>
                    <a:pt x="413" y="47"/>
                  </a:cubicBezTo>
                  <a:cubicBezTo>
                    <a:pt x="362" y="15"/>
                    <a:pt x="319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454075" y="-1264525"/>
              <a:ext cx="26600" cy="193450"/>
            </a:xfrm>
            <a:custGeom>
              <a:avLst/>
              <a:gdLst/>
              <a:ahLst/>
              <a:cxnLst/>
              <a:rect l="l" t="t" r="r" b="b"/>
              <a:pathLst>
                <a:path w="1064" h="7738" extrusionOk="0">
                  <a:moveTo>
                    <a:pt x="905" y="1"/>
                  </a:moveTo>
                  <a:cubicBezTo>
                    <a:pt x="839" y="1"/>
                    <a:pt x="770" y="37"/>
                    <a:pt x="757" y="107"/>
                  </a:cubicBezTo>
                  <a:cubicBezTo>
                    <a:pt x="496" y="1194"/>
                    <a:pt x="307" y="2114"/>
                    <a:pt x="142" y="3226"/>
                  </a:cubicBezTo>
                  <a:cubicBezTo>
                    <a:pt x="1" y="4644"/>
                    <a:pt x="71" y="6085"/>
                    <a:pt x="379" y="7503"/>
                  </a:cubicBezTo>
                  <a:cubicBezTo>
                    <a:pt x="401" y="7575"/>
                    <a:pt x="401" y="7669"/>
                    <a:pt x="473" y="7716"/>
                  </a:cubicBezTo>
                  <a:cubicBezTo>
                    <a:pt x="493" y="7731"/>
                    <a:pt x="515" y="7737"/>
                    <a:pt x="537" y="7737"/>
                  </a:cubicBezTo>
                  <a:cubicBezTo>
                    <a:pt x="620" y="7737"/>
                    <a:pt x="704" y="7644"/>
                    <a:pt x="685" y="7550"/>
                  </a:cubicBezTo>
                  <a:cubicBezTo>
                    <a:pt x="118" y="5281"/>
                    <a:pt x="354" y="2895"/>
                    <a:pt x="921" y="721"/>
                  </a:cubicBezTo>
                  <a:cubicBezTo>
                    <a:pt x="969" y="507"/>
                    <a:pt x="1063" y="271"/>
                    <a:pt x="1016" y="59"/>
                  </a:cubicBezTo>
                  <a:cubicBezTo>
                    <a:pt x="996" y="20"/>
                    <a:pt x="951" y="1"/>
                    <a:pt x="9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494250" y="-1548075"/>
              <a:ext cx="57325" cy="208400"/>
            </a:xfrm>
            <a:custGeom>
              <a:avLst/>
              <a:gdLst/>
              <a:ahLst/>
              <a:cxnLst/>
              <a:rect l="l" t="t" r="r" b="b"/>
              <a:pathLst>
                <a:path w="2293" h="8336" extrusionOk="0">
                  <a:moveTo>
                    <a:pt x="2144" y="1"/>
                  </a:moveTo>
                  <a:cubicBezTo>
                    <a:pt x="2081" y="1"/>
                    <a:pt x="2020" y="36"/>
                    <a:pt x="2009" y="105"/>
                  </a:cubicBezTo>
                  <a:cubicBezTo>
                    <a:pt x="1678" y="955"/>
                    <a:pt x="1560" y="1876"/>
                    <a:pt x="1324" y="2751"/>
                  </a:cubicBezTo>
                  <a:cubicBezTo>
                    <a:pt x="804" y="4311"/>
                    <a:pt x="496" y="5918"/>
                    <a:pt x="142" y="7525"/>
                  </a:cubicBezTo>
                  <a:cubicBezTo>
                    <a:pt x="118" y="7762"/>
                    <a:pt x="1" y="8021"/>
                    <a:pt x="48" y="8257"/>
                  </a:cubicBezTo>
                  <a:cubicBezTo>
                    <a:pt x="69" y="8311"/>
                    <a:pt x="114" y="8335"/>
                    <a:pt x="160" y="8335"/>
                  </a:cubicBezTo>
                  <a:cubicBezTo>
                    <a:pt x="215" y="8335"/>
                    <a:pt x="271" y="8299"/>
                    <a:pt x="284" y="8234"/>
                  </a:cubicBezTo>
                  <a:cubicBezTo>
                    <a:pt x="662" y="6414"/>
                    <a:pt x="1041" y="4595"/>
                    <a:pt x="1583" y="2821"/>
                  </a:cubicBezTo>
                  <a:cubicBezTo>
                    <a:pt x="1750" y="2184"/>
                    <a:pt x="1914" y="1570"/>
                    <a:pt x="2033" y="908"/>
                  </a:cubicBezTo>
                  <a:cubicBezTo>
                    <a:pt x="2103" y="647"/>
                    <a:pt x="2269" y="388"/>
                    <a:pt x="2292" y="127"/>
                  </a:cubicBezTo>
                  <a:cubicBezTo>
                    <a:pt x="2280" y="42"/>
                    <a:pt x="2211" y="1"/>
                    <a:pt x="2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553900" y="-1658825"/>
              <a:ext cx="59125" cy="416350"/>
            </a:xfrm>
            <a:custGeom>
              <a:avLst/>
              <a:gdLst/>
              <a:ahLst/>
              <a:cxnLst/>
              <a:rect l="l" t="t" r="r" b="b"/>
              <a:pathLst>
                <a:path w="2365" h="16654" extrusionOk="0">
                  <a:moveTo>
                    <a:pt x="2241" y="1"/>
                  </a:moveTo>
                  <a:cubicBezTo>
                    <a:pt x="2188" y="1"/>
                    <a:pt x="2121" y="40"/>
                    <a:pt x="2105" y="91"/>
                  </a:cubicBezTo>
                  <a:cubicBezTo>
                    <a:pt x="1230" y="3517"/>
                    <a:pt x="379" y="7040"/>
                    <a:pt x="120" y="10466"/>
                  </a:cubicBezTo>
                  <a:cubicBezTo>
                    <a:pt x="1" y="11625"/>
                    <a:pt x="284" y="12759"/>
                    <a:pt x="545" y="13893"/>
                  </a:cubicBezTo>
                  <a:cubicBezTo>
                    <a:pt x="804" y="14697"/>
                    <a:pt x="1254" y="15689"/>
                    <a:pt x="1538" y="16374"/>
                  </a:cubicBezTo>
                  <a:cubicBezTo>
                    <a:pt x="1573" y="16480"/>
                    <a:pt x="1635" y="16654"/>
                    <a:pt x="1734" y="16654"/>
                  </a:cubicBezTo>
                  <a:cubicBezTo>
                    <a:pt x="1766" y="16654"/>
                    <a:pt x="1803" y="16635"/>
                    <a:pt x="1844" y="16588"/>
                  </a:cubicBezTo>
                  <a:cubicBezTo>
                    <a:pt x="1891" y="16327"/>
                    <a:pt x="1655" y="16068"/>
                    <a:pt x="1585" y="15831"/>
                  </a:cubicBezTo>
                  <a:cubicBezTo>
                    <a:pt x="1396" y="15311"/>
                    <a:pt x="971" y="14461"/>
                    <a:pt x="782" y="13799"/>
                  </a:cubicBezTo>
                  <a:cubicBezTo>
                    <a:pt x="568" y="12806"/>
                    <a:pt x="332" y="11931"/>
                    <a:pt x="356" y="10963"/>
                  </a:cubicBezTo>
                  <a:cubicBezTo>
                    <a:pt x="356" y="9946"/>
                    <a:pt x="592" y="8978"/>
                    <a:pt x="640" y="7985"/>
                  </a:cubicBezTo>
                  <a:cubicBezTo>
                    <a:pt x="876" y="6684"/>
                    <a:pt x="1112" y="5408"/>
                    <a:pt x="1371" y="4132"/>
                  </a:cubicBezTo>
                  <a:cubicBezTo>
                    <a:pt x="1632" y="3092"/>
                    <a:pt x="1869" y="2029"/>
                    <a:pt x="2128" y="990"/>
                  </a:cubicBezTo>
                  <a:cubicBezTo>
                    <a:pt x="2200" y="681"/>
                    <a:pt x="2317" y="398"/>
                    <a:pt x="2364" y="114"/>
                  </a:cubicBezTo>
                  <a:cubicBezTo>
                    <a:pt x="2341" y="67"/>
                    <a:pt x="2341" y="44"/>
                    <a:pt x="2294" y="20"/>
                  </a:cubicBezTo>
                  <a:cubicBezTo>
                    <a:pt x="2281" y="6"/>
                    <a:pt x="2262" y="1"/>
                    <a:pt x="22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592450" y="-1183975"/>
              <a:ext cx="93250" cy="312150"/>
            </a:xfrm>
            <a:custGeom>
              <a:avLst/>
              <a:gdLst/>
              <a:ahLst/>
              <a:cxnLst/>
              <a:rect l="l" t="t" r="r" b="b"/>
              <a:pathLst>
                <a:path w="3730" h="12486" extrusionOk="0">
                  <a:moveTo>
                    <a:pt x="154" y="0"/>
                  </a:moveTo>
                  <a:cubicBezTo>
                    <a:pt x="71" y="0"/>
                    <a:pt x="1" y="84"/>
                    <a:pt x="43" y="169"/>
                  </a:cubicBezTo>
                  <a:cubicBezTo>
                    <a:pt x="563" y="1706"/>
                    <a:pt x="964" y="3360"/>
                    <a:pt x="1603" y="4825"/>
                  </a:cubicBezTo>
                  <a:cubicBezTo>
                    <a:pt x="1862" y="5415"/>
                    <a:pt x="1956" y="6077"/>
                    <a:pt x="2240" y="6644"/>
                  </a:cubicBezTo>
                  <a:cubicBezTo>
                    <a:pt x="2501" y="7330"/>
                    <a:pt x="2760" y="7992"/>
                    <a:pt x="2996" y="8677"/>
                  </a:cubicBezTo>
                  <a:cubicBezTo>
                    <a:pt x="3257" y="9883"/>
                    <a:pt x="3352" y="10970"/>
                    <a:pt x="3399" y="12246"/>
                  </a:cubicBezTo>
                  <a:cubicBezTo>
                    <a:pt x="3381" y="12353"/>
                    <a:pt x="3443" y="12485"/>
                    <a:pt x="3535" y="12485"/>
                  </a:cubicBezTo>
                  <a:cubicBezTo>
                    <a:pt x="3566" y="12485"/>
                    <a:pt x="3600" y="12471"/>
                    <a:pt x="3635" y="12435"/>
                  </a:cubicBezTo>
                  <a:cubicBezTo>
                    <a:pt x="3730" y="12363"/>
                    <a:pt x="3683" y="12222"/>
                    <a:pt x="3683" y="12104"/>
                  </a:cubicBezTo>
                  <a:cubicBezTo>
                    <a:pt x="3611" y="10945"/>
                    <a:pt x="3516" y="9788"/>
                    <a:pt x="3233" y="8607"/>
                  </a:cubicBezTo>
                  <a:cubicBezTo>
                    <a:pt x="3021" y="7898"/>
                    <a:pt x="2760" y="7283"/>
                    <a:pt x="2476" y="6574"/>
                  </a:cubicBezTo>
                  <a:cubicBezTo>
                    <a:pt x="2240" y="6030"/>
                    <a:pt x="2123" y="5440"/>
                    <a:pt x="1886" y="4873"/>
                  </a:cubicBezTo>
                  <a:cubicBezTo>
                    <a:pt x="1342" y="3644"/>
                    <a:pt x="988" y="2226"/>
                    <a:pt x="538" y="878"/>
                  </a:cubicBezTo>
                  <a:cubicBezTo>
                    <a:pt x="444" y="619"/>
                    <a:pt x="374" y="310"/>
                    <a:pt x="255" y="51"/>
                  </a:cubicBezTo>
                  <a:cubicBezTo>
                    <a:pt x="255" y="27"/>
                    <a:pt x="208" y="4"/>
                    <a:pt x="185" y="4"/>
                  </a:cubicBezTo>
                  <a:cubicBezTo>
                    <a:pt x="175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670075" y="-1184050"/>
              <a:ext cx="212350" cy="400150"/>
            </a:xfrm>
            <a:custGeom>
              <a:avLst/>
              <a:gdLst/>
              <a:ahLst/>
              <a:cxnLst/>
              <a:rect l="l" t="t" r="r" b="b"/>
              <a:pathLst>
                <a:path w="8494" h="16006" extrusionOk="0">
                  <a:moveTo>
                    <a:pt x="172" y="0"/>
                  </a:moveTo>
                  <a:cubicBezTo>
                    <a:pt x="90" y="0"/>
                    <a:pt x="1" y="75"/>
                    <a:pt x="33" y="172"/>
                  </a:cubicBezTo>
                  <a:cubicBezTo>
                    <a:pt x="341" y="1803"/>
                    <a:pt x="553" y="3480"/>
                    <a:pt x="1381" y="4946"/>
                  </a:cubicBezTo>
                  <a:cubicBezTo>
                    <a:pt x="1687" y="5537"/>
                    <a:pt x="2043" y="6152"/>
                    <a:pt x="2633" y="6530"/>
                  </a:cubicBezTo>
                  <a:cubicBezTo>
                    <a:pt x="3436" y="7073"/>
                    <a:pt x="4359" y="7475"/>
                    <a:pt x="5185" y="7995"/>
                  </a:cubicBezTo>
                  <a:cubicBezTo>
                    <a:pt x="5730" y="8491"/>
                    <a:pt x="6509" y="9200"/>
                    <a:pt x="6959" y="9933"/>
                  </a:cubicBezTo>
                  <a:cubicBezTo>
                    <a:pt x="7668" y="11185"/>
                    <a:pt x="7879" y="12816"/>
                    <a:pt x="8046" y="14210"/>
                  </a:cubicBezTo>
                  <a:cubicBezTo>
                    <a:pt x="8140" y="14707"/>
                    <a:pt x="8163" y="15250"/>
                    <a:pt x="8116" y="15841"/>
                  </a:cubicBezTo>
                  <a:cubicBezTo>
                    <a:pt x="8116" y="15936"/>
                    <a:pt x="8188" y="16006"/>
                    <a:pt x="8282" y="16006"/>
                  </a:cubicBezTo>
                  <a:cubicBezTo>
                    <a:pt x="8424" y="16006"/>
                    <a:pt x="8447" y="15841"/>
                    <a:pt x="8447" y="15722"/>
                  </a:cubicBezTo>
                  <a:cubicBezTo>
                    <a:pt x="8494" y="15297"/>
                    <a:pt x="8471" y="14896"/>
                    <a:pt x="8424" y="14471"/>
                  </a:cubicBezTo>
                  <a:cubicBezTo>
                    <a:pt x="8210" y="12958"/>
                    <a:pt x="8068" y="10948"/>
                    <a:pt x="7076" y="9530"/>
                  </a:cubicBezTo>
                  <a:cubicBezTo>
                    <a:pt x="6650" y="8869"/>
                    <a:pt x="6061" y="8373"/>
                    <a:pt x="5493" y="7829"/>
                  </a:cubicBezTo>
                  <a:cubicBezTo>
                    <a:pt x="5091" y="7498"/>
                    <a:pt x="4571" y="7309"/>
                    <a:pt x="4123" y="7025"/>
                  </a:cubicBezTo>
                  <a:cubicBezTo>
                    <a:pt x="3153" y="6505"/>
                    <a:pt x="2255" y="6105"/>
                    <a:pt x="1782" y="5065"/>
                  </a:cubicBezTo>
                  <a:cubicBezTo>
                    <a:pt x="1239" y="4142"/>
                    <a:pt x="931" y="3197"/>
                    <a:pt x="695" y="2110"/>
                  </a:cubicBezTo>
                  <a:cubicBezTo>
                    <a:pt x="530" y="1425"/>
                    <a:pt x="459" y="716"/>
                    <a:pt x="269" y="54"/>
                  </a:cubicBezTo>
                  <a:cubicBezTo>
                    <a:pt x="247" y="17"/>
                    <a:pt x="210" y="0"/>
                    <a:pt x="1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>
              <a:off x="731450" y="-925250"/>
              <a:ext cx="97250" cy="176125"/>
            </a:xfrm>
            <a:custGeom>
              <a:avLst/>
              <a:gdLst/>
              <a:ahLst/>
              <a:cxnLst/>
              <a:rect l="l" t="t" r="r" b="b"/>
              <a:pathLst>
                <a:path w="3890" h="7045" extrusionOk="0">
                  <a:moveTo>
                    <a:pt x="210" y="1"/>
                  </a:moveTo>
                  <a:cubicBezTo>
                    <a:pt x="69" y="1"/>
                    <a:pt x="0" y="224"/>
                    <a:pt x="131" y="290"/>
                  </a:cubicBezTo>
                  <a:cubicBezTo>
                    <a:pt x="1431" y="975"/>
                    <a:pt x="2802" y="1920"/>
                    <a:pt x="3322" y="3054"/>
                  </a:cubicBezTo>
                  <a:cubicBezTo>
                    <a:pt x="3628" y="3952"/>
                    <a:pt x="3606" y="4803"/>
                    <a:pt x="3417" y="5915"/>
                  </a:cubicBezTo>
                  <a:cubicBezTo>
                    <a:pt x="3439" y="6221"/>
                    <a:pt x="3392" y="6718"/>
                    <a:pt x="3511" y="7002"/>
                  </a:cubicBezTo>
                  <a:cubicBezTo>
                    <a:pt x="3541" y="7032"/>
                    <a:pt x="3577" y="7045"/>
                    <a:pt x="3613" y="7045"/>
                  </a:cubicBezTo>
                  <a:cubicBezTo>
                    <a:pt x="3692" y="7045"/>
                    <a:pt x="3770" y="6980"/>
                    <a:pt x="3770" y="6883"/>
                  </a:cubicBezTo>
                  <a:cubicBezTo>
                    <a:pt x="3676" y="6104"/>
                    <a:pt x="3795" y="5537"/>
                    <a:pt x="3865" y="4803"/>
                  </a:cubicBezTo>
                  <a:cubicBezTo>
                    <a:pt x="3889" y="3646"/>
                    <a:pt x="3700" y="2653"/>
                    <a:pt x="2755" y="1755"/>
                  </a:cubicBezTo>
                  <a:cubicBezTo>
                    <a:pt x="2021" y="1046"/>
                    <a:pt x="1148" y="455"/>
                    <a:pt x="250" y="7"/>
                  </a:cubicBezTo>
                  <a:cubicBezTo>
                    <a:pt x="236" y="3"/>
                    <a:pt x="223" y="1"/>
                    <a:pt x="2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729975" y="-1286525"/>
              <a:ext cx="110100" cy="242475"/>
            </a:xfrm>
            <a:custGeom>
              <a:avLst/>
              <a:gdLst/>
              <a:ahLst/>
              <a:cxnLst/>
              <a:rect l="l" t="t" r="r" b="b"/>
              <a:pathLst>
                <a:path w="4404" h="9699" extrusionOk="0">
                  <a:moveTo>
                    <a:pt x="264" y="1"/>
                  </a:moveTo>
                  <a:cubicBezTo>
                    <a:pt x="147" y="1"/>
                    <a:pt x="59" y="127"/>
                    <a:pt x="95" y="253"/>
                  </a:cubicBezTo>
                  <a:cubicBezTo>
                    <a:pt x="0" y="1648"/>
                    <a:pt x="142" y="3089"/>
                    <a:pt x="615" y="4412"/>
                  </a:cubicBezTo>
                  <a:cubicBezTo>
                    <a:pt x="1135" y="5689"/>
                    <a:pt x="1963" y="6776"/>
                    <a:pt x="2719" y="7887"/>
                  </a:cubicBezTo>
                  <a:cubicBezTo>
                    <a:pt x="3167" y="8502"/>
                    <a:pt x="3617" y="9139"/>
                    <a:pt x="4113" y="9684"/>
                  </a:cubicBezTo>
                  <a:cubicBezTo>
                    <a:pt x="4137" y="9694"/>
                    <a:pt x="4162" y="9699"/>
                    <a:pt x="4185" y="9699"/>
                  </a:cubicBezTo>
                  <a:cubicBezTo>
                    <a:pt x="4316" y="9699"/>
                    <a:pt x="4403" y="9547"/>
                    <a:pt x="4302" y="9447"/>
                  </a:cubicBezTo>
                  <a:cubicBezTo>
                    <a:pt x="3120" y="7910"/>
                    <a:pt x="1774" y="6209"/>
                    <a:pt x="946" y="4342"/>
                  </a:cubicBezTo>
                  <a:cubicBezTo>
                    <a:pt x="520" y="3231"/>
                    <a:pt x="309" y="1765"/>
                    <a:pt x="403" y="467"/>
                  </a:cubicBezTo>
                  <a:cubicBezTo>
                    <a:pt x="403" y="325"/>
                    <a:pt x="473" y="158"/>
                    <a:pt x="379" y="41"/>
                  </a:cubicBezTo>
                  <a:cubicBezTo>
                    <a:pt x="340" y="13"/>
                    <a:pt x="301" y="1"/>
                    <a:pt x="2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666775" y="-1520225"/>
              <a:ext cx="110500" cy="271150"/>
            </a:xfrm>
            <a:custGeom>
              <a:avLst/>
              <a:gdLst/>
              <a:ahLst/>
              <a:cxnLst/>
              <a:rect l="l" t="t" r="r" b="b"/>
              <a:pathLst>
                <a:path w="4420" h="10846" extrusionOk="0">
                  <a:moveTo>
                    <a:pt x="4267" y="0"/>
                  </a:moveTo>
                  <a:cubicBezTo>
                    <a:pt x="4255" y="0"/>
                    <a:pt x="4242" y="2"/>
                    <a:pt x="4230" y="6"/>
                  </a:cubicBezTo>
                  <a:cubicBezTo>
                    <a:pt x="4088" y="53"/>
                    <a:pt x="4066" y="242"/>
                    <a:pt x="3994" y="361"/>
                  </a:cubicBezTo>
                  <a:cubicBezTo>
                    <a:pt x="3568" y="1377"/>
                    <a:pt x="2978" y="2558"/>
                    <a:pt x="2387" y="3409"/>
                  </a:cubicBezTo>
                  <a:cubicBezTo>
                    <a:pt x="1819" y="4071"/>
                    <a:pt x="1394" y="4804"/>
                    <a:pt x="993" y="5561"/>
                  </a:cubicBezTo>
                  <a:cubicBezTo>
                    <a:pt x="449" y="6459"/>
                    <a:pt x="71" y="7427"/>
                    <a:pt x="71" y="8467"/>
                  </a:cubicBezTo>
                  <a:cubicBezTo>
                    <a:pt x="23" y="9223"/>
                    <a:pt x="1" y="10004"/>
                    <a:pt x="48" y="10760"/>
                  </a:cubicBezTo>
                  <a:cubicBezTo>
                    <a:pt x="68" y="10819"/>
                    <a:pt x="121" y="10846"/>
                    <a:pt x="176" y="10846"/>
                  </a:cubicBezTo>
                  <a:cubicBezTo>
                    <a:pt x="252" y="10846"/>
                    <a:pt x="331" y="10795"/>
                    <a:pt x="331" y="10713"/>
                  </a:cubicBezTo>
                  <a:cubicBezTo>
                    <a:pt x="354" y="9317"/>
                    <a:pt x="190" y="7971"/>
                    <a:pt x="710" y="6742"/>
                  </a:cubicBezTo>
                  <a:cubicBezTo>
                    <a:pt x="1252" y="5655"/>
                    <a:pt x="1867" y="4473"/>
                    <a:pt x="2600" y="3623"/>
                  </a:cubicBezTo>
                  <a:cubicBezTo>
                    <a:pt x="3237" y="2700"/>
                    <a:pt x="3782" y="1613"/>
                    <a:pt x="4160" y="692"/>
                  </a:cubicBezTo>
                  <a:cubicBezTo>
                    <a:pt x="4230" y="503"/>
                    <a:pt x="4419" y="289"/>
                    <a:pt x="4419" y="125"/>
                  </a:cubicBezTo>
                  <a:cubicBezTo>
                    <a:pt x="4400" y="46"/>
                    <a:pt x="4331" y="0"/>
                    <a:pt x="4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780775" y="-1436075"/>
              <a:ext cx="27225" cy="189450"/>
            </a:xfrm>
            <a:custGeom>
              <a:avLst/>
              <a:gdLst/>
              <a:ahLst/>
              <a:cxnLst/>
              <a:rect l="l" t="t" r="r" b="b"/>
              <a:pathLst>
                <a:path w="1089" h="7578" extrusionOk="0">
                  <a:moveTo>
                    <a:pt x="270" y="0"/>
                  </a:moveTo>
                  <a:cubicBezTo>
                    <a:pt x="198" y="0"/>
                    <a:pt x="120" y="65"/>
                    <a:pt x="120" y="162"/>
                  </a:cubicBezTo>
                  <a:cubicBezTo>
                    <a:pt x="1" y="2501"/>
                    <a:pt x="73" y="4889"/>
                    <a:pt x="710" y="7158"/>
                  </a:cubicBezTo>
                  <a:cubicBezTo>
                    <a:pt x="782" y="7275"/>
                    <a:pt x="757" y="7464"/>
                    <a:pt x="876" y="7558"/>
                  </a:cubicBezTo>
                  <a:cubicBezTo>
                    <a:pt x="896" y="7572"/>
                    <a:pt x="919" y="7577"/>
                    <a:pt x="943" y="7577"/>
                  </a:cubicBezTo>
                  <a:cubicBezTo>
                    <a:pt x="1005" y="7577"/>
                    <a:pt x="1072" y="7539"/>
                    <a:pt x="1088" y="7488"/>
                  </a:cubicBezTo>
                  <a:cubicBezTo>
                    <a:pt x="521" y="5361"/>
                    <a:pt x="285" y="3352"/>
                    <a:pt x="379" y="1130"/>
                  </a:cubicBezTo>
                  <a:cubicBezTo>
                    <a:pt x="356" y="824"/>
                    <a:pt x="474" y="327"/>
                    <a:pt x="356" y="43"/>
                  </a:cubicBezTo>
                  <a:cubicBezTo>
                    <a:pt x="334" y="13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898200" y="-950925"/>
              <a:ext cx="128400" cy="164675"/>
            </a:xfrm>
            <a:custGeom>
              <a:avLst/>
              <a:gdLst/>
              <a:ahLst/>
              <a:cxnLst/>
              <a:rect l="l" t="t" r="r" b="b"/>
              <a:pathLst>
                <a:path w="5136" h="6587" extrusionOk="0">
                  <a:moveTo>
                    <a:pt x="198" y="0"/>
                  </a:moveTo>
                  <a:cubicBezTo>
                    <a:pt x="97" y="0"/>
                    <a:pt x="1" y="122"/>
                    <a:pt x="55" y="230"/>
                  </a:cubicBezTo>
                  <a:cubicBezTo>
                    <a:pt x="1307" y="2569"/>
                    <a:pt x="2797" y="4909"/>
                    <a:pt x="4852" y="6586"/>
                  </a:cubicBezTo>
                  <a:cubicBezTo>
                    <a:pt x="5135" y="6539"/>
                    <a:pt x="4971" y="6303"/>
                    <a:pt x="4829" y="6208"/>
                  </a:cubicBezTo>
                  <a:cubicBezTo>
                    <a:pt x="3292" y="4815"/>
                    <a:pt x="2158" y="3325"/>
                    <a:pt x="1142" y="1506"/>
                  </a:cubicBezTo>
                  <a:cubicBezTo>
                    <a:pt x="834" y="1034"/>
                    <a:pt x="575" y="514"/>
                    <a:pt x="292" y="41"/>
                  </a:cubicBezTo>
                  <a:cubicBezTo>
                    <a:pt x="263" y="12"/>
                    <a:pt x="230" y="0"/>
                    <a:pt x="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1026575" y="-715950"/>
              <a:ext cx="121475" cy="119150"/>
            </a:xfrm>
            <a:custGeom>
              <a:avLst/>
              <a:gdLst/>
              <a:ahLst/>
              <a:cxnLst/>
              <a:rect l="l" t="t" r="r" b="b"/>
              <a:pathLst>
                <a:path w="4859" h="4766" extrusionOk="0">
                  <a:moveTo>
                    <a:pt x="261" y="1"/>
                  </a:moveTo>
                  <a:cubicBezTo>
                    <a:pt x="214" y="1"/>
                    <a:pt x="167" y="1"/>
                    <a:pt x="120" y="23"/>
                  </a:cubicBezTo>
                  <a:cubicBezTo>
                    <a:pt x="0" y="95"/>
                    <a:pt x="25" y="284"/>
                    <a:pt x="167" y="332"/>
                  </a:cubicBezTo>
                  <a:cubicBezTo>
                    <a:pt x="1418" y="827"/>
                    <a:pt x="2931" y="1347"/>
                    <a:pt x="3570" y="2553"/>
                  </a:cubicBezTo>
                  <a:cubicBezTo>
                    <a:pt x="4018" y="3190"/>
                    <a:pt x="4090" y="3805"/>
                    <a:pt x="4468" y="4467"/>
                  </a:cubicBezTo>
                  <a:lnTo>
                    <a:pt x="4468" y="4491"/>
                  </a:lnTo>
                  <a:cubicBezTo>
                    <a:pt x="4515" y="4586"/>
                    <a:pt x="4515" y="4703"/>
                    <a:pt x="4585" y="4750"/>
                  </a:cubicBezTo>
                  <a:cubicBezTo>
                    <a:pt x="4610" y="4761"/>
                    <a:pt x="4634" y="4766"/>
                    <a:pt x="4657" y="4766"/>
                  </a:cubicBezTo>
                  <a:cubicBezTo>
                    <a:pt x="4783" y="4766"/>
                    <a:pt x="4858" y="4611"/>
                    <a:pt x="4799" y="4491"/>
                  </a:cubicBezTo>
                  <a:cubicBezTo>
                    <a:pt x="4491" y="3852"/>
                    <a:pt x="4349" y="3427"/>
                    <a:pt x="4065" y="2742"/>
                  </a:cubicBezTo>
                  <a:cubicBezTo>
                    <a:pt x="3829" y="2292"/>
                    <a:pt x="3523" y="1867"/>
                    <a:pt x="3167" y="1513"/>
                  </a:cubicBezTo>
                  <a:cubicBezTo>
                    <a:pt x="2695" y="1111"/>
                    <a:pt x="2152" y="852"/>
                    <a:pt x="1632" y="591"/>
                  </a:cubicBezTo>
                  <a:cubicBezTo>
                    <a:pt x="1182" y="354"/>
                    <a:pt x="709" y="190"/>
                    <a:pt x="2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1178450" y="-665125"/>
              <a:ext cx="67400" cy="96700"/>
            </a:xfrm>
            <a:custGeom>
              <a:avLst/>
              <a:gdLst/>
              <a:ahLst/>
              <a:cxnLst/>
              <a:rect l="l" t="t" r="r" b="b"/>
              <a:pathLst>
                <a:path w="2696" h="3868" extrusionOk="0">
                  <a:moveTo>
                    <a:pt x="212" y="0"/>
                  </a:moveTo>
                  <a:cubicBezTo>
                    <a:pt x="70" y="0"/>
                    <a:pt x="0" y="189"/>
                    <a:pt x="95" y="307"/>
                  </a:cubicBezTo>
                  <a:cubicBezTo>
                    <a:pt x="993" y="1157"/>
                    <a:pt x="1844" y="2717"/>
                    <a:pt x="2363" y="3804"/>
                  </a:cubicBezTo>
                  <a:cubicBezTo>
                    <a:pt x="2393" y="3848"/>
                    <a:pt x="2437" y="3867"/>
                    <a:pt x="2483" y="3867"/>
                  </a:cubicBezTo>
                  <a:cubicBezTo>
                    <a:pt x="2586" y="3867"/>
                    <a:pt x="2695" y="3771"/>
                    <a:pt x="2647" y="3640"/>
                  </a:cubicBezTo>
                  <a:cubicBezTo>
                    <a:pt x="2433" y="3001"/>
                    <a:pt x="2008" y="2434"/>
                    <a:pt x="1677" y="1844"/>
                  </a:cubicBezTo>
                  <a:cubicBezTo>
                    <a:pt x="1346" y="1276"/>
                    <a:pt x="1015" y="709"/>
                    <a:pt x="543" y="259"/>
                  </a:cubicBezTo>
                  <a:cubicBezTo>
                    <a:pt x="426" y="165"/>
                    <a:pt x="354" y="23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1280625" y="-549950"/>
              <a:ext cx="166650" cy="68175"/>
            </a:xfrm>
            <a:custGeom>
              <a:avLst/>
              <a:gdLst/>
              <a:ahLst/>
              <a:cxnLst/>
              <a:rect l="l" t="t" r="r" b="b"/>
              <a:pathLst>
                <a:path w="6666" h="2727" extrusionOk="0">
                  <a:moveTo>
                    <a:pt x="237" y="1"/>
                  </a:moveTo>
                  <a:cubicBezTo>
                    <a:pt x="190" y="1"/>
                    <a:pt x="143" y="25"/>
                    <a:pt x="95" y="73"/>
                  </a:cubicBezTo>
                  <a:cubicBezTo>
                    <a:pt x="1" y="167"/>
                    <a:pt x="73" y="379"/>
                    <a:pt x="237" y="379"/>
                  </a:cubicBezTo>
                  <a:cubicBezTo>
                    <a:pt x="1585" y="426"/>
                    <a:pt x="3073" y="593"/>
                    <a:pt x="4232" y="1065"/>
                  </a:cubicBezTo>
                  <a:cubicBezTo>
                    <a:pt x="5083" y="1466"/>
                    <a:pt x="5625" y="1986"/>
                    <a:pt x="6312" y="2648"/>
                  </a:cubicBezTo>
                  <a:cubicBezTo>
                    <a:pt x="6351" y="2703"/>
                    <a:pt x="6406" y="2727"/>
                    <a:pt x="6459" y="2727"/>
                  </a:cubicBezTo>
                  <a:cubicBezTo>
                    <a:pt x="6566" y="2727"/>
                    <a:pt x="6666" y="2632"/>
                    <a:pt x="6618" y="2506"/>
                  </a:cubicBezTo>
                  <a:cubicBezTo>
                    <a:pt x="5934" y="1680"/>
                    <a:pt x="5011" y="971"/>
                    <a:pt x="3996" y="593"/>
                  </a:cubicBezTo>
                  <a:cubicBezTo>
                    <a:pt x="3120" y="309"/>
                    <a:pt x="2222" y="190"/>
                    <a:pt x="1349" y="73"/>
                  </a:cubicBezTo>
                  <a:cubicBezTo>
                    <a:pt x="971" y="25"/>
                    <a:pt x="615" y="25"/>
                    <a:pt x="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1412975" y="-583100"/>
              <a:ext cx="298675" cy="124350"/>
            </a:xfrm>
            <a:custGeom>
              <a:avLst/>
              <a:gdLst/>
              <a:ahLst/>
              <a:cxnLst/>
              <a:rect l="l" t="t" r="r" b="b"/>
              <a:pathLst>
                <a:path w="11947" h="4974" extrusionOk="0">
                  <a:moveTo>
                    <a:pt x="197" y="0"/>
                  </a:moveTo>
                  <a:cubicBezTo>
                    <a:pt x="187" y="0"/>
                    <a:pt x="177" y="1"/>
                    <a:pt x="167" y="3"/>
                  </a:cubicBezTo>
                  <a:cubicBezTo>
                    <a:pt x="25" y="51"/>
                    <a:pt x="1" y="240"/>
                    <a:pt x="120" y="311"/>
                  </a:cubicBezTo>
                  <a:cubicBezTo>
                    <a:pt x="1774" y="1374"/>
                    <a:pt x="3428" y="2414"/>
                    <a:pt x="5105" y="3407"/>
                  </a:cubicBezTo>
                  <a:cubicBezTo>
                    <a:pt x="6240" y="4140"/>
                    <a:pt x="7516" y="4565"/>
                    <a:pt x="8792" y="4872"/>
                  </a:cubicBezTo>
                  <a:cubicBezTo>
                    <a:pt x="9089" y="4946"/>
                    <a:pt x="9398" y="4974"/>
                    <a:pt x="9707" y="4974"/>
                  </a:cubicBezTo>
                  <a:cubicBezTo>
                    <a:pt x="10381" y="4974"/>
                    <a:pt x="11054" y="4842"/>
                    <a:pt x="11606" y="4777"/>
                  </a:cubicBezTo>
                  <a:cubicBezTo>
                    <a:pt x="11622" y="4779"/>
                    <a:pt x="11638" y="4780"/>
                    <a:pt x="11654" y="4780"/>
                  </a:cubicBezTo>
                  <a:cubicBezTo>
                    <a:pt x="11821" y="4780"/>
                    <a:pt x="11947" y="4666"/>
                    <a:pt x="11817" y="4494"/>
                  </a:cubicBezTo>
                  <a:cubicBezTo>
                    <a:pt x="11775" y="4451"/>
                    <a:pt x="11706" y="4443"/>
                    <a:pt x="11632" y="4443"/>
                  </a:cubicBezTo>
                  <a:cubicBezTo>
                    <a:pt x="11584" y="4443"/>
                    <a:pt x="11533" y="4446"/>
                    <a:pt x="11486" y="4446"/>
                  </a:cubicBezTo>
                  <a:cubicBezTo>
                    <a:pt x="10888" y="4541"/>
                    <a:pt x="10200" y="4634"/>
                    <a:pt x="9624" y="4634"/>
                  </a:cubicBezTo>
                  <a:cubicBezTo>
                    <a:pt x="9472" y="4634"/>
                    <a:pt x="9328" y="4627"/>
                    <a:pt x="9195" y="4613"/>
                  </a:cubicBezTo>
                  <a:cubicBezTo>
                    <a:pt x="8367" y="4424"/>
                    <a:pt x="7541" y="4187"/>
                    <a:pt x="6712" y="3879"/>
                  </a:cubicBezTo>
                  <a:cubicBezTo>
                    <a:pt x="5886" y="3548"/>
                    <a:pt x="4799" y="2817"/>
                    <a:pt x="3876" y="2297"/>
                  </a:cubicBezTo>
                  <a:cubicBezTo>
                    <a:pt x="2742" y="1588"/>
                    <a:pt x="1608" y="879"/>
                    <a:pt x="473" y="145"/>
                  </a:cubicBezTo>
                  <a:cubicBezTo>
                    <a:pt x="387" y="102"/>
                    <a:pt x="301" y="0"/>
                    <a:pt x="1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994100" y="-1606250"/>
              <a:ext cx="44325" cy="185475"/>
            </a:xfrm>
            <a:custGeom>
              <a:avLst/>
              <a:gdLst/>
              <a:ahLst/>
              <a:cxnLst/>
              <a:rect l="l" t="t" r="r" b="b"/>
              <a:pathLst>
                <a:path w="1773" h="7419" extrusionOk="0">
                  <a:moveTo>
                    <a:pt x="147" y="0"/>
                  </a:moveTo>
                  <a:cubicBezTo>
                    <a:pt x="76" y="0"/>
                    <a:pt x="1" y="59"/>
                    <a:pt x="1" y="138"/>
                  </a:cubicBezTo>
                  <a:cubicBezTo>
                    <a:pt x="354" y="2526"/>
                    <a:pt x="590" y="5243"/>
                    <a:pt x="1536" y="7395"/>
                  </a:cubicBezTo>
                  <a:cubicBezTo>
                    <a:pt x="1561" y="7411"/>
                    <a:pt x="1589" y="7419"/>
                    <a:pt x="1616" y="7419"/>
                  </a:cubicBezTo>
                  <a:cubicBezTo>
                    <a:pt x="1665" y="7419"/>
                    <a:pt x="1710" y="7393"/>
                    <a:pt x="1725" y="7347"/>
                  </a:cubicBezTo>
                  <a:cubicBezTo>
                    <a:pt x="1772" y="7253"/>
                    <a:pt x="1702" y="7134"/>
                    <a:pt x="1678" y="7039"/>
                  </a:cubicBezTo>
                  <a:cubicBezTo>
                    <a:pt x="921" y="5148"/>
                    <a:pt x="638" y="2715"/>
                    <a:pt x="354" y="824"/>
                  </a:cubicBezTo>
                  <a:cubicBezTo>
                    <a:pt x="307" y="564"/>
                    <a:pt x="331" y="280"/>
                    <a:pt x="237" y="44"/>
                  </a:cubicBezTo>
                  <a:cubicBezTo>
                    <a:pt x="214" y="13"/>
                    <a:pt x="181" y="0"/>
                    <a:pt x="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1071725" y="-1588550"/>
              <a:ext cx="120925" cy="411650"/>
            </a:xfrm>
            <a:custGeom>
              <a:avLst/>
              <a:gdLst/>
              <a:ahLst/>
              <a:cxnLst/>
              <a:rect l="l" t="t" r="r" b="b"/>
              <a:pathLst>
                <a:path w="4837" h="16466" extrusionOk="0">
                  <a:moveTo>
                    <a:pt x="175" y="0"/>
                  </a:moveTo>
                  <a:cubicBezTo>
                    <a:pt x="81" y="0"/>
                    <a:pt x="0" y="94"/>
                    <a:pt x="38" y="186"/>
                  </a:cubicBezTo>
                  <a:cubicBezTo>
                    <a:pt x="251" y="1345"/>
                    <a:pt x="605" y="2455"/>
                    <a:pt x="1172" y="3495"/>
                  </a:cubicBezTo>
                  <a:cubicBezTo>
                    <a:pt x="1692" y="4062"/>
                    <a:pt x="2165" y="4654"/>
                    <a:pt x="2590" y="5291"/>
                  </a:cubicBezTo>
                  <a:cubicBezTo>
                    <a:pt x="3488" y="6639"/>
                    <a:pt x="3844" y="8127"/>
                    <a:pt x="4150" y="9734"/>
                  </a:cubicBezTo>
                  <a:cubicBezTo>
                    <a:pt x="4386" y="11483"/>
                    <a:pt x="4292" y="13635"/>
                    <a:pt x="4127" y="15525"/>
                  </a:cubicBezTo>
                  <a:cubicBezTo>
                    <a:pt x="4103" y="15784"/>
                    <a:pt x="3961" y="16210"/>
                    <a:pt x="4080" y="16423"/>
                  </a:cubicBezTo>
                  <a:cubicBezTo>
                    <a:pt x="4131" y="16453"/>
                    <a:pt x="4174" y="16466"/>
                    <a:pt x="4208" y="16466"/>
                  </a:cubicBezTo>
                  <a:cubicBezTo>
                    <a:pt x="4398" y="16466"/>
                    <a:pt x="4367" y="16086"/>
                    <a:pt x="4386" y="15926"/>
                  </a:cubicBezTo>
                  <a:cubicBezTo>
                    <a:pt x="4647" y="13232"/>
                    <a:pt x="4836" y="10443"/>
                    <a:pt x="4008" y="7844"/>
                  </a:cubicBezTo>
                  <a:cubicBezTo>
                    <a:pt x="3655" y="6119"/>
                    <a:pt x="2590" y="4629"/>
                    <a:pt x="1409" y="3331"/>
                  </a:cubicBezTo>
                  <a:cubicBezTo>
                    <a:pt x="1055" y="2644"/>
                    <a:pt x="724" y="1913"/>
                    <a:pt x="535" y="1132"/>
                  </a:cubicBezTo>
                  <a:cubicBezTo>
                    <a:pt x="441" y="801"/>
                    <a:pt x="416" y="281"/>
                    <a:pt x="251" y="22"/>
                  </a:cubicBezTo>
                  <a:cubicBezTo>
                    <a:pt x="226" y="7"/>
                    <a:pt x="200" y="0"/>
                    <a:pt x="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1065475" y="-1366550"/>
              <a:ext cx="50925" cy="166625"/>
            </a:xfrm>
            <a:custGeom>
              <a:avLst/>
              <a:gdLst/>
              <a:ahLst/>
              <a:cxnLst/>
              <a:rect l="l" t="t" r="r" b="b"/>
              <a:pathLst>
                <a:path w="2037" h="6665" extrusionOk="0">
                  <a:moveTo>
                    <a:pt x="222" y="0"/>
                  </a:moveTo>
                  <a:cubicBezTo>
                    <a:pt x="105" y="0"/>
                    <a:pt x="1" y="127"/>
                    <a:pt x="76" y="240"/>
                  </a:cubicBezTo>
                  <a:cubicBezTo>
                    <a:pt x="927" y="1894"/>
                    <a:pt x="1517" y="4235"/>
                    <a:pt x="1659" y="5936"/>
                  </a:cubicBezTo>
                  <a:cubicBezTo>
                    <a:pt x="1706" y="6125"/>
                    <a:pt x="1564" y="6526"/>
                    <a:pt x="1778" y="6645"/>
                  </a:cubicBezTo>
                  <a:cubicBezTo>
                    <a:pt x="1798" y="6659"/>
                    <a:pt x="1821" y="6665"/>
                    <a:pt x="1843" y="6665"/>
                  </a:cubicBezTo>
                  <a:cubicBezTo>
                    <a:pt x="1897" y="6665"/>
                    <a:pt x="1949" y="6632"/>
                    <a:pt x="1967" y="6598"/>
                  </a:cubicBezTo>
                  <a:cubicBezTo>
                    <a:pt x="2037" y="5345"/>
                    <a:pt x="1730" y="4163"/>
                    <a:pt x="1422" y="2911"/>
                  </a:cubicBezTo>
                  <a:cubicBezTo>
                    <a:pt x="1139" y="1919"/>
                    <a:pt x="808" y="926"/>
                    <a:pt x="312" y="28"/>
                  </a:cubicBezTo>
                  <a:cubicBezTo>
                    <a:pt x="283" y="9"/>
                    <a:pt x="252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1158350" y="-1576850"/>
              <a:ext cx="71500" cy="203600"/>
            </a:xfrm>
            <a:custGeom>
              <a:avLst/>
              <a:gdLst/>
              <a:ahLst/>
              <a:cxnLst/>
              <a:rect l="l" t="t" r="r" b="b"/>
              <a:pathLst>
                <a:path w="2860" h="8144" extrusionOk="0">
                  <a:moveTo>
                    <a:pt x="107" y="1"/>
                  </a:moveTo>
                  <a:cubicBezTo>
                    <a:pt x="50" y="1"/>
                    <a:pt x="13" y="66"/>
                    <a:pt x="1" y="216"/>
                  </a:cubicBezTo>
                  <a:cubicBezTo>
                    <a:pt x="1536" y="2579"/>
                    <a:pt x="2339" y="5343"/>
                    <a:pt x="2600" y="8037"/>
                  </a:cubicBezTo>
                  <a:cubicBezTo>
                    <a:pt x="2613" y="8107"/>
                    <a:pt x="2675" y="8143"/>
                    <a:pt x="2738" y="8143"/>
                  </a:cubicBezTo>
                  <a:cubicBezTo>
                    <a:pt x="2784" y="8143"/>
                    <a:pt x="2830" y="8124"/>
                    <a:pt x="2859" y="8085"/>
                  </a:cubicBezTo>
                  <a:lnTo>
                    <a:pt x="2859" y="7990"/>
                  </a:lnTo>
                  <a:lnTo>
                    <a:pt x="2859" y="7967"/>
                  </a:lnTo>
                  <a:cubicBezTo>
                    <a:pt x="2717" y="6383"/>
                    <a:pt x="2411" y="4823"/>
                    <a:pt x="1867" y="3358"/>
                  </a:cubicBezTo>
                  <a:cubicBezTo>
                    <a:pt x="1806" y="3132"/>
                    <a:pt x="499" y="1"/>
                    <a:pt x="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1246900" y="-1239625"/>
              <a:ext cx="163175" cy="310900"/>
            </a:xfrm>
            <a:custGeom>
              <a:avLst/>
              <a:gdLst/>
              <a:ahLst/>
              <a:cxnLst/>
              <a:rect l="l" t="t" r="r" b="b"/>
              <a:pathLst>
                <a:path w="6527" h="12436" extrusionOk="0">
                  <a:moveTo>
                    <a:pt x="200" y="1"/>
                  </a:moveTo>
                  <a:cubicBezTo>
                    <a:pt x="97" y="1"/>
                    <a:pt x="0" y="111"/>
                    <a:pt x="74" y="220"/>
                  </a:cubicBezTo>
                  <a:cubicBezTo>
                    <a:pt x="1043" y="1899"/>
                    <a:pt x="1563" y="3884"/>
                    <a:pt x="2178" y="5822"/>
                  </a:cubicBezTo>
                  <a:cubicBezTo>
                    <a:pt x="2626" y="7169"/>
                    <a:pt x="3146" y="8397"/>
                    <a:pt x="3855" y="9721"/>
                  </a:cubicBezTo>
                  <a:cubicBezTo>
                    <a:pt x="4422" y="10785"/>
                    <a:pt x="5415" y="11542"/>
                    <a:pt x="6265" y="12392"/>
                  </a:cubicBezTo>
                  <a:cubicBezTo>
                    <a:pt x="6288" y="12422"/>
                    <a:pt x="6322" y="12435"/>
                    <a:pt x="6358" y="12435"/>
                  </a:cubicBezTo>
                  <a:cubicBezTo>
                    <a:pt x="6437" y="12435"/>
                    <a:pt x="6526" y="12371"/>
                    <a:pt x="6526" y="12273"/>
                  </a:cubicBezTo>
                  <a:cubicBezTo>
                    <a:pt x="6526" y="12156"/>
                    <a:pt x="6407" y="12109"/>
                    <a:pt x="6337" y="12037"/>
                  </a:cubicBezTo>
                  <a:cubicBezTo>
                    <a:pt x="5581" y="11281"/>
                    <a:pt x="4753" y="10619"/>
                    <a:pt x="4258" y="9793"/>
                  </a:cubicBezTo>
                  <a:cubicBezTo>
                    <a:pt x="3004" y="7688"/>
                    <a:pt x="2484" y="5609"/>
                    <a:pt x="1681" y="3270"/>
                  </a:cubicBezTo>
                  <a:cubicBezTo>
                    <a:pt x="1280" y="2158"/>
                    <a:pt x="949" y="1001"/>
                    <a:pt x="287" y="31"/>
                  </a:cubicBezTo>
                  <a:cubicBezTo>
                    <a:pt x="260" y="10"/>
                    <a:pt x="23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1178650" y="-1122075"/>
              <a:ext cx="130975" cy="185750"/>
            </a:xfrm>
            <a:custGeom>
              <a:avLst/>
              <a:gdLst/>
              <a:ahLst/>
              <a:cxnLst/>
              <a:rect l="l" t="t" r="r" b="b"/>
              <a:pathLst>
                <a:path w="5239" h="7430" extrusionOk="0">
                  <a:moveTo>
                    <a:pt x="209" y="0"/>
                  </a:moveTo>
                  <a:cubicBezTo>
                    <a:pt x="103" y="0"/>
                    <a:pt x="0" y="142"/>
                    <a:pt x="62" y="245"/>
                  </a:cubicBezTo>
                  <a:cubicBezTo>
                    <a:pt x="866" y="1758"/>
                    <a:pt x="1716" y="3247"/>
                    <a:pt x="2662" y="4688"/>
                  </a:cubicBezTo>
                  <a:cubicBezTo>
                    <a:pt x="3323" y="5705"/>
                    <a:pt x="4104" y="6745"/>
                    <a:pt x="5097" y="7430"/>
                  </a:cubicBezTo>
                  <a:cubicBezTo>
                    <a:pt x="5167" y="7430"/>
                    <a:pt x="5239" y="7360"/>
                    <a:pt x="5239" y="7288"/>
                  </a:cubicBezTo>
                  <a:cubicBezTo>
                    <a:pt x="5239" y="7171"/>
                    <a:pt x="5097" y="7099"/>
                    <a:pt x="5025" y="7029"/>
                  </a:cubicBezTo>
                  <a:cubicBezTo>
                    <a:pt x="4152" y="6225"/>
                    <a:pt x="3513" y="5492"/>
                    <a:pt x="2923" y="4524"/>
                  </a:cubicBezTo>
                  <a:cubicBezTo>
                    <a:pt x="2047" y="3153"/>
                    <a:pt x="1221" y="1758"/>
                    <a:pt x="465" y="317"/>
                  </a:cubicBezTo>
                  <a:cubicBezTo>
                    <a:pt x="393" y="198"/>
                    <a:pt x="370" y="56"/>
                    <a:pt x="251" y="9"/>
                  </a:cubicBezTo>
                  <a:cubicBezTo>
                    <a:pt x="237" y="3"/>
                    <a:pt x="223" y="0"/>
                    <a:pt x="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1436050" y="-869650"/>
              <a:ext cx="186725" cy="96850"/>
            </a:xfrm>
            <a:custGeom>
              <a:avLst/>
              <a:gdLst/>
              <a:ahLst/>
              <a:cxnLst/>
              <a:rect l="l" t="t" r="r" b="b"/>
              <a:pathLst>
                <a:path w="7469" h="3874" extrusionOk="0">
                  <a:moveTo>
                    <a:pt x="196" y="0"/>
                  </a:moveTo>
                  <a:cubicBezTo>
                    <a:pt x="186" y="0"/>
                    <a:pt x="175" y="1"/>
                    <a:pt x="165" y="4"/>
                  </a:cubicBezTo>
                  <a:cubicBezTo>
                    <a:pt x="23" y="27"/>
                    <a:pt x="0" y="240"/>
                    <a:pt x="117" y="310"/>
                  </a:cubicBezTo>
                  <a:cubicBezTo>
                    <a:pt x="1276" y="1091"/>
                    <a:pt x="2505" y="1776"/>
                    <a:pt x="3710" y="2509"/>
                  </a:cubicBezTo>
                  <a:cubicBezTo>
                    <a:pt x="4513" y="3029"/>
                    <a:pt x="5411" y="3360"/>
                    <a:pt x="6334" y="3644"/>
                  </a:cubicBezTo>
                  <a:cubicBezTo>
                    <a:pt x="6593" y="3738"/>
                    <a:pt x="6854" y="3785"/>
                    <a:pt x="7138" y="3855"/>
                  </a:cubicBezTo>
                  <a:cubicBezTo>
                    <a:pt x="7149" y="3868"/>
                    <a:pt x="7166" y="3874"/>
                    <a:pt x="7187" y="3874"/>
                  </a:cubicBezTo>
                  <a:cubicBezTo>
                    <a:pt x="7207" y="3874"/>
                    <a:pt x="7231" y="3868"/>
                    <a:pt x="7255" y="3855"/>
                  </a:cubicBezTo>
                  <a:cubicBezTo>
                    <a:pt x="7468" y="3666"/>
                    <a:pt x="7232" y="3524"/>
                    <a:pt x="7043" y="3502"/>
                  </a:cubicBezTo>
                  <a:cubicBezTo>
                    <a:pt x="6050" y="3218"/>
                    <a:pt x="5175" y="2957"/>
                    <a:pt x="4349" y="2509"/>
                  </a:cubicBezTo>
                  <a:cubicBezTo>
                    <a:pt x="3025" y="1706"/>
                    <a:pt x="1702" y="949"/>
                    <a:pt x="426" y="121"/>
                  </a:cubicBezTo>
                  <a:cubicBezTo>
                    <a:pt x="342" y="79"/>
                    <a:pt x="276" y="0"/>
                    <a:pt x="1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1485675" y="-1109900"/>
              <a:ext cx="57075" cy="188000"/>
            </a:xfrm>
            <a:custGeom>
              <a:avLst/>
              <a:gdLst/>
              <a:ahLst/>
              <a:cxnLst/>
              <a:rect l="l" t="t" r="r" b="b"/>
              <a:pathLst>
                <a:path w="2283" h="7520" extrusionOk="0">
                  <a:moveTo>
                    <a:pt x="293" y="1"/>
                  </a:moveTo>
                  <a:cubicBezTo>
                    <a:pt x="236" y="1"/>
                    <a:pt x="177" y="30"/>
                    <a:pt x="142" y="89"/>
                  </a:cubicBezTo>
                  <a:cubicBezTo>
                    <a:pt x="0" y="1153"/>
                    <a:pt x="142" y="2263"/>
                    <a:pt x="237" y="3328"/>
                  </a:cubicBezTo>
                  <a:cubicBezTo>
                    <a:pt x="543" y="4674"/>
                    <a:pt x="1182" y="5927"/>
                    <a:pt x="1797" y="7156"/>
                  </a:cubicBezTo>
                  <a:cubicBezTo>
                    <a:pt x="1867" y="7273"/>
                    <a:pt x="1891" y="7462"/>
                    <a:pt x="2033" y="7510"/>
                  </a:cubicBezTo>
                  <a:cubicBezTo>
                    <a:pt x="2052" y="7516"/>
                    <a:pt x="2071" y="7519"/>
                    <a:pt x="2089" y="7519"/>
                  </a:cubicBezTo>
                  <a:cubicBezTo>
                    <a:pt x="2203" y="7519"/>
                    <a:pt x="2282" y="7399"/>
                    <a:pt x="2222" y="7298"/>
                  </a:cubicBezTo>
                  <a:cubicBezTo>
                    <a:pt x="1513" y="5975"/>
                    <a:pt x="946" y="4768"/>
                    <a:pt x="543" y="3375"/>
                  </a:cubicBezTo>
                  <a:cubicBezTo>
                    <a:pt x="449" y="2713"/>
                    <a:pt x="401" y="1743"/>
                    <a:pt x="401" y="940"/>
                  </a:cubicBezTo>
                  <a:cubicBezTo>
                    <a:pt x="401" y="656"/>
                    <a:pt x="449" y="372"/>
                    <a:pt x="426" y="89"/>
                  </a:cubicBezTo>
                  <a:cubicBezTo>
                    <a:pt x="402" y="30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1519325" y="-1345425"/>
              <a:ext cx="21800" cy="204975"/>
            </a:xfrm>
            <a:custGeom>
              <a:avLst/>
              <a:gdLst/>
              <a:ahLst/>
              <a:cxnLst/>
              <a:rect l="l" t="t" r="r" b="b"/>
              <a:pathLst>
                <a:path w="872" h="8199" extrusionOk="0">
                  <a:moveTo>
                    <a:pt x="653" y="1"/>
                  </a:moveTo>
                  <a:cubicBezTo>
                    <a:pt x="595" y="1"/>
                    <a:pt x="539" y="32"/>
                    <a:pt x="521" y="104"/>
                  </a:cubicBezTo>
                  <a:cubicBezTo>
                    <a:pt x="237" y="1499"/>
                    <a:pt x="214" y="2917"/>
                    <a:pt x="142" y="4335"/>
                  </a:cubicBezTo>
                  <a:cubicBezTo>
                    <a:pt x="25" y="5659"/>
                    <a:pt x="1" y="6957"/>
                    <a:pt x="640" y="8186"/>
                  </a:cubicBezTo>
                  <a:cubicBezTo>
                    <a:pt x="657" y="8195"/>
                    <a:pt x="675" y="8199"/>
                    <a:pt x="694" y="8199"/>
                  </a:cubicBezTo>
                  <a:cubicBezTo>
                    <a:pt x="780" y="8199"/>
                    <a:pt x="872" y="8118"/>
                    <a:pt x="851" y="8022"/>
                  </a:cubicBezTo>
                  <a:cubicBezTo>
                    <a:pt x="331" y="6768"/>
                    <a:pt x="284" y="5659"/>
                    <a:pt x="426" y="4311"/>
                  </a:cubicBezTo>
                  <a:cubicBezTo>
                    <a:pt x="521" y="2893"/>
                    <a:pt x="521" y="1499"/>
                    <a:pt x="804" y="198"/>
                  </a:cubicBezTo>
                  <a:cubicBezTo>
                    <a:pt x="849" y="82"/>
                    <a:pt x="748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1560675" y="-1326350"/>
              <a:ext cx="126475" cy="375600"/>
            </a:xfrm>
            <a:custGeom>
              <a:avLst/>
              <a:gdLst/>
              <a:ahLst/>
              <a:cxnLst/>
              <a:rect l="l" t="t" r="r" b="b"/>
              <a:pathLst>
                <a:path w="5059" h="15024" extrusionOk="0">
                  <a:moveTo>
                    <a:pt x="145" y="1"/>
                  </a:moveTo>
                  <a:cubicBezTo>
                    <a:pt x="70" y="1"/>
                    <a:pt x="1" y="53"/>
                    <a:pt x="1" y="144"/>
                  </a:cubicBezTo>
                  <a:cubicBezTo>
                    <a:pt x="95" y="2390"/>
                    <a:pt x="237" y="4635"/>
                    <a:pt x="545" y="6856"/>
                  </a:cubicBezTo>
                  <a:cubicBezTo>
                    <a:pt x="782" y="8015"/>
                    <a:pt x="876" y="9267"/>
                    <a:pt x="1561" y="10259"/>
                  </a:cubicBezTo>
                  <a:cubicBezTo>
                    <a:pt x="1892" y="10804"/>
                    <a:pt x="2364" y="11229"/>
                    <a:pt x="2720" y="11725"/>
                  </a:cubicBezTo>
                  <a:cubicBezTo>
                    <a:pt x="3287" y="12670"/>
                    <a:pt x="3971" y="13545"/>
                    <a:pt x="4516" y="14513"/>
                  </a:cubicBezTo>
                  <a:cubicBezTo>
                    <a:pt x="4644" y="14642"/>
                    <a:pt x="4695" y="15024"/>
                    <a:pt x="4896" y="15024"/>
                  </a:cubicBezTo>
                  <a:cubicBezTo>
                    <a:pt x="4917" y="15024"/>
                    <a:pt x="4940" y="15020"/>
                    <a:pt x="4964" y="15011"/>
                  </a:cubicBezTo>
                  <a:cubicBezTo>
                    <a:pt x="5036" y="14963"/>
                    <a:pt x="5059" y="14844"/>
                    <a:pt x="4989" y="14774"/>
                  </a:cubicBezTo>
                  <a:cubicBezTo>
                    <a:pt x="4917" y="14585"/>
                    <a:pt x="4799" y="14396"/>
                    <a:pt x="4680" y="14230"/>
                  </a:cubicBezTo>
                  <a:cubicBezTo>
                    <a:pt x="4138" y="13237"/>
                    <a:pt x="3451" y="12339"/>
                    <a:pt x="2837" y="11371"/>
                  </a:cubicBezTo>
                  <a:cubicBezTo>
                    <a:pt x="2200" y="10615"/>
                    <a:pt x="1513" y="9859"/>
                    <a:pt x="1302" y="8983"/>
                  </a:cubicBezTo>
                  <a:cubicBezTo>
                    <a:pt x="593" y="6266"/>
                    <a:pt x="474" y="3453"/>
                    <a:pt x="332" y="594"/>
                  </a:cubicBezTo>
                  <a:cubicBezTo>
                    <a:pt x="309" y="405"/>
                    <a:pt x="356" y="192"/>
                    <a:pt x="262" y="50"/>
                  </a:cubicBezTo>
                  <a:cubicBezTo>
                    <a:pt x="228" y="16"/>
                    <a:pt x="186" y="1"/>
                    <a:pt x="1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1571575" y="-1006875"/>
              <a:ext cx="157675" cy="202975"/>
            </a:xfrm>
            <a:custGeom>
              <a:avLst/>
              <a:gdLst/>
              <a:ahLst/>
              <a:cxnLst/>
              <a:rect l="l" t="t" r="r" b="b"/>
              <a:pathLst>
                <a:path w="6307" h="8119" extrusionOk="0">
                  <a:moveTo>
                    <a:pt x="195" y="1"/>
                  </a:moveTo>
                  <a:cubicBezTo>
                    <a:pt x="81" y="1"/>
                    <a:pt x="0" y="121"/>
                    <a:pt x="62" y="222"/>
                  </a:cubicBezTo>
                  <a:cubicBezTo>
                    <a:pt x="960" y="1995"/>
                    <a:pt x="2047" y="3720"/>
                    <a:pt x="3371" y="5185"/>
                  </a:cubicBezTo>
                  <a:cubicBezTo>
                    <a:pt x="4269" y="6108"/>
                    <a:pt x="5356" y="6792"/>
                    <a:pt x="5899" y="7904"/>
                  </a:cubicBezTo>
                  <a:cubicBezTo>
                    <a:pt x="5971" y="8021"/>
                    <a:pt x="5899" y="7998"/>
                    <a:pt x="6018" y="8093"/>
                  </a:cubicBezTo>
                  <a:cubicBezTo>
                    <a:pt x="6044" y="8110"/>
                    <a:pt x="6072" y="8118"/>
                    <a:pt x="6098" y="8118"/>
                  </a:cubicBezTo>
                  <a:cubicBezTo>
                    <a:pt x="6212" y="8118"/>
                    <a:pt x="6306" y="7972"/>
                    <a:pt x="6230" y="7856"/>
                  </a:cubicBezTo>
                  <a:cubicBezTo>
                    <a:pt x="5829" y="6981"/>
                    <a:pt x="5095" y="6344"/>
                    <a:pt x="4411" y="5705"/>
                  </a:cubicBezTo>
                  <a:cubicBezTo>
                    <a:pt x="3796" y="5185"/>
                    <a:pt x="3040" y="4334"/>
                    <a:pt x="2637" y="3814"/>
                  </a:cubicBezTo>
                  <a:cubicBezTo>
                    <a:pt x="1953" y="2846"/>
                    <a:pt x="1314" y="1854"/>
                    <a:pt x="724" y="836"/>
                  </a:cubicBezTo>
                  <a:cubicBezTo>
                    <a:pt x="558" y="600"/>
                    <a:pt x="463" y="152"/>
                    <a:pt x="251" y="10"/>
                  </a:cubicBezTo>
                  <a:cubicBezTo>
                    <a:pt x="232" y="4"/>
                    <a:pt x="213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1689825" y="-769975"/>
              <a:ext cx="160400" cy="74975"/>
            </a:xfrm>
            <a:custGeom>
              <a:avLst/>
              <a:gdLst/>
              <a:ahLst/>
              <a:cxnLst/>
              <a:rect l="l" t="t" r="r" b="b"/>
              <a:pathLst>
                <a:path w="6416" h="2999" extrusionOk="0">
                  <a:moveTo>
                    <a:pt x="283" y="0"/>
                  </a:moveTo>
                  <a:cubicBezTo>
                    <a:pt x="116" y="0"/>
                    <a:pt x="0" y="248"/>
                    <a:pt x="176" y="366"/>
                  </a:cubicBezTo>
                  <a:cubicBezTo>
                    <a:pt x="1619" y="1169"/>
                    <a:pt x="3012" y="2090"/>
                    <a:pt x="4596" y="2540"/>
                  </a:cubicBezTo>
                  <a:cubicBezTo>
                    <a:pt x="5116" y="2729"/>
                    <a:pt x="5636" y="2871"/>
                    <a:pt x="6156" y="2988"/>
                  </a:cubicBezTo>
                  <a:cubicBezTo>
                    <a:pt x="6170" y="2995"/>
                    <a:pt x="6184" y="2998"/>
                    <a:pt x="6198" y="2998"/>
                  </a:cubicBezTo>
                  <a:cubicBezTo>
                    <a:pt x="6231" y="2998"/>
                    <a:pt x="6265" y="2981"/>
                    <a:pt x="6298" y="2965"/>
                  </a:cubicBezTo>
                  <a:cubicBezTo>
                    <a:pt x="6393" y="2918"/>
                    <a:pt x="6415" y="2776"/>
                    <a:pt x="6345" y="2682"/>
                  </a:cubicBezTo>
                  <a:cubicBezTo>
                    <a:pt x="6251" y="2610"/>
                    <a:pt x="6109" y="2610"/>
                    <a:pt x="6014" y="2587"/>
                  </a:cubicBezTo>
                  <a:cubicBezTo>
                    <a:pt x="4833" y="2256"/>
                    <a:pt x="3816" y="1948"/>
                    <a:pt x="2823" y="1405"/>
                  </a:cubicBezTo>
                  <a:cubicBezTo>
                    <a:pt x="1997" y="980"/>
                    <a:pt x="1169" y="507"/>
                    <a:pt x="390" y="35"/>
                  </a:cubicBezTo>
                  <a:cubicBezTo>
                    <a:pt x="353" y="11"/>
                    <a:pt x="317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1787575" y="-958475"/>
              <a:ext cx="105975" cy="209825"/>
            </a:xfrm>
            <a:custGeom>
              <a:avLst/>
              <a:gdLst/>
              <a:ahLst/>
              <a:cxnLst/>
              <a:rect l="l" t="t" r="r" b="b"/>
              <a:pathLst>
                <a:path w="4239" h="8393" extrusionOk="0">
                  <a:moveTo>
                    <a:pt x="165" y="0"/>
                  </a:moveTo>
                  <a:cubicBezTo>
                    <a:pt x="82" y="0"/>
                    <a:pt x="0" y="68"/>
                    <a:pt x="0" y="177"/>
                  </a:cubicBezTo>
                  <a:cubicBezTo>
                    <a:pt x="167" y="1736"/>
                    <a:pt x="331" y="3343"/>
                    <a:pt x="876" y="4856"/>
                  </a:cubicBezTo>
                  <a:cubicBezTo>
                    <a:pt x="1182" y="5518"/>
                    <a:pt x="1749" y="6038"/>
                    <a:pt x="2222" y="6605"/>
                  </a:cubicBezTo>
                  <a:cubicBezTo>
                    <a:pt x="2766" y="7219"/>
                    <a:pt x="3333" y="7834"/>
                    <a:pt x="3948" y="8378"/>
                  </a:cubicBezTo>
                  <a:cubicBezTo>
                    <a:pt x="3970" y="8388"/>
                    <a:pt x="3992" y="8392"/>
                    <a:pt x="4013" y="8392"/>
                  </a:cubicBezTo>
                  <a:cubicBezTo>
                    <a:pt x="4146" y="8392"/>
                    <a:pt x="4238" y="8220"/>
                    <a:pt x="4137" y="8117"/>
                  </a:cubicBezTo>
                  <a:cubicBezTo>
                    <a:pt x="3050" y="7077"/>
                    <a:pt x="1915" y="5990"/>
                    <a:pt x="1182" y="4786"/>
                  </a:cubicBezTo>
                  <a:cubicBezTo>
                    <a:pt x="734" y="3557"/>
                    <a:pt x="545" y="1997"/>
                    <a:pt x="378" y="579"/>
                  </a:cubicBezTo>
                  <a:cubicBezTo>
                    <a:pt x="331" y="413"/>
                    <a:pt x="403" y="201"/>
                    <a:pt x="284" y="59"/>
                  </a:cubicBezTo>
                  <a:cubicBezTo>
                    <a:pt x="251" y="19"/>
                    <a:pt x="208" y="0"/>
                    <a:pt x="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1720200" y="-1157425"/>
              <a:ext cx="41275" cy="256025"/>
            </a:xfrm>
            <a:custGeom>
              <a:avLst/>
              <a:gdLst/>
              <a:ahLst/>
              <a:cxnLst/>
              <a:rect l="l" t="t" r="r" b="b"/>
              <a:pathLst>
                <a:path w="1651" h="10241" extrusionOk="0">
                  <a:moveTo>
                    <a:pt x="613" y="0"/>
                  </a:moveTo>
                  <a:cubicBezTo>
                    <a:pt x="538" y="0"/>
                    <a:pt x="464" y="43"/>
                    <a:pt x="451" y="124"/>
                  </a:cubicBezTo>
                  <a:cubicBezTo>
                    <a:pt x="167" y="1164"/>
                    <a:pt x="73" y="2251"/>
                    <a:pt x="73" y="3338"/>
                  </a:cubicBezTo>
                  <a:cubicBezTo>
                    <a:pt x="1" y="4000"/>
                    <a:pt x="1" y="4637"/>
                    <a:pt x="48" y="5299"/>
                  </a:cubicBezTo>
                  <a:cubicBezTo>
                    <a:pt x="120" y="5960"/>
                    <a:pt x="120" y="6622"/>
                    <a:pt x="262" y="7284"/>
                  </a:cubicBezTo>
                  <a:cubicBezTo>
                    <a:pt x="474" y="8276"/>
                    <a:pt x="876" y="9222"/>
                    <a:pt x="1302" y="10167"/>
                  </a:cubicBezTo>
                  <a:cubicBezTo>
                    <a:pt x="1331" y="10219"/>
                    <a:pt x="1379" y="10241"/>
                    <a:pt x="1428" y="10241"/>
                  </a:cubicBezTo>
                  <a:cubicBezTo>
                    <a:pt x="1536" y="10241"/>
                    <a:pt x="1650" y="10133"/>
                    <a:pt x="1585" y="10003"/>
                  </a:cubicBezTo>
                  <a:cubicBezTo>
                    <a:pt x="1135" y="9010"/>
                    <a:pt x="663" y="7898"/>
                    <a:pt x="498" y="6717"/>
                  </a:cubicBezTo>
                  <a:cubicBezTo>
                    <a:pt x="474" y="6127"/>
                    <a:pt x="332" y="5040"/>
                    <a:pt x="332" y="4283"/>
                  </a:cubicBezTo>
                  <a:cubicBezTo>
                    <a:pt x="404" y="3243"/>
                    <a:pt x="379" y="2226"/>
                    <a:pt x="545" y="1305"/>
                  </a:cubicBezTo>
                  <a:cubicBezTo>
                    <a:pt x="593" y="927"/>
                    <a:pt x="663" y="572"/>
                    <a:pt x="757" y="194"/>
                  </a:cubicBezTo>
                  <a:cubicBezTo>
                    <a:pt x="782" y="171"/>
                    <a:pt x="757" y="124"/>
                    <a:pt x="757" y="77"/>
                  </a:cubicBezTo>
                  <a:cubicBezTo>
                    <a:pt x="727" y="25"/>
                    <a:pt x="670" y="0"/>
                    <a:pt x="6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1672375" y="-1178875"/>
              <a:ext cx="18925" cy="100750"/>
            </a:xfrm>
            <a:custGeom>
              <a:avLst/>
              <a:gdLst/>
              <a:ahLst/>
              <a:cxnLst/>
              <a:rect l="l" t="t" r="r" b="b"/>
              <a:pathLst>
                <a:path w="757" h="4030" extrusionOk="0">
                  <a:moveTo>
                    <a:pt x="617" y="0"/>
                  </a:moveTo>
                  <a:cubicBezTo>
                    <a:pt x="515" y="0"/>
                    <a:pt x="426" y="118"/>
                    <a:pt x="426" y="248"/>
                  </a:cubicBezTo>
                  <a:cubicBezTo>
                    <a:pt x="190" y="1454"/>
                    <a:pt x="23" y="2706"/>
                    <a:pt x="1" y="3935"/>
                  </a:cubicBezTo>
                  <a:cubicBezTo>
                    <a:pt x="28" y="4001"/>
                    <a:pt x="90" y="4030"/>
                    <a:pt x="153" y="4030"/>
                  </a:cubicBezTo>
                  <a:cubicBezTo>
                    <a:pt x="248" y="4030"/>
                    <a:pt x="345" y="3964"/>
                    <a:pt x="331" y="3865"/>
                  </a:cubicBezTo>
                  <a:cubicBezTo>
                    <a:pt x="379" y="2470"/>
                    <a:pt x="591" y="1383"/>
                    <a:pt x="757" y="84"/>
                  </a:cubicBezTo>
                  <a:cubicBezTo>
                    <a:pt x="713" y="25"/>
                    <a:pt x="664" y="0"/>
                    <a:pt x="6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767475" y="-1342625"/>
              <a:ext cx="30750" cy="158850"/>
            </a:xfrm>
            <a:custGeom>
              <a:avLst/>
              <a:gdLst/>
              <a:ahLst/>
              <a:cxnLst/>
              <a:rect l="l" t="t" r="r" b="b"/>
              <a:pathLst>
                <a:path w="1230" h="6354" extrusionOk="0">
                  <a:moveTo>
                    <a:pt x="213" y="1"/>
                  </a:moveTo>
                  <a:cubicBezTo>
                    <a:pt x="144" y="1"/>
                    <a:pt x="72" y="51"/>
                    <a:pt x="72" y="134"/>
                  </a:cubicBezTo>
                  <a:cubicBezTo>
                    <a:pt x="1" y="1410"/>
                    <a:pt x="214" y="2686"/>
                    <a:pt x="687" y="3868"/>
                  </a:cubicBezTo>
                  <a:cubicBezTo>
                    <a:pt x="993" y="4577"/>
                    <a:pt x="923" y="5522"/>
                    <a:pt x="899" y="6231"/>
                  </a:cubicBezTo>
                  <a:cubicBezTo>
                    <a:pt x="914" y="6306"/>
                    <a:pt x="977" y="6353"/>
                    <a:pt x="1045" y="6353"/>
                  </a:cubicBezTo>
                  <a:cubicBezTo>
                    <a:pt x="1084" y="6353"/>
                    <a:pt x="1125" y="6338"/>
                    <a:pt x="1160" y="6303"/>
                  </a:cubicBezTo>
                  <a:cubicBezTo>
                    <a:pt x="1207" y="6256"/>
                    <a:pt x="1207" y="6161"/>
                    <a:pt x="1207" y="6114"/>
                  </a:cubicBezTo>
                  <a:cubicBezTo>
                    <a:pt x="1230" y="5522"/>
                    <a:pt x="1207" y="4955"/>
                    <a:pt x="1135" y="4388"/>
                  </a:cubicBezTo>
                  <a:cubicBezTo>
                    <a:pt x="876" y="3490"/>
                    <a:pt x="498" y="2639"/>
                    <a:pt x="379" y="1741"/>
                  </a:cubicBezTo>
                  <a:cubicBezTo>
                    <a:pt x="309" y="1245"/>
                    <a:pt x="379" y="606"/>
                    <a:pt x="332" y="86"/>
                  </a:cubicBezTo>
                  <a:cubicBezTo>
                    <a:pt x="312" y="27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1792550" y="-1105150"/>
              <a:ext cx="17875" cy="72475"/>
            </a:xfrm>
            <a:custGeom>
              <a:avLst/>
              <a:gdLst/>
              <a:ahLst/>
              <a:cxnLst/>
              <a:rect l="l" t="t" r="r" b="b"/>
              <a:pathLst>
                <a:path w="715" h="2899" extrusionOk="0">
                  <a:moveTo>
                    <a:pt x="197" y="1"/>
                  </a:moveTo>
                  <a:cubicBezTo>
                    <a:pt x="101" y="1"/>
                    <a:pt x="0" y="71"/>
                    <a:pt x="15" y="182"/>
                  </a:cubicBezTo>
                  <a:cubicBezTo>
                    <a:pt x="15" y="869"/>
                    <a:pt x="132" y="1553"/>
                    <a:pt x="227" y="2240"/>
                  </a:cubicBezTo>
                  <a:cubicBezTo>
                    <a:pt x="298" y="2451"/>
                    <a:pt x="251" y="2712"/>
                    <a:pt x="416" y="2877"/>
                  </a:cubicBezTo>
                  <a:cubicBezTo>
                    <a:pt x="445" y="2892"/>
                    <a:pt x="475" y="2898"/>
                    <a:pt x="505" y="2898"/>
                  </a:cubicBezTo>
                  <a:cubicBezTo>
                    <a:pt x="617" y="2898"/>
                    <a:pt x="714" y="2800"/>
                    <a:pt x="677" y="2688"/>
                  </a:cubicBezTo>
                  <a:cubicBezTo>
                    <a:pt x="605" y="2357"/>
                    <a:pt x="557" y="2050"/>
                    <a:pt x="510" y="1742"/>
                  </a:cubicBezTo>
                  <a:cubicBezTo>
                    <a:pt x="416" y="1152"/>
                    <a:pt x="393" y="727"/>
                    <a:pt x="346" y="113"/>
                  </a:cubicBezTo>
                  <a:cubicBezTo>
                    <a:pt x="326" y="35"/>
                    <a:pt x="263" y="1"/>
                    <a:pt x="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1930550" y="-1371775"/>
              <a:ext cx="31350" cy="109775"/>
            </a:xfrm>
            <a:custGeom>
              <a:avLst/>
              <a:gdLst/>
              <a:ahLst/>
              <a:cxnLst/>
              <a:rect l="l" t="t" r="r" b="b"/>
              <a:pathLst>
                <a:path w="1254" h="4391" extrusionOk="0">
                  <a:moveTo>
                    <a:pt x="167" y="1"/>
                  </a:moveTo>
                  <a:cubicBezTo>
                    <a:pt x="72" y="23"/>
                    <a:pt x="0" y="143"/>
                    <a:pt x="48" y="237"/>
                  </a:cubicBezTo>
                  <a:cubicBezTo>
                    <a:pt x="568" y="1419"/>
                    <a:pt x="1065" y="3026"/>
                    <a:pt x="876" y="4255"/>
                  </a:cubicBezTo>
                  <a:cubicBezTo>
                    <a:pt x="876" y="4343"/>
                    <a:pt x="950" y="4391"/>
                    <a:pt x="1023" y="4391"/>
                  </a:cubicBezTo>
                  <a:cubicBezTo>
                    <a:pt x="1086" y="4391"/>
                    <a:pt x="1148" y="4355"/>
                    <a:pt x="1159" y="4277"/>
                  </a:cubicBezTo>
                  <a:cubicBezTo>
                    <a:pt x="1254" y="3663"/>
                    <a:pt x="1229" y="3048"/>
                    <a:pt x="1088" y="2434"/>
                  </a:cubicBezTo>
                  <a:cubicBezTo>
                    <a:pt x="876" y="1630"/>
                    <a:pt x="662" y="827"/>
                    <a:pt x="309" y="71"/>
                  </a:cubicBezTo>
                  <a:cubicBezTo>
                    <a:pt x="284" y="23"/>
                    <a:pt x="214" y="1"/>
                    <a:pt x="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1973800" y="-1210800"/>
              <a:ext cx="113375" cy="231575"/>
            </a:xfrm>
            <a:custGeom>
              <a:avLst/>
              <a:gdLst/>
              <a:ahLst/>
              <a:cxnLst/>
              <a:rect l="l" t="t" r="r" b="b"/>
              <a:pathLst>
                <a:path w="4535" h="9263" extrusionOk="0">
                  <a:moveTo>
                    <a:pt x="192" y="0"/>
                  </a:moveTo>
                  <a:cubicBezTo>
                    <a:pt x="93" y="0"/>
                    <a:pt x="1" y="85"/>
                    <a:pt x="19" y="202"/>
                  </a:cubicBezTo>
                  <a:cubicBezTo>
                    <a:pt x="233" y="1242"/>
                    <a:pt x="256" y="2329"/>
                    <a:pt x="587" y="3346"/>
                  </a:cubicBezTo>
                  <a:cubicBezTo>
                    <a:pt x="965" y="4291"/>
                    <a:pt x="1485" y="5165"/>
                    <a:pt x="2099" y="5946"/>
                  </a:cubicBezTo>
                  <a:cubicBezTo>
                    <a:pt x="2454" y="6394"/>
                    <a:pt x="2927" y="6866"/>
                    <a:pt x="3186" y="7197"/>
                  </a:cubicBezTo>
                  <a:cubicBezTo>
                    <a:pt x="3470" y="7717"/>
                    <a:pt x="3920" y="8403"/>
                    <a:pt x="4084" y="8829"/>
                  </a:cubicBezTo>
                  <a:cubicBezTo>
                    <a:pt x="4132" y="8946"/>
                    <a:pt x="4132" y="9088"/>
                    <a:pt x="4203" y="9182"/>
                  </a:cubicBezTo>
                  <a:cubicBezTo>
                    <a:pt x="4226" y="9239"/>
                    <a:pt x="4274" y="9263"/>
                    <a:pt x="4326" y="9263"/>
                  </a:cubicBezTo>
                  <a:cubicBezTo>
                    <a:pt x="4385" y="9263"/>
                    <a:pt x="4449" y="9232"/>
                    <a:pt x="4487" y="9182"/>
                  </a:cubicBezTo>
                  <a:cubicBezTo>
                    <a:pt x="4534" y="9018"/>
                    <a:pt x="4415" y="8829"/>
                    <a:pt x="4392" y="8662"/>
                  </a:cubicBezTo>
                  <a:cubicBezTo>
                    <a:pt x="4084" y="8048"/>
                    <a:pt x="3659" y="7292"/>
                    <a:pt x="3258" y="6772"/>
                  </a:cubicBezTo>
                  <a:cubicBezTo>
                    <a:pt x="2383" y="5874"/>
                    <a:pt x="1745" y="5048"/>
                    <a:pt x="1178" y="3960"/>
                  </a:cubicBezTo>
                  <a:cubicBezTo>
                    <a:pt x="823" y="3274"/>
                    <a:pt x="634" y="2401"/>
                    <a:pt x="539" y="1550"/>
                  </a:cubicBezTo>
                  <a:cubicBezTo>
                    <a:pt x="445" y="1077"/>
                    <a:pt x="397" y="580"/>
                    <a:pt x="327" y="107"/>
                  </a:cubicBezTo>
                  <a:cubicBezTo>
                    <a:pt x="303" y="85"/>
                    <a:pt x="280" y="37"/>
                    <a:pt x="256" y="13"/>
                  </a:cubicBezTo>
                  <a:cubicBezTo>
                    <a:pt x="235" y="4"/>
                    <a:pt x="213" y="0"/>
                    <a:pt x="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1807650" y="-473125"/>
              <a:ext cx="120000" cy="15375"/>
            </a:xfrm>
            <a:custGeom>
              <a:avLst/>
              <a:gdLst/>
              <a:ahLst/>
              <a:cxnLst/>
              <a:rect l="l" t="t" r="r" b="b"/>
              <a:pathLst>
                <a:path w="4800" h="615" extrusionOk="0">
                  <a:moveTo>
                    <a:pt x="167" y="0"/>
                  </a:moveTo>
                  <a:lnTo>
                    <a:pt x="167" y="0"/>
                  </a:lnTo>
                  <a:cubicBezTo>
                    <a:pt x="1" y="47"/>
                    <a:pt x="73" y="308"/>
                    <a:pt x="237" y="308"/>
                  </a:cubicBezTo>
                  <a:cubicBezTo>
                    <a:pt x="1277" y="403"/>
                    <a:pt x="2247" y="567"/>
                    <a:pt x="3192" y="615"/>
                  </a:cubicBezTo>
                  <a:cubicBezTo>
                    <a:pt x="3442" y="581"/>
                    <a:pt x="3681" y="548"/>
                    <a:pt x="3958" y="548"/>
                  </a:cubicBezTo>
                  <a:cubicBezTo>
                    <a:pt x="4073" y="548"/>
                    <a:pt x="4195" y="553"/>
                    <a:pt x="4327" y="567"/>
                  </a:cubicBezTo>
                  <a:cubicBezTo>
                    <a:pt x="4468" y="545"/>
                    <a:pt x="4752" y="567"/>
                    <a:pt x="4799" y="378"/>
                  </a:cubicBezTo>
                  <a:cubicBezTo>
                    <a:pt x="4799" y="225"/>
                    <a:pt x="4710" y="190"/>
                    <a:pt x="4613" y="190"/>
                  </a:cubicBezTo>
                  <a:cubicBezTo>
                    <a:pt x="4529" y="190"/>
                    <a:pt x="4438" y="216"/>
                    <a:pt x="4392" y="216"/>
                  </a:cubicBezTo>
                  <a:cubicBezTo>
                    <a:pt x="4385" y="216"/>
                    <a:pt x="4379" y="215"/>
                    <a:pt x="4374" y="214"/>
                  </a:cubicBezTo>
                  <a:cubicBezTo>
                    <a:pt x="4284" y="208"/>
                    <a:pt x="4199" y="206"/>
                    <a:pt x="4118" y="206"/>
                  </a:cubicBezTo>
                  <a:cubicBezTo>
                    <a:pt x="3671" y="206"/>
                    <a:pt x="3351" y="277"/>
                    <a:pt x="3003" y="277"/>
                  </a:cubicBezTo>
                  <a:cubicBezTo>
                    <a:pt x="2868" y="277"/>
                    <a:pt x="2730" y="266"/>
                    <a:pt x="2578" y="236"/>
                  </a:cubicBezTo>
                  <a:cubicBezTo>
                    <a:pt x="1774" y="166"/>
                    <a:pt x="971" y="25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2089150" y="-887450"/>
              <a:ext cx="77000" cy="107175"/>
            </a:xfrm>
            <a:custGeom>
              <a:avLst/>
              <a:gdLst/>
              <a:ahLst/>
              <a:cxnLst/>
              <a:rect l="l" t="t" r="r" b="b"/>
              <a:pathLst>
                <a:path w="3080" h="4287" extrusionOk="0">
                  <a:moveTo>
                    <a:pt x="198" y="1"/>
                  </a:moveTo>
                  <a:cubicBezTo>
                    <a:pt x="30" y="1"/>
                    <a:pt x="1" y="209"/>
                    <a:pt x="109" y="338"/>
                  </a:cubicBezTo>
                  <a:cubicBezTo>
                    <a:pt x="746" y="1378"/>
                    <a:pt x="1575" y="2323"/>
                    <a:pt x="2212" y="3363"/>
                  </a:cubicBezTo>
                  <a:cubicBezTo>
                    <a:pt x="2401" y="3622"/>
                    <a:pt x="2567" y="3906"/>
                    <a:pt x="2732" y="4189"/>
                  </a:cubicBezTo>
                  <a:cubicBezTo>
                    <a:pt x="2756" y="4236"/>
                    <a:pt x="2779" y="4261"/>
                    <a:pt x="2826" y="4284"/>
                  </a:cubicBezTo>
                  <a:cubicBezTo>
                    <a:pt x="2835" y="4286"/>
                    <a:pt x="2845" y="4287"/>
                    <a:pt x="2854" y="4287"/>
                  </a:cubicBezTo>
                  <a:cubicBezTo>
                    <a:pt x="2966" y="4287"/>
                    <a:pt x="3080" y="4157"/>
                    <a:pt x="2993" y="4047"/>
                  </a:cubicBezTo>
                  <a:cubicBezTo>
                    <a:pt x="2212" y="2607"/>
                    <a:pt x="1172" y="1306"/>
                    <a:pt x="251" y="7"/>
                  </a:cubicBezTo>
                  <a:cubicBezTo>
                    <a:pt x="232" y="3"/>
                    <a:pt x="215" y="1"/>
                    <a:pt x="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2063500" y="-1170400"/>
              <a:ext cx="101950" cy="284900"/>
            </a:xfrm>
            <a:custGeom>
              <a:avLst/>
              <a:gdLst/>
              <a:ahLst/>
              <a:cxnLst/>
              <a:rect l="l" t="t" r="r" b="b"/>
              <a:pathLst>
                <a:path w="4078" h="11396" extrusionOk="0">
                  <a:moveTo>
                    <a:pt x="178" y="0"/>
                  </a:moveTo>
                  <a:cubicBezTo>
                    <a:pt x="77" y="0"/>
                    <a:pt x="1" y="87"/>
                    <a:pt x="1" y="193"/>
                  </a:cubicBezTo>
                  <a:lnTo>
                    <a:pt x="1" y="265"/>
                  </a:lnTo>
                  <a:cubicBezTo>
                    <a:pt x="1" y="265"/>
                    <a:pt x="24" y="265"/>
                    <a:pt x="24" y="287"/>
                  </a:cubicBezTo>
                  <a:cubicBezTo>
                    <a:pt x="71" y="429"/>
                    <a:pt x="71" y="571"/>
                    <a:pt x="118" y="737"/>
                  </a:cubicBezTo>
                  <a:cubicBezTo>
                    <a:pt x="402" y="1753"/>
                    <a:pt x="804" y="2344"/>
                    <a:pt x="1063" y="3290"/>
                  </a:cubicBezTo>
                  <a:cubicBezTo>
                    <a:pt x="1419" y="4188"/>
                    <a:pt x="1678" y="4919"/>
                    <a:pt x="1962" y="5889"/>
                  </a:cubicBezTo>
                  <a:cubicBezTo>
                    <a:pt x="2128" y="6527"/>
                    <a:pt x="2175" y="7166"/>
                    <a:pt x="2364" y="7803"/>
                  </a:cubicBezTo>
                  <a:cubicBezTo>
                    <a:pt x="2623" y="8962"/>
                    <a:pt x="3238" y="9860"/>
                    <a:pt x="3593" y="10875"/>
                  </a:cubicBezTo>
                  <a:cubicBezTo>
                    <a:pt x="3688" y="11041"/>
                    <a:pt x="3688" y="11253"/>
                    <a:pt x="3830" y="11372"/>
                  </a:cubicBezTo>
                  <a:cubicBezTo>
                    <a:pt x="3857" y="11389"/>
                    <a:pt x="3885" y="11396"/>
                    <a:pt x="3912" y="11396"/>
                  </a:cubicBezTo>
                  <a:cubicBezTo>
                    <a:pt x="4002" y="11396"/>
                    <a:pt x="4078" y="11315"/>
                    <a:pt x="4041" y="11206"/>
                  </a:cubicBezTo>
                  <a:cubicBezTo>
                    <a:pt x="3593" y="9907"/>
                    <a:pt x="2907" y="8820"/>
                    <a:pt x="2623" y="7544"/>
                  </a:cubicBezTo>
                  <a:cubicBezTo>
                    <a:pt x="2434" y="6810"/>
                    <a:pt x="2387" y="6031"/>
                    <a:pt x="2128" y="5298"/>
                  </a:cubicBezTo>
                  <a:cubicBezTo>
                    <a:pt x="1892" y="4400"/>
                    <a:pt x="1489" y="3549"/>
                    <a:pt x="1230" y="2651"/>
                  </a:cubicBezTo>
                  <a:cubicBezTo>
                    <a:pt x="993" y="1942"/>
                    <a:pt x="757" y="1564"/>
                    <a:pt x="521" y="807"/>
                  </a:cubicBezTo>
                  <a:cubicBezTo>
                    <a:pt x="426" y="571"/>
                    <a:pt x="449" y="123"/>
                    <a:pt x="213" y="4"/>
                  </a:cubicBezTo>
                  <a:cubicBezTo>
                    <a:pt x="201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2003500" y="-1347500"/>
              <a:ext cx="38775" cy="102950"/>
            </a:xfrm>
            <a:custGeom>
              <a:avLst/>
              <a:gdLst/>
              <a:ahLst/>
              <a:cxnLst/>
              <a:rect l="l" t="t" r="r" b="b"/>
              <a:pathLst>
                <a:path w="1551" h="4118" extrusionOk="0">
                  <a:moveTo>
                    <a:pt x="195" y="1"/>
                  </a:moveTo>
                  <a:cubicBezTo>
                    <a:pt x="95" y="1"/>
                    <a:pt x="0" y="94"/>
                    <a:pt x="38" y="187"/>
                  </a:cubicBezTo>
                  <a:cubicBezTo>
                    <a:pt x="416" y="1488"/>
                    <a:pt x="1172" y="2786"/>
                    <a:pt x="1242" y="4015"/>
                  </a:cubicBezTo>
                  <a:cubicBezTo>
                    <a:pt x="1262" y="4085"/>
                    <a:pt x="1319" y="4117"/>
                    <a:pt x="1379" y="4117"/>
                  </a:cubicBezTo>
                  <a:cubicBezTo>
                    <a:pt x="1462" y="4117"/>
                    <a:pt x="1550" y="4055"/>
                    <a:pt x="1550" y="3945"/>
                  </a:cubicBezTo>
                  <a:cubicBezTo>
                    <a:pt x="1503" y="2811"/>
                    <a:pt x="911" y="1794"/>
                    <a:pt x="557" y="754"/>
                  </a:cubicBezTo>
                  <a:cubicBezTo>
                    <a:pt x="463" y="518"/>
                    <a:pt x="438" y="211"/>
                    <a:pt x="274" y="22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1514150" y="-1783075"/>
              <a:ext cx="497950" cy="612325"/>
            </a:xfrm>
            <a:custGeom>
              <a:avLst/>
              <a:gdLst/>
              <a:ahLst/>
              <a:cxnLst/>
              <a:rect l="l" t="t" r="r" b="b"/>
              <a:pathLst>
                <a:path w="19918" h="24493" extrusionOk="0">
                  <a:moveTo>
                    <a:pt x="9714" y="0"/>
                  </a:moveTo>
                  <a:cubicBezTo>
                    <a:pt x="9555" y="0"/>
                    <a:pt x="9395" y="21"/>
                    <a:pt x="9236" y="74"/>
                  </a:cubicBezTo>
                  <a:cubicBezTo>
                    <a:pt x="8574" y="193"/>
                    <a:pt x="8007" y="855"/>
                    <a:pt x="7653" y="1114"/>
                  </a:cubicBezTo>
                  <a:cubicBezTo>
                    <a:pt x="7369" y="1350"/>
                    <a:pt x="7039" y="1516"/>
                    <a:pt x="6683" y="1823"/>
                  </a:cubicBezTo>
                  <a:lnTo>
                    <a:pt x="6660" y="1847"/>
                  </a:lnTo>
                  <a:cubicBezTo>
                    <a:pt x="6069" y="2248"/>
                    <a:pt x="5502" y="2698"/>
                    <a:pt x="5029" y="3241"/>
                  </a:cubicBezTo>
                  <a:cubicBezTo>
                    <a:pt x="4344" y="4069"/>
                    <a:pt x="3753" y="4990"/>
                    <a:pt x="3185" y="5888"/>
                  </a:cubicBezTo>
                  <a:cubicBezTo>
                    <a:pt x="2737" y="6621"/>
                    <a:pt x="2240" y="7330"/>
                    <a:pt x="1887" y="8109"/>
                  </a:cubicBezTo>
                  <a:cubicBezTo>
                    <a:pt x="1342" y="9385"/>
                    <a:pt x="869" y="10520"/>
                    <a:pt x="491" y="11915"/>
                  </a:cubicBezTo>
                  <a:cubicBezTo>
                    <a:pt x="327" y="12552"/>
                    <a:pt x="113" y="13167"/>
                    <a:pt x="66" y="13806"/>
                  </a:cubicBezTo>
                  <a:cubicBezTo>
                    <a:pt x="23" y="14272"/>
                    <a:pt x="1" y="15612"/>
                    <a:pt x="610" y="15612"/>
                  </a:cubicBezTo>
                  <a:cubicBezTo>
                    <a:pt x="680" y="15612"/>
                    <a:pt x="759" y="15594"/>
                    <a:pt x="847" y="15555"/>
                  </a:cubicBezTo>
                  <a:cubicBezTo>
                    <a:pt x="1767" y="14821"/>
                    <a:pt x="2454" y="13806"/>
                    <a:pt x="3163" y="12836"/>
                  </a:cubicBezTo>
                  <a:cubicBezTo>
                    <a:pt x="3374" y="12530"/>
                    <a:pt x="3588" y="12199"/>
                    <a:pt x="3777" y="11843"/>
                  </a:cubicBezTo>
                  <a:lnTo>
                    <a:pt x="3777" y="11843"/>
                  </a:lnTo>
                  <a:cubicBezTo>
                    <a:pt x="3730" y="12151"/>
                    <a:pt x="3705" y="12458"/>
                    <a:pt x="3683" y="12789"/>
                  </a:cubicBezTo>
                  <a:cubicBezTo>
                    <a:pt x="3635" y="15388"/>
                    <a:pt x="3588" y="18013"/>
                    <a:pt x="3919" y="20588"/>
                  </a:cubicBezTo>
                  <a:cubicBezTo>
                    <a:pt x="4031" y="21447"/>
                    <a:pt x="4586" y="24493"/>
                    <a:pt x="5526" y="24493"/>
                  </a:cubicBezTo>
                  <a:cubicBezTo>
                    <a:pt x="5775" y="24493"/>
                    <a:pt x="6051" y="24279"/>
                    <a:pt x="6352" y="23754"/>
                  </a:cubicBezTo>
                  <a:cubicBezTo>
                    <a:pt x="7275" y="21911"/>
                    <a:pt x="8031" y="19879"/>
                    <a:pt x="8716" y="17776"/>
                  </a:cubicBezTo>
                  <a:cubicBezTo>
                    <a:pt x="9166" y="16428"/>
                    <a:pt x="9283" y="14987"/>
                    <a:pt x="9544" y="13592"/>
                  </a:cubicBezTo>
                  <a:lnTo>
                    <a:pt x="9897" y="12032"/>
                  </a:lnTo>
                  <a:cubicBezTo>
                    <a:pt x="10407" y="13890"/>
                    <a:pt x="11433" y="17258"/>
                    <a:pt x="12588" y="17258"/>
                  </a:cubicBezTo>
                  <a:cubicBezTo>
                    <a:pt x="12667" y="17258"/>
                    <a:pt x="12747" y="17242"/>
                    <a:pt x="12828" y="17209"/>
                  </a:cubicBezTo>
                  <a:cubicBezTo>
                    <a:pt x="13278" y="16948"/>
                    <a:pt x="13561" y="16453"/>
                    <a:pt x="13820" y="16027"/>
                  </a:cubicBezTo>
                  <a:cubicBezTo>
                    <a:pt x="14246" y="15246"/>
                    <a:pt x="14671" y="14443"/>
                    <a:pt x="14838" y="13569"/>
                  </a:cubicBezTo>
                  <a:cubicBezTo>
                    <a:pt x="14979" y="12908"/>
                    <a:pt x="15074" y="12246"/>
                    <a:pt x="15121" y="11560"/>
                  </a:cubicBezTo>
                  <a:cubicBezTo>
                    <a:pt x="15499" y="12530"/>
                    <a:pt x="15853" y="13781"/>
                    <a:pt x="16634" y="14537"/>
                  </a:cubicBezTo>
                  <a:cubicBezTo>
                    <a:pt x="16917" y="14774"/>
                    <a:pt x="17201" y="15010"/>
                    <a:pt x="17555" y="15082"/>
                  </a:cubicBezTo>
                  <a:cubicBezTo>
                    <a:pt x="17662" y="15099"/>
                    <a:pt x="17773" y="15107"/>
                    <a:pt x="17883" y="15107"/>
                  </a:cubicBezTo>
                  <a:cubicBezTo>
                    <a:pt x="18235" y="15107"/>
                    <a:pt x="18590" y="15020"/>
                    <a:pt x="18878" y="14821"/>
                  </a:cubicBezTo>
                  <a:cubicBezTo>
                    <a:pt x="19209" y="14562"/>
                    <a:pt x="19351" y="14159"/>
                    <a:pt x="19517" y="13781"/>
                  </a:cubicBezTo>
                  <a:cubicBezTo>
                    <a:pt x="19659" y="13450"/>
                    <a:pt x="19823" y="13097"/>
                    <a:pt x="19848" y="12741"/>
                  </a:cubicBezTo>
                  <a:cubicBezTo>
                    <a:pt x="19918" y="11773"/>
                    <a:pt x="19682" y="10828"/>
                    <a:pt x="19398" y="9930"/>
                  </a:cubicBezTo>
                  <a:cubicBezTo>
                    <a:pt x="19092" y="8913"/>
                    <a:pt x="18808" y="7873"/>
                    <a:pt x="18405" y="6880"/>
                  </a:cubicBezTo>
                  <a:cubicBezTo>
                    <a:pt x="18099" y="6101"/>
                    <a:pt x="17626" y="5440"/>
                    <a:pt x="17176" y="4753"/>
                  </a:cubicBezTo>
                  <a:cubicBezTo>
                    <a:pt x="16798" y="3855"/>
                    <a:pt x="16089" y="3146"/>
                    <a:pt x="15358" y="2532"/>
                  </a:cubicBezTo>
                  <a:cubicBezTo>
                    <a:pt x="14766" y="2084"/>
                    <a:pt x="14176" y="1634"/>
                    <a:pt x="13561" y="1208"/>
                  </a:cubicBezTo>
                  <a:cubicBezTo>
                    <a:pt x="12781" y="830"/>
                    <a:pt x="11977" y="429"/>
                    <a:pt x="11151" y="240"/>
                  </a:cubicBezTo>
                  <a:cubicBezTo>
                    <a:pt x="10671" y="186"/>
                    <a:pt x="10193" y="0"/>
                    <a:pt x="97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553900" y="-2162125"/>
              <a:ext cx="636750" cy="743125"/>
            </a:xfrm>
            <a:custGeom>
              <a:avLst/>
              <a:gdLst/>
              <a:ahLst/>
              <a:cxnLst/>
              <a:rect l="l" t="t" r="r" b="b"/>
              <a:pathLst>
                <a:path w="25470" h="29725" extrusionOk="0">
                  <a:moveTo>
                    <a:pt x="12996" y="0"/>
                  </a:moveTo>
                  <a:cubicBezTo>
                    <a:pt x="11971" y="0"/>
                    <a:pt x="10902" y="326"/>
                    <a:pt x="9810" y="1103"/>
                  </a:cubicBezTo>
                  <a:cubicBezTo>
                    <a:pt x="8628" y="1931"/>
                    <a:pt x="7257" y="3066"/>
                    <a:pt x="6334" y="4436"/>
                  </a:cubicBezTo>
                  <a:cubicBezTo>
                    <a:pt x="5342" y="5854"/>
                    <a:pt x="4374" y="7272"/>
                    <a:pt x="3593" y="8832"/>
                  </a:cubicBezTo>
                  <a:cubicBezTo>
                    <a:pt x="2506" y="10959"/>
                    <a:pt x="734" y="15260"/>
                    <a:pt x="403" y="16748"/>
                  </a:cubicBezTo>
                  <a:cubicBezTo>
                    <a:pt x="214" y="17599"/>
                    <a:pt x="1" y="18569"/>
                    <a:pt x="403" y="19395"/>
                  </a:cubicBezTo>
                  <a:cubicBezTo>
                    <a:pt x="494" y="19458"/>
                    <a:pt x="585" y="19486"/>
                    <a:pt x="676" y="19486"/>
                  </a:cubicBezTo>
                  <a:cubicBezTo>
                    <a:pt x="1273" y="19486"/>
                    <a:pt x="1853" y="18290"/>
                    <a:pt x="2058" y="17860"/>
                  </a:cubicBezTo>
                  <a:cubicBezTo>
                    <a:pt x="2956" y="16017"/>
                    <a:pt x="3807" y="14410"/>
                    <a:pt x="4468" y="12519"/>
                  </a:cubicBezTo>
                  <a:cubicBezTo>
                    <a:pt x="4822" y="11432"/>
                    <a:pt x="5342" y="10108"/>
                    <a:pt x="5767" y="9352"/>
                  </a:cubicBezTo>
                  <a:cubicBezTo>
                    <a:pt x="6058" y="9032"/>
                    <a:pt x="6238" y="8889"/>
                    <a:pt x="6344" y="8889"/>
                  </a:cubicBezTo>
                  <a:cubicBezTo>
                    <a:pt x="6488" y="8889"/>
                    <a:pt x="6494" y="9153"/>
                    <a:pt x="6454" y="9588"/>
                  </a:cubicBezTo>
                  <a:cubicBezTo>
                    <a:pt x="6170" y="11124"/>
                    <a:pt x="5839" y="12661"/>
                    <a:pt x="5389" y="14149"/>
                  </a:cubicBezTo>
                  <a:cubicBezTo>
                    <a:pt x="4916" y="15450"/>
                    <a:pt x="4657" y="16820"/>
                    <a:pt x="4255" y="18144"/>
                  </a:cubicBezTo>
                  <a:cubicBezTo>
                    <a:pt x="3924" y="19584"/>
                    <a:pt x="3523" y="20980"/>
                    <a:pt x="3192" y="22398"/>
                  </a:cubicBezTo>
                  <a:cubicBezTo>
                    <a:pt x="2931" y="24147"/>
                    <a:pt x="2719" y="25612"/>
                    <a:pt x="2648" y="27361"/>
                  </a:cubicBezTo>
                  <a:cubicBezTo>
                    <a:pt x="2695" y="28187"/>
                    <a:pt x="2767" y="29488"/>
                    <a:pt x="3712" y="29724"/>
                  </a:cubicBezTo>
                  <a:cubicBezTo>
                    <a:pt x="4349" y="29699"/>
                    <a:pt x="4752" y="29110"/>
                    <a:pt x="5083" y="28660"/>
                  </a:cubicBezTo>
                  <a:cubicBezTo>
                    <a:pt x="5603" y="27998"/>
                    <a:pt x="6028" y="27266"/>
                    <a:pt x="6476" y="26533"/>
                  </a:cubicBezTo>
                  <a:cubicBezTo>
                    <a:pt x="7422" y="25045"/>
                    <a:pt x="8178" y="23485"/>
                    <a:pt x="8770" y="21831"/>
                  </a:cubicBezTo>
                  <a:cubicBezTo>
                    <a:pt x="9148" y="20766"/>
                    <a:pt x="9384" y="19632"/>
                    <a:pt x="9738" y="18569"/>
                  </a:cubicBezTo>
                  <a:cubicBezTo>
                    <a:pt x="10069" y="17410"/>
                    <a:pt x="10447" y="16300"/>
                    <a:pt x="10825" y="15166"/>
                  </a:cubicBezTo>
                  <a:cubicBezTo>
                    <a:pt x="11061" y="14385"/>
                    <a:pt x="11369" y="13156"/>
                    <a:pt x="11606" y="12614"/>
                  </a:cubicBezTo>
                  <a:cubicBezTo>
                    <a:pt x="11747" y="12305"/>
                    <a:pt x="11842" y="12353"/>
                    <a:pt x="12101" y="12305"/>
                  </a:cubicBezTo>
                  <a:cubicBezTo>
                    <a:pt x="12137" y="12301"/>
                    <a:pt x="12169" y="12298"/>
                    <a:pt x="12200" y="12298"/>
                  </a:cubicBezTo>
                  <a:cubicBezTo>
                    <a:pt x="12476" y="12298"/>
                    <a:pt x="12565" y="12490"/>
                    <a:pt x="12693" y="12873"/>
                  </a:cubicBezTo>
                  <a:cubicBezTo>
                    <a:pt x="12787" y="13370"/>
                    <a:pt x="12621" y="14385"/>
                    <a:pt x="12574" y="15094"/>
                  </a:cubicBezTo>
                  <a:cubicBezTo>
                    <a:pt x="12479" y="16111"/>
                    <a:pt x="12479" y="17127"/>
                    <a:pt x="12409" y="18144"/>
                  </a:cubicBezTo>
                  <a:cubicBezTo>
                    <a:pt x="12409" y="18686"/>
                    <a:pt x="12504" y="19231"/>
                    <a:pt x="12526" y="19773"/>
                  </a:cubicBezTo>
                  <a:cubicBezTo>
                    <a:pt x="12574" y="20341"/>
                    <a:pt x="12693" y="20955"/>
                    <a:pt x="13071" y="21381"/>
                  </a:cubicBezTo>
                  <a:cubicBezTo>
                    <a:pt x="13229" y="21497"/>
                    <a:pt x="13389" y="21549"/>
                    <a:pt x="13548" y="21549"/>
                  </a:cubicBezTo>
                  <a:cubicBezTo>
                    <a:pt x="14484" y="21549"/>
                    <a:pt x="15391" y="19772"/>
                    <a:pt x="15693" y="19064"/>
                  </a:cubicBezTo>
                  <a:cubicBezTo>
                    <a:pt x="16285" y="17624"/>
                    <a:pt x="16213" y="16134"/>
                    <a:pt x="16474" y="14835"/>
                  </a:cubicBezTo>
                  <a:cubicBezTo>
                    <a:pt x="16733" y="16489"/>
                    <a:pt x="16544" y="18355"/>
                    <a:pt x="17561" y="19915"/>
                  </a:cubicBezTo>
                  <a:cubicBezTo>
                    <a:pt x="18058" y="20829"/>
                    <a:pt x="18746" y="21559"/>
                    <a:pt x="19347" y="21559"/>
                  </a:cubicBezTo>
                  <a:cubicBezTo>
                    <a:pt x="19803" y="21559"/>
                    <a:pt x="20210" y="21138"/>
                    <a:pt x="20445" y="20057"/>
                  </a:cubicBezTo>
                  <a:cubicBezTo>
                    <a:pt x="20656" y="19089"/>
                    <a:pt x="20420" y="18096"/>
                    <a:pt x="20539" y="17127"/>
                  </a:cubicBezTo>
                  <a:lnTo>
                    <a:pt x="20539" y="17032"/>
                  </a:lnTo>
                  <a:cubicBezTo>
                    <a:pt x="20964" y="18166"/>
                    <a:pt x="21579" y="19254"/>
                    <a:pt x="22500" y="20034"/>
                  </a:cubicBezTo>
                  <a:cubicBezTo>
                    <a:pt x="23155" y="20519"/>
                    <a:pt x="23669" y="20722"/>
                    <a:pt x="24070" y="20722"/>
                  </a:cubicBezTo>
                  <a:cubicBezTo>
                    <a:pt x="25387" y="20722"/>
                    <a:pt x="25470" y="18516"/>
                    <a:pt x="25288" y="16868"/>
                  </a:cubicBezTo>
                  <a:cubicBezTo>
                    <a:pt x="25124" y="15875"/>
                    <a:pt x="23067" y="10108"/>
                    <a:pt x="22382" y="8666"/>
                  </a:cubicBezTo>
                  <a:cubicBezTo>
                    <a:pt x="22126" y="8115"/>
                    <a:pt x="18113" y="0"/>
                    <a:pt x="129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7"/>
          <p:cNvGrpSpPr/>
          <p:nvPr/>
        </p:nvGrpSpPr>
        <p:grpSpPr>
          <a:xfrm flipH="1">
            <a:off x="200058" y="4139520"/>
            <a:ext cx="720812" cy="921137"/>
            <a:chOff x="1027000" y="3669750"/>
            <a:chExt cx="850415" cy="1086759"/>
          </a:xfrm>
        </p:grpSpPr>
        <p:sp>
          <p:nvSpPr>
            <p:cNvPr id="162" name="Google Shape;162;p7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7"/>
          <p:cNvSpPr/>
          <p:nvPr/>
        </p:nvSpPr>
        <p:spPr>
          <a:xfrm>
            <a:off x="0" y="4542826"/>
            <a:ext cx="9144036" cy="600682"/>
          </a:xfrm>
          <a:custGeom>
            <a:avLst/>
            <a:gdLst/>
            <a:ahLst/>
            <a:cxnLst/>
            <a:rect l="l" t="t" r="r" b="b"/>
            <a:pathLst>
              <a:path w="61576" h="6620" extrusionOk="0">
                <a:moveTo>
                  <a:pt x="23997" y="1"/>
                </a:moveTo>
                <a:cubicBezTo>
                  <a:pt x="23320" y="13"/>
                  <a:pt x="22634" y="107"/>
                  <a:pt x="21953" y="107"/>
                </a:cubicBezTo>
                <a:cubicBezTo>
                  <a:pt x="21784" y="107"/>
                  <a:pt x="21615" y="101"/>
                  <a:pt x="21447" y="87"/>
                </a:cubicBezTo>
                <a:cubicBezTo>
                  <a:pt x="19026" y="115"/>
                  <a:pt x="16862" y="373"/>
                  <a:pt x="14642" y="688"/>
                </a:cubicBezTo>
                <a:cubicBezTo>
                  <a:pt x="12851" y="1089"/>
                  <a:pt x="11074" y="1563"/>
                  <a:pt x="9326" y="2164"/>
                </a:cubicBezTo>
                <a:cubicBezTo>
                  <a:pt x="7607" y="2608"/>
                  <a:pt x="6203" y="3282"/>
                  <a:pt x="4671" y="3783"/>
                </a:cubicBezTo>
                <a:cubicBezTo>
                  <a:pt x="3510" y="4285"/>
                  <a:pt x="1748" y="5173"/>
                  <a:pt x="0" y="6620"/>
                </a:cubicBezTo>
                <a:lnTo>
                  <a:pt x="61576" y="6620"/>
                </a:lnTo>
                <a:cubicBezTo>
                  <a:pt x="60258" y="5645"/>
                  <a:pt x="58739" y="4958"/>
                  <a:pt x="57234" y="4313"/>
                </a:cubicBezTo>
                <a:cubicBezTo>
                  <a:pt x="56547" y="4056"/>
                  <a:pt x="55859" y="3754"/>
                  <a:pt x="55158" y="3525"/>
                </a:cubicBezTo>
                <a:cubicBezTo>
                  <a:pt x="54455" y="3339"/>
                  <a:pt x="53754" y="3196"/>
                  <a:pt x="53066" y="2981"/>
                </a:cubicBezTo>
                <a:cubicBezTo>
                  <a:pt x="52120" y="2766"/>
                  <a:pt x="51146" y="2751"/>
                  <a:pt x="50172" y="2665"/>
                </a:cubicBezTo>
                <a:cubicBezTo>
                  <a:pt x="49156" y="2557"/>
                  <a:pt x="48139" y="2497"/>
                  <a:pt x="47123" y="2497"/>
                </a:cubicBezTo>
                <a:cubicBezTo>
                  <a:pt x="45990" y="2497"/>
                  <a:pt x="44858" y="2571"/>
                  <a:pt x="43725" y="2738"/>
                </a:cubicBezTo>
                <a:cubicBezTo>
                  <a:pt x="43605" y="2758"/>
                  <a:pt x="43410" y="2767"/>
                  <a:pt x="43162" y="2767"/>
                </a:cubicBezTo>
                <a:cubicBezTo>
                  <a:pt x="41661" y="2767"/>
                  <a:pt x="38220" y="2434"/>
                  <a:pt x="37765" y="2250"/>
                </a:cubicBezTo>
                <a:cubicBezTo>
                  <a:pt x="37106" y="1964"/>
                  <a:pt x="36390" y="1806"/>
                  <a:pt x="35716" y="1577"/>
                </a:cubicBezTo>
                <a:cubicBezTo>
                  <a:pt x="34585" y="1204"/>
                  <a:pt x="33410" y="1047"/>
                  <a:pt x="32235" y="846"/>
                </a:cubicBezTo>
                <a:cubicBezTo>
                  <a:pt x="31074" y="602"/>
                  <a:pt x="29914" y="388"/>
                  <a:pt x="28753" y="216"/>
                </a:cubicBezTo>
                <a:cubicBezTo>
                  <a:pt x="27177" y="1"/>
                  <a:pt x="25588" y="44"/>
                  <a:pt x="239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-539875" y="679888"/>
            <a:ext cx="1206252" cy="633420"/>
          </a:xfrm>
          <a:prstGeom prst="cloud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4904250" y="-168750"/>
            <a:ext cx="1842661" cy="921122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" name="Google Shape;169;p7"/>
          <p:cNvGrpSpPr/>
          <p:nvPr/>
        </p:nvGrpSpPr>
        <p:grpSpPr>
          <a:xfrm flipH="1">
            <a:off x="1191383" y="4351026"/>
            <a:ext cx="505776" cy="633428"/>
            <a:chOff x="7170450" y="2903900"/>
            <a:chExt cx="640872" cy="1361625"/>
          </a:xfrm>
        </p:grpSpPr>
        <p:sp>
          <p:nvSpPr>
            <p:cNvPr id="170" name="Google Shape;170;p7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639663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"/>
          <p:cNvSpPr txBox="1">
            <a:spLocks noGrp="1"/>
          </p:cNvSpPr>
          <p:nvPr>
            <p:ph type="title"/>
          </p:nvPr>
        </p:nvSpPr>
        <p:spPr>
          <a:xfrm>
            <a:off x="2112750" y="849900"/>
            <a:ext cx="49185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76" name="Google Shape;176;p8"/>
          <p:cNvGrpSpPr/>
          <p:nvPr/>
        </p:nvGrpSpPr>
        <p:grpSpPr>
          <a:xfrm>
            <a:off x="41" y="2200016"/>
            <a:ext cx="2369256" cy="2010451"/>
            <a:chOff x="204125" y="-2162125"/>
            <a:chExt cx="2055575" cy="1744275"/>
          </a:xfrm>
        </p:grpSpPr>
        <p:sp>
          <p:nvSpPr>
            <p:cNvPr id="177" name="Google Shape;177;p8"/>
            <p:cNvSpPr/>
            <p:nvPr/>
          </p:nvSpPr>
          <p:spPr>
            <a:xfrm>
              <a:off x="204125" y="-2129375"/>
              <a:ext cx="2055575" cy="1711525"/>
            </a:xfrm>
            <a:custGeom>
              <a:avLst/>
              <a:gdLst/>
              <a:ahLst/>
              <a:cxnLst/>
              <a:rect l="l" t="t" r="r" b="b"/>
              <a:pathLst>
                <a:path w="82223" h="68461" extrusionOk="0">
                  <a:moveTo>
                    <a:pt x="26094" y="0"/>
                  </a:moveTo>
                  <a:cubicBezTo>
                    <a:pt x="25700" y="0"/>
                    <a:pt x="25304" y="40"/>
                    <a:pt x="24910" y="124"/>
                  </a:cubicBezTo>
                  <a:cubicBezTo>
                    <a:pt x="23328" y="455"/>
                    <a:pt x="22358" y="1047"/>
                    <a:pt x="21413" y="2393"/>
                  </a:cubicBezTo>
                  <a:cubicBezTo>
                    <a:pt x="20492" y="3646"/>
                    <a:pt x="19830" y="5064"/>
                    <a:pt x="19121" y="6458"/>
                  </a:cubicBezTo>
                  <a:cubicBezTo>
                    <a:pt x="19002" y="6671"/>
                    <a:pt x="18885" y="6883"/>
                    <a:pt x="18766" y="7119"/>
                  </a:cubicBezTo>
                  <a:cubicBezTo>
                    <a:pt x="17631" y="9366"/>
                    <a:pt x="16710" y="11729"/>
                    <a:pt x="15646" y="14020"/>
                  </a:cubicBezTo>
                  <a:cubicBezTo>
                    <a:pt x="14820" y="16242"/>
                    <a:pt x="14158" y="18252"/>
                    <a:pt x="13235" y="20401"/>
                  </a:cubicBezTo>
                  <a:cubicBezTo>
                    <a:pt x="11842" y="23332"/>
                    <a:pt x="10919" y="26499"/>
                    <a:pt x="9880" y="29618"/>
                  </a:cubicBezTo>
                  <a:cubicBezTo>
                    <a:pt x="8392" y="34370"/>
                    <a:pt x="7044" y="39214"/>
                    <a:pt x="5767" y="44035"/>
                  </a:cubicBezTo>
                  <a:cubicBezTo>
                    <a:pt x="3782" y="50818"/>
                    <a:pt x="2011" y="57672"/>
                    <a:pt x="710" y="64643"/>
                  </a:cubicBezTo>
                  <a:lnTo>
                    <a:pt x="1" y="68260"/>
                  </a:lnTo>
                  <a:cubicBezTo>
                    <a:pt x="1" y="68330"/>
                    <a:pt x="25" y="68424"/>
                    <a:pt x="95" y="68449"/>
                  </a:cubicBezTo>
                  <a:cubicBezTo>
                    <a:pt x="107" y="68453"/>
                    <a:pt x="120" y="68455"/>
                    <a:pt x="133" y="68455"/>
                  </a:cubicBezTo>
                  <a:cubicBezTo>
                    <a:pt x="196" y="68455"/>
                    <a:pt x="262" y="68409"/>
                    <a:pt x="262" y="68330"/>
                  </a:cubicBezTo>
                  <a:lnTo>
                    <a:pt x="284" y="68235"/>
                  </a:lnTo>
                  <a:cubicBezTo>
                    <a:pt x="324" y="68261"/>
                    <a:pt x="363" y="68280"/>
                    <a:pt x="402" y="68280"/>
                  </a:cubicBezTo>
                  <a:cubicBezTo>
                    <a:pt x="434" y="68280"/>
                    <a:pt x="466" y="68268"/>
                    <a:pt x="498" y="68235"/>
                  </a:cubicBezTo>
                  <a:cubicBezTo>
                    <a:pt x="521" y="68213"/>
                    <a:pt x="568" y="68188"/>
                    <a:pt x="568" y="68141"/>
                  </a:cubicBezTo>
                  <a:lnTo>
                    <a:pt x="662" y="68141"/>
                  </a:lnTo>
                  <a:cubicBezTo>
                    <a:pt x="1207" y="68141"/>
                    <a:pt x="1750" y="68118"/>
                    <a:pt x="2294" y="68094"/>
                  </a:cubicBezTo>
                  <a:cubicBezTo>
                    <a:pt x="2553" y="68110"/>
                    <a:pt x="2811" y="68148"/>
                    <a:pt x="3077" y="68148"/>
                  </a:cubicBezTo>
                  <a:cubicBezTo>
                    <a:pt x="3200" y="68148"/>
                    <a:pt x="3324" y="68140"/>
                    <a:pt x="3451" y="68118"/>
                  </a:cubicBezTo>
                  <a:cubicBezTo>
                    <a:pt x="4336" y="68055"/>
                    <a:pt x="5232" y="68002"/>
                    <a:pt x="6123" y="68002"/>
                  </a:cubicBezTo>
                  <a:cubicBezTo>
                    <a:pt x="6566" y="68002"/>
                    <a:pt x="7007" y="68015"/>
                    <a:pt x="7446" y="68046"/>
                  </a:cubicBezTo>
                  <a:cubicBezTo>
                    <a:pt x="8297" y="68141"/>
                    <a:pt x="9076" y="68354"/>
                    <a:pt x="10046" y="68402"/>
                  </a:cubicBezTo>
                  <a:cubicBezTo>
                    <a:pt x="10358" y="68414"/>
                    <a:pt x="10670" y="68418"/>
                    <a:pt x="10983" y="68418"/>
                  </a:cubicBezTo>
                  <a:cubicBezTo>
                    <a:pt x="11690" y="68418"/>
                    <a:pt x="12397" y="68396"/>
                    <a:pt x="13105" y="68396"/>
                  </a:cubicBezTo>
                  <a:cubicBezTo>
                    <a:pt x="13290" y="68396"/>
                    <a:pt x="13475" y="68398"/>
                    <a:pt x="13661" y="68402"/>
                  </a:cubicBezTo>
                  <a:cubicBezTo>
                    <a:pt x="13719" y="68399"/>
                    <a:pt x="13778" y="68398"/>
                    <a:pt x="13837" y="68398"/>
                  </a:cubicBezTo>
                  <a:cubicBezTo>
                    <a:pt x="14289" y="68398"/>
                    <a:pt x="14741" y="68460"/>
                    <a:pt x="15194" y="68460"/>
                  </a:cubicBezTo>
                  <a:cubicBezTo>
                    <a:pt x="15297" y="68460"/>
                    <a:pt x="15401" y="68457"/>
                    <a:pt x="15504" y="68449"/>
                  </a:cubicBezTo>
                  <a:cubicBezTo>
                    <a:pt x="18151" y="68377"/>
                    <a:pt x="20798" y="68071"/>
                    <a:pt x="23445" y="67787"/>
                  </a:cubicBezTo>
                  <a:cubicBezTo>
                    <a:pt x="26542" y="67479"/>
                    <a:pt x="29614" y="67006"/>
                    <a:pt x="32734" y="66889"/>
                  </a:cubicBezTo>
                  <a:cubicBezTo>
                    <a:pt x="33977" y="66776"/>
                    <a:pt x="35220" y="66558"/>
                    <a:pt x="36463" y="66558"/>
                  </a:cubicBezTo>
                  <a:cubicBezTo>
                    <a:pt x="36779" y="66558"/>
                    <a:pt x="37096" y="66572"/>
                    <a:pt x="37413" y="66606"/>
                  </a:cubicBezTo>
                  <a:cubicBezTo>
                    <a:pt x="38192" y="66653"/>
                    <a:pt x="38996" y="66653"/>
                    <a:pt x="39777" y="66700"/>
                  </a:cubicBezTo>
                  <a:cubicBezTo>
                    <a:pt x="41006" y="66842"/>
                    <a:pt x="42235" y="67078"/>
                    <a:pt x="43581" y="67243"/>
                  </a:cubicBezTo>
                  <a:cubicBezTo>
                    <a:pt x="45140" y="67432"/>
                    <a:pt x="46700" y="67362"/>
                    <a:pt x="48260" y="67645"/>
                  </a:cubicBezTo>
                  <a:cubicBezTo>
                    <a:pt x="49655" y="67857"/>
                    <a:pt x="51073" y="68071"/>
                    <a:pt x="52491" y="68094"/>
                  </a:cubicBezTo>
                  <a:cubicBezTo>
                    <a:pt x="53995" y="68074"/>
                    <a:pt x="55500" y="67892"/>
                    <a:pt x="57003" y="67892"/>
                  </a:cubicBezTo>
                  <a:cubicBezTo>
                    <a:pt x="57224" y="67892"/>
                    <a:pt x="57445" y="67895"/>
                    <a:pt x="57666" y="67904"/>
                  </a:cubicBezTo>
                  <a:cubicBezTo>
                    <a:pt x="59818" y="67952"/>
                    <a:pt x="61967" y="68141"/>
                    <a:pt x="64094" y="68283"/>
                  </a:cubicBezTo>
                  <a:cubicBezTo>
                    <a:pt x="64953" y="68363"/>
                    <a:pt x="65801" y="68453"/>
                    <a:pt x="66652" y="68453"/>
                  </a:cubicBezTo>
                  <a:cubicBezTo>
                    <a:pt x="67067" y="68453"/>
                    <a:pt x="67482" y="68432"/>
                    <a:pt x="67900" y="68377"/>
                  </a:cubicBezTo>
                  <a:cubicBezTo>
                    <a:pt x="69247" y="68118"/>
                    <a:pt x="70570" y="67834"/>
                    <a:pt x="71918" y="67479"/>
                  </a:cubicBezTo>
                  <a:cubicBezTo>
                    <a:pt x="73005" y="67078"/>
                    <a:pt x="73903" y="66581"/>
                    <a:pt x="75085" y="66203"/>
                  </a:cubicBezTo>
                  <a:cubicBezTo>
                    <a:pt x="76503" y="65755"/>
                    <a:pt x="77779" y="64904"/>
                    <a:pt x="79055" y="64123"/>
                  </a:cubicBezTo>
                  <a:cubicBezTo>
                    <a:pt x="79740" y="63698"/>
                    <a:pt x="80426" y="63250"/>
                    <a:pt x="81063" y="62705"/>
                  </a:cubicBezTo>
                  <a:cubicBezTo>
                    <a:pt x="81347" y="62493"/>
                    <a:pt x="81655" y="62257"/>
                    <a:pt x="81819" y="61902"/>
                  </a:cubicBezTo>
                  <a:cubicBezTo>
                    <a:pt x="82222" y="61075"/>
                    <a:pt x="82128" y="60058"/>
                    <a:pt x="82033" y="59137"/>
                  </a:cubicBezTo>
                  <a:cubicBezTo>
                    <a:pt x="81891" y="57837"/>
                    <a:pt x="81583" y="56560"/>
                    <a:pt x="81300" y="55284"/>
                  </a:cubicBezTo>
                  <a:cubicBezTo>
                    <a:pt x="81088" y="53488"/>
                    <a:pt x="80543" y="51786"/>
                    <a:pt x="79976" y="50085"/>
                  </a:cubicBezTo>
                  <a:cubicBezTo>
                    <a:pt x="79362" y="47982"/>
                    <a:pt x="78630" y="45950"/>
                    <a:pt x="77779" y="43940"/>
                  </a:cubicBezTo>
                  <a:cubicBezTo>
                    <a:pt x="76667" y="41176"/>
                    <a:pt x="76006" y="37512"/>
                    <a:pt x="74801" y="34534"/>
                  </a:cubicBezTo>
                  <a:cubicBezTo>
                    <a:pt x="73714" y="31345"/>
                    <a:pt x="71965" y="28579"/>
                    <a:pt x="70334" y="25720"/>
                  </a:cubicBezTo>
                  <a:cubicBezTo>
                    <a:pt x="69766" y="24633"/>
                    <a:pt x="69082" y="23568"/>
                    <a:pt x="68515" y="22458"/>
                  </a:cubicBezTo>
                  <a:cubicBezTo>
                    <a:pt x="68042" y="21419"/>
                    <a:pt x="67450" y="20449"/>
                    <a:pt x="66908" y="19433"/>
                  </a:cubicBezTo>
                  <a:cubicBezTo>
                    <a:pt x="66104" y="17849"/>
                    <a:pt x="65371" y="16077"/>
                    <a:pt x="63883" y="15155"/>
                  </a:cubicBezTo>
                  <a:cubicBezTo>
                    <a:pt x="63457" y="14883"/>
                    <a:pt x="63024" y="14767"/>
                    <a:pt x="62592" y="14767"/>
                  </a:cubicBezTo>
                  <a:cubicBezTo>
                    <a:pt x="61226" y="14767"/>
                    <a:pt x="59884" y="15928"/>
                    <a:pt x="58895" y="16951"/>
                  </a:cubicBezTo>
                  <a:cubicBezTo>
                    <a:pt x="57171" y="18866"/>
                    <a:pt x="55965" y="21277"/>
                    <a:pt x="54571" y="23498"/>
                  </a:cubicBezTo>
                  <a:cubicBezTo>
                    <a:pt x="53034" y="26429"/>
                    <a:pt x="51971" y="29618"/>
                    <a:pt x="50907" y="32785"/>
                  </a:cubicBezTo>
                  <a:cubicBezTo>
                    <a:pt x="50056" y="35315"/>
                    <a:pt x="49608" y="37985"/>
                    <a:pt x="48946" y="40584"/>
                  </a:cubicBezTo>
                  <a:cubicBezTo>
                    <a:pt x="48685" y="41696"/>
                    <a:pt x="48496" y="43184"/>
                    <a:pt x="48260" y="44224"/>
                  </a:cubicBezTo>
                  <a:lnTo>
                    <a:pt x="48237" y="44201"/>
                  </a:lnTo>
                  <a:cubicBezTo>
                    <a:pt x="47954" y="42995"/>
                    <a:pt x="47623" y="41791"/>
                    <a:pt x="47173" y="40656"/>
                  </a:cubicBezTo>
                  <a:cubicBezTo>
                    <a:pt x="46511" y="39119"/>
                    <a:pt x="45755" y="37631"/>
                    <a:pt x="45235" y="36188"/>
                  </a:cubicBezTo>
                  <a:cubicBezTo>
                    <a:pt x="44881" y="35196"/>
                    <a:pt x="44740" y="34109"/>
                    <a:pt x="44409" y="33093"/>
                  </a:cubicBezTo>
                  <a:cubicBezTo>
                    <a:pt x="43794" y="31203"/>
                    <a:pt x="43344" y="29240"/>
                    <a:pt x="42588" y="27421"/>
                  </a:cubicBezTo>
                  <a:cubicBezTo>
                    <a:pt x="41501" y="24822"/>
                    <a:pt x="40414" y="22128"/>
                    <a:pt x="38926" y="19551"/>
                  </a:cubicBezTo>
                  <a:cubicBezTo>
                    <a:pt x="37981" y="17471"/>
                    <a:pt x="37294" y="15438"/>
                    <a:pt x="36396" y="13431"/>
                  </a:cubicBezTo>
                  <a:cubicBezTo>
                    <a:pt x="35192" y="11209"/>
                    <a:pt x="34388" y="8774"/>
                    <a:pt x="33182" y="6530"/>
                  </a:cubicBezTo>
                  <a:cubicBezTo>
                    <a:pt x="32687" y="5276"/>
                    <a:pt x="32167" y="4047"/>
                    <a:pt x="31433" y="2937"/>
                  </a:cubicBezTo>
                  <a:cubicBezTo>
                    <a:pt x="30314" y="1198"/>
                    <a:pt x="28248" y="0"/>
                    <a:pt x="260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328200" y="-997550"/>
              <a:ext cx="138900" cy="516950"/>
            </a:xfrm>
            <a:custGeom>
              <a:avLst/>
              <a:gdLst/>
              <a:ahLst/>
              <a:cxnLst/>
              <a:rect l="l" t="t" r="r" b="b"/>
              <a:pathLst>
                <a:path w="5556" h="20678" extrusionOk="0">
                  <a:moveTo>
                    <a:pt x="4852" y="1"/>
                  </a:moveTo>
                  <a:cubicBezTo>
                    <a:pt x="4520" y="1"/>
                    <a:pt x="4203" y="76"/>
                    <a:pt x="3901" y="227"/>
                  </a:cubicBezTo>
                  <a:cubicBezTo>
                    <a:pt x="3404" y="463"/>
                    <a:pt x="2861" y="630"/>
                    <a:pt x="2459" y="1008"/>
                  </a:cubicBezTo>
                  <a:cubicBezTo>
                    <a:pt x="1727" y="1811"/>
                    <a:pt x="1349" y="2874"/>
                    <a:pt x="1041" y="3891"/>
                  </a:cubicBezTo>
                  <a:cubicBezTo>
                    <a:pt x="923" y="4364"/>
                    <a:pt x="734" y="4789"/>
                    <a:pt x="615" y="5262"/>
                  </a:cubicBezTo>
                  <a:cubicBezTo>
                    <a:pt x="521" y="5593"/>
                    <a:pt x="568" y="5876"/>
                    <a:pt x="498" y="6135"/>
                  </a:cubicBezTo>
                  <a:cubicBezTo>
                    <a:pt x="48" y="7814"/>
                    <a:pt x="1" y="9610"/>
                    <a:pt x="120" y="11335"/>
                  </a:cubicBezTo>
                  <a:cubicBezTo>
                    <a:pt x="284" y="12516"/>
                    <a:pt x="710" y="13628"/>
                    <a:pt x="1112" y="14738"/>
                  </a:cubicBezTo>
                  <a:cubicBezTo>
                    <a:pt x="1349" y="15447"/>
                    <a:pt x="1513" y="16180"/>
                    <a:pt x="1680" y="16912"/>
                  </a:cubicBezTo>
                  <a:cubicBezTo>
                    <a:pt x="1774" y="17668"/>
                    <a:pt x="1680" y="19158"/>
                    <a:pt x="1608" y="19890"/>
                  </a:cubicBezTo>
                  <a:cubicBezTo>
                    <a:pt x="1608" y="20126"/>
                    <a:pt x="1513" y="20387"/>
                    <a:pt x="1538" y="20599"/>
                  </a:cubicBezTo>
                  <a:cubicBezTo>
                    <a:pt x="1569" y="20653"/>
                    <a:pt x="1620" y="20677"/>
                    <a:pt x="1669" y="20677"/>
                  </a:cubicBezTo>
                  <a:cubicBezTo>
                    <a:pt x="1729" y="20677"/>
                    <a:pt x="1784" y="20641"/>
                    <a:pt x="1797" y="20576"/>
                  </a:cubicBezTo>
                  <a:cubicBezTo>
                    <a:pt x="1986" y="19347"/>
                    <a:pt x="2058" y="18094"/>
                    <a:pt x="1963" y="16865"/>
                  </a:cubicBezTo>
                  <a:cubicBezTo>
                    <a:pt x="1891" y="16392"/>
                    <a:pt x="1702" y="15920"/>
                    <a:pt x="1632" y="15424"/>
                  </a:cubicBezTo>
                  <a:cubicBezTo>
                    <a:pt x="1160" y="13793"/>
                    <a:pt x="356" y="12210"/>
                    <a:pt x="379" y="10578"/>
                  </a:cubicBezTo>
                  <a:cubicBezTo>
                    <a:pt x="332" y="8996"/>
                    <a:pt x="426" y="7578"/>
                    <a:pt x="804" y="6113"/>
                  </a:cubicBezTo>
                  <a:cubicBezTo>
                    <a:pt x="829" y="5332"/>
                    <a:pt x="1160" y="4623"/>
                    <a:pt x="1372" y="3772"/>
                  </a:cubicBezTo>
                  <a:cubicBezTo>
                    <a:pt x="1680" y="2851"/>
                    <a:pt x="1963" y="2023"/>
                    <a:pt x="2600" y="1267"/>
                  </a:cubicBezTo>
                  <a:cubicBezTo>
                    <a:pt x="2956" y="913"/>
                    <a:pt x="3451" y="747"/>
                    <a:pt x="3877" y="535"/>
                  </a:cubicBezTo>
                  <a:cubicBezTo>
                    <a:pt x="4177" y="355"/>
                    <a:pt x="4577" y="293"/>
                    <a:pt x="4837" y="293"/>
                  </a:cubicBezTo>
                  <a:cubicBezTo>
                    <a:pt x="4884" y="293"/>
                    <a:pt x="4927" y="295"/>
                    <a:pt x="4964" y="299"/>
                  </a:cubicBezTo>
                  <a:cubicBezTo>
                    <a:pt x="4995" y="306"/>
                    <a:pt x="5030" y="309"/>
                    <a:pt x="5065" y="309"/>
                  </a:cubicBezTo>
                  <a:cubicBezTo>
                    <a:pt x="5135" y="309"/>
                    <a:pt x="5209" y="299"/>
                    <a:pt x="5272" y="299"/>
                  </a:cubicBezTo>
                  <a:cubicBezTo>
                    <a:pt x="5306" y="299"/>
                    <a:pt x="5341" y="304"/>
                    <a:pt x="5373" y="304"/>
                  </a:cubicBezTo>
                  <a:cubicBezTo>
                    <a:pt x="5406" y="304"/>
                    <a:pt x="5437" y="298"/>
                    <a:pt x="5461" y="274"/>
                  </a:cubicBezTo>
                  <a:cubicBezTo>
                    <a:pt x="5556" y="180"/>
                    <a:pt x="5484" y="15"/>
                    <a:pt x="5342" y="15"/>
                  </a:cubicBezTo>
                  <a:lnTo>
                    <a:pt x="5106" y="15"/>
                  </a:lnTo>
                  <a:cubicBezTo>
                    <a:pt x="5020" y="6"/>
                    <a:pt x="4935" y="1"/>
                    <a:pt x="48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510500" y="-1262475"/>
              <a:ext cx="115500" cy="492950"/>
            </a:xfrm>
            <a:custGeom>
              <a:avLst/>
              <a:gdLst/>
              <a:ahLst/>
              <a:cxnLst/>
              <a:rect l="l" t="t" r="r" b="b"/>
              <a:pathLst>
                <a:path w="4620" h="19718" extrusionOk="0">
                  <a:moveTo>
                    <a:pt x="283" y="0"/>
                  </a:moveTo>
                  <a:cubicBezTo>
                    <a:pt x="0" y="0"/>
                    <a:pt x="127" y="875"/>
                    <a:pt x="107" y="1064"/>
                  </a:cubicBezTo>
                  <a:cubicBezTo>
                    <a:pt x="130" y="2624"/>
                    <a:pt x="154" y="4159"/>
                    <a:pt x="438" y="5555"/>
                  </a:cubicBezTo>
                  <a:cubicBezTo>
                    <a:pt x="532" y="6075"/>
                    <a:pt x="555" y="6806"/>
                    <a:pt x="791" y="7421"/>
                  </a:cubicBezTo>
                  <a:cubicBezTo>
                    <a:pt x="933" y="7918"/>
                    <a:pt x="1170" y="8366"/>
                    <a:pt x="1383" y="8839"/>
                  </a:cubicBezTo>
                  <a:cubicBezTo>
                    <a:pt x="1406" y="8911"/>
                    <a:pt x="1595" y="9453"/>
                    <a:pt x="1737" y="9667"/>
                  </a:cubicBezTo>
                  <a:cubicBezTo>
                    <a:pt x="2209" y="10588"/>
                    <a:pt x="2918" y="11605"/>
                    <a:pt x="3249" y="12431"/>
                  </a:cubicBezTo>
                  <a:cubicBezTo>
                    <a:pt x="3699" y="14133"/>
                    <a:pt x="4219" y="15740"/>
                    <a:pt x="4219" y="17441"/>
                  </a:cubicBezTo>
                  <a:cubicBezTo>
                    <a:pt x="4242" y="18150"/>
                    <a:pt x="4219" y="18907"/>
                    <a:pt x="4242" y="19616"/>
                  </a:cubicBezTo>
                  <a:cubicBezTo>
                    <a:pt x="4272" y="19685"/>
                    <a:pt x="4335" y="19718"/>
                    <a:pt x="4398" y="19718"/>
                  </a:cubicBezTo>
                  <a:cubicBezTo>
                    <a:pt x="4485" y="19718"/>
                    <a:pt x="4573" y="19656"/>
                    <a:pt x="4573" y="19546"/>
                  </a:cubicBezTo>
                  <a:cubicBezTo>
                    <a:pt x="4573" y="18269"/>
                    <a:pt x="4620" y="16969"/>
                    <a:pt x="4408" y="15692"/>
                  </a:cubicBezTo>
                  <a:cubicBezTo>
                    <a:pt x="4100" y="14464"/>
                    <a:pt x="3888" y="13187"/>
                    <a:pt x="3438" y="12006"/>
                  </a:cubicBezTo>
                  <a:cubicBezTo>
                    <a:pt x="2871" y="10849"/>
                    <a:pt x="2045" y="9761"/>
                    <a:pt x="1667" y="8674"/>
                  </a:cubicBezTo>
                  <a:cubicBezTo>
                    <a:pt x="1194" y="7682"/>
                    <a:pt x="863" y="6665"/>
                    <a:pt x="791" y="5577"/>
                  </a:cubicBezTo>
                  <a:cubicBezTo>
                    <a:pt x="508" y="4231"/>
                    <a:pt x="461" y="2671"/>
                    <a:pt x="438" y="1087"/>
                  </a:cubicBezTo>
                  <a:cubicBezTo>
                    <a:pt x="438" y="781"/>
                    <a:pt x="438" y="473"/>
                    <a:pt x="461" y="166"/>
                  </a:cubicBezTo>
                  <a:cubicBezTo>
                    <a:pt x="461" y="119"/>
                    <a:pt x="438" y="72"/>
                    <a:pt x="413" y="47"/>
                  </a:cubicBezTo>
                  <a:cubicBezTo>
                    <a:pt x="362" y="15"/>
                    <a:pt x="319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454075" y="-1264525"/>
              <a:ext cx="26600" cy="193450"/>
            </a:xfrm>
            <a:custGeom>
              <a:avLst/>
              <a:gdLst/>
              <a:ahLst/>
              <a:cxnLst/>
              <a:rect l="l" t="t" r="r" b="b"/>
              <a:pathLst>
                <a:path w="1064" h="7738" extrusionOk="0">
                  <a:moveTo>
                    <a:pt x="905" y="1"/>
                  </a:moveTo>
                  <a:cubicBezTo>
                    <a:pt x="839" y="1"/>
                    <a:pt x="770" y="37"/>
                    <a:pt x="757" y="107"/>
                  </a:cubicBezTo>
                  <a:cubicBezTo>
                    <a:pt x="496" y="1194"/>
                    <a:pt x="307" y="2114"/>
                    <a:pt x="142" y="3226"/>
                  </a:cubicBezTo>
                  <a:cubicBezTo>
                    <a:pt x="1" y="4644"/>
                    <a:pt x="71" y="6085"/>
                    <a:pt x="379" y="7503"/>
                  </a:cubicBezTo>
                  <a:cubicBezTo>
                    <a:pt x="401" y="7575"/>
                    <a:pt x="401" y="7669"/>
                    <a:pt x="473" y="7716"/>
                  </a:cubicBezTo>
                  <a:cubicBezTo>
                    <a:pt x="493" y="7731"/>
                    <a:pt x="515" y="7737"/>
                    <a:pt x="537" y="7737"/>
                  </a:cubicBezTo>
                  <a:cubicBezTo>
                    <a:pt x="620" y="7737"/>
                    <a:pt x="704" y="7644"/>
                    <a:pt x="685" y="7550"/>
                  </a:cubicBezTo>
                  <a:cubicBezTo>
                    <a:pt x="118" y="5281"/>
                    <a:pt x="354" y="2895"/>
                    <a:pt x="921" y="721"/>
                  </a:cubicBezTo>
                  <a:cubicBezTo>
                    <a:pt x="969" y="507"/>
                    <a:pt x="1063" y="271"/>
                    <a:pt x="1016" y="59"/>
                  </a:cubicBezTo>
                  <a:cubicBezTo>
                    <a:pt x="996" y="20"/>
                    <a:pt x="951" y="1"/>
                    <a:pt x="9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494250" y="-1548075"/>
              <a:ext cx="57325" cy="208400"/>
            </a:xfrm>
            <a:custGeom>
              <a:avLst/>
              <a:gdLst/>
              <a:ahLst/>
              <a:cxnLst/>
              <a:rect l="l" t="t" r="r" b="b"/>
              <a:pathLst>
                <a:path w="2293" h="8336" extrusionOk="0">
                  <a:moveTo>
                    <a:pt x="2144" y="1"/>
                  </a:moveTo>
                  <a:cubicBezTo>
                    <a:pt x="2081" y="1"/>
                    <a:pt x="2020" y="36"/>
                    <a:pt x="2009" y="105"/>
                  </a:cubicBezTo>
                  <a:cubicBezTo>
                    <a:pt x="1678" y="955"/>
                    <a:pt x="1560" y="1876"/>
                    <a:pt x="1324" y="2751"/>
                  </a:cubicBezTo>
                  <a:cubicBezTo>
                    <a:pt x="804" y="4311"/>
                    <a:pt x="496" y="5918"/>
                    <a:pt x="142" y="7525"/>
                  </a:cubicBezTo>
                  <a:cubicBezTo>
                    <a:pt x="118" y="7762"/>
                    <a:pt x="1" y="8021"/>
                    <a:pt x="48" y="8257"/>
                  </a:cubicBezTo>
                  <a:cubicBezTo>
                    <a:pt x="69" y="8311"/>
                    <a:pt x="114" y="8335"/>
                    <a:pt x="160" y="8335"/>
                  </a:cubicBezTo>
                  <a:cubicBezTo>
                    <a:pt x="215" y="8335"/>
                    <a:pt x="271" y="8299"/>
                    <a:pt x="284" y="8234"/>
                  </a:cubicBezTo>
                  <a:cubicBezTo>
                    <a:pt x="662" y="6414"/>
                    <a:pt x="1041" y="4595"/>
                    <a:pt x="1583" y="2821"/>
                  </a:cubicBezTo>
                  <a:cubicBezTo>
                    <a:pt x="1750" y="2184"/>
                    <a:pt x="1914" y="1570"/>
                    <a:pt x="2033" y="908"/>
                  </a:cubicBezTo>
                  <a:cubicBezTo>
                    <a:pt x="2103" y="647"/>
                    <a:pt x="2269" y="388"/>
                    <a:pt x="2292" y="127"/>
                  </a:cubicBezTo>
                  <a:cubicBezTo>
                    <a:pt x="2280" y="42"/>
                    <a:pt x="2211" y="1"/>
                    <a:pt x="2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553900" y="-1658825"/>
              <a:ext cx="59125" cy="416350"/>
            </a:xfrm>
            <a:custGeom>
              <a:avLst/>
              <a:gdLst/>
              <a:ahLst/>
              <a:cxnLst/>
              <a:rect l="l" t="t" r="r" b="b"/>
              <a:pathLst>
                <a:path w="2365" h="16654" extrusionOk="0">
                  <a:moveTo>
                    <a:pt x="2241" y="1"/>
                  </a:moveTo>
                  <a:cubicBezTo>
                    <a:pt x="2188" y="1"/>
                    <a:pt x="2121" y="40"/>
                    <a:pt x="2105" y="91"/>
                  </a:cubicBezTo>
                  <a:cubicBezTo>
                    <a:pt x="1230" y="3517"/>
                    <a:pt x="379" y="7040"/>
                    <a:pt x="120" y="10466"/>
                  </a:cubicBezTo>
                  <a:cubicBezTo>
                    <a:pt x="1" y="11625"/>
                    <a:pt x="284" y="12759"/>
                    <a:pt x="545" y="13893"/>
                  </a:cubicBezTo>
                  <a:cubicBezTo>
                    <a:pt x="804" y="14697"/>
                    <a:pt x="1254" y="15689"/>
                    <a:pt x="1538" y="16374"/>
                  </a:cubicBezTo>
                  <a:cubicBezTo>
                    <a:pt x="1573" y="16480"/>
                    <a:pt x="1635" y="16654"/>
                    <a:pt x="1734" y="16654"/>
                  </a:cubicBezTo>
                  <a:cubicBezTo>
                    <a:pt x="1766" y="16654"/>
                    <a:pt x="1803" y="16635"/>
                    <a:pt x="1844" y="16588"/>
                  </a:cubicBezTo>
                  <a:cubicBezTo>
                    <a:pt x="1891" y="16327"/>
                    <a:pt x="1655" y="16068"/>
                    <a:pt x="1585" y="15831"/>
                  </a:cubicBezTo>
                  <a:cubicBezTo>
                    <a:pt x="1396" y="15311"/>
                    <a:pt x="971" y="14461"/>
                    <a:pt x="782" y="13799"/>
                  </a:cubicBezTo>
                  <a:cubicBezTo>
                    <a:pt x="568" y="12806"/>
                    <a:pt x="332" y="11931"/>
                    <a:pt x="356" y="10963"/>
                  </a:cubicBezTo>
                  <a:cubicBezTo>
                    <a:pt x="356" y="9946"/>
                    <a:pt x="592" y="8978"/>
                    <a:pt x="640" y="7985"/>
                  </a:cubicBezTo>
                  <a:cubicBezTo>
                    <a:pt x="876" y="6684"/>
                    <a:pt x="1112" y="5408"/>
                    <a:pt x="1371" y="4132"/>
                  </a:cubicBezTo>
                  <a:cubicBezTo>
                    <a:pt x="1632" y="3092"/>
                    <a:pt x="1869" y="2029"/>
                    <a:pt x="2128" y="990"/>
                  </a:cubicBezTo>
                  <a:cubicBezTo>
                    <a:pt x="2200" y="681"/>
                    <a:pt x="2317" y="398"/>
                    <a:pt x="2364" y="114"/>
                  </a:cubicBezTo>
                  <a:cubicBezTo>
                    <a:pt x="2341" y="67"/>
                    <a:pt x="2341" y="44"/>
                    <a:pt x="2294" y="20"/>
                  </a:cubicBezTo>
                  <a:cubicBezTo>
                    <a:pt x="2281" y="6"/>
                    <a:pt x="2262" y="1"/>
                    <a:pt x="22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592450" y="-1183975"/>
              <a:ext cx="93250" cy="312150"/>
            </a:xfrm>
            <a:custGeom>
              <a:avLst/>
              <a:gdLst/>
              <a:ahLst/>
              <a:cxnLst/>
              <a:rect l="l" t="t" r="r" b="b"/>
              <a:pathLst>
                <a:path w="3730" h="12486" extrusionOk="0">
                  <a:moveTo>
                    <a:pt x="154" y="0"/>
                  </a:moveTo>
                  <a:cubicBezTo>
                    <a:pt x="71" y="0"/>
                    <a:pt x="1" y="84"/>
                    <a:pt x="43" y="169"/>
                  </a:cubicBezTo>
                  <a:cubicBezTo>
                    <a:pt x="563" y="1706"/>
                    <a:pt x="964" y="3360"/>
                    <a:pt x="1603" y="4825"/>
                  </a:cubicBezTo>
                  <a:cubicBezTo>
                    <a:pt x="1862" y="5415"/>
                    <a:pt x="1956" y="6077"/>
                    <a:pt x="2240" y="6644"/>
                  </a:cubicBezTo>
                  <a:cubicBezTo>
                    <a:pt x="2501" y="7330"/>
                    <a:pt x="2760" y="7992"/>
                    <a:pt x="2996" y="8677"/>
                  </a:cubicBezTo>
                  <a:cubicBezTo>
                    <a:pt x="3257" y="9883"/>
                    <a:pt x="3352" y="10970"/>
                    <a:pt x="3399" y="12246"/>
                  </a:cubicBezTo>
                  <a:cubicBezTo>
                    <a:pt x="3381" y="12353"/>
                    <a:pt x="3443" y="12485"/>
                    <a:pt x="3535" y="12485"/>
                  </a:cubicBezTo>
                  <a:cubicBezTo>
                    <a:pt x="3566" y="12485"/>
                    <a:pt x="3600" y="12471"/>
                    <a:pt x="3635" y="12435"/>
                  </a:cubicBezTo>
                  <a:cubicBezTo>
                    <a:pt x="3730" y="12363"/>
                    <a:pt x="3683" y="12222"/>
                    <a:pt x="3683" y="12104"/>
                  </a:cubicBezTo>
                  <a:cubicBezTo>
                    <a:pt x="3611" y="10945"/>
                    <a:pt x="3516" y="9788"/>
                    <a:pt x="3233" y="8607"/>
                  </a:cubicBezTo>
                  <a:cubicBezTo>
                    <a:pt x="3021" y="7898"/>
                    <a:pt x="2760" y="7283"/>
                    <a:pt x="2476" y="6574"/>
                  </a:cubicBezTo>
                  <a:cubicBezTo>
                    <a:pt x="2240" y="6030"/>
                    <a:pt x="2123" y="5440"/>
                    <a:pt x="1886" y="4873"/>
                  </a:cubicBezTo>
                  <a:cubicBezTo>
                    <a:pt x="1342" y="3644"/>
                    <a:pt x="988" y="2226"/>
                    <a:pt x="538" y="878"/>
                  </a:cubicBezTo>
                  <a:cubicBezTo>
                    <a:pt x="444" y="619"/>
                    <a:pt x="374" y="310"/>
                    <a:pt x="255" y="51"/>
                  </a:cubicBezTo>
                  <a:cubicBezTo>
                    <a:pt x="255" y="27"/>
                    <a:pt x="208" y="4"/>
                    <a:pt x="185" y="4"/>
                  </a:cubicBezTo>
                  <a:cubicBezTo>
                    <a:pt x="175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670075" y="-1184050"/>
              <a:ext cx="212350" cy="400150"/>
            </a:xfrm>
            <a:custGeom>
              <a:avLst/>
              <a:gdLst/>
              <a:ahLst/>
              <a:cxnLst/>
              <a:rect l="l" t="t" r="r" b="b"/>
              <a:pathLst>
                <a:path w="8494" h="16006" extrusionOk="0">
                  <a:moveTo>
                    <a:pt x="172" y="0"/>
                  </a:moveTo>
                  <a:cubicBezTo>
                    <a:pt x="90" y="0"/>
                    <a:pt x="1" y="75"/>
                    <a:pt x="33" y="172"/>
                  </a:cubicBezTo>
                  <a:cubicBezTo>
                    <a:pt x="341" y="1803"/>
                    <a:pt x="553" y="3480"/>
                    <a:pt x="1381" y="4946"/>
                  </a:cubicBezTo>
                  <a:cubicBezTo>
                    <a:pt x="1687" y="5537"/>
                    <a:pt x="2043" y="6152"/>
                    <a:pt x="2633" y="6530"/>
                  </a:cubicBezTo>
                  <a:cubicBezTo>
                    <a:pt x="3436" y="7073"/>
                    <a:pt x="4359" y="7475"/>
                    <a:pt x="5185" y="7995"/>
                  </a:cubicBezTo>
                  <a:cubicBezTo>
                    <a:pt x="5730" y="8491"/>
                    <a:pt x="6509" y="9200"/>
                    <a:pt x="6959" y="9933"/>
                  </a:cubicBezTo>
                  <a:cubicBezTo>
                    <a:pt x="7668" y="11185"/>
                    <a:pt x="7879" y="12816"/>
                    <a:pt x="8046" y="14210"/>
                  </a:cubicBezTo>
                  <a:cubicBezTo>
                    <a:pt x="8140" y="14707"/>
                    <a:pt x="8163" y="15250"/>
                    <a:pt x="8116" y="15841"/>
                  </a:cubicBezTo>
                  <a:cubicBezTo>
                    <a:pt x="8116" y="15936"/>
                    <a:pt x="8188" y="16006"/>
                    <a:pt x="8282" y="16006"/>
                  </a:cubicBezTo>
                  <a:cubicBezTo>
                    <a:pt x="8424" y="16006"/>
                    <a:pt x="8447" y="15841"/>
                    <a:pt x="8447" y="15722"/>
                  </a:cubicBezTo>
                  <a:cubicBezTo>
                    <a:pt x="8494" y="15297"/>
                    <a:pt x="8471" y="14896"/>
                    <a:pt x="8424" y="14471"/>
                  </a:cubicBezTo>
                  <a:cubicBezTo>
                    <a:pt x="8210" y="12958"/>
                    <a:pt x="8068" y="10948"/>
                    <a:pt x="7076" y="9530"/>
                  </a:cubicBezTo>
                  <a:cubicBezTo>
                    <a:pt x="6650" y="8869"/>
                    <a:pt x="6061" y="8373"/>
                    <a:pt x="5493" y="7829"/>
                  </a:cubicBezTo>
                  <a:cubicBezTo>
                    <a:pt x="5091" y="7498"/>
                    <a:pt x="4571" y="7309"/>
                    <a:pt x="4123" y="7025"/>
                  </a:cubicBezTo>
                  <a:cubicBezTo>
                    <a:pt x="3153" y="6505"/>
                    <a:pt x="2255" y="6105"/>
                    <a:pt x="1782" y="5065"/>
                  </a:cubicBezTo>
                  <a:cubicBezTo>
                    <a:pt x="1239" y="4142"/>
                    <a:pt x="931" y="3197"/>
                    <a:pt x="695" y="2110"/>
                  </a:cubicBezTo>
                  <a:cubicBezTo>
                    <a:pt x="530" y="1425"/>
                    <a:pt x="459" y="716"/>
                    <a:pt x="269" y="54"/>
                  </a:cubicBezTo>
                  <a:cubicBezTo>
                    <a:pt x="247" y="17"/>
                    <a:pt x="210" y="0"/>
                    <a:pt x="1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731450" y="-925250"/>
              <a:ext cx="97250" cy="176125"/>
            </a:xfrm>
            <a:custGeom>
              <a:avLst/>
              <a:gdLst/>
              <a:ahLst/>
              <a:cxnLst/>
              <a:rect l="l" t="t" r="r" b="b"/>
              <a:pathLst>
                <a:path w="3890" h="7045" extrusionOk="0">
                  <a:moveTo>
                    <a:pt x="210" y="1"/>
                  </a:moveTo>
                  <a:cubicBezTo>
                    <a:pt x="69" y="1"/>
                    <a:pt x="0" y="224"/>
                    <a:pt x="131" y="290"/>
                  </a:cubicBezTo>
                  <a:cubicBezTo>
                    <a:pt x="1431" y="975"/>
                    <a:pt x="2802" y="1920"/>
                    <a:pt x="3322" y="3054"/>
                  </a:cubicBezTo>
                  <a:cubicBezTo>
                    <a:pt x="3628" y="3952"/>
                    <a:pt x="3606" y="4803"/>
                    <a:pt x="3417" y="5915"/>
                  </a:cubicBezTo>
                  <a:cubicBezTo>
                    <a:pt x="3439" y="6221"/>
                    <a:pt x="3392" y="6718"/>
                    <a:pt x="3511" y="7002"/>
                  </a:cubicBezTo>
                  <a:cubicBezTo>
                    <a:pt x="3541" y="7032"/>
                    <a:pt x="3577" y="7045"/>
                    <a:pt x="3613" y="7045"/>
                  </a:cubicBezTo>
                  <a:cubicBezTo>
                    <a:pt x="3692" y="7045"/>
                    <a:pt x="3770" y="6980"/>
                    <a:pt x="3770" y="6883"/>
                  </a:cubicBezTo>
                  <a:cubicBezTo>
                    <a:pt x="3676" y="6104"/>
                    <a:pt x="3795" y="5537"/>
                    <a:pt x="3865" y="4803"/>
                  </a:cubicBezTo>
                  <a:cubicBezTo>
                    <a:pt x="3889" y="3646"/>
                    <a:pt x="3700" y="2653"/>
                    <a:pt x="2755" y="1755"/>
                  </a:cubicBezTo>
                  <a:cubicBezTo>
                    <a:pt x="2021" y="1046"/>
                    <a:pt x="1148" y="455"/>
                    <a:pt x="250" y="7"/>
                  </a:cubicBezTo>
                  <a:cubicBezTo>
                    <a:pt x="236" y="3"/>
                    <a:pt x="223" y="1"/>
                    <a:pt x="2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729975" y="-1286525"/>
              <a:ext cx="110100" cy="242475"/>
            </a:xfrm>
            <a:custGeom>
              <a:avLst/>
              <a:gdLst/>
              <a:ahLst/>
              <a:cxnLst/>
              <a:rect l="l" t="t" r="r" b="b"/>
              <a:pathLst>
                <a:path w="4404" h="9699" extrusionOk="0">
                  <a:moveTo>
                    <a:pt x="264" y="1"/>
                  </a:moveTo>
                  <a:cubicBezTo>
                    <a:pt x="147" y="1"/>
                    <a:pt x="59" y="127"/>
                    <a:pt x="95" y="253"/>
                  </a:cubicBezTo>
                  <a:cubicBezTo>
                    <a:pt x="0" y="1648"/>
                    <a:pt x="142" y="3089"/>
                    <a:pt x="615" y="4412"/>
                  </a:cubicBezTo>
                  <a:cubicBezTo>
                    <a:pt x="1135" y="5689"/>
                    <a:pt x="1963" y="6776"/>
                    <a:pt x="2719" y="7887"/>
                  </a:cubicBezTo>
                  <a:cubicBezTo>
                    <a:pt x="3167" y="8502"/>
                    <a:pt x="3617" y="9139"/>
                    <a:pt x="4113" y="9684"/>
                  </a:cubicBezTo>
                  <a:cubicBezTo>
                    <a:pt x="4137" y="9694"/>
                    <a:pt x="4162" y="9699"/>
                    <a:pt x="4185" y="9699"/>
                  </a:cubicBezTo>
                  <a:cubicBezTo>
                    <a:pt x="4316" y="9699"/>
                    <a:pt x="4403" y="9547"/>
                    <a:pt x="4302" y="9447"/>
                  </a:cubicBezTo>
                  <a:cubicBezTo>
                    <a:pt x="3120" y="7910"/>
                    <a:pt x="1774" y="6209"/>
                    <a:pt x="946" y="4342"/>
                  </a:cubicBezTo>
                  <a:cubicBezTo>
                    <a:pt x="520" y="3231"/>
                    <a:pt x="309" y="1765"/>
                    <a:pt x="403" y="467"/>
                  </a:cubicBezTo>
                  <a:cubicBezTo>
                    <a:pt x="403" y="325"/>
                    <a:pt x="473" y="158"/>
                    <a:pt x="379" y="41"/>
                  </a:cubicBezTo>
                  <a:cubicBezTo>
                    <a:pt x="340" y="13"/>
                    <a:pt x="301" y="1"/>
                    <a:pt x="2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666775" y="-1520225"/>
              <a:ext cx="110500" cy="271150"/>
            </a:xfrm>
            <a:custGeom>
              <a:avLst/>
              <a:gdLst/>
              <a:ahLst/>
              <a:cxnLst/>
              <a:rect l="l" t="t" r="r" b="b"/>
              <a:pathLst>
                <a:path w="4420" h="10846" extrusionOk="0">
                  <a:moveTo>
                    <a:pt x="4267" y="0"/>
                  </a:moveTo>
                  <a:cubicBezTo>
                    <a:pt x="4255" y="0"/>
                    <a:pt x="4242" y="2"/>
                    <a:pt x="4230" y="6"/>
                  </a:cubicBezTo>
                  <a:cubicBezTo>
                    <a:pt x="4088" y="53"/>
                    <a:pt x="4066" y="242"/>
                    <a:pt x="3994" y="361"/>
                  </a:cubicBezTo>
                  <a:cubicBezTo>
                    <a:pt x="3568" y="1377"/>
                    <a:pt x="2978" y="2558"/>
                    <a:pt x="2387" y="3409"/>
                  </a:cubicBezTo>
                  <a:cubicBezTo>
                    <a:pt x="1819" y="4071"/>
                    <a:pt x="1394" y="4804"/>
                    <a:pt x="993" y="5561"/>
                  </a:cubicBezTo>
                  <a:cubicBezTo>
                    <a:pt x="449" y="6459"/>
                    <a:pt x="71" y="7427"/>
                    <a:pt x="71" y="8467"/>
                  </a:cubicBezTo>
                  <a:cubicBezTo>
                    <a:pt x="23" y="9223"/>
                    <a:pt x="1" y="10004"/>
                    <a:pt x="48" y="10760"/>
                  </a:cubicBezTo>
                  <a:cubicBezTo>
                    <a:pt x="68" y="10819"/>
                    <a:pt x="121" y="10846"/>
                    <a:pt x="176" y="10846"/>
                  </a:cubicBezTo>
                  <a:cubicBezTo>
                    <a:pt x="252" y="10846"/>
                    <a:pt x="331" y="10795"/>
                    <a:pt x="331" y="10713"/>
                  </a:cubicBezTo>
                  <a:cubicBezTo>
                    <a:pt x="354" y="9317"/>
                    <a:pt x="190" y="7971"/>
                    <a:pt x="710" y="6742"/>
                  </a:cubicBezTo>
                  <a:cubicBezTo>
                    <a:pt x="1252" y="5655"/>
                    <a:pt x="1867" y="4473"/>
                    <a:pt x="2600" y="3623"/>
                  </a:cubicBezTo>
                  <a:cubicBezTo>
                    <a:pt x="3237" y="2700"/>
                    <a:pt x="3782" y="1613"/>
                    <a:pt x="4160" y="692"/>
                  </a:cubicBezTo>
                  <a:cubicBezTo>
                    <a:pt x="4230" y="503"/>
                    <a:pt x="4419" y="289"/>
                    <a:pt x="4419" y="125"/>
                  </a:cubicBezTo>
                  <a:cubicBezTo>
                    <a:pt x="4400" y="46"/>
                    <a:pt x="4331" y="0"/>
                    <a:pt x="4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780775" y="-1436075"/>
              <a:ext cx="27225" cy="189450"/>
            </a:xfrm>
            <a:custGeom>
              <a:avLst/>
              <a:gdLst/>
              <a:ahLst/>
              <a:cxnLst/>
              <a:rect l="l" t="t" r="r" b="b"/>
              <a:pathLst>
                <a:path w="1089" h="7578" extrusionOk="0">
                  <a:moveTo>
                    <a:pt x="270" y="0"/>
                  </a:moveTo>
                  <a:cubicBezTo>
                    <a:pt x="198" y="0"/>
                    <a:pt x="120" y="65"/>
                    <a:pt x="120" y="162"/>
                  </a:cubicBezTo>
                  <a:cubicBezTo>
                    <a:pt x="1" y="2501"/>
                    <a:pt x="73" y="4889"/>
                    <a:pt x="710" y="7158"/>
                  </a:cubicBezTo>
                  <a:cubicBezTo>
                    <a:pt x="782" y="7275"/>
                    <a:pt x="757" y="7464"/>
                    <a:pt x="876" y="7558"/>
                  </a:cubicBezTo>
                  <a:cubicBezTo>
                    <a:pt x="896" y="7572"/>
                    <a:pt x="919" y="7577"/>
                    <a:pt x="943" y="7577"/>
                  </a:cubicBezTo>
                  <a:cubicBezTo>
                    <a:pt x="1005" y="7577"/>
                    <a:pt x="1072" y="7539"/>
                    <a:pt x="1088" y="7488"/>
                  </a:cubicBezTo>
                  <a:cubicBezTo>
                    <a:pt x="521" y="5361"/>
                    <a:pt x="285" y="3352"/>
                    <a:pt x="379" y="1130"/>
                  </a:cubicBezTo>
                  <a:cubicBezTo>
                    <a:pt x="356" y="824"/>
                    <a:pt x="474" y="327"/>
                    <a:pt x="356" y="43"/>
                  </a:cubicBezTo>
                  <a:cubicBezTo>
                    <a:pt x="334" y="13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898200" y="-950925"/>
              <a:ext cx="128400" cy="164675"/>
            </a:xfrm>
            <a:custGeom>
              <a:avLst/>
              <a:gdLst/>
              <a:ahLst/>
              <a:cxnLst/>
              <a:rect l="l" t="t" r="r" b="b"/>
              <a:pathLst>
                <a:path w="5136" h="6587" extrusionOk="0">
                  <a:moveTo>
                    <a:pt x="198" y="0"/>
                  </a:moveTo>
                  <a:cubicBezTo>
                    <a:pt x="97" y="0"/>
                    <a:pt x="1" y="122"/>
                    <a:pt x="55" y="230"/>
                  </a:cubicBezTo>
                  <a:cubicBezTo>
                    <a:pt x="1307" y="2569"/>
                    <a:pt x="2797" y="4909"/>
                    <a:pt x="4852" y="6586"/>
                  </a:cubicBezTo>
                  <a:cubicBezTo>
                    <a:pt x="5135" y="6539"/>
                    <a:pt x="4971" y="6303"/>
                    <a:pt x="4829" y="6208"/>
                  </a:cubicBezTo>
                  <a:cubicBezTo>
                    <a:pt x="3292" y="4815"/>
                    <a:pt x="2158" y="3325"/>
                    <a:pt x="1142" y="1506"/>
                  </a:cubicBezTo>
                  <a:cubicBezTo>
                    <a:pt x="834" y="1034"/>
                    <a:pt x="575" y="514"/>
                    <a:pt x="292" y="41"/>
                  </a:cubicBezTo>
                  <a:cubicBezTo>
                    <a:pt x="263" y="12"/>
                    <a:pt x="230" y="0"/>
                    <a:pt x="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1026575" y="-715950"/>
              <a:ext cx="121475" cy="119150"/>
            </a:xfrm>
            <a:custGeom>
              <a:avLst/>
              <a:gdLst/>
              <a:ahLst/>
              <a:cxnLst/>
              <a:rect l="l" t="t" r="r" b="b"/>
              <a:pathLst>
                <a:path w="4859" h="4766" extrusionOk="0">
                  <a:moveTo>
                    <a:pt x="261" y="1"/>
                  </a:moveTo>
                  <a:cubicBezTo>
                    <a:pt x="214" y="1"/>
                    <a:pt x="167" y="1"/>
                    <a:pt x="120" y="23"/>
                  </a:cubicBezTo>
                  <a:cubicBezTo>
                    <a:pt x="0" y="95"/>
                    <a:pt x="25" y="284"/>
                    <a:pt x="167" y="332"/>
                  </a:cubicBezTo>
                  <a:cubicBezTo>
                    <a:pt x="1418" y="827"/>
                    <a:pt x="2931" y="1347"/>
                    <a:pt x="3570" y="2553"/>
                  </a:cubicBezTo>
                  <a:cubicBezTo>
                    <a:pt x="4018" y="3190"/>
                    <a:pt x="4090" y="3805"/>
                    <a:pt x="4468" y="4467"/>
                  </a:cubicBezTo>
                  <a:lnTo>
                    <a:pt x="4468" y="4491"/>
                  </a:lnTo>
                  <a:cubicBezTo>
                    <a:pt x="4515" y="4586"/>
                    <a:pt x="4515" y="4703"/>
                    <a:pt x="4585" y="4750"/>
                  </a:cubicBezTo>
                  <a:cubicBezTo>
                    <a:pt x="4610" y="4761"/>
                    <a:pt x="4634" y="4766"/>
                    <a:pt x="4657" y="4766"/>
                  </a:cubicBezTo>
                  <a:cubicBezTo>
                    <a:pt x="4783" y="4766"/>
                    <a:pt x="4858" y="4611"/>
                    <a:pt x="4799" y="4491"/>
                  </a:cubicBezTo>
                  <a:cubicBezTo>
                    <a:pt x="4491" y="3852"/>
                    <a:pt x="4349" y="3427"/>
                    <a:pt x="4065" y="2742"/>
                  </a:cubicBezTo>
                  <a:cubicBezTo>
                    <a:pt x="3829" y="2292"/>
                    <a:pt x="3523" y="1867"/>
                    <a:pt x="3167" y="1513"/>
                  </a:cubicBezTo>
                  <a:cubicBezTo>
                    <a:pt x="2695" y="1111"/>
                    <a:pt x="2152" y="852"/>
                    <a:pt x="1632" y="591"/>
                  </a:cubicBezTo>
                  <a:cubicBezTo>
                    <a:pt x="1182" y="354"/>
                    <a:pt x="709" y="190"/>
                    <a:pt x="2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1178450" y="-665125"/>
              <a:ext cx="67400" cy="96700"/>
            </a:xfrm>
            <a:custGeom>
              <a:avLst/>
              <a:gdLst/>
              <a:ahLst/>
              <a:cxnLst/>
              <a:rect l="l" t="t" r="r" b="b"/>
              <a:pathLst>
                <a:path w="2696" h="3868" extrusionOk="0">
                  <a:moveTo>
                    <a:pt x="212" y="0"/>
                  </a:moveTo>
                  <a:cubicBezTo>
                    <a:pt x="70" y="0"/>
                    <a:pt x="0" y="189"/>
                    <a:pt x="95" y="307"/>
                  </a:cubicBezTo>
                  <a:cubicBezTo>
                    <a:pt x="993" y="1157"/>
                    <a:pt x="1844" y="2717"/>
                    <a:pt x="2363" y="3804"/>
                  </a:cubicBezTo>
                  <a:cubicBezTo>
                    <a:pt x="2393" y="3848"/>
                    <a:pt x="2437" y="3867"/>
                    <a:pt x="2483" y="3867"/>
                  </a:cubicBezTo>
                  <a:cubicBezTo>
                    <a:pt x="2586" y="3867"/>
                    <a:pt x="2695" y="3771"/>
                    <a:pt x="2647" y="3640"/>
                  </a:cubicBezTo>
                  <a:cubicBezTo>
                    <a:pt x="2433" y="3001"/>
                    <a:pt x="2008" y="2434"/>
                    <a:pt x="1677" y="1844"/>
                  </a:cubicBezTo>
                  <a:cubicBezTo>
                    <a:pt x="1346" y="1276"/>
                    <a:pt x="1015" y="709"/>
                    <a:pt x="543" y="259"/>
                  </a:cubicBezTo>
                  <a:cubicBezTo>
                    <a:pt x="426" y="165"/>
                    <a:pt x="354" y="23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1280625" y="-549950"/>
              <a:ext cx="166650" cy="68175"/>
            </a:xfrm>
            <a:custGeom>
              <a:avLst/>
              <a:gdLst/>
              <a:ahLst/>
              <a:cxnLst/>
              <a:rect l="l" t="t" r="r" b="b"/>
              <a:pathLst>
                <a:path w="6666" h="2727" extrusionOk="0">
                  <a:moveTo>
                    <a:pt x="237" y="1"/>
                  </a:moveTo>
                  <a:cubicBezTo>
                    <a:pt x="190" y="1"/>
                    <a:pt x="143" y="25"/>
                    <a:pt x="95" y="73"/>
                  </a:cubicBezTo>
                  <a:cubicBezTo>
                    <a:pt x="1" y="167"/>
                    <a:pt x="73" y="379"/>
                    <a:pt x="237" y="379"/>
                  </a:cubicBezTo>
                  <a:cubicBezTo>
                    <a:pt x="1585" y="426"/>
                    <a:pt x="3073" y="593"/>
                    <a:pt x="4232" y="1065"/>
                  </a:cubicBezTo>
                  <a:cubicBezTo>
                    <a:pt x="5083" y="1466"/>
                    <a:pt x="5625" y="1986"/>
                    <a:pt x="6312" y="2648"/>
                  </a:cubicBezTo>
                  <a:cubicBezTo>
                    <a:pt x="6351" y="2703"/>
                    <a:pt x="6406" y="2727"/>
                    <a:pt x="6459" y="2727"/>
                  </a:cubicBezTo>
                  <a:cubicBezTo>
                    <a:pt x="6566" y="2727"/>
                    <a:pt x="6666" y="2632"/>
                    <a:pt x="6618" y="2506"/>
                  </a:cubicBezTo>
                  <a:cubicBezTo>
                    <a:pt x="5934" y="1680"/>
                    <a:pt x="5011" y="971"/>
                    <a:pt x="3996" y="593"/>
                  </a:cubicBezTo>
                  <a:cubicBezTo>
                    <a:pt x="3120" y="309"/>
                    <a:pt x="2222" y="190"/>
                    <a:pt x="1349" y="73"/>
                  </a:cubicBezTo>
                  <a:cubicBezTo>
                    <a:pt x="971" y="25"/>
                    <a:pt x="615" y="25"/>
                    <a:pt x="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1412975" y="-583100"/>
              <a:ext cx="298675" cy="124350"/>
            </a:xfrm>
            <a:custGeom>
              <a:avLst/>
              <a:gdLst/>
              <a:ahLst/>
              <a:cxnLst/>
              <a:rect l="l" t="t" r="r" b="b"/>
              <a:pathLst>
                <a:path w="11947" h="4974" extrusionOk="0">
                  <a:moveTo>
                    <a:pt x="197" y="0"/>
                  </a:moveTo>
                  <a:cubicBezTo>
                    <a:pt x="187" y="0"/>
                    <a:pt x="177" y="1"/>
                    <a:pt x="167" y="3"/>
                  </a:cubicBezTo>
                  <a:cubicBezTo>
                    <a:pt x="25" y="51"/>
                    <a:pt x="1" y="240"/>
                    <a:pt x="120" y="311"/>
                  </a:cubicBezTo>
                  <a:cubicBezTo>
                    <a:pt x="1774" y="1374"/>
                    <a:pt x="3428" y="2414"/>
                    <a:pt x="5105" y="3407"/>
                  </a:cubicBezTo>
                  <a:cubicBezTo>
                    <a:pt x="6240" y="4140"/>
                    <a:pt x="7516" y="4565"/>
                    <a:pt x="8792" y="4872"/>
                  </a:cubicBezTo>
                  <a:cubicBezTo>
                    <a:pt x="9089" y="4946"/>
                    <a:pt x="9398" y="4974"/>
                    <a:pt x="9707" y="4974"/>
                  </a:cubicBezTo>
                  <a:cubicBezTo>
                    <a:pt x="10381" y="4974"/>
                    <a:pt x="11054" y="4842"/>
                    <a:pt x="11606" y="4777"/>
                  </a:cubicBezTo>
                  <a:cubicBezTo>
                    <a:pt x="11622" y="4779"/>
                    <a:pt x="11638" y="4780"/>
                    <a:pt x="11654" y="4780"/>
                  </a:cubicBezTo>
                  <a:cubicBezTo>
                    <a:pt x="11821" y="4780"/>
                    <a:pt x="11947" y="4666"/>
                    <a:pt x="11817" y="4494"/>
                  </a:cubicBezTo>
                  <a:cubicBezTo>
                    <a:pt x="11775" y="4451"/>
                    <a:pt x="11706" y="4443"/>
                    <a:pt x="11632" y="4443"/>
                  </a:cubicBezTo>
                  <a:cubicBezTo>
                    <a:pt x="11584" y="4443"/>
                    <a:pt x="11533" y="4446"/>
                    <a:pt x="11486" y="4446"/>
                  </a:cubicBezTo>
                  <a:cubicBezTo>
                    <a:pt x="10888" y="4541"/>
                    <a:pt x="10200" y="4634"/>
                    <a:pt x="9624" y="4634"/>
                  </a:cubicBezTo>
                  <a:cubicBezTo>
                    <a:pt x="9472" y="4634"/>
                    <a:pt x="9328" y="4627"/>
                    <a:pt x="9195" y="4613"/>
                  </a:cubicBezTo>
                  <a:cubicBezTo>
                    <a:pt x="8367" y="4424"/>
                    <a:pt x="7541" y="4187"/>
                    <a:pt x="6712" y="3879"/>
                  </a:cubicBezTo>
                  <a:cubicBezTo>
                    <a:pt x="5886" y="3548"/>
                    <a:pt x="4799" y="2817"/>
                    <a:pt x="3876" y="2297"/>
                  </a:cubicBezTo>
                  <a:cubicBezTo>
                    <a:pt x="2742" y="1588"/>
                    <a:pt x="1608" y="879"/>
                    <a:pt x="473" y="145"/>
                  </a:cubicBezTo>
                  <a:cubicBezTo>
                    <a:pt x="387" y="102"/>
                    <a:pt x="301" y="0"/>
                    <a:pt x="1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994100" y="-1606250"/>
              <a:ext cx="44325" cy="185475"/>
            </a:xfrm>
            <a:custGeom>
              <a:avLst/>
              <a:gdLst/>
              <a:ahLst/>
              <a:cxnLst/>
              <a:rect l="l" t="t" r="r" b="b"/>
              <a:pathLst>
                <a:path w="1773" h="7419" extrusionOk="0">
                  <a:moveTo>
                    <a:pt x="147" y="0"/>
                  </a:moveTo>
                  <a:cubicBezTo>
                    <a:pt x="76" y="0"/>
                    <a:pt x="1" y="59"/>
                    <a:pt x="1" y="138"/>
                  </a:cubicBezTo>
                  <a:cubicBezTo>
                    <a:pt x="354" y="2526"/>
                    <a:pt x="590" y="5243"/>
                    <a:pt x="1536" y="7395"/>
                  </a:cubicBezTo>
                  <a:cubicBezTo>
                    <a:pt x="1561" y="7411"/>
                    <a:pt x="1589" y="7419"/>
                    <a:pt x="1616" y="7419"/>
                  </a:cubicBezTo>
                  <a:cubicBezTo>
                    <a:pt x="1665" y="7419"/>
                    <a:pt x="1710" y="7393"/>
                    <a:pt x="1725" y="7347"/>
                  </a:cubicBezTo>
                  <a:cubicBezTo>
                    <a:pt x="1772" y="7253"/>
                    <a:pt x="1702" y="7134"/>
                    <a:pt x="1678" y="7039"/>
                  </a:cubicBezTo>
                  <a:cubicBezTo>
                    <a:pt x="921" y="5148"/>
                    <a:pt x="638" y="2715"/>
                    <a:pt x="354" y="824"/>
                  </a:cubicBezTo>
                  <a:cubicBezTo>
                    <a:pt x="307" y="564"/>
                    <a:pt x="331" y="280"/>
                    <a:pt x="237" y="44"/>
                  </a:cubicBezTo>
                  <a:cubicBezTo>
                    <a:pt x="214" y="13"/>
                    <a:pt x="181" y="0"/>
                    <a:pt x="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1071725" y="-1588550"/>
              <a:ext cx="120925" cy="411650"/>
            </a:xfrm>
            <a:custGeom>
              <a:avLst/>
              <a:gdLst/>
              <a:ahLst/>
              <a:cxnLst/>
              <a:rect l="l" t="t" r="r" b="b"/>
              <a:pathLst>
                <a:path w="4837" h="16466" extrusionOk="0">
                  <a:moveTo>
                    <a:pt x="175" y="0"/>
                  </a:moveTo>
                  <a:cubicBezTo>
                    <a:pt x="81" y="0"/>
                    <a:pt x="0" y="94"/>
                    <a:pt x="38" y="186"/>
                  </a:cubicBezTo>
                  <a:cubicBezTo>
                    <a:pt x="251" y="1345"/>
                    <a:pt x="605" y="2455"/>
                    <a:pt x="1172" y="3495"/>
                  </a:cubicBezTo>
                  <a:cubicBezTo>
                    <a:pt x="1692" y="4062"/>
                    <a:pt x="2165" y="4654"/>
                    <a:pt x="2590" y="5291"/>
                  </a:cubicBezTo>
                  <a:cubicBezTo>
                    <a:pt x="3488" y="6639"/>
                    <a:pt x="3844" y="8127"/>
                    <a:pt x="4150" y="9734"/>
                  </a:cubicBezTo>
                  <a:cubicBezTo>
                    <a:pt x="4386" y="11483"/>
                    <a:pt x="4292" y="13635"/>
                    <a:pt x="4127" y="15525"/>
                  </a:cubicBezTo>
                  <a:cubicBezTo>
                    <a:pt x="4103" y="15784"/>
                    <a:pt x="3961" y="16210"/>
                    <a:pt x="4080" y="16423"/>
                  </a:cubicBezTo>
                  <a:cubicBezTo>
                    <a:pt x="4131" y="16453"/>
                    <a:pt x="4174" y="16466"/>
                    <a:pt x="4208" y="16466"/>
                  </a:cubicBezTo>
                  <a:cubicBezTo>
                    <a:pt x="4398" y="16466"/>
                    <a:pt x="4367" y="16086"/>
                    <a:pt x="4386" y="15926"/>
                  </a:cubicBezTo>
                  <a:cubicBezTo>
                    <a:pt x="4647" y="13232"/>
                    <a:pt x="4836" y="10443"/>
                    <a:pt x="4008" y="7844"/>
                  </a:cubicBezTo>
                  <a:cubicBezTo>
                    <a:pt x="3655" y="6119"/>
                    <a:pt x="2590" y="4629"/>
                    <a:pt x="1409" y="3331"/>
                  </a:cubicBezTo>
                  <a:cubicBezTo>
                    <a:pt x="1055" y="2644"/>
                    <a:pt x="724" y="1913"/>
                    <a:pt x="535" y="1132"/>
                  </a:cubicBezTo>
                  <a:cubicBezTo>
                    <a:pt x="441" y="801"/>
                    <a:pt x="416" y="281"/>
                    <a:pt x="251" y="22"/>
                  </a:cubicBezTo>
                  <a:cubicBezTo>
                    <a:pt x="226" y="7"/>
                    <a:pt x="200" y="0"/>
                    <a:pt x="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1065475" y="-1366550"/>
              <a:ext cx="50925" cy="166625"/>
            </a:xfrm>
            <a:custGeom>
              <a:avLst/>
              <a:gdLst/>
              <a:ahLst/>
              <a:cxnLst/>
              <a:rect l="l" t="t" r="r" b="b"/>
              <a:pathLst>
                <a:path w="2037" h="6665" extrusionOk="0">
                  <a:moveTo>
                    <a:pt x="222" y="0"/>
                  </a:moveTo>
                  <a:cubicBezTo>
                    <a:pt x="105" y="0"/>
                    <a:pt x="1" y="127"/>
                    <a:pt x="76" y="240"/>
                  </a:cubicBezTo>
                  <a:cubicBezTo>
                    <a:pt x="927" y="1894"/>
                    <a:pt x="1517" y="4235"/>
                    <a:pt x="1659" y="5936"/>
                  </a:cubicBezTo>
                  <a:cubicBezTo>
                    <a:pt x="1706" y="6125"/>
                    <a:pt x="1564" y="6526"/>
                    <a:pt x="1778" y="6645"/>
                  </a:cubicBezTo>
                  <a:cubicBezTo>
                    <a:pt x="1798" y="6659"/>
                    <a:pt x="1821" y="6665"/>
                    <a:pt x="1843" y="6665"/>
                  </a:cubicBezTo>
                  <a:cubicBezTo>
                    <a:pt x="1897" y="6665"/>
                    <a:pt x="1949" y="6632"/>
                    <a:pt x="1967" y="6598"/>
                  </a:cubicBezTo>
                  <a:cubicBezTo>
                    <a:pt x="2037" y="5345"/>
                    <a:pt x="1730" y="4163"/>
                    <a:pt x="1422" y="2911"/>
                  </a:cubicBezTo>
                  <a:cubicBezTo>
                    <a:pt x="1139" y="1919"/>
                    <a:pt x="808" y="926"/>
                    <a:pt x="312" y="28"/>
                  </a:cubicBezTo>
                  <a:cubicBezTo>
                    <a:pt x="283" y="9"/>
                    <a:pt x="252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1158350" y="-1576850"/>
              <a:ext cx="71500" cy="203600"/>
            </a:xfrm>
            <a:custGeom>
              <a:avLst/>
              <a:gdLst/>
              <a:ahLst/>
              <a:cxnLst/>
              <a:rect l="l" t="t" r="r" b="b"/>
              <a:pathLst>
                <a:path w="2860" h="8144" extrusionOk="0">
                  <a:moveTo>
                    <a:pt x="107" y="1"/>
                  </a:moveTo>
                  <a:cubicBezTo>
                    <a:pt x="50" y="1"/>
                    <a:pt x="13" y="66"/>
                    <a:pt x="1" y="216"/>
                  </a:cubicBezTo>
                  <a:cubicBezTo>
                    <a:pt x="1536" y="2579"/>
                    <a:pt x="2339" y="5343"/>
                    <a:pt x="2600" y="8037"/>
                  </a:cubicBezTo>
                  <a:cubicBezTo>
                    <a:pt x="2613" y="8107"/>
                    <a:pt x="2675" y="8143"/>
                    <a:pt x="2738" y="8143"/>
                  </a:cubicBezTo>
                  <a:cubicBezTo>
                    <a:pt x="2784" y="8143"/>
                    <a:pt x="2830" y="8124"/>
                    <a:pt x="2859" y="8085"/>
                  </a:cubicBezTo>
                  <a:lnTo>
                    <a:pt x="2859" y="7990"/>
                  </a:lnTo>
                  <a:lnTo>
                    <a:pt x="2859" y="7967"/>
                  </a:lnTo>
                  <a:cubicBezTo>
                    <a:pt x="2717" y="6383"/>
                    <a:pt x="2411" y="4823"/>
                    <a:pt x="1867" y="3358"/>
                  </a:cubicBezTo>
                  <a:cubicBezTo>
                    <a:pt x="1806" y="3132"/>
                    <a:pt x="499" y="1"/>
                    <a:pt x="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1246900" y="-1239625"/>
              <a:ext cx="163175" cy="310900"/>
            </a:xfrm>
            <a:custGeom>
              <a:avLst/>
              <a:gdLst/>
              <a:ahLst/>
              <a:cxnLst/>
              <a:rect l="l" t="t" r="r" b="b"/>
              <a:pathLst>
                <a:path w="6527" h="12436" extrusionOk="0">
                  <a:moveTo>
                    <a:pt x="200" y="1"/>
                  </a:moveTo>
                  <a:cubicBezTo>
                    <a:pt x="97" y="1"/>
                    <a:pt x="0" y="111"/>
                    <a:pt x="74" y="220"/>
                  </a:cubicBezTo>
                  <a:cubicBezTo>
                    <a:pt x="1043" y="1899"/>
                    <a:pt x="1563" y="3884"/>
                    <a:pt x="2178" y="5822"/>
                  </a:cubicBezTo>
                  <a:cubicBezTo>
                    <a:pt x="2626" y="7169"/>
                    <a:pt x="3146" y="8397"/>
                    <a:pt x="3855" y="9721"/>
                  </a:cubicBezTo>
                  <a:cubicBezTo>
                    <a:pt x="4422" y="10785"/>
                    <a:pt x="5415" y="11542"/>
                    <a:pt x="6265" y="12392"/>
                  </a:cubicBezTo>
                  <a:cubicBezTo>
                    <a:pt x="6288" y="12422"/>
                    <a:pt x="6322" y="12435"/>
                    <a:pt x="6358" y="12435"/>
                  </a:cubicBezTo>
                  <a:cubicBezTo>
                    <a:pt x="6437" y="12435"/>
                    <a:pt x="6526" y="12371"/>
                    <a:pt x="6526" y="12273"/>
                  </a:cubicBezTo>
                  <a:cubicBezTo>
                    <a:pt x="6526" y="12156"/>
                    <a:pt x="6407" y="12109"/>
                    <a:pt x="6337" y="12037"/>
                  </a:cubicBezTo>
                  <a:cubicBezTo>
                    <a:pt x="5581" y="11281"/>
                    <a:pt x="4753" y="10619"/>
                    <a:pt x="4258" y="9793"/>
                  </a:cubicBezTo>
                  <a:cubicBezTo>
                    <a:pt x="3004" y="7688"/>
                    <a:pt x="2484" y="5609"/>
                    <a:pt x="1681" y="3270"/>
                  </a:cubicBezTo>
                  <a:cubicBezTo>
                    <a:pt x="1280" y="2158"/>
                    <a:pt x="949" y="1001"/>
                    <a:pt x="287" y="31"/>
                  </a:cubicBezTo>
                  <a:cubicBezTo>
                    <a:pt x="260" y="10"/>
                    <a:pt x="23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1178650" y="-1122075"/>
              <a:ext cx="130975" cy="185750"/>
            </a:xfrm>
            <a:custGeom>
              <a:avLst/>
              <a:gdLst/>
              <a:ahLst/>
              <a:cxnLst/>
              <a:rect l="l" t="t" r="r" b="b"/>
              <a:pathLst>
                <a:path w="5239" h="7430" extrusionOk="0">
                  <a:moveTo>
                    <a:pt x="209" y="0"/>
                  </a:moveTo>
                  <a:cubicBezTo>
                    <a:pt x="103" y="0"/>
                    <a:pt x="0" y="142"/>
                    <a:pt x="62" y="245"/>
                  </a:cubicBezTo>
                  <a:cubicBezTo>
                    <a:pt x="866" y="1758"/>
                    <a:pt x="1716" y="3247"/>
                    <a:pt x="2662" y="4688"/>
                  </a:cubicBezTo>
                  <a:cubicBezTo>
                    <a:pt x="3323" y="5705"/>
                    <a:pt x="4104" y="6745"/>
                    <a:pt x="5097" y="7430"/>
                  </a:cubicBezTo>
                  <a:cubicBezTo>
                    <a:pt x="5167" y="7430"/>
                    <a:pt x="5239" y="7360"/>
                    <a:pt x="5239" y="7288"/>
                  </a:cubicBezTo>
                  <a:cubicBezTo>
                    <a:pt x="5239" y="7171"/>
                    <a:pt x="5097" y="7099"/>
                    <a:pt x="5025" y="7029"/>
                  </a:cubicBezTo>
                  <a:cubicBezTo>
                    <a:pt x="4152" y="6225"/>
                    <a:pt x="3513" y="5492"/>
                    <a:pt x="2923" y="4524"/>
                  </a:cubicBezTo>
                  <a:cubicBezTo>
                    <a:pt x="2047" y="3153"/>
                    <a:pt x="1221" y="1758"/>
                    <a:pt x="465" y="317"/>
                  </a:cubicBezTo>
                  <a:cubicBezTo>
                    <a:pt x="393" y="198"/>
                    <a:pt x="370" y="56"/>
                    <a:pt x="251" y="9"/>
                  </a:cubicBezTo>
                  <a:cubicBezTo>
                    <a:pt x="237" y="3"/>
                    <a:pt x="223" y="0"/>
                    <a:pt x="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1436050" y="-869650"/>
              <a:ext cx="186725" cy="96850"/>
            </a:xfrm>
            <a:custGeom>
              <a:avLst/>
              <a:gdLst/>
              <a:ahLst/>
              <a:cxnLst/>
              <a:rect l="l" t="t" r="r" b="b"/>
              <a:pathLst>
                <a:path w="7469" h="3874" extrusionOk="0">
                  <a:moveTo>
                    <a:pt x="196" y="0"/>
                  </a:moveTo>
                  <a:cubicBezTo>
                    <a:pt x="186" y="0"/>
                    <a:pt x="175" y="1"/>
                    <a:pt x="165" y="4"/>
                  </a:cubicBezTo>
                  <a:cubicBezTo>
                    <a:pt x="23" y="27"/>
                    <a:pt x="0" y="240"/>
                    <a:pt x="117" y="310"/>
                  </a:cubicBezTo>
                  <a:cubicBezTo>
                    <a:pt x="1276" y="1091"/>
                    <a:pt x="2505" y="1776"/>
                    <a:pt x="3710" y="2509"/>
                  </a:cubicBezTo>
                  <a:cubicBezTo>
                    <a:pt x="4513" y="3029"/>
                    <a:pt x="5411" y="3360"/>
                    <a:pt x="6334" y="3644"/>
                  </a:cubicBezTo>
                  <a:cubicBezTo>
                    <a:pt x="6593" y="3738"/>
                    <a:pt x="6854" y="3785"/>
                    <a:pt x="7138" y="3855"/>
                  </a:cubicBezTo>
                  <a:cubicBezTo>
                    <a:pt x="7149" y="3868"/>
                    <a:pt x="7166" y="3874"/>
                    <a:pt x="7187" y="3874"/>
                  </a:cubicBezTo>
                  <a:cubicBezTo>
                    <a:pt x="7207" y="3874"/>
                    <a:pt x="7231" y="3868"/>
                    <a:pt x="7255" y="3855"/>
                  </a:cubicBezTo>
                  <a:cubicBezTo>
                    <a:pt x="7468" y="3666"/>
                    <a:pt x="7232" y="3524"/>
                    <a:pt x="7043" y="3502"/>
                  </a:cubicBezTo>
                  <a:cubicBezTo>
                    <a:pt x="6050" y="3218"/>
                    <a:pt x="5175" y="2957"/>
                    <a:pt x="4349" y="2509"/>
                  </a:cubicBezTo>
                  <a:cubicBezTo>
                    <a:pt x="3025" y="1706"/>
                    <a:pt x="1702" y="949"/>
                    <a:pt x="426" y="121"/>
                  </a:cubicBezTo>
                  <a:cubicBezTo>
                    <a:pt x="342" y="79"/>
                    <a:pt x="276" y="0"/>
                    <a:pt x="1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1485675" y="-1109900"/>
              <a:ext cx="57075" cy="188000"/>
            </a:xfrm>
            <a:custGeom>
              <a:avLst/>
              <a:gdLst/>
              <a:ahLst/>
              <a:cxnLst/>
              <a:rect l="l" t="t" r="r" b="b"/>
              <a:pathLst>
                <a:path w="2283" h="7520" extrusionOk="0">
                  <a:moveTo>
                    <a:pt x="293" y="1"/>
                  </a:moveTo>
                  <a:cubicBezTo>
                    <a:pt x="236" y="1"/>
                    <a:pt x="177" y="30"/>
                    <a:pt x="142" y="89"/>
                  </a:cubicBezTo>
                  <a:cubicBezTo>
                    <a:pt x="0" y="1153"/>
                    <a:pt x="142" y="2263"/>
                    <a:pt x="237" y="3328"/>
                  </a:cubicBezTo>
                  <a:cubicBezTo>
                    <a:pt x="543" y="4674"/>
                    <a:pt x="1182" y="5927"/>
                    <a:pt x="1797" y="7156"/>
                  </a:cubicBezTo>
                  <a:cubicBezTo>
                    <a:pt x="1867" y="7273"/>
                    <a:pt x="1891" y="7462"/>
                    <a:pt x="2033" y="7510"/>
                  </a:cubicBezTo>
                  <a:cubicBezTo>
                    <a:pt x="2052" y="7516"/>
                    <a:pt x="2071" y="7519"/>
                    <a:pt x="2089" y="7519"/>
                  </a:cubicBezTo>
                  <a:cubicBezTo>
                    <a:pt x="2203" y="7519"/>
                    <a:pt x="2282" y="7399"/>
                    <a:pt x="2222" y="7298"/>
                  </a:cubicBezTo>
                  <a:cubicBezTo>
                    <a:pt x="1513" y="5975"/>
                    <a:pt x="946" y="4768"/>
                    <a:pt x="543" y="3375"/>
                  </a:cubicBezTo>
                  <a:cubicBezTo>
                    <a:pt x="449" y="2713"/>
                    <a:pt x="401" y="1743"/>
                    <a:pt x="401" y="940"/>
                  </a:cubicBezTo>
                  <a:cubicBezTo>
                    <a:pt x="401" y="656"/>
                    <a:pt x="449" y="372"/>
                    <a:pt x="426" y="89"/>
                  </a:cubicBezTo>
                  <a:cubicBezTo>
                    <a:pt x="402" y="30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1519325" y="-1345425"/>
              <a:ext cx="21800" cy="204975"/>
            </a:xfrm>
            <a:custGeom>
              <a:avLst/>
              <a:gdLst/>
              <a:ahLst/>
              <a:cxnLst/>
              <a:rect l="l" t="t" r="r" b="b"/>
              <a:pathLst>
                <a:path w="872" h="8199" extrusionOk="0">
                  <a:moveTo>
                    <a:pt x="653" y="1"/>
                  </a:moveTo>
                  <a:cubicBezTo>
                    <a:pt x="595" y="1"/>
                    <a:pt x="539" y="32"/>
                    <a:pt x="521" y="104"/>
                  </a:cubicBezTo>
                  <a:cubicBezTo>
                    <a:pt x="237" y="1499"/>
                    <a:pt x="214" y="2917"/>
                    <a:pt x="142" y="4335"/>
                  </a:cubicBezTo>
                  <a:cubicBezTo>
                    <a:pt x="25" y="5659"/>
                    <a:pt x="1" y="6957"/>
                    <a:pt x="640" y="8186"/>
                  </a:cubicBezTo>
                  <a:cubicBezTo>
                    <a:pt x="657" y="8195"/>
                    <a:pt x="675" y="8199"/>
                    <a:pt x="694" y="8199"/>
                  </a:cubicBezTo>
                  <a:cubicBezTo>
                    <a:pt x="780" y="8199"/>
                    <a:pt x="872" y="8118"/>
                    <a:pt x="851" y="8022"/>
                  </a:cubicBezTo>
                  <a:cubicBezTo>
                    <a:pt x="331" y="6768"/>
                    <a:pt x="284" y="5659"/>
                    <a:pt x="426" y="4311"/>
                  </a:cubicBezTo>
                  <a:cubicBezTo>
                    <a:pt x="521" y="2893"/>
                    <a:pt x="521" y="1499"/>
                    <a:pt x="804" y="198"/>
                  </a:cubicBezTo>
                  <a:cubicBezTo>
                    <a:pt x="849" y="82"/>
                    <a:pt x="748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1560675" y="-1326350"/>
              <a:ext cx="126475" cy="375600"/>
            </a:xfrm>
            <a:custGeom>
              <a:avLst/>
              <a:gdLst/>
              <a:ahLst/>
              <a:cxnLst/>
              <a:rect l="l" t="t" r="r" b="b"/>
              <a:pathLst>
                <a:path w="5059" h="15024" extrusionOk="0">
                  <a:moveTo>
                    <a:pt x="145" y="1"/>
                  </a:moveTo>
                  <a:cubicBezTo>
                    <a:pt x="70" y="1"/>
                    <a:pt x="1" y="53"/>
                    <a:pt x="1" y="144"/>
                  </a:cubicBezTo>
                  <a:cubicBezTo>
                    <a:pt x="95" y="2390"/>
                    <a:pt x="237" y="4635"/>
                    <a:pt x="545" y="6856"/>
                  </a:cubicBezTo>
                  <a:cubicBezTo>
                    <a:pt x="782" y="8015"/>
                    <a:pt x="876" y="9267"/>
                    <a:pt x="1561" y="10259"/>
                  </a:cubicBezTo>
                  <a:cubicBezTo>
                    <a:pt x="1892" y="10804"/>
                    <a:pt x="2364" y="11229"/>
                    <a:pt x="2720" y="11725"/>
                  </a:cubicBezTo>
                  <a:cubicBezTo>
                    <a:pt x="3287" y="12670"/>
                    <a:pt x="3971" y="13545"/>
                    <a:pt x="4516" y="14513"/>
                  </a:cubicBezTo>
                  <a:cubicBezTo>
                    <a:pt x="4644" y="14642"/>
                    <a:pt x="4695" y="15024"/>
                    <a:pt x="4896" y="15024"/>
                  </a:cubicBezTo>
                  <a:cubicBezTo>
                    <a:pt x="4917" y="15024"/>
                    <a:pt x="4940" y="15020"/>
                    <a:pt x="4964" y="15011"/>
                  </a:cubicBezTo>
                  <a:cubicBezTo>
                    <a:pt x="5036" y="14963"/>
                    <a:pt x="5059" y="14844"/>
                    <a:pt x="4989" y="14774"/>
                  </a:cubicBezTo>
                  <a:cubicBezTo>
                    <a:pt x="4917" y="14585"/>
                    <a:pt x="4799" y="14396"/>
                    <a:pt x="4680" y="14230"/>
                  </a:cubicBezTo>
                  <a:cubicBezTo>
                    <a:pt x="4138" y="13237"/>
                    <a:pt x="3451" y="12339"/>
                    <a:pt x="2837" y="11371"/>
                  </a:cubicBezTo>
                  <a:cubicBezTo>
                    <a:pt x="2200" y="10615"/>
                    <a:pt x="1513" y="9859"/>
                    <a:pt x="1302" y="8983"/>
                  </a:cubicBezTo>
                  <a:cubicBezTo>
                    <a:pt x="593" y="6266"/>
                    <a:pt x="474" y="3453"/>
                    <a:pt x="332" y="594"/>
                  </a:cubicBezTo>
                  <a:cubicBezTo>
                    <a:pt x="309" y="405"/>
                    <a:pt x="356" y="192"/>
                    <a:pt x="262" y="50"/>
                  </a:cubicBezTo>
                  <a:cubicBezTo>
                    <a:pt x="228" y="16"/>
                    <a:pt x="186" y="1"/>
                    <a:pt x="1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1571575" y="-1006875"/>
              <a:ext cx="157675" cy="202975"/>
            </a:xfrm>
            <a:custGeom>
              <a:avLst/>
              <a:gdLst/>
              <a:ahLst/>
              <a:cxnLst/>
              <a:rect l="l" t="t" r="r" b="b"/>
              <a:pathLst>
                <a:path w="6307" h="8119" extrusionOk="0">
                  <a:moveTo>
                    <a:pt x="195" y="1"/>
                  </a:moveTo>
                  <a:cubicBezTo>
                    <a:pt x="81" y="1"/>
                    <a:pt x="0" y="121"/>
                    <a:pt x="62" y="222"/>
                  </a:cubicBezTo>
                  <a:cubicBezTo>
                    <a:pt x="960" y="1995"/>
                    <a:pt x="2047" y="3720"/>
                    <a:pt x="3371" y="5185"/>
                  </a:cubicBezTo>
                  <a:cubicBezTo>
                    <a:pt x="4269" y="6108"/>
                    <a:pt x="5356" y="6792"/>
                    <a:pt x="5899" y="7904"/>
                  </a:cubicBezTo>
                  <a:cubicBezTo>
                    <a:pt x="5971" y="8021"/>
                    <a:pt x="5899" y="7998"/>
                    <a:pt x="6018" y="8093"/>
                  </a:cubicBezTo>
                  <a:cubicBezTo>
                    <a:pt x="6044" y="8110"/>
                    <a:pt x="6072" y="8118"/>
                    <a:pt x="6098" y="8118"/>
                  </a:cubicBezTo>
                  <a:cubicBezTo>
                    <a:pt x="6212" y="8118"/>
                    <a:pt x="6306" y="7972"/>
                    <a:pt x="6230" y="7856"/>
                  </a:cubicBezTo>
                  <a:cubicBezTo>
                    <a:pt x="5829" y="6981"/>
                    <a:pt x="5095" y="6344"/>
                    <a:pt x="4411" y="5705"/>
                  </a:cubicBezTo>
                  <a:cubicBezTo>
                    <a:pt x="3796" y="5185"/>
                    <a:pt x="3040" y="4334"/>
                    <a:pt x="2637" y="3814"/>
                  </a:cubicBezTo>
                  <a:cubicBezTo>
                    <a:pt x="1953" y="2846"/>
                    <a:pt x="1314" y="1854"/>
                    <a:pt x="724" y="836"/>
                  </a:cubicBezTo>
                  <a:cubicBezTo>
                    <a:pt x="558" y="600"/>
                    <a:pt x="463" y="152"/>
                    <a:pt x="251" y="10"/>
                  </a:cubicBezTo>
                  <a:cubicBezTo>
                    <a:pt x="232" y="4"/>
                    <a:pt x="213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1689825" y="-769975"/>
              <a:ext cx="160400" cy="74975"/>
            </a:xfrm>
            <a:custGeom>
              <a:avLst/>
              <a:gdLst/>
              <a:ahLst/>
              <a:cxnLst/>
              <a:rect l="l" t="t" r="r" b="b"/>
              <a:pathLst>
                <a:path w="6416" h="2999" extrusionOk="0">
                  <a:moveTo>
                    <a:pt x="283" y="0"/>
                  </a:moveTo>
                  <a:cubicBezTo>
                    <a:pt x="116" y="0"/>
                    <a:pt x="0" y="248"/>
                    <a:pt x="176" y="366"/>
                  </a:cubicBezTo>
                  <a:cubicBezTo>
                    <a:pt x="1619" y="1169"/>
                    <a:pt x="3012" y="2090"/>
                    <a:pt x="4596" y="2540"/>
                  </a:cubicBezTo>
                  <a:cubicBezTo>
                    <a:pt x="5116" y="2729"/>
                    <a:pt x="5636" y="2871"/>
                    <a:pt x="6156" y="2988"/>
                  </a:cubicBezTo>
                  <a:cubicBezTo>
                    <a:pt x="6170" y="2995"/>
                    <a:pt x="6184" y="2998"/>
                    <a:pt x="6198" y="2998"/>
                  </a:cubicBezTo>
                  <a:cubicBezTo>
                    <a:pt x="6231" y="2998"/>
                    <a:pt x="6265" y="2981"/>
                    <a:pt x="6298" y="2965"/>
                  </a:cubicBezTo>
                  <a:cubicBezTo>
                    <a:pt x="6393" y="2918"/>
                    <a:pt x="6415" y="2776"/>
                    <a:pt x="6345" y="2682"/>
                  </a:cubicBezTo>
                  <a:cubicBezTo>
                    <a:pt x="6251" y="2610"/>
                    <a:pt x="6109" y="2610"/>
                    <a:pt x="6014" y="2587"/>
                  </a:cubicBezTo>
                  <a:cubicBezTo>
                    <a:pt x="4833" y="2256"/>
                    <a:pt x="3816" y="1948"/>
                    <a:pt x="2823" y="1405"/>
                  </a:cubicBezTo>
                  <a:cubicBezTo>
                    <a:pt x="1997" y="980"/>
                    <a:pt x="1169" y="507"/>
                    <a:pt x="390" y="35"/>
                  </a:cubicBezTo>
                  <a:cubicBezTo>
                    <a:pt x="353" y="11"/>
                    <a:pt x="317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1787575" y="-958475"/>
              <a:ext cx="105975" cy="209825"/>
            </a:xfrm>
            <a:custGeom>
              <a:avLst/>
              <a:gdLst/>
              <a:ahLst/>
              <a:cxnLst/>
              <a:rect l="l" t="t" r="r" b="b"/>
              <a:pathLst>
                <a:path w="4239" h="8393" extrusionOk="0">
                  <a:moveTo>
                    <a:pt x="165" y="0"/>
                  </a:moveTo>
                  <a:cubicBezTo>
                    <a:pt x="82" y="0"/>
                    <a:pt x="0" y="68"/>
                    <a:pt x="0" y="177"/>
                  </a:cubicBezTo>
                  <a:cubicBezTo>
                    <a:pt x="167" y="1736"/>
                    <a:pt x="331" y="3343"/>
                    <a:pt x="876" y="4856"/>
                  </a:cubicBezTo>
                  <a:cubicBezTo>
                    <a:pt x="1182" y="5518"/>
                    <a:pt x="1749" y="6038"/>
                    <a:pt x="2222" y="6605"/>
                  </a:cubicBezTo>
                  <a:cubicBezTo>
                    <a:pt x="2766" y="7219"/>
                    <a:pt x="3333" y="7834"/>
                    <a:pt x="3948" y="8378"/>
                  </a:cubicBezTo>
                  <a:cubicBezTo>
                    <a:pt x="3970" y="8388"/>
                    <a:pt x="3992" y="8392"/>
                    <a:pt x="4013" y="8392"/>
                  </a:cubicBezTo>
                  <a:cubicBezTo>
                    <a:pt x="4146" y="8392"/>
                    <a:pt x="4238" y="8220"/>
                    <a:pt x="4137" y="8117"/>
                  </a:cubicBezTo>
                  <a:cubicBezTo>
                    <a:pt x="3050" y="7077"/>
                    <a:pt x="1915" y="5990"/>
                    <a:pt x="1182" y="4786"/>
                  </a:cubicBezTo>
                  <a:cubicBezTo>
                    <a:pt x="734" y="3557"/>
                    <a:pt x="545" y="1997"/>
                    <a:pt x="378" y="579"/>
                  </a:cubicBezTo>
                  <a:cubicBezTo>
                    <a:pt x="331" y="413"/>
                    <a:pt x="403" y="201"/>
                    <a:pt x="284" y="59"/>
                  </a:cubicBezTo>
                  <a:cubicBezTo>
                    <a:pt x="251" y="19"/>
                    <a:pt x="208" y="0"/>
                    <a:pt x="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1720200" y="-1157425"/>
              <a:ext cx="41275" cy="256025"/>
            </a:xfrm>
            <a:custGeom>
              <a:avLst/>
              <a:gdLst/>
              <a:ahLst/>
              <a:cxnLst/>
              <a:rect l="l" t="t" r="r" b="b"/>
              <a:pathLst>
                <a:path w="1651" h="10241" extrusionOk="0">
                  <a:moveTo>
                    <a:pt x="613" y="0"/>
                  </a:moveTo>
                  <a:cubicBezTo>
                    <a:pt x="538" y="0"/>
                    <a:pt x="464" y="43"/>
                    <a:pt x="451" y="124"/>
                  </a:cubicBezTo>
                  <a:cubicBezTo>
                    <a:pt x="167" y="1164"/>
                    <a:pt x="73" y="2251"/>
                    <a:pt x="73" y="3338"/>
                  </a:cubicBezTo>
                  <a:cubicBezTo>
                    <a:pt x="1" y="4000"/>
                    <a:pt x="1" y="4637"/>
                    <a:pt x="48" y="5299"/>
                  </a:cubicBezTo>
                  <a:cubicBezTo>
                    <a:pt x="120" y="5960"/>
                    <a:pt x="120" y="6622"/>
                    <a:pt x="262" y="7284"/>
                  </a:cubicBezTo>
                  <a:cubicBezTo>
                    <a:pt x="474" y="8276"/>
                    <a:pt x="876" y="9222"/>
                    <a:pt x="1302" y="10167"/>
                  </a:cubicBezTo>
                  <a:cubicBezTo>
                    <a:pt x="1331" y="10219"/>
                    <a:pt x="1379" y="10241"/>
                    <a:pt x="1428" y="10241"/>
                  </a:cubicBezTo>
                  <a:cubicBezTo>
                    <a:pt x="1536" y="10241"/>
                    <a:pt x="1650" y="10133"/>
                    <a:pt x="1585" y="10003"/>
                  </a:cubicBezTo>
                  <a:cubicBezTo>
                    <a:pt x="1135" y="9010"/>
                    <a:pt x="663" y="7898"/>
                    <a:pt x="498" y="6717"/>
                  </a:cubicBezTo>
                  <a:cubicBezTo>
                    <a:pt x="474" y="6127"/>
                    <a:pt x="332" y="5040"/>
                    <a:pt x="332" y="4283"/>
                  </a:cubicBezTo>
                  <a:cubicBezTo>
                    <a:pt x="404" y="3243"/>
                    <a:pt x="379" y="2226"/>
                    <a:pt x="545" y="1305"/>
                  </a:cubicBezTo>
                  <a:cubicBezTo>
                    <a:pt x="593" y="927"/>
                    <a:pt x="663" y="572"/>
                    <a:pt x="757" y="194"/>
                  </a:cubicBezTo>
                  <a:cubicBezTo>
                    <a:pt x="782" y="171"/>
                    <a:pt x="757" y="124"/>
                    <a:pt x="757" y="77"/>
                  </a:cubicBezTo>
                  <a:cubicBezTo>
                    <a:pt x="727" y="25"/>
                    <a:pt x="670" y="0"/>
                    <a:pt x="6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8"/>
            <p:cNvSpPr/>
            <p:nvPr/>
          </p:nvSpPr>
          <p:spPr>
            <a:xfrm>
              <a:off x="1672375" y="-1178875"/>
              <a:ext cx="18925" cy="100750"/>
            </a:xfrm>
            <a:custGeom>
              <a:avLst/>
              <a:gdLst/>
              <a:ahLst/>
              <a:cxnLst/>
              <a:rect l="l" t="t" r="r" b="b"/>
              <a:pathLst>
                <a:path w="757" h="4030" extrusionOk="0">
                  <a:moveTo>
                    <a:pt x="617" y="0"/>
                  </a:moveTo>
                  <a:cubicBezTo>
                    <a:pt x="515" y="0"/>
                    <a:pt x="426" y="118"/>
                    <a:pt x="426" y="248"/>
                  </a:cubicBezTo>
                  <a:cubicBezTo>
                    <a:pt x="190" y="1454"/>
                    <a:pt x="23" y="2706"/>
                    <a:pt x="1" y="3935"/>
                  </a:cubicBezTo>
                  <a:cubicBezTo>
                    <a:pt x="28" y="4001"/>
                    <a:pt x="90" y="4030"/>
                    <a:pt x="153" y="4030"/>
                  </a:cubicBezTo>
                  <a:cubicBezTo>
                    <a:pt x="248" y="4030"/>
                    <a:pt x="345" y="3964"/>
                    <a:pt x="331" y="3865"/>
                  </a:cubicBezTo>
                  <a:cubicBezTo>
                    <a:pt x="379" y="2470"/>
                    <a:pt x="591" y="1383"/>
                    <a:pt x="757" y="84"/>
                  </a:cubicBezTo>
                  <a:cubicBezTo>
                    <a:pt x="713" y="25"/>
                    <a:pt x="664" y="0"/>
                    <a:pt x="6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1767475" y="-1342625"/>
              <a:ext cx="30750" cy="158850"/>
            </a:xfrm>
            <a:custGeom>
              <a:avLst/>
              <a:gdLst/>
              <a:ahLst/>
              <a:cxnLst/>
              <a:rect l="l" t="t" r="r" b="b"/>
              <a:pathLst>
                <a:path w="1230" h="6354" extrusionOk="0">
                  <a:moveTo>
                    <a:pt x="213" y="1"/>
                  </a:moveTo>
                  <a:cubicBezTo>
                    <a:pt x="144" y="1"/>
                    <a:pt x="72" y="51"/>
                    <a:pt x="72" y="134"/>
                  </a:cubicBezTo>
                  <a:cubicBezTo>
                    <a:pt x="1" y="1410"/>
                    <a:pt x="214" y="2686"/>
                    <a:pt x="687" y="3868"/>
                  </a:cubicBezTo>
                  <a:cubicBezTo>
                    <a:pt x="993" y="4577"/>
                    <a:pt x="923" y="5522"/>
                    <a:pt x="899" y="6231"/>
                  </a:cubicBezTo>
                  <a:cubicBezTo>
                    <a:pt x="914" y="6306"/>
                    <a:pt x="977" y="6353"/>
                    <a:pt x="1045" y="6353"/>
                  </a:cubicBezTo>
                  <a:cubicBezTo>
                    <a:pt x="1084" y="6353"/>
                    <a:pt x="1125" y="6338"/>
                    <a:pt x="1160" y="6303"/>
                  </a:cubicBezTo>
                  <a:cubicBezTo>
                    <a:pt x="1207" y="6256"/>
                    <a:pt x="1207" y="6161"/>
                    <a:pt x="1207" y="6114"/>
                  </a:cubicBezTo>
                  <a:cubicBezTo>
                    <a:pt x="1230" y="5522"/>
                    <a:pt x="1207" y="4955"/>
                    <a:pt x="1135" y="4388"/>
                  </a:cubicBezTo>
                  <a:cubicBezTo>
                    <a:pt x="876" y="3490"/>
                    <a:pt x="498" y="2639"/>
                    <a:pt x="379" y="1741"/>
                  </a:cubicBezTo>
                  <a:cubicBezTo>
                    <a:pt x="309" y="1245"/>
                    <a:pt x="379" y="606"/>
                    <a:pt x="332" y="86"/>
                  </a:cubicBezTo>
                  <a:cubicBezTo>
                    <a:pt x="312" y="27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1792550" y="-1105150"/>
              <a:ext cx="17875" cy="72475"/>
            </a:xfrm>
            <a:custGeom>
              <a:avLst/>
              <a:gdLst/>
              <a:ahLst/>
              <a:cxnLst/>
              <a:rect l="l" t="t" r="r" b="b"/>
              <a:pathLst>
                <a:path w="715" h="2899" extrusionOk="0">
                  <a:moveTo>
                    <a:pt x="197" y="1"/>
                  </a:moveTo>
                  <a:cubicBezTo>
                    <a:pt x="101" y="1"/>
                    <a:pt x="0" y="71"/>
                    <a:pt x="15" y="182"/>
                  </a:cubicBezTo>
                  <a:cubicBezTo>
                    <a:pt x="15" y="869"/>
                    <a:pt x="132" y="1553"/>
                    <a:pt x="227" y="2240"/>
                  </a:cubicBezTo>
                  <a:cubicBezTo>
                    <a:pt x="298" y="2451"/>
                    <a:pt x="251" y="2712"/>
                    <a:pt x="416" y="2877"/>
                  </a:cubicBezTo>
                  <a:cubicBezTo>
                    <a:pt x="445" y="2892"/>
                    <a:pt x="475" y="2898"/>
                    <a:pt x="505" y="2898"/>
                  </a:cubicBezTo>
                  <a:cubicBezTo>
                    <a:pt x="617" y="2898"/>
                    <a:pt x="714" y="2800"/>
                    <a:pt x="677" y="2688"/>
                  </a:cubicBezTo>
                  <a:cubicBezTo>
                    <a:pt x="605" y="2357"/>
                    <a:pt x="557" y="2050"/>
                    <a:pt x="510" y="1742"/>
                  </a:cubicBezTo>
                  <a:cubicBezTo>
                    <a:pt x="416" y="1152"/>
                    <a:pt x="393" y="727"/>
                    <a:pt x="346" y="113"/>
                  </a:cubicBezTo>
                  <a:cubicBezTo>
                    <a:pt x="326" y="35"/>
                    <a:pt x="263" y="1"/>
                    <a:pt x="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1930550" y="-1371775"/>
              <a:ext cx="31350" cy="109775"/>
            </a:xfrm>
            <a:custGeom>
              <a:avLst/>
              <a:gdLst/>
              <a:ahLst/>
              <a:cxnLst/>
              <a:rect l="l" t="t" r="r" b="b"/>
              <a:pathLst>
                <a:path w="1254" h="4391" extrusionOk="0">
                  <a:moveTo>
                    <a:pt x="167" y="1"/>
                  </a:moveTo>
                  <a:cubicBezTo>
                    <a:pt x="72" y="23"/>
                    <a:pt x="0" y="143"/>
                    <a:pt x="48" y="237"/>
                  </a:cubicBezTo>
                  <a:cubicBezTo>
                    <a:pt x="568" y="1419"/>
                    <a:pt x="1065" y="3026"/>
                    <a:pt x="876" y="4255"/>
                  </a:cubicBezTo>
                  <a:cubicBezTo>
                    <a:pt x="876" y="4343"/>
                    <a:pt x="950" y="4391"/>
                    <a:pt x="1023" y="4391"/>
                  </a:cubicBezTo>
                  <a:cubicBezTo>
                    <a:pt x="1086" y="4391"/>
                    <a:pt x="1148" y="4355"/>
                    <a:pt x="1159" y="4277"/>
                  </a:cubicBezTo>
                  <a:cubicBezTo>
                    <a:pt x="1254" y="3663"/>
                    <a:pt x="1229" y="3048"/>
                    <a:pt x="1088" y="2434"/>
                  </a:cubicBezTo>
                  <a:cubicBezTo>
                    <a:pt x="876" y="1630"/>
                    <a:pt x="662" y="827"/>
                    <a:pt x="309" y="71"/>
                  </a:cubicBezTo>
                  <a:cubicBezTo>
                    <a:pt x="284" y="23"/>
                    <a:pt x="214" y="1"/>
                    <a:pt x="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973800" y="-1210800"/>
              <a:ext cx="113375" cy="231575"/>
            </a:xfrm>
            <a:custGeom>
              <a:avLst/>
              <a:gdLst/>
              <a:ahLst/>
              <a:cxnLst/>
              <a:rect l="l" t="t" r="r" b="b"/>
              <a:pathLst>
                <a:path w="4535" h="9263" extrusionOk="0">
                  <a:moveTo>
                    <a:pt x="192" y="0"/>
                  </a:moveTo>
                  <a:cubicBezTo>
                    <a:pt x="93" y="0"/>
                    <a:pt x="1" y="85"/>
                    <a:pt x="19" y="202"/>
                  </a:cubicBezTo>
                  <a:cubicBezTo>
                    <a:pt x="233" y="1242"/>
                    <a:pt x="256" y="2329"/>
                    <a:pt x="587" y="3346"/>
                  </a:cubicBezTo>
                  <a:cubicBezTo>
                    <a:pt x="965" y="4291"/>
                    <a:pt x="1485" y="5165"/>
                    <a:pt x="2099" y="5946"/>
                  </a:cubicBezTo>
                  <a:cubicBezTo>
                    <a:pt x="2454" y="6394"/>
                    <a:pt x="2927" y="6866"/>
                    <a:pt x="3186" y="7197"/>
                  </a:cubicBezTo>
                  <a:cubicBezTo>
                    <a:pt x="3470" y="7717"/>
                    <a:pt x="3920" y="8403"/>
                    <a:pt x="4084" y="8829"/>
                  </a:cubicBezTo>
                  <a:cubicBezTo>
                    <a:pt x="4132" y="8946"/>
                    <a:pt x="4132" y="9088"/>
                    <a:pt x="4203" y="9182"/>
                  </a:cubicBezTo>
                  <a:cubicBezTo>
                    <a:pt x="4226" y="9239"/>
                    <a:pt x="4274" y="9263"/>
                    <a:pt x="4326" y="9263"/>
                  </a:cubicBezTo>
                  <a:cubicBezTo>
                    <a:pt x="4385" y="9263"/>
                    <a:pt x="4449" y="9232"/>
                    <a:pt x="4487" y="9182"/>
                  </a:cubicBezTo>
                  <a:cubicBezTo>
                    <a:pt x="4534" y="9018"/>
                    <a:pt x="4415" y="8829"/>
                    <a:pt x="4392" y="8662"/>
                  </a:cubicBezTo>
                  <a:cubicBezTo>
                    <a:pt x="4084" y="8048"/>
                    <a:pt x="3659" y="7292"/>
                    <a:pt x="3258" y="6772"/>
                  </a:cubicBezTo>
                  <a:cubicBezTo>
                    <a:pt x="2383" y="5874"/>
                    <a:pt x="1745" y="5048"/>
                    <a:pt x="1178" y="3960"/>
                  </a:cubicBezTo>
                  <a:cubicBezTo>
                    <a:pt x="823" y="3274"/>
                    <a:pt x="634" y="2401"/>
                    <a:pt x="539" y="1550"/>
                  </a:cubicBezTo>
                  <a:cubicBezTo>
                    <a:pt x="445" y="1077"/>
                    <a:pt x="397" y="580"/>
                    <a:pt x="327" y="107"/>
                  </a:cubicBezTo>
                  <a:cubicBezTo>
                    <a:pt x="303" y="85"/>
                    <a:pt x="280" y="37"/>
                    <a:pt x="256" y="13"/>
                  </a:cubicBezTo>
                  <a:cubicBezTo>
                    <a:pt x="235" y="4"/>
                    <a:pt x="213" y="0"/>
                    <a:pt x="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807650" y="-473125"/>
              <a:ext cx="120000" cy="15375"/>
            </a:xfrm>
            <a:custGeom>
              <a:avLst/>
              <a:gdLst/>
              <a:ahLst/>
              <a:cxnLst/>
              <a:rect l="l" t="t" r="r" b="b"/>
              <a:pathLst>
                <a:path w="4800" h="615" extrusionOk="0">
                  <a:moveTo>
                    <a:pt x="167" y="0"/>
                  </a:moveTo>
                  <a:lnTo>
                    <a:pt x="167" y="0"/>
                  </a:lnTo>
                  <a:cubicBezTo>
                    <a:pt x="1" y="47"/>
                    <a:pt x="73" y="308"/>
                    <a:pt x="237" y="308"/>
                  </a:cubicBezTo>
                  <a:cubicBezTo>
                    <a:pt x="1277" y="403"/>
                    <a:pt x="2247" y="567"/>
                    <a:pt x="3192" y="615"/>
                  </a:cubicBezTo>
                  <a:cubicBezTo>
                    <a:pt x="3442" y="581"/>
                    <a:pt x="3681" y="548"/>
                    <a:pt x="3958" y="548"/>
                  </a:cubicBezTo>
                  <a:cubicBezTo>
                    <a:pt x="4073" y="548"/>
                    <a:pt x="4195" y="553"/>
                    <a:pt x="4327" y="567"/>
                  </a:cubicBezTo>
                  <a:cubicBezTo>
                    <a:pt x="4468" y="545"/>
                    <a:pt x="4752" y="567"/>
                    <a:pt x="4799" y="378"/>
                  </a:cubicBezTo>
                  <a:cubicBezTo>
                    <a:pt x="4799" y="225"/>
                    <a:pt x="4710" y="190"/>
                    <a:pt x="4613" y="190"/>
                  </a:cubicBezTo>
                  <a:cubicBezTo>
                    <a:pt x="4529" y="190"/>
                    <a:pt x="4438" y="216"/>
                    <a:pt x="4392" y="216"/>
                  </a:cubicBezTo>
                  <a:cubicBezTo>
                    <a:pt x="4385" y="216"/>
                    <a:pt x="4379" y="215"/>
                    <a:pt x="4374" y="214"/>
                  </a:cubicBezTo>
                  <a:cubicBezTo>
                    <a:pt x="4284" y="208"/>
                    <a:pt x="4199" y="206"/>
                    <a:pt x="4118" y="206"/>
                  </a:cubicBezTo>
                  <a:cubicBezTo>
                    <a:pt x="3671" y="206"/>
                    <a:pt x="3351" y="277"/>
                    <a:pt x="3003" y="277"/>
                  </a:cubicBezTo>
                  <a:cubicBezTo>
                    <a:pt x="2868" y="277"/>
                    <a:pt x="2730" y="266"/>
                    <a:pt x="2578" y="236"/>
                  </a:cubicBezTo>
                  <a:cubicBezTo>
                    <a:pt x="1774" y="166"/>
                    <a:pt x="971" y="25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2089150" y="-887450"/>
              <a:ext cx="77000" cy="107175"/>
            </a:xfrm>
            <a:custGeom>
              <a:avLst/>
              <a:gdLst/>
              <a:ahLst/>
              <a:cxnLst/>
              <a:rect l="l" t="t" r="r" b="b"/>
              <a:pathLst>
                <a:path w="3080" h="4287" extrusionOk="0">
                  <a:moveTo>
                    <a:pt x="198" y="1"/>
                  </a:moveTo>
                  <a:cubicBezTo>
                    <a:pt x="30" y="1"/>
                    <a:pt x="1" y="209"/>
                    <a:pt x="109" y="338"/>
                  </a:cubicBezTo>
                  <a:cubicBezTo>
                    <a:pt x="746" y="1378"/>
                    <a:pt x="1575" y="2323"/>
                    <a:pt x="2212" y="3363"/>
                  </a:cubicBezTo>
                  <a:cubicBezTo>
                    <a:pt x="2401" y="3622"/>
                    <a:pt x="2567" y="3906"/>
                    <a:pt x="2732" y="4189"/>
                  </a:cubicBezTo>
                  <a:cubicBezTo>
                    <a:pt x="2756" y="4236"/>
                    <a:pt x="2779" y="4261"/>
                    <a:pt x="2826" y="4284"/>
                  </a:cubicBezTo>
                  <a:cubicBezTo>
                    <a:pt x="2835" y="4286"/>
                    <a:pt x="2845" y="4287"/>
                    <a:pt x="2854" y="4287"/>
                  </a:cubicBezTo>
                  <a:cubicBezTo>
                    <a:pt x="2966" y="4287"/>
                    <a:pt x="3080" y="4157"/>
                    <a:pt x="2993" y="4047"/>
                  </a:cubicBezTo>
                  <a:cubicBezTo>
                    <a:pt x="2212" y="2607"/>
                    <a:pt x="1172" y="1306"/>
                    <a:pt x="251" y="7"/>
                  </a:cubicBezTo>
                  <a:cubicBezTo>
                    <a:pt x="232" y="3"/>
                    <a:pt x="215" y="1"/>
                    <a:pt x="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2063500" y="-1170400"/>
              <a:ext cx="101950" cy="284900"/>
            </a:xfrm>
            <a:custGeom>
              <a:avLst/>
              <a:gdLst/>
              <a:ahLst/>
              <a:cxnLst/>
              <a:rect l="l" t="t" r="r" b="b"/>
              <a:pathLst>
                <a:path w="4078" h="11396" extrusionOk="0">
                  <a:moveTo>
                    <a:pt x="178" y="0"/>
                  </a:moveTo>
                  <a:cubicBezTo>
                    <a:pt x="77" y="0"/>
                    <a:pt x="1" y="87"/>
                    <a:pt x="1" y="193"/>
                  </a:cubicBezTo>
                  <a:lnTo>
                    <a:pt x="1" y="265"/>
                  </a:lnTo>
                  <a:cubicBezTo>
                    <a:pt x="1" y="265"/>
                    <a:pt x="24" y="265"/>
                    <a:pt x="24" y="287"/>
                  </a:cubicBezTo>
                  <a:cubicBezTo>
                    <a:pt x="71" y="429"/>
                    <a:pt x="71" y="571"/>
                    <a:pt x="118" y="737"/>
                  </a:cubicBezTo>
                  <a:cubicBezTo>
                    <a:pt x="402" y="1753"/>
                    <a:pt x="804" y="2344"/>
                    <a:pt x="1063" y="3290"/>
                  </a:cubicBezTo>
                  <a:cubicBezTo>
                    <a:pt x="1419" y="4188"/>
                    <a:pt x="1678" y="4919"/>
                    <a:pt x="1962" y="5889"/>
                  </a:cubicBezTo>
                  <a:cubicBezTo>
                    <a:pt x="2128" y="6527"/>
                    <a:pt x="2175" y="7166"/>
                    <a:pt x="2364" y="7803"/>
                  </a:cubicBezTo>
                  <a:cubicBezTo>
                    <a:pt x="2623" y="8962"/>
                    <a:pt x="3238" y="9860"/>
                    <a:pt x="3593" y="10875"/>
                  </a:cubicBezTo>
                  <a:cubicBezTo>
                    <a:pt x="3688" y="11041"/>
                    <a:pt x="3688" y="11253"/>
                    <a:pt x="3830" y="11372"/>
                  </a:cubicBezTo>
                  <a:cubicBezTo>
                    <a:pt x="3857" y="11389"/>
                    <a:pt x="3885" y="11396"/>
                    <a:pt x="3912" y="11396"/>
                  </a:cubicBezTo>
                  <a:cubicBezTo>
                    <a:pt x="4002" y="11396"/>
                    <a:pt x="4078" y="11315"/>
                    <a:pt x="4041" y="11206"/>
                  </a:cubicBezTo>
                  <a:cubicBezTo>
                    <a:pt x="3593" y="9907"/>
                    <a:pt x="2907" y="8820"/>
                    <a:pt x="2623" y="7544"/>
                  </a:cubicBezTo>
                  <a:cubicBezTo>
                    <a:pt x="2434" y="6810"/>
                    <a:pt x="2387" y="6031"/>
                    <a:pt x="2128" y="5298"/>
                  </a:cubicBezTo>
                  <a:cubicBezTo>
                    <a:pt x="1892" y="4400"/>
                    <a:pt x="1489" y="3549"/>
                    <a:pt x="1230" y="2651"/>
                  </a:cubicBezTo>
                  <a:cubicBezTo>
                    <a:pt x="993" y="1942"/>
                    <a:pt x="757" y="1564"/>
                    <a:pt x="521" y="807"/>
                  </a:cubicBezTo>
                  <a:cubicBezTo>
                    <a:pt x="426" y="571"/>
                    <a:pt x="449" y="123"/>
                    <a:pt x="213" y="4"/>
                  </a:cubicBezTo>
                  <a:cubicBezTo>
                    <a:pt x="201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2003500" y="-1347500"/>
              <a:ext cx="38775" cy="102950"/>
            </a:xfrm>
            <a:custGeom>
              <a:avLst/>
              <a:gdLst/>
              <a:ahLst/>
              <a:cxnLst/>
              <a:rect l="l" t="t" r="r" b="b"/>
              <a:pathLst>
                <a:path w="1551" h="4118" extrusionOk="0">
                  <a:moveTo>
                    <a:pt x="195" y="1"/>
                  </a:moveTo>
                  <a:cubicBezTo>
                    <a:pt x="95" y="1"/>
                    <a:pt x="0" y="94"/>
                    <a:pt x="38" y="187"/>
                  </a:cubicBezTo>
                  <a:cubicBezTo>
                    <a:pt x="416" y="1488"/>
                    <a:pt x="1172" y="2786"/>
                    <a:pt x="1242" y="4015"/>
                  </a:cubicBezTo>
                  <a:cubicBezTo>
                    <a:pt x="1262" y="4085"/>
                    <a:pt x="1319" y="4117"/>
                    <a:pt x="1379" y="4117"/>
                  </a:cubicBezTo>
                  <a:cubicBezTo>
                    <a:pt x="1462" y="4117"/>
                    <a:pt x="1550" y="4055"/>
                    <a:pt x="1550" y="3945"/>
                  </a:cubicBezTo>
                  <a:cubicBezTo>
                    <a:pt x="1503" y="2811"/>
                    <a:pt x="911" y="1794"/>
                    <a:pt x="557" y="754"/>
                  </a:cubicBezTo>
                  <a:cubicBezTo>
                    <a:pt x="463" y="518"/>
                    <a:pt x="438" y="211"/>
                    <a:pt x="274" y="22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514150" y="-1783075"/>
              <a:ext cx="497950" cy="612325"/>
            </a:xfrm>
            <a:custGeom>
              <a:avLst/>
              <a:gdLst/>
              <a:ahLst/>
              <a:cxnLst/>
              <a:rect l="l" t="t" r="r" b="b"/>
              <a:pathLst>
                <a:path w="19918" h="24493" extrusionOk="0">
                  <a:moveTo>
                    <a:pt x="9714" y="0"/>
                  </a:moveTo>
                  <a:cubicBezTo>
                    <a:pt x="9555" y="0"/>
                    <a:pt x="9395" y="21"/>
                    <a:pt x="9236" y="74"/>
                  </a:cubicBezTo>
                  <a:cubicBezTo>
                    <a:pt x="8574" y="193"/>
                    <a:pt x="8007" y="855"/>
                    <a:pt x="7653" y="1114"/>
                  </a:cubicBezTo>
                  <a:cubicBezTo>
                    <a:pt x="7369" y="1350"/>
                    <a:pt x="7039" y="1516"/>
                    <a:pt x="6683" y="1823"/>
                  </a:cubicBezTo>
                  <a:lnTo>
                    <a:pt x="6660" y="1847"/>
                  </a:lnTo>
                  <a:cubicBezTo>
                    <a:pt x="6069" y="2248"/>
                    <a:pt x="5502" y="2698"/>
                    <a:pt x="5029" y="3241"/>
                  </a:cubicBezTo>
                  <a:cubicBezTo>
                    <a:pt x="4344" y="4069"/>
                    <a:pt x="3753" y="4990"/>
                    <a:pt x="3185" y="5888"/>
                  </a:cubicBezTo>
                  <a:cubicBezTo>
                    <a:pt x="2737" y="6621"/>
                    <a:pt x="2240" y="7330"/>
                    <a:pt x="1887" y="8109"/>
                  </a:cubicBezTo>
                  <a:cubicBezTo>
                    <a:pt x="1342" y="9385"/>
                    <a:pt x="869" y="10520"/>
                    <a:pt x="491" y="11915"/>
                  </a:cubicBezTo>
                  <a:cubicBezTo>
                    <a:pt x="327" y="12552"/>
                    <a:pt x="113" y="13167"/>
                    <a:pt x="66" y="13806"/>
                  </a:cubicBezTo>
                  <a:cubicBezTo>
                    <a:pt x="23" y="14272"/>
                    <a:pt x="1" y="15612"/>
                    <a:pt x="610" y="15612"/>
                  </a:cubicBezTo>
                  <a:cubicBezTo>
                    <a:pt x="680" y="15612"/>
                    <a:pt x="759" y="15594"/>
                    <a:pt x="847" y="15555"/>
                  </a:cubicBezTo>
                  <a:cubicBezTo>
                    <a:pt x="1767" y="14821"/>
                    <a:pt x="2454" y="13806"/>
                    <a:pt x="3163" y="12836"/>
                  </a:cubicBezTo>
                  <a:cubicBezTo>
                    <a:pt x="3374" y="12530"/>
                    <a:pt x="3588" y="12199"/>
                    <a:pt x="3777" y="11843"/>
                  </a:cubicBezTo>
                  <a:lnTo>
                    <a:pt x="3777" y="11843"/>
                  </a:lnTo>
                  <a:cubicBezTo>
                    <a:pt x="3730" y="12151"/>
                    <a:pt x="3705" y="12458"/>
                    <a:pt x="3683" y="12789"/>
                  </a:cubicBezTo>
                  <a:cubicBezTo>
                    <a:pt x="3635" y="15388"/>
                    <a:pt x="3588" y="18013"/>
                    <a:pt x="3919" y="20588"/>
                  </a:cubicBezTo>
                  <a:cubicBezTo>
                    <a:pt x="4031" y="21447"/>
                    <a:pt x="4586" y="24493"/>
                    <a:pt x="5526" y="24493"/>
                  </a:cubicBezTo>
                  <a:cubicBezTo>
                    <a:pt x="5775" y="24493"/>
                    <a:pt x="6051" y="24279"/>
                    <a:pt x="6352" y="23754"/>
                  </a:cubicBezTo>
                  <a:cubicBezTo>
                    <a:pt x="7275" y="21911"/>
                    <a:pt x="8031" y="19879"/>
                    <a:pt x="8716" y="17776"/>
                  </a:cubicBezTo>
                  <a:cubicBezTo>
                    <a:pt x="9166" y="16428"/>
                    <a:pt x="9283" y="14987"/>
                    <a:pt x="9544" y="13592"/>
                  </a:cubicBezTo>
                  <a:lnTo>
                    <a:pt x="9897" y="12032"/>
                  </a:lnTo>
                  <a:cubicBezTo>
                    <a:pt x="10407" y="13890"/>
                    <a:pt x="11433" y="17258"/>
                    <a:pt x="12588" y="17258"/>
                  </a:cubicBezTo>
                  <a:cubicBezTo>
                    <a:pt x="12667" y="17258"/>
                    <a:pt x="12747" y="17242"/>
                    <a:pt x="12828" y="17209"/>
                  </a:cubicBezTo>
                  <a:cubicBezTo>
                    <a:pt x="13278" y="16948"/>
                    <a:pt x="13561" y="16453"/>
                    <a:pt x="13820" y="16027"/>
                  </a:cubicBezTo>
                  <a:cubicBezTo>
                    <a:pt x="14246" y="15246"/>
                    <a:pt x="14671" y="14443"/>
                    <a:pt x="14838" y="13569"/>
                  </a:cubicBezTo>
                  <a:cubicBezTo>
                    <a:pt x="14979" y="12908"/>
                    <a:pt x="15074" y="12246"/>
                    <a:pt x="15121" y="11560"/>
                  </a:cubicBezTo>
                  <a:cubicBezTo>
                    <a:pt x="15499" y="12530"/>
                    <a:pt x="15853" y="13781"/>
                    <a:pt x="16634" y="14537"/>
                  </a:cubicBezTo>
                  <a:cubicBezTo>
                    <a:pt x="16917" y="14774"/>
                    <a:pt x="17201" y="15010"/>
                    <a:pt x="17555" y="15082"/>
                  </a:cubicBezTo>
                  <a:cubicBezTo>
                    <a:pt x="17662" y="15099"/>
                    <a:pt x="17773" y="15107"/>
                    <a:pt x="17883" y="15107"/>
                  </a:cubicBezTo>
                  <a:cubicBezTo>
                    <a:pt x="18235" y="15107"/>
                    <a:pt x="18590" y="15020"/>
                    <a:pt x="18878" y="14821"/>
                  </a:cubicBezTo>
                  <a:cubicBezTo>
                    <a:pt x="19209" y="14562"/>
                    <a:pt x="19351" y="14159"/>
                    <a:pt x="19517" y="13781"/>
                  </a:cubicBezTo>
                  <a:cubicBezTo>
                    <a:pt x="19659" y="13450"/>
                    <a:pt x="19823" y="13097"/>
                    <a:pt x="19848" y="12741"/>
                  </a:cubicBezTo>
                  <a:cubicBezTo>
                    <a:pt x="19918" y="11773"/>
                    <a:pt x="19682" y="10828"/>
                    <a:pt x="19398" y="9930"/>
                  </a:cubicBezTo>
                  <a:cubicBezTo>
                    <a:pt x="19092" y="8913"/>
                    <a:pt x="18808" y="7873"/>
                    <a:pt x="18405" y="6880"/>
                  </a:cubicBezTo>
                  <a:cubicBezTo>
                    <a:pt x="18099" y="6101"/>
                    <a:pt x="17626" y="5440"/>
                    <a:pt x="17176" y="4753"/>
                  </a:cubicBezTo>
                  <a:cubicBezTo>
                    <a:pt x="16798" y="3855"/>
                    <a:pt x="16089" y="3146"/>
                    <a:pt x="15358" y="2532"/>
                  </a:cubicBezTo>
                  <a:cubicBezTo>
                    <a:pt x="14766" y="2084"/>
                    <a:pt x="14176" y="1634"/>
                    <a:pt x="13561" y="1208"/>
                  </a:cubicBezTo>
                  <a:cubicBezTo>
                    <a:pt x="12781" y="830"/>
                    <a:pt x="11977" y="429"/>
                    <a:pt x="11151" y="240"/>
                  </a:cubicBezTo>
                  <a:cubicBezTo>
                    <a:pt x="10671" y="186"/>
                    <a:pt x="10193" y="0"/>
                    <a:pt x="97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553900" y="-2162125"/>
              <a:ext cx="636750" cy="743125"/>
            </a:xfrm>
            <a:custGeom>
              <a:avLst/>
              <a:gdLst/>
              <a:ahLst/>
              <a:cxnLst/>
              <a:rect l="l" t="t" r="r" b="b"/>
              <a:pathLst>
                <a:path w="25470" h="29725" extrusionOk="0">
                  <a:moveTo>
                    <a:pt x="12996" y="0"/>
                  </a:moveTo>
                  <a:cubicBezTo>
                    <a:pt x="11971" y="0"/>
                    <a:pt x="10902" y="326"/>
                    <a:pt x="9810" y="1103"/>
                  </a:cubicBezTo>
                  <a:cubicBezTo>
                    <a:pt x="8628" y="1931"/>
                    <a:pt x="7257" y="3066"/>
                    <a:pt x="6334" y="4436"/>
                  </a:cubicBezTo>
                  <a:cubicBezTo>
                    <a:pt x="5342" y="5854"/>
                    <a:pt x="4374" y="7272"/>
                    <a:pt x="3593" y="8832"/>
                  </a:cubicBezTo>
                  <a:cubicBezTo>
                    <a:pt x="2506" y="10959"/>
                    <a:pt x="734" y="15260"/>
                    <a:pt x="403" y="16748"/>
                  </a:cubicBezTo>
                  <a:cubicBezTo>
                    <a:pt x="214" y="17599"/>
                    <a:pt x="1" y="18569"/>
                    <a:pt x="403" y="19395"/>
                  </a:cubicBezTo>
                  <a:cubicBezTo>
                    <a:pt x="494" y="19458"/>
                    <a:pt x="585" y="19486"/>
                    <a:pt x="676" y="19486"/>
                  </a:cubicBezTo>
                  <a:cubicBezTo>
                    <a:pt x="1273" y="19486"/>
                    <a:pt x="1853" y="18290"/>
                    <a:pt x="2058" y="17860"/>
                  </a:cubicBezTo>
                  <a:cubicBezTo>
                    <a:pt x="2956" y="16017"/>
                    <a:pt x="3807" y="14410"/>
                    <a:pt x="4468" y="12519"/>
                  </a:cubicBezTo>
                  <a:cubicBezTo>
                    <a:pt x="4822" y="11432"/>
                    <a:pt x="5342" y="10108"/>
                    <a:pt x="5767" y="9352"/>
                  </a:cubicBezTo>
                  <a:cubicBezTo>
                    <a:pt x="6058" y="9032"/>
                    <a:pt x="6238" y="8889"/>
                    <a:pt x="6344" y="8889"/>
                  </a:cubicBezTo>
                  <a:cubicBezTo>
                    <a:pt x="6488" y="8889"/>
                    <a:pt x="6494" y="9153"/>
                    <a:pt x="6454" y="9588"/>
                  </a:cubicBezTo>
                  <a:cubicBezTo>
                    <a:pt x="6170" y="11124"/>
                    <a:pt x="5839" y="12661"/>
                    <a:pt x="5389" y="14149"/>
                  </a:cubicBezTo>
                  <a:cubicBezTo>
                    <a:pt x="4916" y="15450"/>
                    <a:pt x="4657" y="16820"/>
                    <a:pt x="4255" y="18144"/>
                  </a:cubicBezTo>
                  <a:cubicBezTo>
                    <a:pt x="3924" y="19584"/>
                    <a:pt x="3523" y="20980"/>
                    <a:pt x="3192" y="22398"/>
                  </a:cubicBezTo>
                  <a:cubicBezTo>
                    <a:pt x="2931" y="24147"/>
                    <a:pt x="2719" y="25612"/>
                    <a:pt x="2648" y="27361"/>
                  </a:cubicBezTo>
                  <a:cubicBezTo>
                    <a:pt x="2695" y="28187"/>
                    <a:pt x="2767" y="29488"/>
                    <a:pt x="3712" y="29724"/>
                  </a:cubicBezTo>
                  <a:cubicBezTo>
                    <a:pt x="4349" y="29699"/>
                    <a:pt x="4752" y="29110"/>
                    <a:pt x="5083" y="28660"/>
                  </a:cubicBezTo>
                  <a:cubicBezTo>
                    <a:pt x="5603" y="27998"/>
                    <a:pt x="6028" y="27266"/>
                    <a:pt x="6476" y="26533"/>
                  </a:cubicBezTo>
                  <a:cubicBezTo>
                    <a:pt x="7422" y="25045"/>
                    <a:pt x="8178" y="23485"/>
                    <a:pt x="8770" y="21831"/>
                  </a:cubicBezTo>
                  <a:cubicBezTo>
                    <a:pt x="9148" y="20766"/>
                    <a:pt x="9384" y="19632"/>
                    <a:pt x="9738" y="18569"/>
                  </a:cubicBezTo>
                  <a:cubicBezTo>
                    <a:pt x="10069" y="17410"/>
                    <a:pt x="10447" y="16300"/>
                    <a:pt x="10825" y="15166"/>
                  </a:cubicBezTo>
                  <a:cubicBezTo>
                    <a:pt x="11061" y="14385"/>
                    <a:pt x="11369" y="13156"/>
                    <a:pt x="11606" y="12614"/>
                  </a:cubicBezTo>
                  <a:cubicBezTo>
                    <a:pt x="11747" y="12305"/>
                    <a:pt x="11842" y="12353"/>
                    <a:pt x="12101" y="12305"/>
                  </a:cubicBezTo>
                  <a:cubicBezTo>
                    <a:pt x="12137" y="12301"/>
                    <a:pt x="12169" y="12298"/>
                    <a:pt x="12200" y="12298"/>
                  </a:cubicBezTo>
                  <a:cubicBezTo>
                    <a:pt x="12476" y="12298"/>
                    <a:pt x="12565" y="12490"/>
                    <a:pt x="12693" y="12873"/>
                  </a:cubicBezTo>
                  <a:cubicBezTo>
                    <a:pt x="12787" y="13370"/>
                    <a:pt x="12621" y="14385"/>
                    <a:pt x="12574" y="15094"/>
                  </a:cubicBezTo>
                  <a:cubicBezTo>
                    <a:pt x="12479" y="16111"/>
                    <a:pt x="12479" y="17127"/>
                    <a:pt x="12409" y="18144"/>
                  </a:cubicBezTo>
                  <a:cubicBezTo>
                    <a:pt x="12409" y="18686"/>
                    <a:pt x="12504" y="19231"/>
                    <a:pt x="12526" y="19773"/>
                  </a:cubicBezTo>
                  <a:cubicBezTo>
                    <a:pt x="12574" y="20341"/>
                    <a:pt x="12693" y="20955"/>
                    <a:pt x="13071" y="21381"/>
                  </a:cubicBezTo>
                  <a:cubicBezTo>
                    <a:pt x="13229" y="21497"/>
                    <a:pt x="13389" y="21549"/>
                    <a:pt x="13548" y="21549"/>
                  </a:cubicBezTo>
                  <a:cubicBezTo>
                    <a:pt x="14484" y="21549"/>
                    <a:pt x="15391" y="19772"/>
                    <a:pt x="15693" y="19064"/>
                  </a:cubicBezTo>
                  <a:cubicBezTo>
                    <a:pt x="16285" y="17624"/>
                    <a:pt x="16213" y="16134"/>
                    <a:pt x="16474" y="14835"/>
                  </a:cubicBezTo>
                  <a:cubicBezTo>
                    <a:pt x="16733" y="16489"/>
                    <a:pt x="16544" y="18355"/>
                    <a:pt x="17561" y="19915"/>
                  </a:cubicBezTo>
                  <a:cubicBezTo>
                    <a:pt x="18058" y="20829"/>
                    <a:pt x="18746" y="21559"/>
                    <a:pt x="19347" y="21559"/>
                  </a:cubicBezTo>
                  <a:cubicBezTo>
                    <a:pt x="19803" y="21559"/>
                    <a:pt x="20210" y="21138"/>
                    <a:pt x="20445" y="20057"/>
                  </a:cubicBezTo>
                  <a:cubicBezTo>
                    <a:pt x="20656" y="19089"/>
                    <a:pt x="20420" y="18096"/>
                    <a:pt x="20539" y="17127"/>
                  </a:cubicBezTo>
                  <a:lnTo>
                    <a:pt x="20539" y="17032"/>
                  </a:lnTo>
                  <a:cubicBezTo>
                    <a:pt x="20964" y="18166"/>
                    <a:pt x="21579" y="19254"/>
                    <a:pt x="22500" y="20034"/>
                  </a:cubicBezTo>
                  <a:cubicBezTo>
                    <a:pt x="23155" y="20519"/>
                    <a:pt x="23669" y="20722"/>
                    <a:pt x="24070" y="20722"/>
                  </a:cubicBezTo>
                  <a:cubicBezTo>
                    <a:pt x="25387" y="20722"/>
                    <a:pt x="25470" y="18516"/>
                    <a:pt x="25288" y="16868"/>
                  </a:cubicBezTo>
                  <a:cubicBezTo>
                    <a:pt x="25124" y="15875"/>
                    <a:pt x="23067" y="10108"/>
                    <a:pt x="22382" y="8666"/>
                  </a:cubicBezTo>
                  <a:cubicBezTo>
                    <a:pt x="22126" y="8115"/>
                    <a:pt x="18113" y="0"/>
                    <a:pt x="129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8"/>
          <p:cNvSpPr/>
          <p:nvPr/>
        </p:nvSpPr>
        <p:spPr>
          <a:xfrm flipH="1">
            <a:off x="45" y="3829450"/>
            <a:ext cx="9144084" cy="1009258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8"/>
          <p:cNvSpPr/>
          <p:nvPr/>
        </p:nvSpPr>
        <p:spPr>
          <a:xfrm flipH="1">
            <a:off x="41" y="4277376"/>
            <a:ext cx="9144084" cy="866117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8"/>
          <p:cNvSpPr/>
          <p:nvPr/>
        </p:nvSpPr>
        <p:spPr>
          <a:xfrm flipH="1">
            <a:off x="0" y="4663625"/>
            <a:ext cx="9144129" cy="479875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8"/>
          <p:cNvGrpSpPr/>
          <p:nvPr/>
        </p:nvGrpSpPr>
        <p:grpSpPr>
          <a:xfrm>
            <a:off x="7975078" y="-399159"/>
            <a:ext cx="1772489" cy="1540322"/>
            <a:chOff x="3274925" y="1917150"/>
            <a:chExt cx="921300" cy="800625"/>
          </a:xfrm>
        </p:grpSpPr>
        <p:sp>
          <p:nvSpPr>
            <p:cNvPr id="223" name="Google Shape;223;p8"/>
            <p:cNvSpPr/>
            <p:nvPr/>
          </p:nvSpPr>
          <p:spPr>
            <a:xfrm>
              <a:off x="3274925" y="1917150"/>
              <a:ext cx="921300" cy="800625"/>
            </a:xfrm>
            <a:custGeom>
              <a:avLst/>
              <a:gdLst/>
              <a:ahLst/>
              <a:cxnLst/>
              <a:rect l="l" t="t" r="r" b="b"/>
              <a:pathLst>
                <a:path w="36852" h="32025" extrusionOk="0">
                  <a:moveTo>
                    <a:pt x="22928" y="0"/>
                  </a:moveTo>
                  <a:cubicBezTo>
                    <a:pt x="21993" y="0"/>
                    <a:pt x="21038" y="189"/>
                    <a:pt x="20230" y="462"/>
                  </a:cubicBezTo>
                  <a:cubicBezTo>
                    <a:pt x="19618" y="687"/>
                    <a:pt x="19022" y="945"/>
                    <a:pt x="18474" y="1267"/>
                  </a:cubicBezTo>
                  <a:cubicBezTo>
                    <a:pt x="17814" y="1750"/>
                    <a:pt x="17234" y="2362"/>
                    <a:pt x="16558" y="2846"/>
                  </a:cubicBezTo>
                  <a:cubicBezTo>
                    <a:pt x="16444" y="2927"/>
                    <a:pt x="16461" y="2894"/>
                    <a:pt x="16139" y="3056"/>
                  </a:cubicBezTo>
                  <a:cubicBezTo>
                    <a:pt x="15978" y="3135"/>
                    <a:pt x="15817" y="3217"/>
                    <a:pt x="15656" y="3264"/>
                  </a:cubicBezTo>
                  <a:lnTo>
                    <a:pt x="15688" y="3264"/>
                  </a:lnTo>
                  <a:cubicBezTo>
                    <a:pt x="15671" y="3264"/>
                    <a:pt x="15656" y="3264"/>
                    <a:pt x="15639" y="3281"/>
                  </a:cubicBezTo>
                  <a:cubicBezTo>
                    <a:pt x="15607" y="3289"/>
                    <a:pt x="15591" y="3293"/>
                    <a:pt x="15587" y="3293"/>
                  </a:cubicBezTo>
                  <a:cubicBezTo>
                    <a:pt x="15583" y="3293"/>
                    <a:pt x="15591" y="3289"/>
                    <a:pt x="15607" y="3281"/>
                  </a:cubicBezTo>
                  <a:lnTo>
                    <a:pt x="15607" y="3281"/>
                  </a:lnTo>
                  <a:cubicBezTo>
                    <a:pt x="15422" y="3321"/>
                    <a:pt x="15333" y="3333"/>
                    <a:pt x="15261" y="3333"/>
                  </a:cubicBezTo>
                  <a:cubicBezTo>
                    <a:pt x="15189" y="3333"/>
                    <a:pt x="15132" y="3321"/>
                    <a:pt x="15012" y="3313"/>
                  </a:cubicBezTo>
                  <a:cubicBezTo>
                    <a:pt x="14673" y="3264"/>
                    <a:pt x="14367" y="3135"/>
                    <a:pt x="14029" y="3088"/>
                  </a:cubicBezTo>
                  <a:cubicBezTo>
                    <a:pt x="13594" y="3023"/>
                    <a:pt x="13176" y="2894"/>
                    <a:pt x="12757" y="2781"/>
                  </a:cubicBezTo>
                  <a:cubicBezTo>
                    <a:pt x="11855" y="2572"/>
                    <a:pt x="11452" y="2620"/>
                    <a:pt x="10727" y="2556"/>
                  </a:cubicBezTo>
                  <a:cubicBezTo>
                    <a:pt x="10437" y="2532"/>
                    <a:pt x="10143" y="2516"/>
                    <a:pt x="9847" y="2516"/>
                  </a:cubicBezTo>
                  <a:cubicBezTo>
                    <a:pt x="9551" y="2516"/>
                    <a:pt x="9253" y="2532"/>
                    <a:pt x="8956" y="2572"/>
                  </a:cubicBezTo>
                  <a:cubicBezTo>
                    <a:pt x="8344" y="2684"/>
                    <a:pt x="7732" y="2878"/>
                    <a:pt x="7152" y="3135"/>
                  </a:cubicBezTo>
                  <a:cubicBezTo>
                    <a:pt x="5975" y="3683"/>
                    <a:pt x="4865" y="4408"/>
                    <a:pt x="3978" y="5358"/>
                  </a:cubicBezTo>
                  <a:cubicBezTo>
                    <a:pt x="3302" y="6228"/>
                    <a:pt x="2690" y="7194"/>
                    <a:pt x="2400" y="8274"/>
                  </a:cubicBezTo>
                  <a:cubicBezTo>
                    <a:pt x="2239" y="8822"/>
                    <a:pt x="2207" y="8740"/>
                    <a:pt x="2094" y="9337"/>
                  </a:cubicBezTo>
                  <a:cubicBezTo>
                    <a:pt x="2062" y="9642"/>
                    <a:pt x="2142" y="9949"/>
                    <a:pt x="2142" y="10271"/>
                  </a:cubicBezTo>
                  <a:cubicBezTo>
                    <a:pt x="2142" y="10609"/>
                    <a:pt x="2207" y="10948"/>
                    <a:pt x="2256" y="11285"/>
                  </a:cubicBezTo>
                  <a:cubicBezTo>
                    <a:pt x="2256" y="11317"/>
                    <a:pt x="2271" y="11334"/>
                    <a:pt x="2271" y="11366"/>
                  </a:cubicBezTo>
                  <a:cubicBezTo>
                    <a:pt x="2288" y="11495"/>
                    <a:pt x="2303" y="11624"/>
                    <a:pt x="2335" y="11736"/>
                  </a:cubicBezTo>
                  <a:cubicBezTo>
                    <a:pt x="2449" y="12204"/>
                    <a:pt x="2674" y="12623"/>
                    <a:pt x="2883" y="13041"/>
                  </a:cubicBezTo>
                  <a:cubicBezTo>
                    <a:pt x="2932" y="13138"/>
                    <a:pt x="2996" y="13218"/>
                    <a:pt x="3061" y="13299"/>
                  </a:cubicBezTo>
                  <a:cubicBezTo>
                    <a:pt x="3173" y="13589"/>
                    <a:pt x="3383" y="13830"/>
                    <a:pt x="3576" y="14072"/>
                  </a:cubicBezTo>
                  <a:cubicBezTo>
                    <a:pt x="3673" y="14217"/>
                    <a:pt x="3753" y="14378"/>
                    <a:pt x="3882" y="14506"/>
                  </a:cubicBezTo>
                  <a:cubicBezTo>
                    <a:pt x="3898" y="14620"/>
                    <a:pt x="3946" y="14813"/>
                    <a:pt x="3931" y="14861"/>
                  </a:cubicBezTo>
                  <a:cubicBezTo>
                    <a:pt x="3963" y="15232"/>
                    <a:pt x="3946" y="15408"/>
                    <a:pt x="3834" y="15634"/>
                  </a:cubicBezTo>
                  <a:cubicBezTo>
                    <a:pt x="3383" y="16617"/>
                    <a:pt x="2578" y="17051"/>
                    <a:pt x="1659" y="18082"/>
                  </a:cubicBezTo>
                  <a:cubicBezTo>
                    <a:pt x="1584" y="18189"/>
                    <a:pt x="1336" y="18424"/>
                    <a:pt x="1361" y="18424"/>
                  </a:cubicBezTo>
                  <a:cubicBezTo>
                    <a:pt x="1363" y="18424"/>
                    <a:pt x="1365" y="18423"/>
                    <a:pt x="1369" y="18421"/>
                  </a:cubicBezTo>
                  <a:lnTo>
                    <a:pt x="1369" y="18421"/>
                  </a:lnTo>
                  <a:cubicBezTo>
                    <a:pt x="1015" y="18711"/>
                    <a:pt x="774" y="19194"/>
                    <a:pt x="596" y="19596"/>
                  </a:cubicBezTo>
                  <a:cubicBezTo>
                    <a:pt x="274" y="20401"/>
                    <a:pt x="65" y="21256"/>
                    <a:pt x="65" y="22141"/>
                  </a:cubicBezTo>
                  <a:cubicBezTo>
                    <a:pt x="1" y="22721"/>
                    <a:pt x="16" y="23317"/>
                    <a:pt x="194" y="23865"/>
                  </a:cubicBezTo>
                  <a:cubicBezTo>
                    <a:pt x="370" y="24492"/>
                    <a:pt x="757" y="25008"/>
                    <a:pt x="1257" y="25426"/>
                  </a:cubicBezTo>
                  <a:cubicBezTo>
                    <a:pt x="1594" y="25716"/>
                    <a:pt x="1966" y="26023"/>
                    <a:pt x="2417" y="26152"/>
                  </a:cubicBezTo>
                  <a:cubicBezTo>
                    <a:pt x="3026" y="26324"/>
                    <a:pt x="3661" y="26431"/>
                    <a:pt x="4291" y="26431"/>
                  </a:cubicBezTo>
                  <a:cubicBezTo>
                    <a:pt x="4543" y="26431"/>
                    <a:pt x="4793" y="26414"/>
                    <a:pt x="5041" y="26377"/>
                  </a:cubicBezTo>
                  <a:cubicBezTo>
                    <a:pt x="6072" y="26313"/>
                    <a:pt x="6669" y="26087"/>
                    <a:pt x="7425" y="25974"/>
                  </a:cubicBezTo>
                  <a:cubicBezTo>
                    <a:pt x="7447" y="25963"/>
                    <a:pt x="7477" y="25958"/>
                    <a:pt x="7514" y="25958"/>
                  </a:cubicBezTo>
                  <a:cubicBezTo>
                    <a:pt x="7841" y="25958"/>
                    <a:pt x="8673" y="26378"/>
                    <a:pt x="8891" y="26538"/>
                  </a:cubicBezTo>
                  <a:cubicBezTo>
                    <a:pt x="9454" y="27022"/>
                    <a:pt x="9729" y="27520"/>
                    <a:pt x="10066" y="28519"/>
                  </a:cubicBezTo>
                  <a:cubicBezTo>
                    <a:pt x="10502" y="29678"/>
                    <a:pt x="11017" y="30935"/>
                    <a:pt x="12192" y="31564"/>
                  </a:cubicBezTo>
                  <a:cubicBezTo>
                    <a:pt x="12969" y="31894"/>
                    <a:pt x="13835" y="32024"/>
                    <a:pt x="14696" y="32024"/>
                  </a:cubicBezTo>
                  <a:cubicBezTo>
                    <a:pt x="14926" y="32024"/>
                    <a:pt x="15155" y="32015"/>
                    <a:pt x="15381" y="31998"/>
                  </a:cubicBezTo>
                  <a:cubicBezTo>
                    <a:pt x="16977" y="31772"/>
                    <a:pt x="18040" y="30419"/>
                    <a:pt x="19264" y="29534"/>
                  </a:cubicBezTo>
                  <a:cubicBezTo>
                    <a:pt x="19908" y="29115"/>
                    <a:pt x="20471" y="29019"/>
                    <a:pt x="21470" y="28905"/>
                  </a:cubicBezTo>
                  <a:cubicBezTo>
                    <a:pt x="21762" y="28876"/>
                    <a:pt x="22000" y="28859"/>
                    <a:pt x="22205" y="28859"/>
                  </a:cubicBezTo>
                  <a:cubicBezTo>
                    <a:pt x="22553" y="28859"/>
                    <a:pt x="22807" y="28907"/>
                    <a:pt x="23080" y="29019"/>
                  </a:cubicBezTo>
                  <a:cubicBezTo>
                    <a:pt x="24079" y="29502"/>
                    <a:pt x="25142" y="29856"/>
                    <a:pt x="26237" y="30017"/>
                  </a:cubicBezTo>
                  <a:cubicBezTo>
                    <a:pt x="27027" y="30065"/>
                    <a:pt x="27171" y="30017"/>
                    <a:pt x="28009" y="30097"/>
                  </a:cubicBezTo>
                  <a:cubicBezTo>
                    <a:pt x="28363" y="30142"/>
                    <a:pt x="28725" y="30174"/>
                    <a:pt x="29085" y="30174"/>
                  </a:cubicBezTo>
                  <a:cubicBezTo>
                    <a:pt x="29642" y="30174"/>
                    <a:pt x="30197" y="30097"/>
                    <a:pt x="30715" y="29872"/>
                  </a:cubicBezTo>
                  <a:cubicBezTo>
                    <a:pt x="31713" y="29421"/>
                    <a:pt x="32519" y="28600"/>
                    <a:pt x="33147" y="27714"/>
                  </a:cubicBezTo>
                  <a:cubicBezTo>
                    <a:pt x="33437" y="27295"/>
                    <a:pt x="33710" y="26861"/>
                    <a:pt x="33968" y="26425"/>
                  </a:cubicBezTo>
                  <a:cubicBezTo>
                    <a:pt x="34129" y="26120"/>
                    <a:pt x="34339" y="25798"/>
                    <a:pt x="34355" y="25443"/>
                  </a:cubicBezTo>
                  <a:cubicBezTo>
                    <a:pt x="34468" y="24782"/>
                    <a:pt x="34436" y="24106"/>
                    <a:pt x="34226" y="23461"/>
                  </a:cubicBezTo>
                  <a:cubicBezTo>
                    <a:pt x="34097" y="22882"/>
                    <a:pt x="33888" y="22319"/>
                    <a:pt x="33582" y="21803"/>
                  </a:cubicBezTo>
                  <a:cubicBezTo>
                    <a:pt x="32954" y="20450"/>
                    <a:pt x="32535" y="19371"/>
                    <a:pt x="32374" y="18146"/>
                  </a:cubicBezTo>
                  <a:cubicBezTo>
                    <a:pt x="32261" y="16922"/>
                    <a:pt x="32181" y="16553"/>
                    <a:pt x="32954" y="15779"/>
                  </a:cubicBezTo>
                  <a:cubicBezTo>
                    <a:pt x="33227" y="15569"/>
                    <a:pt x="33695" y="15296"/>
                    <a:pt x="34226" y="14861"/>
                  </a:cubicBezTo>
                  <a:cubicBezTo>
                    <a:pt x="34709" y="14394"/>
                    <a:pt x="35096" y="13847"/>
                    <a:pt x="35547" y="13347"/>
                  </a:cubicBezTo>
                  <a:cubicBezTo>
                    <a:pt x="36126" y="12703"/>
                    <a:pt x="36626" y="11929"/>
                    <a:pt x="36691" y="11044"/>
                  </a:cubicBezTo>
                  <a:cubicBezTo>
                    <a:pt x="36852" y="9949"/>
                    <a:pt x="36449" y="8837"/>
                    <a:pt x="35740" y="7984"/>
                  </a:cubicBezTo>
                  <a:cubicBezTo>
                    <a:pt x="35128" y="7340"/>
                    <a:pt x="34533" y="6663"/>
                    <a:pt x="33759" y="6196"/>
                  </a:cubicBezTo>
                  <a:cubicBezTo>
                    <a:pt x="33212" y="5841"/>
                    <a:pt x="32647" y="5471"/>
                    <a:pt x="31988" y="5343"/>
                  </a:cubicBezTo>
                  <a:cubicBezTo>
                    <a:pt x="31505" y="5246"/>
                    <a:pt x="31005" y="5182"/>
                    <a:pt x="30506" y="5117"/>
                  </a:cubicBezTo>
                  <a:cubicBezTo>
                    <a:pt x="29958" y="5004"/>
                    <a:pt x="29411" y="4859"/>
                    <a:pt x="28863" y="4795"/>
                  </a:cubicBezTo>
                  <a:cubicBezTo>
                    <a:pt x="27654" y="4602"/>
                    <a:pt x="27300" y="4456"/>
                    <a:pt x="26978" y="3603"/>
                  </a:cubicBezTo>
                  <a:cubicBezTo>
                    <a:pt x="26817" y="3249"/>
                    <a:pt x="26914" y="2652"/>
                    <a:pt x="26656" y="2008"/>
                  </a:cubicBezTo>
                  <a:cubicBezTo>
                    <a:pt x="25964" y="514"/>
                    <a:pt x="24472" y="0"/>
                    <a:pt x="22928" y="0"/>
                  </a:cubicBezTo>
                  <a:close/>
                </a:path>
              </a:pathLst>
            </a:custGeom>
            <a:solidFill>
              <a:srgbClr val="E69724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3432350" y="2062300"/>
              <a:ext cx="537975" cy="507125"/>
            </a:xfrm>
            <a:custGeom>
              <a:avLst/>
              <a:gdLst/>
              <a:ahLst/>
              <a:cxnLst/>
              <a:rect l="l" t="t" r="r" b="b"/>
              <a:pathLst>
                <a:path w="21519" h="20285" extrusionOk="0">
                  <a:moveTo>
                    <a:pt x="11382" y="0"/>
                  </a:moveTo>
                  <a:cubicBezTo>
                    <a:pt x="10847" y="0"/>
                    <a:pt x="10313" y="46"/>
                    <a:pt x="9778" y="116"/>
                  </a:cubicBezTo>
                  <a:cubicBezTo>
                    <a:pt x="8103" y="439"/>
                    <a:pt x="6589" y="1324"/>
                    <a:pt x="5187" y="2355"/>
                  </a:cubicBezTo>
                  <a:cubicBezTo>
                    <a:pt x="1" y="6188"/>
                    <a:pt x="211" y="9860"/>
                    <a:pt x="1016" y="13485"/>
                  </a:cubicBezTo>
                  <a:cubicBezTo>
                    <a:pt x="2981" y="18493"/>
                    <a:pt x="5155" y="19251"/>
                    <a:pt x="8135" y="19863"/>
                  </a:cubicBezTo>
                  <a:cubicBezTo>
                    <a:pt x="9166" y="20071"/>
                    <a:pt x="10212" y="20217"/>
                    <a:pt x="11259" y="20249"/>
                  </a:cubicBezTo>
                  <a:cubicBezTo>
                    <a:pt x="11364" y="20249"/>
                    <a:pt x="11740" y="20284"/>
                    <a:pt x="12218" y="20284"/>
                  </a:cubicBezTo>
                  <a:cubicBezTo>
                    <a:pt x="12768" y="20284"/>
                    <a:pt x="13453" y="20238"/>
                    <a:pt x="14013" y="20039"/>
                  </a:cubicBezTo>
                  <a:cubicBezTo>
                    <a:pt x="15383" y="19685"/>
                    <a:pt x="18007" y="19073"/>
                    <a:pt x="19521" y="17043"/>
                  </a:cubicBezTo>
                  <a:cubicBezTo>
                    <a:pt x="20005" y="16384"/>
                    <a:pt x="20520" y="15707"/>
                    <a:pt x="20794" y="14917"/>
                  </a:cubicBezTo>
                  <a:cubicBezTo>
                    <a:pt x="20955" y="14434"/>
                    <a:pt x="21020" y="13936"/>
                    <a:pt x="21084" y="13452"/>
                  </a:cubicBezTo>
                  <a:cubicBezTo>
                    <a:pt x="21149" y="13049"/>
                    <a:pt x="21213" y="12647"/>
                    <a:pt x="21213" y="12244"/>
                  </a:cubicBezTo>
                  <a:cubicBezTo>
                    <a:pt x="21213" y="11374"/>
                    <a:pt x="21519" y="9522"/>
                    <a:pt x="21164" y="7863"/>
                  </a:cubicBezTo>
                  <a:cubicBezTo>
                    <a:pt x="20906" y="6607"/>
                    <a:pt x="20472" y="5399"/>
                    <a:pt x="19925" y="4255"/>
                  </a:cubicBezTo>
                  <a:cubicBezTo>
                    <a:pt x="19925" y="4240"/>
                    <a:pt x="19925" y="4240"/>
                    <a:pt x="19908" y="4223"/>
                  </a:cubicBezTo>
                  <a:cubicBezTo>
                    <a:pt x="19603" y="3595"/>
                    <a:pt x="19280" y="2967"/>
                    <a:pt x="18813" y="2451"/>
                  </a:cubicBezTo>
                  <a:cubicBezTo>
                    <a:pt x="17975" y="1549"/>
                    <a:pt x="16961" y="761"/>
                    <a:pt x="15801" y="422"/>
                  </a:cubicBezTo>
                  <a:cubicBezTo>
                    <a:pt x="14320" y="3"/>
                    <a:pt x="12838" y="35"/>
                    <a:pt x="11614" y="3"/>
                  </a:cubicBezTo>
                  <a:cubicBezTo>
                    <a:pt x="11537" y="1"/>
                    <a:pt x="11459" y="0"/>
                    <a:pt x="1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3920375" y="1981450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3665075" y="1998750"/>
              <a:ext cx="1250" cy="450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0"/>
                  </a:moveTo>
                  <a:lnTo>
                    <a:pt x="50" y="0"/>
                  </a:lnTo>
                  <a:cubicBezTo>
                    <a:pt x="33" y="17"/>
                    <a:pt x="18" y="17"/>
                    <a:pt x="1" y="17"/>
                  </a:cubicBezTo>
                  <a:lnTo>
                    <a:pt x="33" y="17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3919975" y="2507700"/>
              <a:ext cx="138425" cy="122475"/>
            </a:xfrm>
            <a:custGeom>
              <a:avLst/>
              <a:gdLst/>
              <a:ahLst/>
              <a:cxnLst/>
              <a:rect l="l" t="t" r="r" b="b"/>
              <a:pathLst>
                <a:path w="5537" h="4899" extrusionOk="0">
                  <a:moveTo>
                    <a:pt x="1178" y="0"/>
                  </a:moveTo>
                  <a:cubicBezTo>
                    <a:pt x="1073" y="0"/>
                    <a:pt x="968" y="17"/>
                    <a:pt x="871" y="50"/>
                  </a:cubicBezTo>
                  <a:cubicBezTo>
                    <a:pt x="581" y="162"/>
                    <a:pt x="177" y="355"/>
                    <a:pt x="1" y="597"/>
                  </a:cubicBezTo>
                  <a:cubicBezTo>
                    <a:pt x="1" y="640"/>
                    <a:pt x="29" y="661"/>
                    <a:pt x="58" y="661"/>
                  </a:cubicBezTo>
                  <a:cubicBezTo>
                    <a:pt x="72" y="661"/>
                    <a:pt x="87" y="656"/>
                    <a:pt x="98" y="645"/>
                  </a:cubicBezTo>
                  <a:cubicBezTo>
                    <a:pt x="408" y="406"/>
                    <a:pt x="780" y="129"/>
                    <a:pt x="1182" y="129"/>
                  </a:cubicBezTo>
                  <a:cubicBezTo>
                    <a:pt x="1238" y="129"/>
                    <a:pt x="1296" y="134"/>
                    <a:pt x="1354" y="146"/>
                  </a:cubicBezTo>
                  <a:cubicBezTo>
                    <a:pt x="1434" y="162"/>
                    <a:pt x="1515" y="178"/>
                    <a:pt x="1563" y="226"/>
                  </a:cubicBezTo>
                  <a:cubicBezTo>
                    <a:pt x="1659" y="323"/>
                    <a:pt x="1708" y="452"/>
                    <a:pt x="1724" y="580"/>
                  </a:cubicBezTo>
                  <a:cubicBezTo>
                    <a:pt x="1740" y="967"/>
                    <a:pt x="1756" y="1499"/>
                    <a:pt x="1805" y="1804"/>
                  </a:cubicBezTo>
                  <a:cubicBezTo>
                    <a:pt x="1837" y="2047"/>
                    <a:pt x="1837" y="2304"/>
                    <a:pt x="1981" y="2513"/>
                  </a:cubicBezTo>
                  <a:cubicBezTo>
                    <a:pt x="2110" y="2659"/>
                    <a:pt x="2303" y="2723"/>
                    <a:pt x="2497" y="2771"/>
                  </a:cubicBezTo>
                  <a:cubicBezTo>
                    <a:pt x="2520" y="2773"/>
                    <a:pt x="2544" y="2774"/>
                    <a:pt x="2568" y="2774"/>
                  </a:cubicBezTo>
                  <a:cubicBezTo>
                    <a:pt x="2990" y="2774"/>
                    <a:pt x="3392" y="2452"/>
                    <a:pt x="3759" y="2452"/>
                  </a:cubicBezTo>
                  <a:cubicBezTo>
                    <a:pt x="3845" y="2452"/>
                    <a:pt x="3929" y="2469"/>
                    <a:pt x="4011" y="2513"/>
                  </a:cubicBezTo>
                  <a:cubicBezTo>
                    <a:pt x="4107" y="2594"/>
                    <a:pt x="4236" y="2642"/>
                    <a:pt x="4317" y="2739"/>
                  </a:cubicBezTo>
                  <a:cubicBezTo>
                    <a:pt x="4478" y="2996"/>
                    <a:pt x="4543" y="3222"/>
                    <a:pt x="4543" y="3528"/>
                  </a:cubicBezTo>
                  <a:cubicBezTo>
                    <a:pt x="4543" y="4174"/>
                    <a:pt x="4543" y="4898"/>
                    <a:pt x="5359" y="4898"/>
                  </a:cubicBezTo>
                  <a:cubicBezTo>
                    <a:pt x="5376" y="4898"/>
                    <a:pt x="5394" y="4898"/>
                    <a:pt x="5413" y="4897"/>
                  </a:cubicBezTo>
                  <a:cubicBezTo>
                    <a:pt x="5418" y="4898"/>
                    <a:pt x="5423" y="4899"/>
                    <a:pt x="5428" y="4899"/>
                  </a:cubicBezTo>
                  <a:cubicBezTo>
                    <a:pt x="5486" y="4899"/>
                    <a:pt x="5536" y="4812"/>
                    <a:pt x="5477" y="4753"/>
                  </a:cubicBezTo>
                  <a:cubicBezTo>
                    <a:pt x="5452" y="4736"/>
                    <a:pt x="5423" y="4732"/>
                    <a:pt x="5392" y="4732"/>
                  </a:cubicBezTo>
                  <a:cubicBezTo>
                    <a:pt x="5362" y="4732"/>
                    <a:pt x="5331" y="4736"/>
                    <a:pt x="5299" y="4736"/>
                  </a:cubicBezTo>
                  <a:cubicBezTo>
                    <a:pt x="5123" y="4720"/>
                    <a:pt x="4929" y="4688"/>
                    <a:pt x="4816" y="4446"/>
                  </a:cubicBezTo>
                  <a:cubicBezTo>
                    <a:pt x="4640" y="4124"/>
                    <a:pt x="4768" y="3608"/>
                    <a:pt x="4655" y="3157"/>
                  </a:cubicBezTo>
                  <a:cubicBezTo>
                    <a:pt x="4607" y="2949"/>
                    <a:pt x="4526" y="2723"/>
                    <a:pt x="4365" y="2578"/>
                  </a:cubicBezTo>
                  <a:cubicBezTo>
                    <a:pt x="4204" y="2465"/>
                    <a:pt x="4060" y="2337"/>
                    <a:pt x="3882" y="2320"/>
                  </a:cubicBezTo>
                  <a:cubicBezTo>
                    <a:pt x="3834" y="2312"/>
                    <a:pt x="3787" y="2308"/>
                    <a:pt x="3741" y="2308"/>
                  </a:cubicBezTo>
                  <a:cubicBezTo>
                    <a:pt x="3425" y="2308"/>
                    <a:pt x="3128" y="2480"/>
                    <a:pt x="2819" y="2578"/>
                  </a:cubicBezTo>
                  <a:cubicBezTo>
                    <a:pt x="2738" y="2610"/>
                    <a:pt x="2659" y="2626"/>
                    <a:pt x="2581" y="2626"/>
                  </a:cubicBezTo>
                  <a:cubicBezTo>
                    <a:pt x="2424" y="2626"/>
                    <a:pt x="2266" y="2562"/>
                    <a:pt x="2095" y="2433"/>
                  </a:cubicBezTo>
                  <a:cubicBezTo>
                    <a:pt x="2030" y="2337"/>
                    <a:pt x="1998" y="2223"/>
                    <a:pt x="1981" y="2111"/>
                  </a:cubicBezTo>
                  <a:cubicBezTo>
                    <a:pt x="1949" y="1886"/>
                    <a:pt x="1917" y="1725"/>
                    <a:pt x="1917" y="1547"/>
                  </a:cubicBezTo>
                  <a:cubicBezTo>
                    <a:pt x="1901" y="1321"/>
                    <a:pt x="1852" y="1096"/>
                    <a:pt x="1869" y="870"/>
                  </a:cubicBezTo>
                  <a:cubicBezTo>
                    <a:pt x="1869" y="613"/>
                    <a:pt x="1837" y="290"/>
                    <a:pt x="1627" y="114"/>
                  </a:cubicBezTo>
                  <a:cubicBezTo>
                    <a:pt x="1492" y="37"/>
                    <a:pt x="1335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3959025" y="2456425"/>
              <a:ext cx="153025" cy="94350"/>
            </a:xfrm>
            <a:custGeom>
              <a:avLst/>
              <a:gdLst/>
              <a:ahLst/>
              <a:cxnLst/>
              <a:rect l="l" t="t" r="r" b="b"/>
              <a:pathLst>
                <a:path w="6121" h="3774" extrusionOk="0">
                  <a:moveTo>
                    <a:pt x="113" y="1"/>
                  </a:moveTo>
                  <a:cubicBezTo>
                    <a:pt x="97" y="1"/>
                    <a:pt x="81" y="3"/>
                    <a:pt x="65" y="7"/>
                  </a:cubicBezTo>
                  <a:cubicBezTo>
                    <a:pt x="1" y="39"/>
                    <a:pt x="17" y="119"/>
                    <a:pt x="82" y="136"/>
                  </a:cubicBezTo>
                  <a:cubicBezTo>
                    <a:pt x="645" y="297"/>
                    <a:pt x="1209" y="587"/>
                    <a:pt x="1579" y="1070"/>
                  </a:cubicBezTo>
                  <a:cubicBezTo>
                    <a:pt x="1757" y="1360"/>
                    <a:pt x="1982" y="1682"/>
                    <a:pt x="2320" y="1778"/>
                  </a:cubicBezTo>
                  <a:cubicBezTo>
                    <a:pt x="2381" y="1799"/>
                    <a:pt x="2437" y="1809"/>
                    <a:pt x="2489" y="1809"/>
                  </a:cubicBezTo>
                  <a:cubicBezTo>
                    <a:pt x="2792" y="1809"/>
                    <a:pt x="2954" y="1485"/>
                    <a:pt x="3174" y="1278"/>
                  </a:cubicBezTo>
                  <a:cubicBezTo>
                    <a:pt x="3332" y="1170"/>
                    <a:pt x="3532" y="1068"/>
                    <a:pt x="3697" y="1068"/>
                  </a:cubicBezTo>
                  <a:cubicBezTo>
                    <a:pt x="3801" y="1068"/>
                    <a:pt x="3891" y="1108"/>
                    <a:pt x="3947" y="1214"/>
                  </a:cubicBezTo>
                  <a:cubicBezTo>
                    <a:pt x="4108" y="1568"/>
                    <a:pt x="4076" y="2133"/>
                    <a:pt x="4124" y="2631"/>
                  </a:cubicBezTo>
                  <a:cubicBezTo>
                    <a:pt x="4109" y="2874"/>
                    <a:pt x="4108" y="3232"/>
                    <a:pt x="4405" y="3232"/>
                  </a:cubicBezTo>
                  <a:cubicBezTo>
                    <a:pt x="4423" y="3232"/>
                    <a:pt x="4442" y="3231"/>
                    <a:pt x="4463" y="3228"/>
                  </a:cubicBezTo>
                  <a:cubicBezTo>
                    <a:pt x="4736" y="3196"/>
                    <a:pt x="4946" y="2954"/>
                    <a:pt x="5139" y="2906"/>
                  </a:cubicBezTo>
                  <a:cubicBezTo>
                    <a:pt x="5223" y="2884"/>
                    <a:pt x="5301" y="2874"/>
                    <a:pt x="5372" y="2874"/>
                  </a:cubicBezTo>
                  <a:cubicBezTo>
                    <a:pt x="5781" y="2874"/>
                    <a:pt x="5983" y="3208"/>
                    <a:pt x="5928" y="3647"/>
                  </a:cubicBezTo>
                  <a:cubicBezTo>
                    <a:pt x="5902" y="3710"/>
                    <a:pt x="5947" y="3774"/>
                    <a:pt x="5999" y="3774"/>
                  </a:cubicBezTo>
                  <a:cubicBezTo>
                    <a:pt x="6013" y="3774"/>
                    <a:pt x="6028" y="3769"/>
                    <a:pt x="6041" y="3759"/>
                  </a:cubicBezTo>
                  <a:cubicBezTo>
                    <a:pt x="6121" y="3711"/>
                    <a:pt x="6089" y="3598"/>
                    <a:pt x="6105" y="3518"/>
                  </a:cubicBezTo>
                  <a:cubicBezTo>
                    <a:pt x="6119" y="3050"/>
                    <a:pt x="5797" y="2708"/>
                    <a:pt x="5381" y="2708"/>
                  </a:cubicBezTo>
                  <a:cubicBezTo>
                    <a:pt x="5323" y="2708"/>
                    <a:pt x="5264" y="2714"/>
                    <a:pt x="5204" y="2728"/>
                  </a:cubicBezTo>
                  <a:cubicBezTo>
                    <a:pt x="4946" y="2745"/>
                    <a:pt x="4688" y="2986"/>
                    <a:pt x="4527" y="3050"/>
                  </a:cubicBezTo>
                  <a:cubicBezTo>
                    <a:pt x="4477" y="3060"/>
                    <a:pt x="4438" y="3067"/>
                    <a:pt x="4407" y="3067"/>
                  </a:cubicBezTo>
                  <a:cubicBezTo>
                    <a:pt x="4337" y="3067"/>
                    <a:pt x="4307" y="3033"/>
                    <a:pt x="4285" y="2921"/>
                  </a:cubicBezTo>
                  <a:cubicBezTo>
                    <a:pt x="4269" y="2551"/>
                    <a:pt x="4253" y="1939"/>
                    <a:pt x="4205" y="1472"/>
                  </a:cubicBezTo>
                  <a:cubicBezTo>
                    <a:pt x="4156" y="1295"/>
                    <a:pt x="4108" y="1070"/>
                    <a:pt x="3930" y="956"/>
                  </a:cubicBezTo>
                  <a:cubicBezTo>
                    <a:pt x="3855" y="926"/>
                    <a:pt x="3776" y="912"/>
                    <a:pt x="3696" y="912"/>
                  </a:cubicBezTo>
                  <a:cubicBezTo>
                    <a:pt x="3401" y="912"/>
                    <a:pt x="3094" y="1103"/>
                    <a:pt x="2916" y="1343"/>
                  </a:cubicBezTo>
                  <a:cubicBezTo>
                    <a:pt x="2820" y="1456"/>
                    <a:pt x="2706" y="1617"/>
                    <a:pt x="2562" y="1665"/>
                  </a:cubicBezTo>
                  <a:cubicBezTo>
                    <a:pt x="2539" y="1665"/>
                    <a:pt x="2516" y="1665"/>
                    <a:pt x="2498" y="1659"/>
                  </a:cubicBezTo>
                  <a:lnTo>
                    <a:pt x="2498" y="1659"/>
                  </a:lnTo>
                  <a:cubicBezTo>
                    <a:pt x="2496" y="1657"/>
                    <a:pt x="2490" y="1654"/>
                    <a:pt x="2481" y="1650"/>
                  </a:cubicBezTo>
                  <a:lnTo>
                    <a:pt x="2481" y="1650"/>
                  </a:lnTo>
                  <a:cubicBezTo>
                    <a:pt x="2481" y="1650"/>
                    <a:pt x="2481" y="1650"/>
                    <a:pt x="2481" y="1650"/>
                  </a:cubicBezTo>
                  <a:cubicBezTo>
                    <a:pt x="2384" y="1650"/>
                    <a:pt x="2272" y="1617"/>
                    <a:pt x="2191" y="1553"/>
                  </a:cubicBezTo>
                  <a:cubicBezTo>
                    <a:pt x="1966" y="1407"/>
                    <a:pt x="1821" y="1166"/>
                    <a:pt x="1660" y="941"/>
                  </a:cubicBezTo>
                  <a:cubicBezTo>
                    <a:pt x="1338" y="570"/>
                    <a:pt x="919" y="264"/>
                    <a:pt x="452" y="103"/>
                  </a:cubicBezTo>
                  <a:cubicBezTo>
                    <a:pt x="339" y="89"/>
                    <a:pt x="226" y="1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3985225" y="2392650"/>
              <a:ext cx="88175" cy="40450"/>
            </a:xfrm>
            <a:custGeom>
              <a:avLst/>
              <a:gdLst/>
              <a:ahLst/>
              <a:cxnLst/>
              <a:rect l="l" t="t" r="r" b="b"/>
              <a:pathLst>
                <a:path w="3527" h="1618" extrusionOk="0">
                  <a:moveTo>
                    <a:pt x="806" y="1"/>
                  </a:moveTo>
                  <a:cubicBezTo>
                    <a:pt x="640" y="1"/>
                    <a:pt x="505" y="138"/>
                    <a:pt x="402" y="254"/>
                  </a:cubicBezTo>
                  <a:cubicBezTo>
                    <a:pt x="258" y="399"/>
                    <a:pt x="97" y="544"/>
                    <a:pt x="32" y="737"/>
                  </a:cubicBezTo>
                  <a:cubicBezTo>
                    <a:pt x="32" y="786"/>
                    <a:pt x="0" y="850"/>
                    <a:pt x="48" y="898"/>
                  </a:cubicBezTo>
                  <a:cubicBezTo>
                    <a:pt x="57" y="907"/>
                    <a:pt x="70" y="911"/>
                    <a:pt x="83" y="911"/>
                  </a:cubicBezTo>
                  <a:cubicBezTo>
                    <a:pt x="119" y="911"/>
                    <a:pt x="161" y="885"/>
                    <a:pt x="161" y="850"/>
                  </a:cubicBezTo>
                  <a:lnTo>
                    <a:pt x="161" y="737"/>
                  </a:lnTo>
                  <a:cubicBezTo>
                    <a:pt x="193" y="705"/>
                    <a:pt x="241" y="608"/>
                    <a:pt x="290" y="576"/>
                  </a:cubicBezTo>
                  <a:cubicBezTo>
                    <a:pt x="434" y="415"/>
                    <a:pt x="628" y="174"/>
                    <a:pt x="773" y="142"/>
                  </a:cubicBezTo>
                  <a:cubicBezTo>
                    <a:pt x="777" y="142"/>
                    <a:pt x="780" y="142"/>
                    <a:pt x="784" y="142"/>
                  </a:cubicBezTo>
                  <a:cubicBezTo>
                    <a:pt x="1208" y="142"/>
                    <a:pt x="1226" y="1143"/>
                    <a:pt x="1450" y="1495"/>
                  </a:cubicBezTo>
                  <a:cubicBezTo>
                    <a:pt x="1474" y="1519"/>
                    <a:pt x="1506" y="1530"/>
                    <a:pt x="1538" y="1530"/>
                  </a:cubicBezTo>
                  <a:cubicBezTo>
                    <a:pt x="1570" y="1530"/>
                    <a:pt x="1602" y="1519"/>
                    <a:pt x="1626" y="1495"/>
                  </a:cubicBezTo>
                  <a:cubicBezTo>
                    <a:pt x="1658" y="1462"/>
                    <a:pt x="1675" y="1414"/>
                    <a:pt x="1707" y="1381"/>
                  </a:cubicBezTo>
                  <a:cubicBezTo>
                    <a:pt x="1804" y="1237"/>
                    <a:pt x="1901" y="1124"/>
                    <a:pt x="2030" y="1012"/>
                  </a:cubicBezTo>
                  <a:cubicBezTo>
                    <a:pt x="2157" y="897"/>
                    <a:pt x="2302" y="841"/>
                    <a:pt x="2446" y="841"/>
                  </a:cubicBezTo>
                  <a:cubicBezTo>
                    <a:pt x="2646" y="841"/>
                    <a:pt x="2846" y="949"/>
                    <a:pt x="2996" y="1156"/>
                  </a:cubicBezTo>
                  <a:cubicBezTo>
                    <a:pt x="3076" y="1269"/>
                    <a:pt x="3205" y="1462"/>
                    <a:pt x="3301" y="1591"/>
                  </a:cubicBezTo>
                  <a:cubicBezTo>
                    <a:pt x="3311" y="1610"/>
                    <a:pt x="3331" y="1618"/>
                    <a:pt x="3350" y="1618"/>
                  </a:cubicBezTo>
                  <a:cubicBezTo>
                    <a:pt x="3363" y="1618"/>
                    <a:pt x="3375" y="1614"/>
                    <a:pt x="3382" y="1607"/>
                  </a:cubicBezTo>
                  <a:cubicBezTo>
                    <a:pt x="3527" y="1542"/>
                    <a:pt x="3286" y="1334"/>
                    <a:pt x="3237" y="1237"/>
                  </a:cubicBezTo>
                  <a:cubicBezTo>
                    <a:pt x="3036" y="890"/>
                    <a:pt x="2742" y="693"/>
                    <a:pt x="2440" y="693"/>
                  </a:cubicBezTo>
                  <a:cubicBezTo>
                    <a:pt x="2209" y="693"/>
                    <a:pt x="1974" y="808"/>
                    <a:pt x="1772" y="1059"/>
                  </a:cubicBezTo>
                  <a:cubicBezTo>
                    <a:pt x="1723" y="1124"/>
                    <a:pt x="1594" y="1285"/>
                    <a:pt x="1546" y="1349"/>
                  </a:cubicBezTo>
                  <a:cubicBezTo>
                    <a:pt x="1450" y="1124"/>
                    <a:pt x="1385" y="834"/>
                    <a:pt x="1304" y="561"/>
                  </a:cubicBezTo>
                  <a:cubicBezTo>
                    <a:pt x="1224" y="367"/>
                    <a:pt x="1143" y="110"/>
                    <a:pt x="934" y="28"/>
                  </a:cubicBezTo>
                  <a:cubicBezTo>
                    <a:pt x="890" y="9"/>
                    <a:pt x="847" y="1"/>
                    <a:pt x="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3991650" y="2196750"/>
              <a:ext cx="170350" cy="108625"/>
            </a:xfrm>
            <a:custGeom>
              <a:avLst/>
              <a:gdLst/>
              <a:ahLst/>
              <a:cxnLst/>
              <a:rect l="l" t="t" r="r" b="b"/>
              <a:pathLst>
                <a:path w="6814" h="4345" extrusionOk="0">
                  <a:moveTo>
                    <a:pt x="6268" y="0"/>
                  </a:moveTo>
                  <a:cubicBezTo>
                    <a:pt x="5822" y="0"/>
                    <a:pt x="5478" y="510"/>
                    <a:pt x="5267" y="874"/>
                  </a:cubicBezTo>
                  <a:cubicBezTo>
                    <a:pt x="5058" y="1229"/>
                    <a:pt x="5009" y="1647"/>
                    <a:pt x="4897" y="2051"/>
                  </a:cubicBezTo>
                  <a:cubicBezTo>
                    <a:pt x="4880" y="2083"/>
                    <a:pt x="4880" y="2098"/>
                    <a:pt x="4865" y="2115"/>
                  </a:cubicBezTo>
                  <a:cubicBezTo>
                    <a:pt x="4865" y="2131"/>
                    <a:pt x="4848" y="2131"/>
                    <a:pt x="4848" y="2131"/>
                  </a:cubicBezTo>
                  <a:cubicBezTo>
                    <a:pt x="4800" y="2083"/>
                    <a:pt x="4607" y="1905"/>
                    <a:pt x="4478" y="1825"/>
                  </a:cubicBezTo>
                  <a:cubicBezTo>
                    <a:pt x="4253" y="1696"/>
                    <a:pt x="3995" y="1632"/>
                    <a:pt x="3737" y="1632"/>
                  </a:cubicBezTo>
                  <a:cubicBezTo>
                    <a:pt x="3495" y="1647"/>
                    <a:pt x="3254" y="1761"/>
                    <a:pt x="3061" y="1905"/>
                  </a:cubicBezTo>
                  <a:cubicBezTo>
                    <a:pt x="2836" y="2098"/>
                    <a:pt x="2707" y="2388"/>
                    <a:pt x="2593" y="2663"/>
                  </a:cubicBezTo>
                  <a:cubicBezTo>
                    <a:pt x="2529" y="2824"/>
                    <a:pt x="2529" y="3000"/>
                    <a:pt x="2464" y="3161"/>
                  </a:cubicBezTo>
                  <a:cubicBezTo>
                    <a:pt x="2449" y="3194"/>
                    <a:pt x="2417" y="3258"/>
                    <a:pt x="2400" y="3258"/>
                  </a:cubicBezTo>
                  <a:lnTo>
                    <a:pt x="2385" y="3258"/>
                  </a:lnTo>
                  <a:cubicBezTo>
                    <a:pt x="2336" y="3226"/>
                    <a:pt x="2303" y="3161"/>
                    <a:pt x="2256" y="3129"/>
                  </a:cubicBezTo>
                  <a:cubicBezTo>
                    <a:pt x="2013" y="2888"/>
                    <a:pt x="1756" y="2598"/>
                    <a:pt x="1401" y="2549"/>
                  </a:cubicBezTo>
                  <a:cubicBezTo>
                    <a:pt x="1335" y="2543"/>
                    <a:pt x="1267" y="2539"/>
                    <a:pt x="1198" y="2539"/>
                  </a:cubicBezTo>
                  <a:cubicBezTo>
                    <a:pt x="937" y="2539"/>
                    <a:pt x="675" y="2596"/>
                    <a:pt x="484" y="2775"/>
                  </a:cubicBezTo>
                  <a:cubicBezTo>
                    <a:pt x="338" y="2920"/>
                    <a:pt x="306" y="3129"/>
                    <a:pt x="242" y="3307"/>
                  </a:cubicBezTo>
                  <a:cubicBezTo>
                    <a:pt x="145" y="3629"/>
                    <a:pt x="1" y="3999"/>
                    <a:pt x="65" y="4321"/>
                  </a:cubicBezTo>
                  <a:cubicBezTo>
                    <a:pt x="81" y="4337"/>
                    <a:pt x="99" y="4345"/>
                    <a:pt x="116" y="4345"/>
                  </a:cubicBezTo>
                  <a:cubicBezTo>
                    <a:pt x="149" y="4345"/>
                    <a:pt x="177" y="4316"/>
                    <a:pt x="177" y="4273"/>
                  </a:cubicBezTo>
                  <a:cubicBezTo>
                    <a:pt x="177" y="3934"/>
                    <a:pt x="291" y="3597"/>
                    <a:pt x="403" y="3275"/>
                  </a:cubicBezTo>
                  <a:cubicBezTo>
                    <a:pt x="452" y="3114"/>
                    <a:pt x="499" y="2920"/>
                    <a:pt x="645" y="2824"/>
                  </a:cubicBezTo>
                  <a:cubicBezTo>
                    <a:pt x="799" y="2718"/>
                    <a:pt x="987" y="2675"/>
                    <a:pt x="1175" y="2675"/>
                  </a:cubicBezTo>
                  <a:cubicBezTo>
                    <a:pt x="1303" y="2675"/>
                    <a:pt x="1430" y="2694"/>
                    <a:pt x="1547" y="2727"/>
                  </a:cubicBezTo>
                  <a:cubicBezTo>
                    <a:pt x="1837" y="2856"/>
                    <a:pt x="2030" y="3129"/>
                    <a:pt x="2256" y="3339"/>
                  </a:cubicBezTo>
                  <a:cubicBezTo>
                    <a:pt x="2309" y="3386"/>
                    <a:pt x="2357" y="3408"/>
                    <a:pt x="2402" y="3408"/>
                  </a:cubicBezTo>
                  <a:cubicBezTo>
                    <a:pt x="2479" y="3408"/>
                    <a:pt x="2543" y="3344"/>
                    <a:pt x="2593" y="3243"/>
                  </a:cubicBezTo>
                  <a:cubicBezTo>
                    <a:pt x="2674" y="3065"/>
                    <a:pt x="2674" y="2839"/>
                    <a:pt x="2739" y="2663"/>
                  </a:cubicBezTo>
                  <a:cubicBezTo>
                    <a:pt x="2836" y="2437"/>
                    <a:pt x="2948" y="2212"/>
                    <a:pt x="3125" y="2051"/>
                  </a:cubicBezTo>
                  <a:cubicBezTo>
                    <a:pt x="3302" y="1905"/>
                    <a:pt x="3560" y="1793"/>
                    <a:pt x="3737" y="1793"/>
                  </a:cubicBezTo>
                  <a:cubicBezTo>
                    <a:pt x="3978" y="1793"/>
                    <a:pt x="4253" y="1857"/>
                    <a:pt x="4494" y="2018"/>
                  </a:cubicBezTo>
                  <a:cubicBezTo>
                    <a:pt x="4607" y="2083"/>
                    <a:pt x="4719" y="2259"/>
                    <a:pt x="4848" y="2292"/>
                  </a:cubicBezTo>
                  <a:cubicBezTo>
                    <a:pt x="5074" y="2259"/>
                    <a:pt x="5058" y="1970"/>
                    <a:pt x="5123" y="1793"/>
                  </a:cubicBezTo>
                  <a:cubicBezTo>
                    <a:pt x="5219" y="1325"/>
                    <a:pt x="5331" y="971"/>
                    <a:pt x="5621" y="601"/>
                  </a:cubicBezTo>
                  <a:cubicBezTo>
                    <a:pt x="5820" y="350"/>
                    <a:pt x="6051" y="153"/>
                    <a:pt x="6270" y="153"/>
                  </a:cubicBezTo>
                  <a:cubicBezTo>
                    <a:pt x="6318" y="153"/>
                    <a:pt x="6365" y="162"/>
                    <a:pt x="6411" y="182"/>
                  </a:cubicBezTo>
                  <a:cubicBezTo>
                    <a:pt x="6459" y="198"/>
                    <a:pt x="6604" y="279"/>
                    <a:pt x="6716" y="327"/>
                  </a:cubicBezTo>
                  <a:cubicBezTo>
                    <a:pt x="6749" y="327"/>
                    <a:pt x="6798" y="294"/>
                    <a:pt x="6798" y="262"/>
                  </a:cubicBezTo>
                  <a:cubicBezTo>
                    <a:pt x="6813" y="182"/>
                    <a:pt x="6733" y="150"/>
                    <a:pt x="6669" y="133"/>
                  </a:cubicBezTo>
                  <a:cubicBezTo>
                    <a:pt x="6604" y="101"/>
                    <a:pt x="6540" y="54"/>
                    <a:pt x="6476" y="37"/>
                  </a:cubicBezTo>
                  <a:cubicBezTo>
                    <a:pt x="6404" y="12"/>
                    <a:pt x="6335" y="0"/>
                    <a:pt x="6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3965475" y="2127425"/>
              <a:ext cx="174375" cy="96650"/>
            </a:xfrm>
            <a:custGeom>
              <a:avLst/>
              <a:gdLst/>
              <a:ahLst/>
              <a:cxnLst/>
              <a:rect l="l" t="t" r="r" b="b"/>
              <a:pathLst>
                <a:path w="6975" h="3866" extrusionOk="0">
                  <a:moveTo>
                    <a:pt x="6305" y="0"/>
                  </a:moveTo>
                  <a:cubicBezTo>
                    <a:pt x="6271" y="0"/>
                    <a:pt x="6237" y="2"/>
                    <a:pt x="6202" y="7"/>
                  </a:cubicBezTo>
                  <a:cubicBezTo>
                    <a:pt x="5670" y="56"/>
                    <a:pt x="5525" y="604"/>
                    <a:pt x="5300" y="1006"/>
                  </a:cubicBezTo>
                  <a:cubicBezTo>
                    <a:pt x="5199" y="1099"/>
                    <a:pt x="5089" y="1121"/>
                    <a:pt x="4963" y="1121"/>
                  </a:cubicBezTo>
                  <a:cubicBezTo>
                    <a:pt x="4849" y="1121"/>
                    <a:pt x="4721" y="1103"/>
                    <a:pt x="4574" y="1103"/>
                  </a:cubicBezTo>
                  <a:cubicBezTo>
                    <a:pt x="4526" y="1096"/>
                    <a:pt x="4479" y="1093"/>
                    <a:pt x="4433" y="1093"/>
                  </a:cubicBezTo>
                  <a:cubicBezTo>
                    <a:pt x="3766" y="1093"/>
                    <a:pt x="3285" y="1723"/>
                    <a:pt x="3028" y="2311"/>
                  </a:cubicBezTo>
                  <a:cubicBezTo>
                    <a:pt x="3028" y="2366"/>
                    <a:pt x="2934" y="2527"/>
                    <a:pt x="2927" y="2552"/>
                  </a:cubicBezTo>
                  <a:lnTo>
                    <a:pt x="2884" y="2552"/>
                  </a:lnTo>
                  <a:lnTo>
                    <a:pt x="2884" y="2537"/>
                  </a:lnTo>
                  <a:cubicBezTo>
                    <a:pt x="2592" y="2210"/>
                    <a:pt x="2267" y="2010"/>
                    <a:pt x="1889" y="2010"/>
                  </a:cubicBezTo>
                  <a:cubicBezTo>
                    <a:pt x="1746" y="2010"/>
                    <a:pt x="1594" y="2039"/>
                    <a:pt x="1434" y="2101"/>
                  </a:cubicBezTo>
                  <a:cubicBezTo>
                    <a:pt x="855" y="2294"/>
                    <a:pt x="532" y="2827"/>
                    <a:pt x="242" y="3342"/>
                  </a:cubicBezTo>
                  <a:cubicBezTo>
                    <a:pt x="161" y="3486"/>
                    <a:pt x="32" y="3647"/>
                    <a:pt x="0" y="3808"/>
                  </a:cubicBezTo>
                  <a:cubicBezTo>
                    <a:pt x="10" y="3845"/>
                    <a:pt x="45" y="3866"/>
                    <a:pt x="79" y="3866"/>
                  </a:cubicBezTo>
                  <a:cubicBezTo>
                    <a:pt x="106" y="3866"/>
                    <a:pt x="132" y="3853"/>
                    <a:pt x="146" y="3825"/>
                  </a:cubicBezTo>
                  <a:cubicBezTo>
                    <a:pt x="513" y="3106"/>
                    <a:pt x="1009" y="2157"/>
                    <a:pt x="1898" y="2157"/>
                  </a:cubicBezTo>
                  <a:cubicBezTo>
                    <a:pt x="1947" y="2157"/>
                    <a:pt x="1996" y="2160"/>
                    <a:pt x="2046" y="2166"/>
                  </a:cubicBezTo>
                  <a:cubicBezTo>
                    <a:pt x="2255" y="2198"/>
                    <a:pt x="2433" y="2311"/>
                    <a:pt x="2594" y="2455"/>
                  </a:cubicBezTo>
                  <a:cubicBezTo>
                    <a:pt x="2674" y="2537"/>
                    <a:pt x="2738" y="2633"/>
                    <a:pt x="2852" y="2681"/>
                  </a:cubicBezTo>
                  <a:cubicBezTo>
                    <a:pt x="2883" y="2695"/>
                    <a:pt x="2910" y="2701"/>
                    <a:pt x="2933" y="2701"/>
                  </a:cubicBezTo>
                  <a:cubicBezTo>
                    <a:pt x="3045" y="2701"/>
                    <a:pt x="3086" y="2562"/>
                    <a:pt x="3125" y="2455"/>
                  </a:cubicBezTo>
                  <a:cubicBezTo>
                    <a:pt x="3345" y="1905"/>
                    <a:pt x="3811" y="1247"/>
                    <a:pt x="4404" y="1247"/>
                  </a:cubicBezTo>
                  <a:cubicBezTo>
                    <a:pt x="4417" y="1247"/>
                    <a:pt x="4431" y="1247"/>
                    <a:pt x="4446" y="1248"/>
                  </a:cubicBezTo>
                  <a:cubicBezTo>
                    <a:pt x="4462" y="1247"/>
                    <a:pt x="4479" y="1247"/>
                    <a:pt x="4496" y="1247"/>
                  </a:cubicBezTo>
                  <a:cubicBezTo>
                    <a:pt x="4649" y="1247"/>
                    <a:pt x="4816" y="1278"/>
                    <a:pt x="4973" y="1278"/>
                  </a:cubicBezTo>
                  <a:cubicBezTo>
                    <a:pt x="5139" y="1278"/>
                    <a:pt x="5295" y="1243"/>
                    <a:pt x="5412" y="1103"/>
                  </a:cubicBezTo>
                  <a:cubicBezTo>
                    <a:pt x="5541" y="941"/>
                    <a:pt x="5590" y="733"/>
                    <a:pt x="5702" y="555"/>
                  </a:cubicBezTo>
                  <a:cubicBezTo>
                    <a:pt x="5815" y="346"/>
                    <a:pt x="6041" y="168"/>
                    <a:pt x="6234" y="168"/>
                  </a:cubicBezTo>
                  <a:cubicBezTo>
                    <a:pt x="6257" y="165"/>
                    <a:pt x="6279" y="163"/>
                    <a:pt x="6301" y="163"/>
                  </a:cubicBezTo>
                  <a:cubicBezTo>
                    <a:pt x="6482" y="163"/>
                    <a:pt x="6647" y="270"/>
                    <a:pt x="6862" y="314"/>
                  </a:cubicBezTo>
                  <a:cubicBezTo>
                    <a:pt x="6975" y="297"/>
                    <a:pt x="6943" y="136"/>
                    <a:pt x="6846" y="136"/>
                  </a:cubicBezTo>
                  <a:cubicBezTo>
                    <a:pt x="6668" y="69"/>
                    <a:pt x="6492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3952575" y="2082825"/>
              <a:ext cx="133100" cy="81225"/>
            </a:xfrm>
            <a:custGeom>
              <a:avLst/>
              <a:gdLst/>
              <a:ahLst/>
              <a:cxnLst/>
              <a:rect l="l" t="t" r="r" b="b"/>
              <a:pathLst>
                <a:path w="5324" h="3249" extrusionOk="0">
                  <a:moveTo>
                    <a:pt x="4844" y="0"/>
                  </a:moveTo>
                  <a:cubicBezTo>
                    <a:pt x="4670" y="0"/>
                    <a:pt x="4493" y="47"/>
                    <a:pt x="4350" y="133"/>
                  </a:cubicBezTo>
                  <a:cubicBezTo>
                    <a:pt x="4253" y="197"/>
                    <a:pt x="4188" y="294"/>
                    <a:pt x="4124" y="406"/>
                  </a:cubicBezTo>
                  <a:cubicBezTo>
                    <a:pt x="4050" y="505"/>
                    <a:pt x="4043" y="547"/>
                    <a:pt x="4000" y="547"/>
                  </a:cubicBezTo>
                  <a:cubicBezTo>
                    <a:pt x="3987" y="547"/>
                    <a:pt x="3970" y="543"/>
                    <a:pt x="3948" y="535"/>
                  </a:cubicBezTo>
                  <a:cubicBezTo>
                    <a:pt x="3787" y="455"/>
                    <a:pt x="3609" y="413"/>
                    <a:pt x="3432" y="413"/>
                  </a:cubicBezTo>
                  <a:cubicBezTo>
                    <a:pt x="3184" y="413"/>
                    <a:pt x="2937" y="495"/>
                    <a:pt x="2739" y="664"/>
                  </a:cubicBezTo>
                  <a:cubicBezTo>
                    <a:pt x="2449" y="938"/>
                    <a:pt x="2320" y="1325"/>
                    <a:pt x="2191" y="1695"/>
                  </a:cubicBezTo>
                  <a:cubicBezTo>
                    <a:pt x="2182" y="1744"/>
                    <a:pt x="2172" y="1764"/>
                    <a:pt x="2140" y="1764"/>
                  </a:cubicBezTo>
                  <a:cubicBezTo>
                    <a:pt x="2119" y="1764"/>
                    <a:pt x="2090" y="1756"/>
                    <a:pt x="2047" y="1744"/>
                  </a:cubicBezTo>
                  <a:cubicBezTo>
                    <a:pt x="1775" y="1619"/>
                    <a:pt x="1448" y="1479"/>
                    <a:pt x="1138" y="1479"/>
                  </a:cubicBezTo>
                  <a:cubicBezTo>
                    <a:pt x="1006" y="1479"/>
                    <a:pt x="878" y="1504"/>
                    <a:pt x="758" y="1566"/>
                  </a:cubicBezTo>
                  <a:cubicBezTo>
                    <a:pt x="387" y="1872"/>
                    <a:pt x="194" y="2323"/>
                    <a:pt x="65" y="2774"/>
                  </a:cubicBezTo>
                  <a:cubicBezTo>
                    <a:pt x="18" y="2903"/>
                    <a:pt x="18" y="3048"/>
                    <a:pt x="1" y="3176"/>
                  </a:cubicBezTo>
                  <a:cubicBezTo>
                    <a:pt x="1" y="3193"/>
                    <a:pt x="18" y="3225"/>
                    <a:pt x="18" y="3225"/>
                  </a:cubicBezTo>
                  <a:cubicBezTo>
                    <a:pt x="33" y="3241"/>
                    <a:pt x="53" y="3248"/>
                    <a:pt x="72" y="3248"/>
                  </a:cubicBezTo>
                  <a:cubicBezTo>
                    <a:pt x="110" y="3248"/>
                    <a:pt x="146" y="3220"/>
                    <a:pt x="146" y="3176"/>
                  </a:cubicBezTo>
                  <a:cubicBezTo>
                    <a:pt x="146" y="2903"/>
                    <a:pt x="243" y="2629"/>
                    <a:pt x="355" y="2371"/>
                  </a:cubicBezTo>
                  <a:cubicBezTo>
                    <a:pt x="484" y="2113"/>
                    <a:pt x="630" y="1840"/>
                    <a:pt x="855" y="1679"/>
                  </a:cubicBezTo>
                  <a:cubicBezTo>
                    <a:pt x="951" y="1644"/>
                    <a:pt x="1050" y="1630"/>
                    <a:pt x="1150" y="1630"/>
                  </a:cubicBezTo>
                  <a:cubicBezTo>
                    <a:pt x="1422" y="1630"/>
                    <a:pt x="1703" y="1738"/>
                    <a:pt x="1950" y="1856"/>
                  </a:cubicBezTo>
                  <a:cubicBezTo>
                    <a:pt x="2003" y="1882"/>
                    <a:pt x="2067" y="1909"/>
                    <a:pt x="2123" y="1909"/>
                  </a:cubicBezTo>
                  <a:cubicBezTo>
                    <a:pt x="2136" y="1909"/>
                    <a:pt x="2148" y="1907"/>
                    <a:pt x="2159" y="1905"/>
                  </a:cubicBezTo>
                  <a:cubicBezTo>
                    <a:pt x="2240" y="1905"/>
                    <a:pt x="2288" y="1856"/>
                    <a:pt x="2305" y="1791"/>
                  </a:cubicBezTo>
                  <a:cubicBezTo>
                    <a:pt x="2352" y="1679"/>
                    <a:pt x="2401" y="1566"/>
                    <a:pt x="2434" y="1454"/>
                  </a:cubicBezTo>
                  <a:cubicBezTo>
                    <a:pt x="2546" y="1196"/>
                    <a:pt x="2659" y="938"/>
                    <a:pt x="2868" y="760"/>
                  </a:cubicBezTo>
                  <a:cubicBezTo>
                    <a:pt x="2964" y="664"/>
                    <a:pt x="3254" y="584"/>
                    <a:pt x="3336" y="567"/>
                  </a:cubicBezTo>
                  <a:cubicBezTo>
                    <a:pt x="3362" y="565"/>
                    <a:pt x="3387" y="564"/>
                    <a:pt x="3412" y="564"/>
                  </a:cubicBezTo>
                  <a:cubicBezTo>
                    <a:pt x="3582" y="564"/>
                    <a:pt x="3716" y="610"/>
                    <a:pt x="3899" y="681"/>
                  </a:cubicBezTo>
                  <a:cubicBezTo>
                    <a:pt x="3939" y="688"/>
                    <a:pt x="3979" y="696"/>
                    <a:pt x="4018" y="696"/>
                  </a:cubicBezTo>
                  <a:cubicBezTo>
                    <a:pt x="4056" y="696"/>
                    <a:pt x="4092" y="688"/>
                    <a:pt x="4124" y="664"/>
                  </a:cubicBezTo>
                  <a:cubicBezTo>
                    <a:pt x="4237" y="552"/>
                    <a:pt x="4302" y="374"/>
                    <a:pt x="4431" y="277"/>
                  </a:cubicBezTo>
                  <a:cubicBezTo>
                    <a:pt x="4575" y="165"/>
                    <a:pt x="4688" y="165"/>
                    <a:pt x="4897" y="165"/>
                  </a:cubicBezTo>
                  <a:cubicBezTo>
                    <a:pt x="5011" y="181"/>
                    <a:pt x="5090" y="165"/>
                    <a:pt x="5172" y="262"/>
                  </a:cubicBezTo>
                  <a:cubicBezTo>
                    <a:pt x="5186" y="281"/>
                    <a:pt x="5205" y="289"/>
                    <a:pt x="5225" y="289"/>
                  </a:cubicBezTo>
                  <a:cubicBezTo>
                    <a:pt x="5273" y="289"/>
                    <a:pt x="5323" y="243"/>
                    <a:pt x="5300" y="197"/>
                  </a:cubicBezTo>
                  <a:cubicBezTo>
                    <a:pt x="5284" y="133"/>
                    <a:pt x="5236" y="101"/>
                    <a:pt x="5187" y="69"/>
                  </a:cubicBezTo>
                  <a:cubicBezTo>
                    <a:pt x="5082" y="22"/>
                    <a:pt x="4964" y="0"/>
                    <a:pt x="4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3927625" y="2061725"/>
              <a:ext cx="80450" cy="55650"/>
            </a:xfrm>
            <a:custGeom>
              <a:avLst/>
              <a:gdLst/>
              <a:ahLst/>
              <a:cxnLst/>
              <a:rect l="l" t="t" r="r" b="b"/>
              <a:pathLst>
                <a:path w="3218" h="2226" extrusionOk="0">
                  <a:moveTo>
                    <a:pt x="2780" y="0"/>
                  </a:moveTo>
                  <a:cubicBezTo>
                    <a:pt x="2318" y="0"/>
                    <a:pt x="1874" y="342"/>
                    <a:pt x="1804" y="816"/>
                  </a:cubicBezTo>
                  <a:cubicBezTo>
                    <a:pt x="1772" y="816"/>
                    <a:pt x="1740" y="799"/>
                    <a:pt x="1724" y="799"/>
                  </a:cubicBezTo>
                  <a:cubicBezTo>
                    <a:pt x="1579" y="754"/>
                    <a:pt x="1447" y="734"/>
                    <a:pt x="1328" y="734"/>
                  </a:cubicBezTo>
                  <a:cubicBezTo>
                    <a:pt x="721" y="734"/>
                    <a:pt x="423" y="1265"/>
                    <a:pt x="114" y="1830"/>
                  </a:cubicBezTo>
                  <a:cubicBezTo>
                    <a:pt x="81" y="1943"/>
                    <a:pt x="0" y="2088"/>
                    <a:pt x="17" y="2184"/>
                  </a:cubicBezTo>
                  <a:cubicBezTo>
                    <a:pt x="31" y="2213"/>
                    <a:pt x="55" y="2226"/>
                    <a:pt x="78" y="2226"/>
                  </a:cubicBezTo>
                  <a:cubicBezTo>
                    <a:pt x="107" y="2226"/>
                    <a:pt x="137" y="2205"/>
                    <a:pt x="146" y="2169"/>
                  </a:cubicBezTo>
                  <a:cubicBezTo>
                    <a:pt x="258" y="1750"/>
                    <a:pt x="565" y="1299"/>
                    <a:pt x="855" y="1009"/>
                  </a:cubicBezTo>
                  <a:cubicBezTo>
                    <a:pt x="995" y="910"/>
                    <a:pt x="1153" y="870"/>
                    <a:pt x="1316" y="870"/>
                  </a:cubicBezTo>
                  <a:cubicBezTo>
                    <a:pt x="1472" y="870"/>
                    <a:pt x="1632" y="906"/>
                    <a:pt x="1789" y="960"/>
                  </a:cubicBezTo>
                  <a:cubicBezTo>
                    <a:pt x="1812" y="972"/>
                    <a:pt x="1832" y="977"/>
                    <a:pt x="1851" y="977"/>
                  </a:cubicBezTo>
                  <a:cubicBezTo>
                    <a:pt x="1912" y="977"/>
                    <a:pt x="1950" y="922"/>
                    <a:pt x="1950" y="848"/>
                  </a:cubicBezTo>
                  <a:cubicBezTo>
                    <a:pt x="1965" y="687"/>
                    <a:pt x="2094" y="462"/>
                    <a:pt x="2240" y="333"/>
                  </a:cubicBezTo>
                  <a:cubicBezTo>
                    <a:pt x="2377" y="223"/>
                    <a:pt x="2642" y="148"/>
                    <a:pt x="2817" y="148"/>
                  </a:cubicBezTo>
                  <a:cubicBezTo>
                    <a:pt x="2848" y="148"/>
                    <a:pt x="2875" y="150"/>
                    <a:pt x="2899" y="155"/>
                  </a:cubicBezTo>
                  <a:cubicBezTo>
                    <a:pt x="2981" y="155"/>
                    <a:pt x="3045" y="204"/>
                    <a:pt x="3125" y="219"/>
                  </a:cubicBezTo>
                  <a:cubicBezTo>
                    <a:pt x="3130" y="221"/>
                    <a:pt x="3136" y="222"/>
                    <a:pt x="3141" y="222"/>
                  </a:cubicBezTo>
                  <a:cubicBezTo>
                    <a:pt x="3183" y="222"/>
                    <a:pt x="3218" y="166"/>
                    <a:pt x="3189" y="123"/>
                  </a:cubicBezTo>
                  <a:cubicBezTo>
                    <a:pt x="3142" y="58"/>
                    <a:pt x="3060" y="43"/>
                    <a:pt x="2996" y="26"/>
                  </a:cubicBezTo>
                  <a:cubicBezTo>
                    <a:pt x="2925" y="9"/>
                    <a:pt x="2852" y="0"/>
                    <a:pt x="2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3851525" y="1955650"/>
              <a:ext cx="57025" cy="105600"/>
            </a:xfrm>
            <a:custGeom>
              <a:avLst/>
              <a:gdLst/>
              <a:ahLst/>
              <a:cxnLst/>
              <a:rect l="l" t="t" r="r" b="b"/>
              <a:pathLst>
                <a:path w="2281" h="4224" extrusionOk="0">
                  <a:moveTo>
                    <a:pt x="2203" y="1"/>
                  </a:moveTo>
                  <a:cubicBezTo>
                    <a:pt x="2170" y="1"/>
                    <a:pt x="2129" y="10"/>
                    <a:pt x="2095" y="17"/>
                  </a:cubicBezTo>
                  <a:cubicBezTo>
                    <a:pt x="1917" y="49"/>
                    <a:pt x="1773" y="195"/>
                    <a:pt x="1659" y="356"/>
                  </a:cubicBezTo>
                  <a:cubicBezTo>
                    <a:pt x="1579" y="453"/>
                    <a:pt x="1466" y="581"/>
                    <a:pt x="1386" y="710"/>
                  </a:cubicBezTo>
                  <a:cubicBezTo>
                    <a:pt x="1176" y="983"/>
                    <a:pt x="1193" y="1338"/>
                    <a:pt x="1273" y="1644"/>
                  </a:cubicBezTo>
                  <a:cubicBezTo>
                    <a:pt x="1322" y="1805"/>
                    <a:pt x="1401" y="1950"/>
                    <a:pt x="1450" y="2095"/>
                  </a:cubicBezTo>
                  <a:cubicBezTo>
                    <a:pt x="1374" y="2084"/>
                    <a:pt x="1295" y="2079"/>
                    <a:pt x="1216" y="2079"/>
                  </a:cubicBezTo>
                  <a:cubicBezTo>
                    <a:pt x="832" y="2079"/>
                    <a:pt x="443" y="2217"/>
                    <a:pt x="242" y="2579"/>
                  </a:cubicBezTo>
                  <a:cubicBezTo>
                    <a:pt x="97" y="2820"/>
                    <a:pt x="1" y="3126"/>
                    <a:pt x="49" y="3416"/>
                  </a:cubicBezTo>
                  <a:cubicBezTo>
                    <a:pt x="97" y="3689"/>
                    <a:pt x="162" y="4028"/>
                    <a:pt x="371" y="4221"/>
                  </a:cubicBezTo>
                  <a:cubicBezTo>
                    <a:pt x="377" y="4223"/>
                    <a:pt x="384" y="4224"/>
                    <a:pt x="390" y="4224"/>
                  </a:cubicBezTo>
                  <a:cubicBezTo>
                    <a:pt x="444" y="4224"/>
                    <a:pt x="481" y="4166"/>
                    <a:pt x="452" y="4108"/>
                  </a:cubicBezTo>
                  <a:cubicBezTo>
                    <a:pt x="177" y="3689"/>
                    <a:pt x="97" y="3255"/>
                    <a:pt x="291" y="2820"/>
                  </a:cubicBezTo>
                  <a:cubicBezTo>
                    <a:pt x="403" y="2546"/>
                    <a:pt x="645" y="2289"/>
                    <a:pt x="950" y="2256"/>
                  </a:cubicBezTo>
                  <a:cubicBezTo>
                    <a:pt x="1008" y="2240"/>
                    <a:pt x="1125" y="2236"/>
                    <a:pt x="1235" y="2236"/>
                  </a:cubicBezTo>
                  <a:cubicBezTo>
                    <a:pt x="1342" y="2236"/>
                    <a:pt x="1443" y="2240"/>
                    <a:pt x="1483" y="2240"/>
                  </a:cubicBezTo>
                  <a:cubicBezTo>
                    <a:pt x="1506" y="2246"/>
                    <a:pt x="1527" y="2250"/>
                    <a:pt x="1547" y="2250"/>
                  </a:cubicBezTo>
                  <a:cubicBezTo>
                    <a:pt x="1623" y="2250"/>
                    <a:pt x="1666" y="2201"/>
                    <a:pt x="1627" y="2111"/>
                  </a:cubicBezTo>
                  <a:cubicBezTo>
                    <a:pt x="1450" y="1741"/>
                    <a:pt x="1289" y="1338"/>
                    <a:pt x="1401" y="983"/>
                  </a:cubicBezTo>
                  <a:cubicBezTo>
                    <a:pt x="1483" y="807"/>
                    <a:pt x="1627" y="629"/>
                    <a:pt x="1773" y="468"/>
                  </a:cubicBezTo>
                  <a:cubicBezTo>
                    <a:pt x="1852" y="339"/>
                    <a:pt x="1949" y="210"/>
                    <a:pt x="2095" y="178"/>
                  </a:cubicBezTo>
                  <a:cubicBezTo>
                    <a:pt x="2159" y="163"/>
                    <a:pt x="2271" y="178"/>
                    <a:pt x="2271" y="81"/>
                  </a:cubicBezTo>
                  <a:cubicBezTo>
                    <a:pt x="2281" y="18"/>
                    <a:pt x="2248" y="1"/>
                    <a:pt x="2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3789900" y="1931650"/>
              <a:ext cx="65175" cy="123700"/>
            </a:xfrm>
            <a:custGeom>
              <a:avLst/>
              <a:gdLst/>
              <a:ahLst/>
              <a:cxnLst/>
              <a:rect l="l" t="t" r="r" b="b"/>
              <a:pathLst>
                <a:path w="2607" h="4948" extrusionOk="0">
                  <a:moveTo>
                    <a:pt x="2517" y="0"/>
                  </a:moveTo>
                  <a:cubicBezTo>
                    <a:pt x="2505" y="0"/>
                    <a:pt x="2492" y="3"/>
                    <a:pt x="2481" y="11"/>
                  </a:cubicBezTo>
                  <a:cubicBezTo>
                    <a:pt x="2417" y="75"/>
                    <a:pt x="2352" y="156"/>
                    <a:pt x="2273" y="221"/>
                  </a:cubicBezTo>
                  <a:cubicBezTo>
                    <a:pt x="1983" y="526"/>
                    <a:pt x="1676" y="687"/>
                    <a:pt x="1354" y="977"/>
                  </a:cubicBezTo>
                  <a:cubicBezTo>
                    <a:pt x="1225" y="1123"/>
                    <a:pt x="1081" y="1284"/>
                    <a:pt x="1032" y="1492"/>
                  </a:cubicBezTo>
                  <a:cubicBezTo>
                    <a:pt x="967" y="1815"/>
                    <a:pt x="1016" y="2169"/>
                    <a:pt x="1193" y="2443"/>
                  </a:cubicBezTo>
                  <a:cubicBezTo>
                    <a:pt x="1193" y="2459"/>
                    <a:pt x="1210" y="2491"/>
                    <a:pt x="1225" y="2508"/>
                  </a:cubicBezTo>
                  <a:cubicBezTo>
                    <a:pt x="887" y="2572"/>
                    <a:pt x="501" y="2637"/>
                    <a:pt x="308" y="2942"/>
                  </a:cubicBezTo>
                  <a:cubicBezTo>
                    <a:pt x="98" y="3425"/>
                    <a:pt x="1" y="3957"/>
                    <a:pt x="18" y="4488"/>
                  </a:cubicBezTo>
                  <a:cubicBezTo>
                    <a:pt x="33" y="4617"/>
                    <a:pt x="50" y="4827"/>
                    <a:pt x="130" y="4939"/>
                  </a:cubicBezTo>
                  <a:cubicBezTo>
                    <a:pt x="139" y="4945"/>
                    <a:pt x="149" y="4948"/>
                    <a:pt x="160" y="4948"/>
                  </a:cubicBezTo>
                  <a:cubicBezTo>
                    <a:pt x="205" y="4948"/>
                    <a:pt x="253" y="4898"/>
                    <a:pt x="226" y="4859"/>
                  </a:cubicBezTo>
                  <a:cubicBezTo>
                    <a:pt x="147" y="4569"/>
                    <a:pt x="130" y="4279"/>
                    <a:pt x="179" y="4005"/>
                  </a:cubicBezTo>
                  <a:cubicBezTo>
                    <a:pt x="226" y="3667"/>
                    <a:pt x="291" y="3329"/>
                    <a:pt x="420" y="3023"/>
                  </a:cubicBezTo>
                  <a:cubicBezTo>
                    <a:pt x="597" y="2733"/>
                    <a:pt x="1048" y="2684"/>
                    <a:pt x="1306" y="2652"/>
                  </a:cubicBezTo>
                  <a:cubicBezTo>
                    <a:pt x="1418" y="2652"/>
                    <a:pt x="1418" y="2540"/>
                    <a:pt x="1354" y="2459"/>
                  </a:cubicBezTo>
                  <a:cubicBezTo>
                    <a:pt x="1128" y="2104"/>
                    <a:pt x="1048" y="1606"/>
                    <a:pt x="1289" y="1284"/>
                  </a:cubicBezTo>
                  <a:cubicBezTo>
                    <a:pt x="1515" y="945"/>
                    <a:pt x="1918" y="768"/>
                    <a:pt x="2208" y="494"/>
                  </a:cubicBezTo>
                  <a:cubicBezTo>
                    <a:pt x="2337" y="350"/>
                    <a:pt x="2514" y="253"/>
                    <a:pt x="2595" y="75"/>
                  </a:cubicBezTo>
                  <a:cubicBezTo>
                    <a:pt x="2607" y="38"/>
                    <a:pt x="2561" y="0"/>
                    <a:pt x="2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3732350" y="1954450"/>
              <a:ext cx="29400" cy="91200"/>
            </a:xfrm>
            <a:custGeom>
              <a:avLst/>
              <a:gdLst/>
              <a:ahLst/>
              <a:cxnLst/>
              <a:rect l="l" t="t" r="r" b="b"/>
              <a:pathLst>
                <a:path w="1176" h="3648" extrusionOk="0">
                  <a:moveTo>
                    <a:pt x="886" y="1"/>
                  </a:moveTo>
                  <a:cubicBezTo>
                    <a:pt x="741" y="65"/>
                    <a:pt x="677" y="258"/>
                    <a:pt x="596" y="387"/>
                  </a:cubicBezTo>
                  <a:cubicBezTo>
                    <a:pt x="435" y="823"/>
                    <a:pt x="484" y="1467"/>
                    <a:pt x="870" y="1757"/>
                  </a:cubicBezTo>
                  <a:cubicBezTo>
                    <a:pt x="853" y="1772"/>
                    <a:pt x="838" y="1772"/>
                    <a:pt x="806" y="1789"/>
                  </a:cubicBezTo>
                  <a:cubicBezTo>
                    <a:pt x="258" y="1998"/>
                    <a:pt x="0" y="2465"/>
                    <a:pt x="241" y="3045"/>
                  </a:cubicBezTo>
                  <a:cubicBezTo>
                    <a:pt x="338" y="3254"/>
                    <a:pt x="484" y="3447"/>
                    <a:pt x="628" y="3625"/>
                  </a:cubicBezTo>
                  <a:cubicBezTo>
                    <a:pt x="640" y="3636"/>
                    <a:pt x="659" y="3648"/>
                    <a:pt x="681" y="3648"/>
                  </a:cubicBezTo>
                  <a:cubicBezTo>
                    <a:pt x="690" y="3648"/>
                    <a:pt x="700" y="3646"/>
                    <a:pt x="709" y="3641"/>
                  </a:cubicBezTo>
                  <a:cubicBezTo>
                    <a:pt x="741" y="3625"/>
                    <a:pt x="757" y="3561"/>
                    <a:pt x="725" y="3529"/>
                  </a:cubicBezTo>
                  <a:cubicBezTo>
                    <a:pt x="290" y="3029"/>
                    <a:pt x="16" y="2320"/>
                    <a:pt x="725" y="1982"/>
                  </a:cubicBezTo>
                  <a:cubicBezTo>
                    <a:pt x="821" y="1918"/>
                    <a:pt x="1175" y="1837"/>
                    <a:pt x="1014" y="1692"/>
                  </a:cubicBezTo>
                  <a:cubicBezTo>
                    <a:pt x="950" y="1643"/>
                    <a:pt x="870" y="1579"/>
                    <a:pt x="821" y="1515"/>
                  </a:cubicBezTo>
                  <a:cubicBezTo>
                    <a:pt x="709" y="1354"/>
                    <a:pt x="677" y="1177"/>
                    <a:pt x="660" y="984"/>
                  </a:cubicBezTo>
                  <a:cubicBezTo>
                    <a:pt x="645" y="726"/>
                    <a:pt x="660" y="501"/>
                    <a:pt x="821" y="275"/>
                  </a:cubicBezTo>
                  <a:cubicBezTo>
                    <a:pt x="853" y="211"/>
                    <a:pt x="902" y="178"/>
                    <a:pt x="950" y="97"/>
                  </a:cubicBezTo>
                  <a:cubicBezTo>
                    <a:pt x="967" y="65"/>
                    <a:pt x="935" y="1"/>
                    <a:pt x="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3574900" y="2561600"/>
              <a:ext cx="53175" cy="114850"/>
            </a:xfrm>
            <a:custGeom>
              <a:avLst/>
              <a:gdLst/>
              <a:ahLst/>
              <a:cxnLst/>
              <a:rect l="l" t="t" r="r" b="b"/>
              <a:pathLst>
                <a:path w="2127" h="4594" extrusionOk="0">
                  <a:moveTo>
                    <a:pt x="1454" y="1"/>
                  </a:moveTo>
                  <a:cubicBezTo>
                    <a:pt x="1407" y="1"/>
                    <a:pt x="1356" y="71"/>
                    <a:pt x="1385" y="116"/>
                  </a:cubicBezTo>
                  <a:cubicBezTo>
                    <a:pt x="1531" y="342"/>
                    <a:pt x="1660" y="599"/>
                    <a:pt x="1756" y="840"/>
                  </a:cubicBezTo>
                  <a:cubicBezTo>
                    <a:pt x="1950" y="1244"/>
                    <a:pt x="2030" y="1613"/>
                    <a:pt x="1643" y="1888"/>
                  </a:cubicBezTo>
                  <a:cubicBezTo>
                    <a:pt x="1305" y="2193"/>
                    <a:pt x="661" y="2290"/>
                    <a:pt x="597" y="2822"/>
                  </a:cubicBezTo>
                  <a:cubicBezTo>
                    <a:pt x="548" y="3112"/>
                    <a:pt x="677" y="3321"/>
                    <a:pt x="726" y="3546"/>
                  </a:cubicBezTo>
                  <a:cubicBezTo>
                    <a:pt x="805" y="3804"/>
                    <a:pt x="355" y="4287"/>
                    <a:pt x="146" y="4416"/>
                  </a:cubicBezTo>
                  <a:cubicBezTo>
                    <a:pt x="49" y="4416"/>
                    <a:pt x="0" y="4561"/>
                    <a:pt x="114" y="4594"/>
                  </a:cubicBezTo>
                  <a:cubicBezTo>
                    <a:pt x="275" y="4594"/>
                    <a:pt x="307" y="4497"/>
                    <a:pt x="419" y="4416"/>
                  </a:cubicBezTo>
                  <a:cubicBezTo>
                    <a:pt x="709" y="4175"/>
                    <a:pt x="999" y="3788"/>
                    <a:pt x="870" y="3402"/>
                  </a:cubicBezTo>
                  <a:cubicBezTo>
                    <a:pt x="741" y="3127"/>
                    <a:pt x="677" y="2805"/>
                    <a:pt x="854" y="2597"/>
                  </a:cubicBezTo>
                  <a:cubicBezTo>
                    <a:pt x="1128" y="2339"/>
                    <a:pt x="1531" y="2210"/>
                    <a:pt x="1821" y="1936"/>
                  </a:cubicBezTo>
                  <a:cubicBezTo>
                    <a:pt x="2046" y="1742"/>
                    <a:pt x="2126" y="1405"/>
                    <a:pt x="2030" y="1115"/>
                  </a:cubicBezTo>
                  <a:cubicBezTo>
                    <a:pt x="1868" y="744"/>
                    <a:pt x="1740" y="309"/>
                    <a:pt x="1466" y="3"/>
                  </a:cubicBezTo>
                  <a:cubicBezTo>
                    <a:pt x="1462" y="1"/>
                    <a:pt x="1458" y="1"/>
                    <a:pt x="1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3640550" y="2587425"/>
              <a:ext cx="41075" cy="92650"/>
            </a:xfrm>
            <a:custGeom>
              <a:avLst/>
              <a:gdLst/>
              <a:ahLst/>
              <a:cxnLst/>
              <a:rect l="l" t="t" r="r" b="b"/>
              <a:pathLst>
                <a:path w="1643" h="3706" extrusionOk="0">
                  <a:moveTo>
                    <a:pt x="1192" y="0"/>
                  </a:moveTo>
                  <a:cubicBezTo>
                    <a:pt x="1135" y="0"/>
                    <a:pt x="1086" y="61"/>
                    <a:pt x="1143" y="129"/>
                  </a:cubicBezTo>
                  <a:cubicBezTo>
                    <a:pt x="1240" y="194"/>
                    <a:pt x="1289" y="275"/>
                    <a:pt x="1336" y="387"/>
                  </a:cubicBezTo>
                  <a:cubicBezTo>
                    <a:pt x="1433" y="645"/>
                    <a:pt x="1497" y="984"/>
                    <a:pt x="1450" y="1209"/>
                  </a:cubicBezTo>
                  <a:cubicBezTo>
                    <a:pt x="1369" y="1515"/>
                    <a:pt x="1095" y="1725"/>
                    <a:pt x="902" y="1998"/>
                  </a:cubicBezTo>
                  <a:cubicBezTo>
                    <a:pt x="870" y="2062"/>
                    <a:pt x="853" y="2127"/>
                    <a:pt x="870" y="2208"/>
                  </a:cubicBezTo>
                  <a:cubicBezTo>
                    <a:pt x="870" y="2221"/>
                    <a:pt x="907" y="2361"/>
                    <a:pt x="905" y="2361"/>
                  </a:cubicBezTo>
                  <a:cubicBezTo>
                    <a:pt x="905" y="2361"/>
                    <a:pt x="904" y="2358"/>
                    <a:pt x="902" y="2352"/>
                  </a:cubicBezTo>
                  <a:lnTo>
                    <a:pt x="902" y="2352"/>
                  </a:lnTo>
                  <a:cubicBezTo>
                    <a:pt x="950" y="2674"/>
                    <a:pt x="853" y="2900"/>
                    <a:pt x="660" y="3110"/>
                  </a:cubicBezTo>
                  <a:cubicBezTo>
                    <a:pt x="467" y="3303"/>
                    <a:pt x="322" y="3415"/>
                    <a:pt x="65" y="3544"/>
                  </a:cubicBezTo>
                  <a:lnTo>
                    <a:pt x="16" y="3593"/>
                  </a:lnTo>
                  <a:cubicBezTo>
                    <a:pt x="0" y="3657"/>
                    <a:pt x="48" y="3705"/>
                    <a:pt x="97" y="3705"/>
                  </a:cubicBezTo>
                  <a:cubicBezTo>
                    <a:pt x="161" y="3705"/>
                    <a:pt x="209" y="3657"/>
                    <a:pt x="258" y="3641"/>
                  </a:cubicBezTo>
                  <a:cubicBezTo>
                    <a:pt x="838" y="3303"/>
                    <a:pt x="1224" y="2788"/>
                    <a:pt x="1014" y="2176"/>
                  </a:cubicBezTo>
                  <a:cubicBezTo>
                    <a:pt x="1014" y="2094"/>
                    <a:pt x="1014" y="2094"/>
                    <a:pt x="1079" y="2015"/>
                  </a:cubicBezTo>
                  <a:cubicBezTo>
                    <a:pt x="1289" y="1772"/>
                    <a:pt x="1546" y="1515"/>
                    <a:pt x="1611" y="1192"/>
                  </a:cubicBezTo>
                  <a:cubicBezTo>
                    <a:pt x="1643" y="806"/>
                    <a:pt x="1546" y="275"/>
                    <a:pt x="1256" y="33"/>
                  </a:cubicBezTo>
                  <a:cubicBezTo>
                    <a:pt x="1238" y="10"/>
                    <a:pt x="1214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3706225" y="2581750"/>
              <a:ext cx="31375" cy="72600"/>
            </a:xfrm>
            <a:custGeom>
              <a:avLst/>
              <a:gdLst/>
              <a:ahLst/>
              <a:cxnLst/>
              <a:rect l="l" t="t" r="r" b="b"/>
              <a:pathLst>
                <a:path w="1255" h="2904" extrusionOk="0">
                  <a:moveTo>
                    <a:pt x="915" y="0"/>
                  </a:moveTo>
                  <a:cubicBezTo>
                    <a:pt x="857" y="0"/>
                    <a:pt x="806" y="71"/>
                    <a:pt x="835" y="115"/>
                  </a:cubicBezTo>
                  <a:cubicBezTo>
                    <a:pt x="917" y="244"/>
                    <a:pt x="981" y="324"/>
                    <a:pt x="996" y="453"/>
                  </a:cubicBezTo>
                  <a:cubicBezTo>
                    <a:pt x="1061" y="840"/>
                    <a:pt x="1061" y="1291"/>
                    <a:pt x="900" y="1709"/>
                  </a:cubicBezTo>
                  <a:cubicBezTo>
                    <a:pt x="803" y="1967"/>
                    <a:pt x="530" y="2225"/>
                    <a:pt x="320" y="2482"/>
                  </a:cubicBezTo>
                  <a:cubicBezTo>
                    <a:pt x="240" y="2579"/>
                    <a:pt x="127" y="2676"/>
                    <a:pt x="30" y="2789"/>
                  </a:cubicBezTo>
                  <a:cubicBezTo>
                    <a:pt x="1" y="2832"/>
                    <a:pt x="51" y="2903"/>
                    <a:pt x="109" y="2903"/>
                  </a:cubicBezTo>
                  <a:cubicBezTo>
                    <a:pt x="115" y="2903"/>
                    <a:pt x="121" y="2903"/>
                    <a:pt x="127" y="2901"/>
                  </a:cubicBezTo>
                  <a:cubicBezTo>
                    <a:pt x="433" y="2628"/>
                    <a:pt x="691" y="2306"/>
                    <a:pt x="932" y="1984"/>
                  </a:cubicBezTo>
                  <a:cubicBezTo>
                    <a:pt x="1206" y="1468"/>
                    <a:pt x="1254" y="824"/>
                    <a:pt x="1110" y="277"/>
                  </a:cubicBezTo>
                  <a:cubicBezTo>
                    <a:pt x="1061" y="195"/>
                    <a:pt x="1013" y="51"/>
                    <a:pt x="932" y="2"/>
                  </a:cubicBezTo>
                  <a:cubicBezTo>
                    <a:pt x="926" y="1"/>
                    <a:pt x="921" y="0"/>
                    <a:pt x="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3325225" y="2459175"/>
              <a:ext cx="108750" cy="51850"/>
            </a:xfrm>
            <a:custGeom>
              <a:avLst/>
              <a:gdLst/>
              <a:ahLst/>
              <a:cxnLst/>
              <a:rect l="l" t="t" r="r" b="b"/>
              <a:pathLst>
                <a:path w="4350" h="2074" extrusionOk="0">
                  <a:moveTo>
                    <a:pt x="4244" y="0"/>
                  </a:moveTo>
                  <a:cubicBezTo>
                    <a:pt x="4224" y="0"/>
                    <a:pt x="4205" y="4"/>
                    <a:pt x="4189" y="9"/>
                  </a:cubicBezTo>
                  <a:cubicBezTo>
                    <a:pt x="3948" y="41"/>
                    <a:pt x="3706" y="41"/>
                    <a:pt x="3480" y="154"/>
                  </a:cubicBezTo>
                  <a:cubicBezTo>
                    <a:pt x="3287" y="234"/>
                    <a:pt x="3158" y="444"/>
                    <a:pt x="3046" y="621"/>
                  </a:cubicBezTo>
                  <a:cubicBezTo>
                    <a:pt x="2949" y="766"/>
                    <a:pt x="2853" y="911"/>
                    <a:pt x="2772" y="1056"/>
                  </a:cubicBezTo>
                  <a:cubicBezTo>
                    <a:pt x="2578" y="1362"/>
                    <a:pt x="2321" y="1619"/>
                    <a:pt x="1983" y="1780"/>
                  </a:cubicBezTo>
                  <a:cubicBezTo>
                    <a:pt x="1727" y="1871"/>
                    <a:pt x="1399" y="1919"/>
                    <a:pt x="1130" y="1919"/>
                  </a:cubicBezTo>
                  <a:cubicBezTo>
                    <a:pt x="1061" y="1919"/>
                    <a:pt x="995" y="1916"/>
                    <a:pt x="935" y="1909"/>
                  </a:cubicBezTo>
                  <a:cubicBezTo>
                    <a:pt x="662" y="1862"/>
                    <a:pt x="388" y="1797"/>
                    <a:pt x="147" y="1652"/>
                  </a:cubicBezTo>
                  <a:cubicBezTo>
                    <a:pt x="135" y="1644"/>
                    <a:pt x="122" y="1641"/>
                    <a:pt x="111" y="1641"/>
                  </a:cubicBezTo>
                  <a:cubicBezTo>
                    <a:pt x="45" y="1641"/>
                    <a:pt x="0" y="1740"/>
                    <a:pt x="82" y="1780"/>
                  </a:cubicBezTo>
                  <a:cubicBezTo>
                    <a:pt x="418" y="1972"/>
                    <a:pt x="812" y="2074"/>
                    <a:pt x="1204" y="2074"/>
                  </a:cubicBezTo>
                  <a:cubicBezTo>
                    <a:pt x="1733" y="2074"/>
                    <a:pt x="2257" y="1889"/>
                    <a:pt x="2627" y="1491"/>
                  </a:cubicBezTo>
                  <a:cubicBezTo>
                    <a:pt x="2933" y="1185"/>
                    <a:pt x="3143" y="702"/>
                    <a:pt x="3368" y="444"/>
                  </a:cubicBezTo>
                  <a:cubicBezTo>
                    <a:pt x="3497" y="299"/>
                    <a:pt x="3594" y="267"/>
                    <a:pt x="3787" y="219"/>
                  </a:cubicBezTo>
                  <a:cubicBezTo>
                    <a:pt x="3916" y="187"/>
                    <a:pt x="4109" y="187"/>
                    <a:pt x="4286" y="154"/>
                  </a:cubicBezTo>
                  <a:cubicBezTo>
                    <a:pt x="4335" y="138"/>
                    <a:pt x="4350" y="90"/>
                    <a:pt x="4335" y="58"/>
                  </a:cubicBezTo>
                  <a:cubicBezTo>
                    <a:pt x="4323" y="15"/>
                    <a:pt x="4284" y="0"/>
                    <a:pt x="4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3350700" y="2483125"/>
              <a:ext cx="109050" cy="70550"/>
            </a:xfrm>
            <a:custGeom>
              <a:avLst/>
              <a:gdLst/>
              <a:ahLst/>
              <a:cxnLst/>
              <a:rect l="l" t="t" r="r" b="b"/>
              <a:pathLst>
                <a:path w="4362" h="2822" extrusionOk="0">
                  <a:moveTo>
                    <a:pt x="4136" y="0"/>
                  </a:moveTo>
                  <a:cubicBezTo>
                    <a:pt x="4035" y="0"/>
                    <a:pt x="3927" y="17"/>
                    <a:pt x="3831" y="17"/>
                  </a:cubicBezTo>
                  <a:cubicBezTo>
                    <a:pt x="3363" y="66"/>
                    <a:pt x="2929" y="339"/>
                    <a:pt x="2736" y="790"/>
                  </a:cubicBezTo>
                  <a:cubicBezTo>
                    <a:pt x="2575" y="1129"/>
                    <a:pt x="2510" y="1435"/>
                    <a:pt x="2204" y="1692"/>
                  </a:cubicBezTo>
                  <a:cubicBezTo>
                    <a:pt x="1720" y="2063"/>
                    <a:pt x="1157" y="2289"/>
                    <a:pt x="593" y="2514"/>
                  </a:cubicBezTo>
                  <a:cubicBezTo>
                    <a:pt x="416" y="2579"/>
                    <a:pt x="191" y="2594"/>
                    <a:pt x="30" y="2708"/>
                  </a:cubicBezTo>
                  <a:cubicBezTo>
                    <a:pt x="1" y="2751"/>
                    <a:pt x="37" y="2822"/>
                    <a:pt x="93" y="2822"/>
                  </a:cubicBezTo>
                  <a:cubicBezTo>
                    <a:pt x="98" y="2822"/>
                    <a:pt x="104" y="2821"/>
                    <a:pt x="110" y="2820"/>
                  </a:cubicBezTo>
                  <a:cubicBezTo>
                    <a:pt x="883" y="2579"/>
                    <a:pt x="1688" y="2304"/>
                    <a:pt x="2332" y="1789"/>
                  </a:cubicBezTo>
                  <a:cubicBezTo>
                    <a:pt x="2590" y="1563"/>
                    <a:pt x="2703" y="1258"/>
                    <a:pt x="2816" y="984"/>
                  </a:cubicBezTo>
                  <a:cubicBezTo>
                    <a:pt x="3041" y="372"/>
                    <a:pt x="3541" y="163"/>
                    <a:pt x="4104" y="163"/>
                  </a:cubicBezTo>
                  <a:cubicBezTo>
                    <a:pt x="4123" y="159"/>
                    <a:pt x="4143" y="158"/>
                    <a:pt x="4163" y="158"/>
                  </a:cubicBezTo>
                  <a:cubicBezTo>
                    <a:pt x="4196" y="158"/>
                    <a:pt x="4230" y="161"/>
                    <a:pt x="4259" y="161"/>
                  </a:cubicBezTo>
                  <a:cubicBezTo>
                    <a:pt x="4287" y="161"/>
                    <a:pt x="4312" y="158"/>
                    <a:pt x="4330" y="146"/>
                  </a:cubicBezTo>
                  <a:cubicBezTo>
                    <a:pt x="4362" y="114"/>
                    <a:pt x="4362" y="49"/>
                    <a:pt x="4330" y="34"/>
                  </a:cubicBezTo>
                  <a:cubicBezTo>
                    <a:pt x="4271" y="8"/>
                    <a:pt x="4205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3430100" y="2515950"/>
              <a:ext cx="60550" cy="35025"/>
            </a:xfrm>
            <a:custGeom>
              <a:avLst/>
              <a:gdLst/>
              <a:ahLst/>
              <a:cxnLst/>
              <a:rect l="l" t="t" r="r" b="b"/>
              <a:pathLst>
                <a:path w="2422" h="1401" extrusionOk="0">
                  <a:moveTo>
                    <a:pt x="2176" y="0"/>
                  </a:moveTo>
                  <a:cubicBezTo>
                    <a:pt x="1643" y="0"/>
                    <a:pt x="1200" y="421"/>
                    <a:pt x="784" y="718"/>
                  </a:cubicBezTo>
                  <a:cubicBezTo>
                    <a:pt x="542" y="895"/>
                    <a:pt x="284" y="1072"/>
                    <a:pt x="43" y="1266"/>
                  </a:cubicBezTo>
                  <a:cubicBezTo>
                    <a:pt x="1" y="1321"/>
                    <a:pt x="55" y="1401"/>
                    <a:pt x="113" y="1401"/>
                  </a:cubicBezTo>
                  <a:cubicBezTo>
                    <a:pt x="122" y="1401"/>
                    <a:pt x="131" y="1399"/>
                    <a:pt x="140" y="1395"/>
                  </a:cubicBezTo>
                  <a:cubicBezTo>
                    <a:pt x="494" y="1120"/>
                    <a:pt x="864" y="847"/>
                    <a:pt x="1218" y="589"/>
                  </a:cubicBezTo>
                  <a:cubicBezTo>
                    <a:pt x="1574" y="322"/>
                    <a:pt x="1863" y="150"/>
                    <a:pt x="2246" y="150"/>
                  </a:cubicBezTo>
                  <a:cubicBezTo>
                    <a:pt x="2278" y="150"/>
                    <a:pt x="2312" y="151"/>
                    <a:pt x="2345" y="154"/>
                  </a:cubicBezTo>
                  <a:cubicBezTo>
                    <a:pt x="2422" y="123"/>
                    <a:pt x="2398" y="8"/>
                    <a:pt x="2327" y="8"/>
                  </a:cubicBezTo>
                  <a:cubicBezTo>
                    <a:pt x="2323" y="8"/>
                    <a:pt x="2318" y="8"/>
                    <a:pt x="2313" y="9"/>
                  </a:cubicBezTo>
                  <a:cubicBezTo>
                    <a:pt x="2267" y="3"/>
                    <a:pt x="2221" y="0"/>
                    <a:pt x="2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3349900" y="2132925"/>
              <a:ext cx="107450" cy="57675"/>
            </a:xfrm>
            <a:custGeom>
              <a:avLst/>
              <a:gdLst/>
              <a:ahLst/>
              <a:cxnLst/>
              <a:rect l="l" t="t" r="r" b="b"/>
              <a:pathLst>
                <a:path w="4298" h="2307" extrusionOk="0">
                  <a:moveTo>
                    <a:pt x="1223" y="0"/>
                  </a:moveTo>
                  <a:cubicBezTo>
                    <a:pt x="944" y="0"/>
                    <a:pt x="664" y="43"/>
                    <a:pt x="399" y="109"/>
                  </a:cubicBezTo>
                  <a:cubicBezTo>
                    <a:pt x="271" y="158"/>
                    <a:pt x="126" y="158"/>
                    <a:pt x="30" y="238"/>
                  </a:cubicBezTo>
                  <a:cubicBezTo>
                    <a:pt x="0" y="283"/>
                    <a:pt x="37" y="354"/>
                    <a:pt x="81" y="354"/>
                  </a:cubicBezTo>
                  <a:cubicBezTo>
                    <a:pt x="86" y="354"/>
                    <a:pt x="90" y="353"/>
                    <a:pt x="94" y="352"/>
                  </a:cubicBezTo>
                  <a:cubicBezTo>
                    <a:pt x="469" y="222"/>
                    <a:pt x="855" y="144"/>
                    <a:pt x="1236" y="144"/>
                  </a:cubicBezTo>
                  <a:cubicBezTo>
                    <a:pt x="1328" y="144"/>
                    <a:pt x="1420" y="149"/>
                    <a:pt x="1511" y="158"/>
                  </a:cubicBezTo>
                  <a:cubicBezTo>
                    <a:pt x="1656" y="174"/>
                    <a:pt x="1817" y="270"/>
                    <a:pt x="1849" y="384"/>
                  </a:cubicBezTo>
                  <a:cubicBezTo>
                    <a:pt x="1898" y="577"/>
                    <a:pt x="1801" y="818"/>
                    <a:pt x="1866" y="1028"/>
                  </a:cubicBezTo>
                  <a:cubicBezTo>
                    <a:pt x="1962" y="1172"/>
                    <a:pt x="2171" y="1172"/>
                    <a:pt x="2332" y="1172"/>
                  </a:cubicBezTo>
                  <a:cubicBezTo>
                    <a:pt x="2470" y="1172"/>
                    <a:pt x="2605" y="1162"/>
                    <a:pt x="2731" y="1162"/>
                  </a:cubicBezTo>
                  <a:cubicBezTo>
                    <a:pt x="2960" y="1162"/>
                    <a:pt x="3158" y="1196"/>
                    <a:pt x="3283" y="1382"/>
                  </a:cubicBezTo>
                  <a:cubicBezTo>
                    <a:pt x="3427" y="1591"/>
                    <a:pt x="3492" y="1752"/>
                    <a:pt x="3556" y="1994"/>
                  </a:cubicBezTo>
                  <a:cubicBezTo>
                    <a:pt x="3588" y="2123"/>
                    <a:pt x="3670" y="2284"/>
                    <a:pt x="3814" y="2300"/>
                  </a:cubicBezTo>
                  <a:cubicBezTo>
                    <a:pt x="3851" y="2304"/>
                    <a:pt x="3888" y="2306"/>
                    <a:pt x="3926" y="2306"/>
                  </a:cubicBezTo>
                  <a:cubicBezTo>
                    <a:pt x="4039" y="2306"/>
                    <a:pt x="4153" y="2288"/>
                    <a:pt x="4249" y="2252"/>
                  </a:cubicBezTo>
                  <a:cubicBezTo>
                    <a:pt x="4297" y="2220"/>
                    <a:pt x="4282" y="2139"/>
                    <a:pt x="4217" y="2123"/>
                  </a:cubicBezTo>
                  <a:cubicBezTo>
                    <a:pt x="4104" y="2123"/>
                    <a:pt x="3996" y="2147"/>
                    <a:pt x="3907" y="2147"/>
                  </a:cubicBezTo>
                  <a:cubicBezTo>
                    <a:pt x="3818" y="2147"/>
                    <a:pt x="3750" y="2123"/>
                    <a:pt x="3717" y="2027"/>
                  </a:cubicBezTo>
                  <a:cubicBezTo>
                    <a:pt x="3621" y="1623"/>
                    <a:pt x="3444" y="1093"/>
                    <a:pt x="2993" y="1028"/>
                  </a:cubicBezTo>
                  <a:cubicBezTo>
                    <a:pt x="2914" y="1012"/>
                    <a:pt x="2833" y="1007"/>
                    <a:pt x="2752" y="1007"/>
                  </a:cubicBezTo>
                  <a:cubicBezTo>
                    <a:pt x="2599" y="1007"/>
                    <a:pt x="2445" y="1026"/>
                    <a:pt x="2308" y="1026"/>
                  </a:cubicBezTo>
                  <a:cubicBezTo>
                    <a:pt x="2223" y="1026"/>
                    <a:pt x="2144" y="1019"/>
                    <a:pt x="2074" y="996"/>
                  </a:cubicBezTo>
                  <a:cubicBezTo>
                    <a:pt x="1978" y="964"/>
                    <a:pt x="1995" y="964"/>
                    <a:pt x="1995" y="850"/>
                  </a:cubicBezTo>
                  <a:cubicBezTo>
                    <a:pt x="1995" y="674"/>
                    <a:pt x="2042" y="480"/>
                    <a:pt x="1978" y="303"/>
                  </a:cubicBezTo>
                  <a:cubicBezTo>
                    <a:pt x="1898" y="158"/>
                    <a:pt x="1752" y="62"/>
                    <a:pt x="1608" y="30"/>
                  </a:cubicBezTo>
                  <a:cubicBezTo>
                    <a:pt x="1481" y="9"/>
                    <a:pt x="135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3381625" y="2080450"/>
              <a:ext cx="103525" cy="65800"/>
            </a:xfrm>
            <a:custGeom>
              <a:avLst/>
              <a:gdLst/>
              <a:ahLst/>
              <a:cxnLst/>
              <a:rect l="l" t="t" r="r" b="b"/>
              <a:pathLst>
                <a:path w="4141" h="2632" extrusionOk="0">
                  <a:moveTo>
                    <a:pt x="218" y="1"/>
                  </a:moveTo>
                  <a:cubicBezTo>
                    <a:pt x="156" y="1"/>
                    <a:pt x="98" y="6"/>
                    <a:pt x="49" y="18"/>
                  </a:cubicBezTo>
                  <a:cubicBezTo>
                    <a:pt x="0" y="67"/>
                    <a:pt x="32" y="147"/>
                    <a:pt x="97" y="147"/>
                  </a:cubicBezTo>
                  <a:cubicBezTo>
                    <a:pt x="693" y="179"/>
                    <a:pt x="1402" y="211"/>
                    <a:pt x="1821" y="647"/>
                  </a:cubicBezTo>
                  <a:cubicBezTo>
                    <a:pt x="1982" y="888"/>
                    <a:pt x="1982" y="1227"/>
                    <a:pt x="1997" y="1516"/>
                  </a:cubicBezTo>
                  <a:cubicBezTo>
                    <a:pt x="1997" y="1564"/>
                    <a:pt x="1997" y="1613"/>
                    <a:pt x="2046" y="1661"/>
                  </a:cubicBezTo>
                  <a:cubicBezTo>
                    <a:pt x="2118" y="1703"/>
                    <a:pt x="2193" y="1719"/>
                    <a:pt x="2271" y="1719"/>
                  </a:cubicBezTo>
                  <a:cubicBezTo>
                    <a:pt x="2492" y="1719"/>
                    <a:pt x="2730" y="1592"/>
                    <a:pt x="2931" y="1581"/>
                  </a:cubicBezTo>
                  <a:cubicBezTo>
                    <a:pt x="2980" y="1575"/>
                    <a:pt x="3028" y="1572"/>
                    <a:pt x="3075" y="1572"/>
                  </a:cubicBezTo>
                  <a:cubicBezTo>
                    <a:pt x="3402" y="1572"/>
                    <a:pt x="3687" y="1720"/>
                    <a:pt x="3898" y="2015"/>
                  </a:cubicBezTo>
                  <a:cubicBezTo>
                    <a:pt x="4011" y="2208"/>
                    <a:pt x="3962" y="2354"/>
                    <a:pt x="3979" y="2579"/>
                  </a:cubicBezTo>
                  <a:cubicBezTo>
                    <a:pt x="3992" y="2606"/>
                    <a:pt x="4015" y="2632"/>
                    <a:pt x="4050" y="2632"/>
                  </a:cubicBezTo>
                  <a:cubicBezTo>
                    <a:pt x="4058" y="2632"/>
                    <a:pt x="4066" y="2630"/>
                    <a:pt x="4076" y="2627"/>
                  </a:cubicBezTo>
                  <a:cubicBezTo>
                    <a:pt x="4123" y="2612"/>
                    <a:pt x="4123" y="2547"/>
                    <a:pt x="4123" y="2498"/>
                  </a:cubicBezTo>
                  <a:cubicBezTo>
                    <a:pt x="4140" y="2402"/>
                    <a:pt x="4140" y="2290"/>
                    <a:pt x="4123" y="2193"/>
                  </a:cubicBezTo>
                  <a:cubicBezTo>
                    <a:pt x="4059" y="1854"/>
                    <a:pt x="3754" y="1613"/>
                    <a:pt x="3464" y="1484"/>
                  </a:cubicBezTo>
                  <a:cubicBezTo>
                    <a:pt x="3349" y="1443"/>
                    <a:pt x="3228" y="1426"/>
                    <a:pt x="3106" y="1426"/>
                  </a:cubicBezTo>
                  <a:cubicBezTo>
                    <a:pt x="2849" y="1426"/>
                    <a:pt x="2587" y="1499"/>
                    <a:pt x="2368" y="1564"/>
                  </a:cubicBezTo>
                  <a:cubicBezTo>
                    <a:pt x="2344" y="1569"/>
                    <a:pt x="2316" y="1571"/>
                    <a:pt x="2288" y="1571"/>
                  </a:cubicBezTo>
                  <a:cubicBezTo>
                    <a:pt x="2221" y="1571"/>
                    <a:pt x="2154" y="1560"/>
                    <a:pt x="2143" y="1549"/>
                  </a:cubicBezTo>
                  <a:cubicBezTo>
                    <a:pt x="2143" y="1532"/>
                    <a:pt x="2126" y="1516"/>
                    <a:pt x="2143" y="1500"/>
                  </a:cubicBezTo>
                  <a:cubicBezTo>
                    <a:pt x="2126" y="1194"/>
                    <a:pt x="2111" y="840"/>
                    <a:pt x="1950" y="566"/>
                  </a:cubicBezTo>
                  <a:cubicBezTo>
                    <a:pt x="1660" y="228"/>
                    <a:pt x="1192" y="115"/>
                    <a:pt x="773" y="67"/>
                  </a:cubicBezTo>
                  <a:cubicBezTo>
                    <a:pt x="618" y="43"/>
                    <a:pt x="399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3433775" y="2041425"/>
              <a:ext cx="85575" cy="69175"/>
            </a:xfrm>
            <a:custGeom>
              <a:avLst/>
              <a:gdLst/>
              <a:ahLst/>
              <a:cxnLst/>
              <a:rect l="l" t="t" r="r" b="b"/>
              <a:pathLst>
                <a:path w="3423" h="2767" extrusionOk="0">
                  <a:moveTo>
                    <a:pt x="330" y="1"/>
                  </a:moveTo>
                  <a:cubicBezTo>
                    <a:pt x="250" y="1"/>
                    <a:pt x="137" y="17"/>
                    <a:pt x="57" y="50"/>
                  </a:cubicBezTo>
                  <a:cubicBezTo>
                    <a:pt x="0" y="78"/>
                    <a:pt x="43" y="167"/>
                    <a:pt x="98" y="167"/>
                  </a:cubicBezTo>
                  <a:cubicBezTo>
                    <a:pt x="105" y="167"/>
                    <a:pt x="113" y="166"/>
                    <a:pt x="121" y="162"/>
                  </a:cubicBezTo>
                  <a:cubicBezTo>
                    <a:pt x="167" y="151"/>
                    <a:pt x="213" y="146"/>
                    <a:pt x="259" y="146"/>
                  </a:cubicBezTo>
                  <a:cubicBezTo>
                    <a:pt x="486" y="146"/>
                    <a:pt x="715" y="267"/>
                    <a:pt x="942" y="387"/>
                  </a:cubicBezTo>
                  <a:cubicBezTo>
                    <a:pt x="1071" y="468"/>
                    <a:pt x="1217" y="613"/>
                    <a:pt x="1281" y="741"/>
                  </a:cubicBezTo>
                  <a:cubicBezTo>
                    <a:pt x="1313" y="855"/>
                    <a:pt x="1313" y="935"/>
                    <a:pt x="1345" y="1048"/>
                  </a:cubicBezTo>
                  <a:cubicBezTo>
                    <a:pt x="1425" y="1209"/>
                    <a:pt x="1619" y="1289"/>
                    <a:pt x="1780" y="1338"/>
                  </a:cubicBezTo>
                  <a:cubicBezTo>
                    <a:pt x="2151" y="1418"/>
                    <a:pt x="2537" y="1450"/>
                    <a:pt x="2843" y="1676"/>
                  </a:cubicBezTo>
                  <a:cubicBezTo>
                    <a:pt x="3133" y="1853"/>
                    <a:pt x="3294" y="2272"/>
                    <a:pt x="3229" y="2530"/>
                  </a:cubicBezTo>
                  <a:cubicBezTo>
                    <a:pt x="3229" y="2610"/>
                    <a:pt x="3117" y="2691"/>
                    <a:pt x="3214" y="2755"/>
                  </a:cubicBezTo>
                  <a:cubicBezTo>
                    <a:pt x="3229" y="2763"/>
                    <a:pt x="3244" y="2767"/>
                    <a:pt x="3257" y="2767"/>
                  </a:cubicBezTo>
                  <a:cubicBezTo>
                    <a:pt x="3350" y="2767"/>
                    <a:pt x="3377" y="2583"/>
                    <a:pt x="3390" y="2498"/>
                  </a:cubicBezTo>
                  <a:cubicBezTo>
                    <a:pt x="3422" y="2062"/>
                    <a:pt x="3165" y="1643"/>
                    <a:pt x="2778" y="1467"/>
                  </a:cubicBezTo>
                  <a:cubicBezTo>
                    <a:pt x="2441" y="1274"/>
                    <a:pt x="1990" y="1257"/>
                    <a:pt x="1651" y="1145"/>
                  </a:cubicBezTo>
                  <a:cubicBezTo>
                    <a:pt x="1571" y="1096"/>
                    <a:pt x="1506" y="1064"/>
                    <a:pt x="1474" y="984"/>
                  </a:cubicBezTo>
                  <a:cubicBezTo>
                    <a:pt x="1442" y="452"/>
                    <a:pt x="862" y="97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3486825" y="2012375"/>
              <a:ext cx="72350" cy="87250"/>
            </a:xfrm>
            <a:custGeom>
              <a:avLst/>
              <a:gdLst/>
              <a:ahLst/>
              <a:cxnLst/>
              <a:rect l="l" t="t" r="r" b="b"/>
              <a:pathLst>
                <a:path w="2894" h="3490" extrusionOk="0">
                  <a:moveTo>
                    <a:pt x="117" y="1"/>
                  </a:moveTo>
                  <a:cubicBezTo>
                    <a:pt x="92" y="1"/>
                    <a:pt x="67" y="6"/>
                    <a:pt x="44" y="20"/>
                  </a:cubicBezTo>
                  <a:cubicBezTo>
                    <a:pt x="1" y="63"/>
                    <a:pt x="24" y="134"/>
                    <a:pt x="76" y="134"/>
                  </a:cubicBezTo>
                  <a:cubicBezTo>
                    <a:pt x="82" y="134"/>
                    <a:pt x="87" y="133"/>
                    <a:pt x="93" y="132"/>
                  </a:cubicBezTo>
                  <a:cubicBezTo>
                    <a:pt x="641" y="164"/>
                    <a:pt x="1156" y="422"/>
                    <a:pt x="1526" y="825"/>
                  </a:cubicBezTo>
                  <a:cubicBezTo>
                    <a:pt x="1607" y="937"/>
                    <a:pt x="1687" y="1130"/>
                    <a:pt x="1687" y="1291"/>
                  </a:cubicBezTo>
                  <a:cubicBezTo>
                    <a:pt x="1704" y="1405"/>
                    <a:pt x="1639" y="1549"/>
                    <a:pt x="1623" y="1646"/>
                  </a:cubicBezTo>
                  <a:cubicBezTo>
                    <a:pt x="1590" y="1775"/>
                    <a:pt x="1655" y="1903"/>
                    <a:pt x="1768" y="1968"/>
                  </a:cubicBezTo>
                  <a:cubicBezTo>
                    <a:pt x="1977" y="2097"/>
                    <a:pt x="2235" y="2161"/>
                    <a:pt x="2396" y="2339"/>
                  </a:cubicBezTo>
                  <a:cubicBezTo>
                    <a:pt x="2525" y="2468"/>
                    <a:pt x="2606" y="2644"/>
                    <a:pt x="2653" y="2838"/>
                  </a:cubicBezTo>
                  <a:cubicBezTo>
                    <a:pt x="2686" y="3031"/>
                    <a:pt x="2718" y="3176"/>
                    <a:pt x="2702" y="3402"/>
                  </a:cubicBezTo>
                  <a:cubicBezTo>
                    <a:pt x="2702" y="3434"/>
                    <a:pt x="2718" y="3450"/>
                    <a:pt x="2735" y="3466"/>
                  </a:cubicBezTo>
                  <a:cubicBezTo>
                    <a:pt x="2760" y="3483"/>
                    <a:pt x="2781" y="3490"/>
                    <a:pt x="2797" y="3490"/>
                  </a:cubicBezTo>
                  <a:cubicBezTo>
                    <a:pt x="2894" y="3490"/>
                    <a:pt x="2847" y="3242"/>
                    <a:pt x="2847" y="3160"/>
                  </a:cubicBezTo>
                  <a:cubicBezTo>
                    <a:pt x="2814" y="2773"/>
                    <a:pt x="2702" y="2339"/>
                    <a:pt x="2364" y="2113"/>
                  </a:cubicBezTo>
                  <a:cubicBezTo>
                    <a:pt x="2187" y="2000"/>
                    <a:pt x="1897" y="1903"/>
                    <a:pt x="1784" y="1807"/>
                  </a:cubicBezTo>
                  <a:cubicBezTo>
                    <a:pt x="1751" y="1759"/>
                    <a:pt x="1751" y="1695"/>
                    <a:pt x="1768" y="1662"/>
                  </a:cubicBezTo>
                  <a:cubicBezTo>
                    <a:pt x="1897" y="1291"/>
                    <a:pt x="1800" y="857"/>
                    <a:pt x="1494" y="599"/>
                  </a:cubicBezTo>
                  <a:cubicBezTo>
                    <a:pt x="1156" y="310"/>
                    <a:pt x="753" y="67"/>
                    <a:pt x="319" y="20"/>
                  </a:cubicBezTo>
                  <a:cubicBezTo>
                    <a:pt x="308" y="21"/>
                    <a:pt x="297" y="22"/>
                    <a:pt x="286" y="22"/>
                  </a:cubicBezTo>
                  <a:cubicBezTo>
                    <a:pt x="228" y="22"/>
                    <a:pt x="17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3565775" y="2016850"/>
              <a:ext cx="35725" cy="44925"/>
            </a:xfrm>
            <a:custGeom>
              <a:avLst/>
              <a:gdLst/>
              <a:ahLst/>
              <a:cxnLst/>
              <a:rect l="l" t="t" r="r" b="b"/>
              <a:pathLst>
                <a:path w="1429" h="1797" extrusionOk="0">
                  <a:moveTo>
                    <a:pt x="108" y="0"/>
                  </a:moveTo>
                  <a:cubicBezTo>
                    <a:pt x="37" y="0"/>
                    <a:pt x="1" y="101"/>
                    <a:pt x="75" y="131"/>
                  </a:cubicBezTo>
                  <a:cubicBezTo>
                    <a:pt x="479" y="356"/>
                    <a:pt x="801" y="694"/>
                    <a:pt x="1106" y="1065"/>
                  </a:cubicBezTo>
                  <a:cubicBezTo>
                    <a:pt x="1267" y="1226"/>
                    <a:pt x="1235" y="1451"/>
                    <a:pt x="1267" y="1724"/>
                  </a:cubicBezTo>
                  <a:cubicBezTo>
                    <a:pt x="1267" y="1773"/>
                    <a:pt x="1307" y="1797"/>
                    <a:pt x="1348" y="1797"/>
                  </a:cubicBezTo>
                  <a:cubicBezTo>
                    <a:pt x="1388" y="1797"/>
                    <a:pt x="1428" y="1773"/>
                    <a:pt x="1428" y="1724"/>
                  </a:cubicBezTo>
                  <a:cubicBezTo>
                    <a:pt x="1396" y="1499"/>
                    <a:pt x="1428" y="1258"/>
                    <a:pt x="1299" y="1080"/>
                  </a:cubicBezTo>
                  <a:cubicBezTo>
                    <a:pt x="994" y="646"/>
                    <a:pt x="591" y="243"/>
                    <a:pt x="124" y="2"/>
                  </a:cubicBezTo>
                  <a:cubicBezTo>
                    <a:pt x="119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3363375" y="2179575"/>
              <a:ext cx="62175" cy="37000"/>
            </a:xfrm>
            <a:custGeom>
              <a:avLst/>
              <a:gdLst/>
              <a:ahLst/>
              <a:cxnLst/>
              <a:rect l="l" t="t" r="r" b="b"/>
              <a:pathLst>
                <a:path w="2487" h="1480" extrusionOk="0">
                  <a:moveTo>
                    <a:pt x="130" y="1"/>
                  </a:moveTo>
                  <a:cubicBezTo>
                    <a:pt x="30" y="1"/>
                    <a:pt x="1" y="41"/>
                    <a:pt x="86" y="144"/>
                  </a:cubicBezTo>
                  <a:cubicBezTo>
                    <a:pt x="618" y="225"/>
                    <a:pt x="1149" y="466"/>
                    <a:pt x="1632" y="644"/>
                  </a:cubicBezTo>
                  <a:cubicBezTo>
                    <a:pt x="1810" y="724"/>
                    <a:pt x="2003" y="805"/>
                    <a:pt x="2115" y="966"/>
                  </a:cubicBezTo>
                  <a:cubicBezTo>
                    <a:pt x="2180" y="1046"/>
                    <a:pt x="2261" y="1256"/>
                    <a:pt x="2325" y="1400"/>
                  </a:cubicBezTo>
                  <a:cubicBezTo>
                    <a:pt x="2333" y="1450"/>
                    <a:pt x="2377" y="1479"/>
                    <a:pt x="2416" y="1479"/>
                  </a:cubicBezTo>
                  <a:cubicBezTo>
                    <a:pt x="2453" y="1479"/>
                    <a:pt x="2486" y="1455"/>
                    <a:pt x="2486" y="1400"/>
                  </a:cubicBezTo>
                  <a:cubicBezTo>
                    <a:pt x="2373" y="1110"/>
                    <a:pt x="2244" y="756"/>
                    <a:pt x="1939" y="627"/>
                  </a:cubicBezTo>
                  <a:cubicBezTo>
                    <a:pt x="1849" y="564"/>
                    <a:pt x="501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3525375" y="2123575"/>
              <a:ext cx="395825" cy="376400"/>
            </a:xfrm>
            <a:custGeom>
              <a:avLst/>
              <a:gdLst/>
              <a:ahLst/>
              <a:cxnLst/>
              <a:rect l="l" t="t" r="r" b="b"/>
              <a:pathLst>
                <a:path w="15833" h="15056" extrusionOk="0">
                  <a:moveTo>
                    <a:pt x="8054" y="0"/>
                  </a:moveTo>
                  <a:cubicBezTo>
                    <a:pt x="7880" y="9"/>
                    <a:pt x="7705" y="12"/>
                    <a:pt x="7530" y="12"/>
                  </a:cubicBezTo>
                  <a:cubicBezTo>
                    <a:pt x="7342" y="12"/>
                    <a:pt x="7154" y="9"/>
                    <a:pt x="6967" y="9"/>
                  </a:cubicBezTo>
                  <a:cubicBezTo>
                    <a:pt x="6392" y="9"/>
                    <a:pt x="5820" y="35"/>
                    <a:pt x="5267" y="242"/>
                  </a:cubicBezTo>
                  <a:cubicBezTo>
                    <a:pt x="4575" y="419"/>
                    <a:pt x="3963" y="773"/>
                    <a:pt x="3319" y="1112"/>
                  </a:cubicBezTo>
                  <a:cubicBezTo>
                    <a:pt x="2690" y="1418"/>
                    <a:pt x="2142" y="1853"/>
                    <a:pt x="1644" y="2352"/>
                  </a:cubicBezTo>
                  <a:cubicBezTo>
                    <a:pt x="1128" y="2835"/>
                    <a:pt x="693" y="3399"/>
                    <a:pt x="226" y="3930"/>
                  </a:cubicBezTo>
                  <a:cubicBezTo>
                    <a:pt x="162" y="4027"/>
                    <a:pt x="48" y="4108"/>
                    <a:pt x="1" y="4220"/>
                  </a:cubicBezTo>
                  <a:cubicBezTo>
                    <a:pt x="1" y="4263"/>
                    <a:pt x="36" y="4292"/>
                    <a:pt x="70" y="4292"/>
                  </a:cubicBezTo>
                  <a:cubicBezTo>
                    <a:pt x="86" y="4292"/>
                    <a:pt x="102" y="4285"/>
                    <a:pt x="113" y="4269"/>
                  </a:cubicBezTo>
                  <a:cubicBezTo>
                    <a:pt x="854" y="3399"/>
                    <a:pt x="1579" y="2497"/>
                    <a:pt x="2481" y="1789"/>
                  </a:cubicBezTo>
                  <a:cubicBezTo>
                    <a:pt x="2915" y="1467"/>
                    <a:pt x="3415" y="1241"/>
                    <a:pt x="3882" y="983"/>
                  </a:cubicBezTo>
                  <a:cubicBezTo>
                    <a:pt x="4543" y="612"/>
                    <a:pt x="5412" y="307"/>
                    <a:pt x="6072" y="193"/>
                  </a:cubicBezTo>
                  <a:cubicBezTo>
                    <a:pt x="6448" y="174"/>
                    <a:pt x="6981" y="160"/>
                    <a:pt x="7460" y="160"/>
                  </a:cubicBezTo>
                  <a:cubicBezTo>
                    <a:pt x="7762" y="160"/>
                    <a:pt x="8042" y="166"/>
                    <a:pt x="8247" y="178"/>
                  </a:cubicBezTo>
                  <a:cubicBezTo>
                    <a:pt x="8810" y="290"/>
                    <a:pt x="9326" y="419"/>
                    <a:pt x="9809" y="644"/>
                  </a:cubicBezTo>
                  <a:cubicBezTo>
                    <a:pt x="10277" y="790"/>
                    <a:pt x="10775" y="854"/>
                    <a:pt x="11258" y="999"/>
                  </a:cubicBezTo>
                  <a:cubicBezTo>
                    <a:pt x="11774" y="1241"/>
                    <a:pt x="12725" y="1740"/>
                    <a:pt x="13176" y="2062"/>
                  </a:cubicBezTo>
                  <a:cubicBezTo>
                    <a:pt x="13756" y="2562"/>
                    <a:pt x="14142" y="3077"/>
                    <a:pt x="14529" y="3754"/>
                  </a:cubicBezTo>
                  <a:cubicBezTo>
                    <a:pt x="14754" y="4172"/>
                    <a:pt x="14851" y="4639"/>
                    <a:pt x="15012" y="5154"/>
                  </a:cubicBezTo>
                  <a:cubicBezTo>
                    <a:pt x="15527" y="6556"/>
                    <a:pt x="15495" y="8006"/>
                    <a:pt x="15302" y="9503"/>
                  </a:cubicBezTo>
                  <a:cubicBezTo>
                    <a:pt x="15221" y="10147"/>
                    <a:pt x="15188" y="10679"/>
                    <a:pt x="14980" y="11307"/>
                  </a:cubicBezTo>
                  <a:cubicBezTo>
                    <a:pt x="14561" y="12531"/>
                    <a:pt x="13305" y="13368"/>
                    <a:pt x="12064" y="13948"/>
                  </a:cubicBezTo>
                  <a:cubicBezTo>
                    <a:pt x="11258" y="14335"/>
                    <a:pt x="10502" y="14641"/>
                    <a:pt x="9583" y="14770"/>
                  </a:cubicBezTo>
                  <a:cubicBezTo>
                    <a:pt x="9117" y="14835"/>
                    <a:pt x="8312" y="14835"/>
                    <a:pt x="7732" y="14835"/>
                  </a:cubicBezTo>
                  <a:cubicBezTo>
                    <a:pt x="7023" y="14818"/>
                    <a:pt x="6314" y="14674"/>
                    <a:pt x="5574" y="14464"/>
                  </a:cubicBezTo>
                  <a:cubicBezTo>
                    <a:pt x="4961" y="14190"/>
                    <a:pt x="4236" y="13723"/>
                    <a:pt x="3721" y="13160"/>
                  </a:cubicBezTo>
                  <a:cubicBezTo>
                    <a:pt x="3222" y="12563"/>
                    <a:pt x="2803" y="12048"/>
                    <a:pt x="2417" y="11339"/>
                  </a:cubicBezTo>
                  <a:cubicBezTo>
                    <a:pt x="2239" y="10952"/>
                    <a:pt x="2078" y="10373"/>
                    <a:pt x="1917" y="9874"/>
                  </a:cubicBezTo>
                  <a:cubicBezTo>
                    <a:pt x="1659" y="9036"/>
                    <a:pt x="1369" y="8328"/>
                    <a:pt x="1498" y="7474"/>
                  </a:cubicBezTo>
                  <a:cubicBezTo>
                    <a:pt x="1676" y="6234"/>
                    <a:pt x="2432" y="5010"/>
                    <a:pt x="3560" y="4220"/>
                  </a:cubicBezTo>
                  <a:cubicBezTo>
                    <a:pt x="3737" y="4108"/>
                    <a:pt x="4107" y="3737"/>
                    <a:pt x="4397" y="3593"/>
                  </a:cubicBezTo>
                  <a:cubicBezTo>
                    <a:pt x="4719" y="3431"/>
                    <a:pt x="5090" y="3318"/>
                    <a:pt x="5492" y="3206"/>
                  </a:cubicBezTo>
                  <a:cubicBezTo>
                    <a:pt x="5723" y="3146"/>
                    <a:pt x="6048" y="3127"/>
                    <a:pt x="6363" y="3127"/>
                  </a:cubicBezTo>
                  <a:cubicBezTo>
                    <a:pt x="6643" y="3127"/>
                    <a:pt x="6914" y="3142"/>
                    <a:pt x="7103" y="3157"/>
                  </a:cubicBezTo>
                  <a:cubicBezTo>
                    <a:pt x="7506" y="3221"/>
                    <a:pt x="7908" y="3367"/>
                    <a:pt x="8295" y="3496"/>
                  </a:cubicBezTo>
                  <a:cubicBezTo>
                    <a:pt x="9100" y="3754"/>
                    <a:pt x="9777" y="4252"/>
                    <a:pt x="10438" y="4832"/>
                  </a:cubicBezTo>
                  <a:cubicBezTo>
                    <a:pt x="11275" y="5412"/>
                    <a:pt x="12080" y="6202"/>
                    <a:pt x="12418" y="7119"/>
                  </a:cubicBezTo>
                  <a:cubicBezTo>
                    <a:pt x="12628" y="7892"/>
                    <a:pt x="12692" y="8730"/>
                    <a:pt x="12354" y="9391"/>
                  </a:cubicBezTo>
                  <a:cubicBezTo>
                    <a:pt x="12145" y="9825"/>
                    <a:pt x="11791" y="10115"/>
                    <a:pt x="11387" y="10454"/>
                  </a:cubicBezTo>
                  <a:cubicBezTo>
                    <a:pt x="10953" y="10824"/>
                    <a:pt x="10470" y="11195"/>
                    <a:pt x="9890" y="11339"/>
                  </a:cubicBezTo>
                  <a:cubicBezTo>
                    <a:pt x="9400" y="11456"/>
                    <a:pt x="8869" y="11534"/>
                    <a:pt x="8347" y="11534"/>
                  </a:cubicBezTo>
                  <a:cubicBezTo>
                    <a:pt x="7428" y="11534"/>
                    <a:pt x="6533" y="11291"/>
                    <a:pt x="5928" y="10583"/>
                  </a:cubicBezTo>
                  <a:cubicBezTo>
                    <a:pt x="5638" y="10244"/>
                    <a:pt x="5251" y="9632"/>
                    <a:pt x="5090" y="9213"/>
                  </a:cubicBezTo>
                  <a:cubicBezTo>
                    <a:pt x="4945" y="8747"/>
                    <a:pt x="4784" y="8263"/>
                    <a:pt x="4816" y="7845"/>
                  </a:cubicBezTo>
                  <a:cubicBezTo>
                    <a:pt x="4848" y="6990"/>
                    <a:pt x="5331" y="6153"/>
                    <a:pt x="6137" y="5927"/>
                  </a:cubicBezTo>
                  <a:cubicBezTo>
                    <a:pt x="6385" y="5871"/>
                    <a:pt x="6640" y="5841"/>
                    <a:pt x="6893" y="5841"/>
                  </a:cubicBezTo>
                  <a:cubicBezTo>
                    <a:pt x="7507" y="5841"/>
                    <a:pt x="8103" y="6021"/>
                    <a:pt x="8537" y="6443"/>
                  </a:cubicBezTo>
                  <a:cubicBezTo>
                    <a:pt x="9197" y="7119"/>
                    <a:pt x="10051" y="7973"/>
                    <a:pt x="9342" y="8521"/>
                  </a:cubicBezTo>
                  <a:cubicBezTo>
                    <a:pt x="9115" y="8669"/>
                    <a:pt x="8925" y="8737"/>
                    <a:pt x="8720" y="8737"/>
                  </a:cubicBezTo>
                  <a:cubicBezTo>
                    <a:pt x="8547" y="8737"/>
                    <a:pt x="8362" y="8689"/>
                    <a:pt x="8134" y="8601"/>
                  </a:cubicBezTo>
                  <a:cubicBezTo>
                    <a:pt x="8102" y="8585"/>
                    <a:pt x="7747" y="8279"/>
                    <a:pt x="7651" y="8214"/>
                  </a:cubicBezTo>
                  <a:cubicBezTo>
                    <a:pt x="7618" y="8199"/>
                    <a:pt x="7490" y="8086"/>
                    <a:pt x="7474" y="8086"/>
                  </a:cubicBezTo>
                  <a:cubicBezTo>
                    <a:pt x="7474" y="8070"/>
                    <a:pt x="7457" y="8070"/>
                    <a:pt x="7457" y="8053"/>
                  </a:cubicBezTo>
                  <a:lnTo>
                    <a:pt x="7442" y="8053"/>
                  </a:lnTo>
                  <a:cubicBezTo>
                    <a:pt x="7425" y="7957"/>
                    <a:pt x="7490" y="7796"/>
                    <a:pt x="7651" y="7667"/>
                  </a:cubicBezTo>
                  <a:cubicBezTo>
                    <a:pt x="7747" y="7619"/>
                    <a:pt x="7715" y="7458"/>
                    <a:pt x="7603" y="7458"/>
                  </a:cubicBezTo>
                  <a:cubicBezTo>
                    <a:pt x="7522" y="7458"/>
                    <a:pt x="7457" y="7538"/>
                    <a:pt x="7410" y="7602"/>
                  </a:cubicBezTo>
                  <a:cubicBezTo>
                    <a:pt x="7281" y="7748"/>
                    <a:pt x="7152" y="7973"/>
                    <a:pt x="7264" y="8167"/>
                  </a:cubicBezTo>
                  <a:cubicBezTo>
                    <a:pt x="7377" y="8311"/>
                    <a:pt x="7457" y="8328"/>
                    <a:pt x="7554" y="8440"/>
                  </a:cubicBezTo>
                  <a:cubicBezTo>
                    <a:pt x="7715" y="8537"/>
                    <a:pt x="7796" y="8650"/>
                    <a:pt x="7989" y="8779"/>
                  </a:cubicBezTo>
                  <a:cubicBezTo>
                    <a:pt x="8166" y="8859"/>
                    <a:pt x="8376" y="8908"/>
                    <a:pt x="8569" y="8940"/>
                  </a:cubicBezTo>
                  <a:cubicBezTo>
                    <a:pt x="8624" y="8953"/>
                    <a:pt x="8678" y="8958"/>
                    <a:pt x="8732" y="8958"/>
                  </a:cubicBezTo>
                  <a:cubicBezTo>
                    <a:pt x="8951" y="8958"/>
                    <a:pt x="9165" y="8865"/>
                    <a:pt x="9358" y="8762"/>
                  </a:cubicBezTo>
                  <a:cubicBezTo>
                    <a:pt x="9665" y="8601"/>
                    <a:pt x="9841" y="8263"/>
                    <a:pt x="9809" y="7909"/>
                  </a:cubicBezTo>
                  <a:cubicBezTo>
                    <a:pt x="9744" y="7426"/>
                    <a:pt x="9375" y="7039"/>
                    <a:pt x="9052" y="6685"/>
                  </a:cubicBezTo>
                  <a:cubicBezTo>
                    <a:pt x="8746" y="6346"/>
                    <a:pt x="8391" y="6008"/>
                    <a:pt x="7973" y="5815"/>
                  </a:cubicBezTo>
                  <a:cubicBezTo>
                    <a:pt x="7629" y="5686"/>
                    <a:pt x="7270" y="5621"/>
                    <a:pt x="6912" y="5621"/>
                  </a:cubicBezTo>
                  <a:cubicBezTo>
                    <a:pt x="6734" y="5621"/>
                    <a:pt x="6555" y="5637"/>
                    <a:pt x="6379" y="5670"/>
                  </a:cubicBezTo>
                  <a:cubicBezTo>
                    <a:pt x="6104" y="5719"/>
                    <a:pt x="5847" y="5766"/>
                    <a:pt x="5621" y="5927"/>
                  </a:cubicBezTo>
                  <a:cubicBezTo>
                    <a:pt x="4929" y="6363"/>
                    <a:pt x="4590" y="7168"/>
                    <a:pt x="4575" y="7973"/>
                  </a:cubicBezTo>
                  <a:cubicBezTo>
                    <a:pt x="4623" y="8553"/>
                    <a:pt x="4784" y="9133"/>
                    <a:pt x="5041" y="9648"/>
                  </a:cubicBezTo>
                  <a:cubicBezTo>
                    <a:pt x="5380" y="10261"/>
                    <a:pt x="5782" y="10888"/>
                    <a:pt x="6379" y="11275"/>
                  </a:cubicBezTo>
                  <a:cubicBezTo>
                    <a:pt x="6972" y="11631"/>
                    <a:pt x="7659" y="11763"/>
                    <a:pt x="8348" y="11763"/>
                  </a:cubicBezTo>
                  <a:cubicBezTo>
                    <a:pt x="8688" y="11763"/>
                    <a:pt x="9028" y="11731"/>
                    <a:pt x="9358" y="11678"/>
                  </a:cubicBezTo>
                  <a:cubicBezTo>
                    <a:pt x="9761" y="11613"/>
                    <a:pt x="10180" y="11517"/>
                    <a:pt x="10550" y="11324"/>
                  </a:cubicBezTo>
                  <a:cubicBezTo>
                    <a:pt x="11033" y="11066"/>
                    <a:pt x="11436" y="10695"/>
                    <a:pt x="11838" y="10340"/>
                  </a:cubicBezTo>
                  <a:cubicBezTo>
                    <a:pt x="12708" y="9681"/>
                    <a:pt x="12933" y="8665"/>
                    <a:pt x="12740" y="7619"/>
                  </a:cubicBezTo>
                  <a:cubicBezTo>
                    <a:pt x="12628" y="6685"/>
                    <a:pt x="12016" y="5944"/>
                    <a:pt x="11387" y="5315"/>
                  </a:cubicBezTo>
                  <a:cubicBezTo>
                    <a:pt x="11065" y="5025"/>
                    <a:pt x="10728" y="4832"/>
                    <a:pt x="10453" y="4574"/>
                  </a:cubicBezTo>
                  <a:cubicBezTo>
                    <a:pt x="9826" y="4027"/>
                    <a:pt x="9149" y="3560"/>
                    <a:pt x="8359" y="3303"/>
                  </a:cubicBezTo>
                  <a:cubicBezTo>
                    <a:pt x="7957" y="3174"/>
                    <a:pt x="7571" y="3028"/>
                    <a:pt x="7167" y="2948"/>
                  </a:cubicBezTo>
                  <a:cubicBezTo>
                    <a:pt x="6935" y="2927"/>
                    <a:pt x="6703" y="2915"/>
                    <a:pt x="6472" y="2915"/>
                  </a:cubicBezTo>
                  <a:cubicBezTo>
                    <a:pt x="6174" y="2915"/>
                    <a:pt x="5879" y="2935"/>
                    <a:pt x="5589" y="2981"/>
                  </a:cubicBezTo>
                  <a:cubicBezTo>
                    <a:pt x="5123" y="3077"/>
                    <a:pt x="4672" y="3221"/>
                    <a:pt x="4253" y="3431"/>
                  </a:cubicBezTo>
                  <a:cubicBezTo>
                    <a:pt x="3963" y="3625"/>
                    <a:pt x="3688" y="3850"/>
                    <a:pt x="3399" y="4076"/>
                  </a:cubicBezTo>
                  <a:cubicBezTo>
                    <a:pt x="2739" y="4574"/>
                    <a:pt x="2110" y="5186"/>
                    <a:pt x="1772" y="5976"/>
                  </a:cubicBezTo>
                  <a:cubicBezTo>
                    <a:pt x="1418" y="6668"/>
                    <a:pt x="1193" y="7441"/>
                    <a:pt x="1257" y="8231"/>
                  </a:cubicBezTo>
                  <a:cubicBezTo>
                    <a:pt x="1289" y="8682"/>
                    <a:pt x="1450" y="9116"/>
                    <a:pt x="1579" y="9535"/>
                  </a:cubicBezTo>
                  <a:cubicBezTo>
                    <a:pt x="1756" y="10147"/>
                    <a:pt x="1933" y="10744"/>
                    <a:pt x="2174" y="11324"/>
                  </a:cubicBezTo>
                  <a:cubicBezTo>
                    <a:pt x="2449" y="11919"/>
                    <a:pt x="2851" y="12419"/>
                    <a:pt x="3254" y="12934"/>
                  </a:cubicBezTo>
                  <a:cubicBezTo>
                    <a:pt x="3834" y="13707"/>
                    <a:pt x="4639" y="14287"/>
                    <a:pt x="5525" y="14674"/>
                  </a:cubicBezTo>
                  <a:cubicBezTo>
                    <a:pt x="6153" y="14867"/>
                    <a:pt x="6813" y="14979"/>
                    <a:pt x="7457" y="15043"/>
                  </a:cubicBezTo>
                  <a:cubicBezTo>
                    <a:pt x="7737" y="15049"/>
                    <a:pt x="8017" y="15055"/>
                    <a:pt x="8295" y="15055"/>
                  </a:cubicBezTo>
                  <a:cubicBezTo>
                    <a:pt x="8804" y="15055"/>
                    <a:pt x="9310" y="15036"/>
                    <a:pt x="9809" y="14964"/>
                  </a:cubicBezTo>
                  <a:cubicBezTo>
                    <a:pt x="11065" y="14706"/>
                    <a:pt x="12289" y="14190"/>
                    <a:pt x="13369" y="13482"/>
                  </a:cubicBezTo>
                  <a:cubicBezTo>
                    <a:pt x="14593" y="12660"/>
                    <a:pt x="15302" y="11758"/>
                    <a:pt x="15431" y="10228"/>
                  </a:cubicBezTo>
                  <a:cubicBezTo>
                    <a:pt x="15656" y="8521"/>
                    <a:pt x="15833" y="6717"/>
                    <a:pt x="15205" y="5074"/>
                  </a:cubicBezTo>
                  <a:cubicBezTo>
                    <a:pt x="15044" y="4494"/>
                    <a:pt x="14883" y="3898"/>
                    <a:pt x="14561" y="3399"/>
                  </a:cubicBezTo>
                  <a:cubicBezTo>
                    <a:pt x="14061" y="2609"/>
                    <a:pt x="13449" y="1869"/>
                    <a:pt x="12611" y="1482"/>
                  </a:cubicBezTo>
                  <a:cubicBezTo>
                    <a:pt x="11999" y="1192"/>
                    <a:pt x="11419" y="758"/>
                    <a:pt x="10728" y="693"/>
                  </a:cubicBezTo>
                  <a:cubicBezTo>
                    <a:pt x="10309" y="580"/>
                    <a:pt x="9793" y="483"/>
                    <a:pt x="9519" y="339"/>
                  </a:cubicBezTo>
                  <a:cubicBezTo>
                    <a:pt x="9052" y="178"/>
                    <a:pt x="8537" y="49"/>
                    <a:pt x="8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3485500" y="2085725"/>
              <a:ext cx="467925" cy="454225"/>
            </a:xfrm>
            <a:custGeom>
              <a:avLst/>
              <a:gdLst/>
              <a:ahLst/>
              <a:cxnLst/>
              <a:rect l="l" t="t" r="r" b="b"/>
              <a:pathLst>
                <a:path w="18717" h="18169" extrusionOk="0">
                  <a:moveTo>
                    <a:pt x="11002" y="0"/>
                  </a:moveTo>
                  <a:cubicBezTo>
                    <a:pt x="10534" y="0"/>
                    <a:pt x="10115" y="114"/>
                    <a:pt x="9584" y="161"/>
                  </a:cubicBezTo>
                  <a:cubicBezTo>
                    <a:pt x="8972" y="226"/>
                    <a:pt x="8376" y="404"/>
                    <a:pt x="7781" y="565"/>
                  </a:cubicBezTo>
                  <a:cubicBezTo>
                    <a:pt x="7394" y="677"/>
                    <a:pt x="6975" y="693"/>
                    <a:pt x="6589" y="855"/>
                  </a:cubicBezTo>
                  <a:cubicBezTo>
                    <a:pt x="6057" y="1080"/>
                    <a:pt x="5590" y="1338"/>
                    <a:pt x="5107" y="1531"/>
                  </a:cubicBezTo>
                  <a:cubicBezTo>
                    <a:pt x="4753" y="1692"/>
                    <a:pt x="4366" y="1772"/>
                    <a:pt x="4044" y="1982"/>
                  </a:cubicBezTo>
                  <a:cubicBezTo>
                    <a:pt x="3528" y="2287"/>
                    <a:pt x="3110" y="2723"/>
                    <a:pt x="2659" y="3142"/>
                  </a:cubicBezTo>
                  <a:cubicBezTo>
                    <a:pt x="2094" y="3672"/>
                    <a:pt x="1547" y="4252"/>
                    <a:pt x="1192" y="4945"/>
                  </a:cubicBezTo>
                  <a:cubicBezTo>
                    <a:pt x="1016" y="5283"/>
                    <a:pt x="951" y="5670"/>
                    <a:pt x="806" y="6024"/>
                  </a:cubicBezTo>
                  <a:cubicBezTo>
                    <a:pt x="677" y="6378"/>
                    <a:pt x="533" y="6668"/>
                    <a:pt x="372" y="7055"/>
                  </a:cubicBezTo>
                  <a:cubicBezTo>
                    <a:pt x="211" y="7458"/>
                    <a:pt x="194" y="8053"/>
                    <a:pt x="33" y="8360"/>
                  </a:cubicBezTo>
                  <a:cubicBezTo>
                    <a:pt x="1" y="8424"/>
                    <a:pt x="33" y="8504"/>
                    <a:pt x="97" y="8521"/>
                  </a:cubicBezTo>
                  <a:cubicBezTo>
                    <a:pt x="104" y="8522"/>
                    <a:pt x="111" y="8523"/>
                    <a:pt x="117" y="8523"/>
                  </a:cubicBezTo>
                  <a:cubicBezTo>
                    <a:pt x="184" y="8523"/>
                    <a:pt x="213" y="8451"/>
                    <a:pt x="243" y="8392"/>
                  </a:cubicBezTo>
                  <a:cubicBezTo>
                    <a:pt x="323" y="8231"/>
                    <a:pt x="355" y="8053"/>
                    <a:pt x="387" y="7877"/>
                  </a:cubicBezTo>
                  <a:cubicBezTo>
                    <a:pt x="468" y="7312"/>
                    <a:pt x="629" y="6910"/>
                    <a:pt x="887" y="6411"/>
                  </a:cubicBezTo>
                  <a:cubicBezTo>
                    <a:pt x="1064" y="6024"/>
                    <a:pt x="1177" y="5476"/>
                    <a:pt x="1306" y="5171"/>
                  </a:cubicBezTo>
                  <a:cubicBezTo>
                    <a:pt x="1740" y="4252"/>
                    <a:pt x="2498" y="3593"/>
                    <a:pt x="3239" y="2867"/>
                  </a:cubicBezTo>
                  <a:cubicBezTo>
                    <a:pt x="3576" y="2530"/>
                    <a:pt x="3898" y="2304"/>
                    <a:pt x="4349" y="2046"/>
                  </a:cubicBezTo>
                  <a:cubicBezTo>
                    <a:pt x="4639" y="1933"/>
                    <a:pt x="5155" y="1740"/>
                    <a:pt x="5541" y="1579"/>
                  </a:cubicBezTo>
                  <a:cubicBezTo>
                    <a:pt x="5992" y="1370"/>
                    <a:pt x="6443" y="1112"/>
                    <a:pt x="6846" y="983"/>
                  </a:cubicBezTo>
                  <a:cubicBezTo>
                    <a:pt x="7281" y="870"/>
                    <a:pt x="7732" y="806"/>
                    <a:pt x="8150" y="677"/>
                  </a:cubicBezTo>
                  <a:cubicBezTo>
                    <a:pt x="9101" y="387"/>
                    <a:pt x="10083" y="307"/>
                    <a:pt x="10970" y="210"/>
                  </a:cubicBezTo>
                  <a:cubicBezTo>
                    <a:pt x="11565" y="275"/>
                    <a:pt x="12580" y="677"/>
                    <a:pt x="13111" y="902"/>
                  </a:cubicBezTo>
                  <a:cubicBezTo>
                    <a:pt x="13933" y="1289"/>
                    <a:pt x="14754" y="1660"/>
                    <a:pt x="15334" y="2287"/>
                  </a:cubicBezTo>
                  <a:cubicBezTo>
                    <a:pt x="15866" y="2867"/>
                    <a:pt x="16203" y="3528"/>
                    <a:pt x="16687" y="4205"/>
                  </a:cubicBezTo>
                  <a:cubicBezTo>
                    <a:pt x="17170" y="4913"/>
                    <a:pt x="17670" y="5751"/>
                    <a:pt x="17960" y="6475"/>
                  </a:cubicBezTo>
                  <a:cubicBezTo>
                    <a:pt x="18185" y="7104"/>
                    <a:pt x="18282" y="7780"/>
                    <a:pt x="18394" y="8457"/>
                  </a:cubicBezTo>
                  <a:cubicBezTo>
                    <a:pt x="18555" y="9133"/>
                    <a:pt x="18491" y="9842"/>
                    <a:pt x="18411" y="10583"/>
                  </a:cubicBezTo>
                  <a:cubicBezTo>
                    <a:pt x="18314" y="11275"/>
                    <a:pt x="18265" y="11887"/>
                    <a:pt x="17992" y="12548"/>
                  </a:cubicBezTo>
                  <a:cubicBezTo>
                    <a:pt x="17863" y="12950"/>
                    <a:pt x="17638" y="13321"/>
                    <a:pt x="17460" y="13772"/>
                  </a:cubicBezTo>
                  <a:cubicBezTo>
                    <a:pt x="17299" y="14206"/>
                    <a:pt x="17251" y="14513"/>
                    <a:pt x="16897" y="14802"/>
                  </a:cubicBezTo>
                  <a:cubicBezTo>
                    <a:pt x="16622" y="15043"/>
                    <a:pt x="16381" y="15318"/>
                    <a:pt x="16107" y="15559"/>
                  </a:cubicBezTo>
                  <a:cubicBezTo>
                    <a:pt x="15946" y="15688"/>
                    <a:pt x="15656" y="15881"/>
                    <a:pt x="15430" y="16042"/>
                  </a:cubicBezTo>
                  <a:cubicBezTo>
                    <a:pt x="15044" y="16381"/>
                    <a:pt x="14754" y="16606"/>
                    <a:pt x="14271" y="16735"/>
                  </a:cubicBezTo>
                  <a:cubicBezTo>
                    <a:pt x="13837" y="16993"/>
                    <a:pt x="13465" y="17137"/>
                    <a:pt x="12982" y="17283"/>
                  </a:cubicBezTo>
                  <a:cubicBezTo>
                    <a:pt x="12402" y="17492"/>
                    <a:pt x="11904" y="17702"/>
                    <a:pt x="11339" y="17717"/>
                  </a:cubicBezTo>
                  <a:cubicBezTo>
                    <a:pt x="10970" y="17782"/>
                    <a:pt x="10744" y="17830"/>
                    <a:pt x="10373" y="17846"/>
                  </a:cubicBezTo>
                  <a:cubicBezTo>
                    <a:pt x="10067" y="17923"/>
                    <a:pt x="9831" y="17969"/>
                    <a:pt x="9538" y="17969"/>
                  </a:cubicBezTo>
                  <a:cubicBezTo>
                    <a:pt x="9462" y="17969"/>
                    <a:pt x="9381" y="17966"/>
                    <a:pt x="9295" y="17959"/>
                  </a:cubicBezTo>
                  <a:cubicBezTo>
                    <a:pt x="8666" y="17910"/>
                    <a:pt x="8118" y="17814"/>
                    <a:pt x="7458" y="17637"/>
                  </a:cubicBezTo>
                  <a:cubicBezTo>
                    <a:pt x="6926" y="17556"/>
                    <a:pt x="6218" y="17363"/>
                    <a:pt x="5799" y="17186"/>
                  </a:cubicBezTo>
                  <a:cubicBezTo>
                    <a:pt x="5251" y="16961"/>
                    <a:pt x="4753" y="16622"/>
                    <a:pt x="4366" y="16252"/>
                  </a:cubicBezTo>
                  <a:cubicBezTo>
                    <a:pt x="3915" y="15769"/>
                    <a:pt x="3480" y="15269"/>
                    <a:pt x="3029" y="14770"/>
                  </a:cubicBezTo>
                  <a:cubicBezTo>
                    <a:pt x="2755" y="14416"/>
                    <a:pt x="2498" y="14158"/>
                    <a:pt x="2304" y="13755"/>
                  </a:cubicBezTo>
                  <a:cubicBezTo>
                    <a:pt x="2111" y="13401"/>
                    <a:pt x="2014" y="12950"/>
                    <a:pt x="1933" y="12499"/>
                  </a:cubicBezTo>
                  <a:cubicBezTo>
                    <a:pt x="1676" y="11242"/>
                    <a:pt x="1482" y="10035"/>
                    <a:pt x="1338" y="8811"/>
                  </a:cubicBezTo>
                  <a:cubicBezTo>
                    <a:pt x="1306" y="8472"/>
                    <a:pt x="1274" y="8150"/>
                    <a:pt x="1225" y="7828"/>
                  </a:cubicBezTo>
                  <a:cubicBezTo>
                    <a:pt x="1218" y="7793"/>
                    <a:pt x="1187" y="7777"/>
                    <a:pt x="1154" y="7777"/>
                  </a:cubicBezTo>
                  <a:cubicBezTo>
                    <a:pt x="1110" y="7777"/>
                    <a:pt x="1064" y="7805"/>
                    <a:pt x="1064" y="7860"/>
                  </a:cubicBezTo>
                  <a:cubicBezTo>
                    <a:pt x="1209" y="9230"/>
                    <a:pt x="1386" y="10598"/>
                    <a:pt x="1643" y="11968"/>
                  </a:cubicBezTo>
                  <a:cubicBezTo>
                    <a:pt x="1804" y="12692"/>
                    <a:pt x="1886" y="13482"/>
                    <a:pt x="2304" y="14109"/>
                  </a:cubicBezTo>
                  <a:cubicBezTo>
                    <a:pt x="2674" y="14674"/>
                    <a:pt x="3142" y="15157"/>
                    <a:pt x="3576" y="15655"/>
                  </a:cubicBezTo>
                  <a:cubicBezTo>
                    <a:pt x="4205" y="16429"/>
                    <a:pt x="4929" y="17073"/>
                    <a:pt x="5863" y="17412"/>
                  </a:cubicBezTo>
                  <a:cubicBezTo>
                    <a:pt x="6395" y="17620"/>
                    <a:pt x="6958" y="17734"/>
                    <a:pt x="7506" y="17846"/>
                  </a:cubicBezTo>
                  <a:cubicBezTo>
                    <a:pt x="8167" y="18024"/>
                    <a:pt x="8844" y="18136"/>
                    <a:pt x="9535" y="18168"/>
                  </a:cubicBezTo>
                  <a:cubicBezTo>
                    <a:pt x="9825" y="18168"/>
                    <a:pt x="10115" y="18104"/>
                    <a:pt x="10405" y="18039"/>
                  </a:cubicBezTo>
                  <a:cubicBezTo>
                    <a:pt x="10551" y="18007"/>
                    <a:pt x="10856" y="18024"/>
                    <a:pt x="11082" y="17959"/>
                  </a:cubicBezTo>
                  <a:cubicBezTo>
                    <a:pt x="11372" y="17878"/>
                    <a:pt x="11597" y="17895"/>
                    <a:pt x="11936" y="17830"/>
                  </a:cubicBezTo>
                  <a:cubicBezTo>
                    <a:pt x="12306" y="17749"/>
                    <a:pt x="12660" y="17588"/>
                    <a:pt x="13031" y="17459"/>
                  </a:cubicBezTo>
                  <a:cubicBezTo>
                    <a:pt x="13337" y="17363"/>
                    <a:pt x="13659" y="17266"/>
                    <a:pt x="13965" y="17122"/>
                  </a:cubicBezTo>
                  <a:cubicBezTo>
                    <a:pt x="14174" y="16993"/>
                    <a:pt x="14287" y="16912"/>
                    <a:pt x="14496" y="16847"/>
                  </a:cubicBezTo>
                  <a:cubicBezTo>
                    <a:pt x="15044" y="16703"/>
                    <a:pt x="15366" y="16300"/>
                    <a:pt x="15801" y="16010"/>
                  </a:cubicBezTo>
                  <a:cubicBezTo>
                    <a:pt x="16203" y="15769"/>
                    <a:pt x="16526" y="15415"/>
                    <a:pt x="16864" y="15076"/>
                  </a:cubicBezTo>
                  <a:cubicBezTo>
                    <a:pt x="17026" y="14931"/>
                    <a:pt x="17202" y="14802"/>
                    <a:pt x="17315" y="14625"/>
                  </a:cubicBezTo>
                  <a:cubicBezTo>
                    <a:pt x="17460" y="14384"/>
                    <a:pt x="17556" y="14126"/>
                    <a:pt x="17638" y="13868"/>
                  </a:cubicBezTo>
                  <a:cubicBezTo>
                    <a:pt x="17863" y="13321"/>
                    <a:pt x="18217" y="12644"/>
                    <a:pt x="18394" y="11983"/>
                  </a:cubicBezTo>
                  <a:cubicBezTo>
                    <a:pt x="18572" y="11066"/>
                    <a:pt x="18684" y="10196"/>
                    <a:pt x="18716" y="9230"/>
                  </a:cubicBezTo>
                  <a:cubicBezTo>
                    <a:pt x="18587" y="8328"/>
                    <a:pt x="18475" y="7441"/>
                    <a:pt x="18217" y="6572"/>
                  </a:cubicBezTo>
                  <a:cubicBezTo>
                    <a:pt x="17960" y="5831"/>
                    <a:pt x="17556" y="5154"/>
                    <a:pt x="17138" y="4510"/>
                  </a:cubicBezTo>
                  <a:cubicBezTo>
                    <a:pt x="16542" y="3689"/>
                    <a:pt x="16107" y="2787"/>
                    <a:pt x="15415" y="2062"/>
                  </a:cubicBezTo>
                  <a:cubicBezTo>
                    <a:pt x="14947" y="1579"/>
                    <a:pt x="14335" y="1289"/>
                    <a:pt x="13772" y="967"/>
                  </a:cubicBezTo>
                  <a:cubicBezTo>
                    <a:pt x="12886" y="548"/>
                    <a:pt x="11968" y="161"/>
                    <a:pt x="110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086284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"/>
          <p:cNvSpPr txBox="1">
            <a:spLocks noGrp="1"/>
          </p:cNvSpPr>
          <p:nvPr>
            <p:ph type="title"/>
          </p:nvPr>
        </p:nvSpPr>
        <p:spPr>
          <a:xfrm>
            <a:off x="1849950" y="1395050"/>
            <a:ext cx="54441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Google Shape;253;p9"/>
          <p:cNvSpPr txBox="1">
            <a:spLocks noGrp="1"/>
          </p:cNvSpPr>
          <p:nvPr>
            <p:ph type="subTitle" idx="1"/>
          </p:nvPr>
        </p:nvSpPr>
        <p:spPr>
          <a:xfrm>
            <a:off x="2861100" y="2004875"/>
            <a:ext cx="3421800" cy="17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9"/>
          <p:cNvSpPr/>
          <p:nvPr/>
        </p:nvSpPr>
        <p:spPr>
          <a:xfrm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9"/>
          <p:cNvSpPr/>
          <p:nvPr/>
        </p:nvSpPr>
        <p:spPr>
          <a:xfrm>
            <a:off x="0" y="4678527"/>
            <a:ext cx="9144068" cy="46499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03251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"/>
          <p:cNvSpPr/>
          <p:nvPr/>
        </p:nvSpPr>
        <p:spPr>
          <a:xfrm flipH="1">
            <a:off x="41" y="3996200"/>
            <a:ext cx="9144084" cy="1152809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0"/>
          <p:cNvSpPr/>
          <p:nvPr/>
        </p:nvSpPr>
        <p:spPr>
          <a:xfrm flipH="1">
            <a:off x="41" y="4609644"/>
            <a:ext cx="914408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0"/>
          <p:cNvSpPr/>
          <p:nvPr/>
        </p:nvSpPr>
        <p:spPr>
          <a:xfrm flipH="1">
            <a:off x="-4" y="4851741"/>
            <a:ext cx="9144129" cy="29728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0"/>
          <p:cNvSpPr txBox="1">
            <a:spLocks noGrp="1"/>
          </p:cNvSpPr>
          <p:nvPr>
            <p:ph type="title"/>
          </p:nvPr>
        </p:nvSpPr>
        <p:spPr>
          <a:xfrm>
            <a:off x="1038600" y="4192150"/>
            <a:ext cx="70668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408780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1"/>
          <p:cNvGrpSpPr/>
          <p:nvPr/>
        </p:nvGrpSpPr>
        <p:grpSpPr>
          <a:xfrm>
            <a:off x="8031864" y="-196258"/>
            <a:ext cx="1458326" cy="1267389"/>
            <a:chOff x="3274925" y="1917150"/>
            <a:chExt cx="921300" cy="800625"/>
          </a:xfrm>
        </p:grpSpPr>
        <p:sp>
          <p:nvSpPr>
            <p:cNvPr id="263" name="Google Shape;263;p11"/>
            <p:cNvSpPr/>
            <p:nvPr/>
          </p:nvSpPr>
          <p:spPr>
            <a:xfrm>
              <a:off x="3274925" y="1917150"/>
              <a:ext cx="921300" cy="800625"/>
            </a:xfrm>
            <a:custGeom>
              <a:avLst/>
              <a:gdLst/>
              <a:ahLst/>
              <a:cxnLst/>
              <a:rect l="l" t="t" r="r" b="b"/>
              <a:pathLst>
                <a:path w="36852" h="32025" extrusionOk="0">
                  <a:moveTo>
                    <a:pt x="22928" y="0"/>
                  </a:moveTo>
                  <a:cubicBezTo>
                    <a:pt x="21993" y="0"/>
                    <a:pt x="21038" y="189"/>
                    <a:pt x="20230" y="462"/>
                  </a:cubicBezTo>
                  <a:cubicBezTo>
                    <a:pt x="19618" y="687"/>
                    <a:pt x="19022" y="945"/>
                    <a:pt x="18474" y="1267"/>
                  </a:cubicBezTo>
                  <a:cubicBezTo>
                    <a:pt x="17814" y="1750"/>
                    <a:pt x="17234" y="2362"/>
                    <a:pt x="16558" y="2846"/>
                  </a:cubicBezTo>
                  <a:cubicBezTo>
                    <a:pt x="16444" y="2927"/>
                    <a:pt x="16461" y="2894"/>
                    <a:pt x="16139" y="3056"/>
                  </a:cubicBezTo>
                  <a:cubicBezTo>
                    <a:pt x="15978" y="3135"/>
                    <a:pt x="15817" y="3217"/>
                    <a:pt x="15656" y="3264"/>
                  </a:cubicBezTo>
                  <a:lnTo>
                    <a:pt x="15688" y="3264"/>
                  </a:lnTo>
                  <a:cubicBezTo>
                    <a:pt x="15671" y="3264"/>
                    <a:pt x="15656" y="3264"/>
                    <a:pt x="15639" y="3281"/>
                  </a:cubicBezTo>
                  <a:cubicBezTo>
                    <a:pt x="15607" y="3289"/>
                    <a:pt x="15591" y="3293"/>
                    <a:pt x="15587" y="3293"/>
                  </a:cubicBezTo>
                  <a:cubicBezTo>
                    <a:pt x="15583" y="3293"/>
                    <a:pt x="15591" y="3289"/>
                    <a:pt x="15607" y="3281"/>
                  </a:cubicBezTo>
                  <a:lnTo>
                    <a:pt x="15607" y="3281"/>
                  </a:lnTo>
                  <a:cubicBezTo>
                    <a:pt x="15422" y="3321"/>
                    <a:pt x="15333" y="3333"/>
                    <a:pt x="15261" y="3333"/>
                  </a:cubicBezTo>
                  <a:cubicBezTo>
                    <a:pt x="15189" y="3333"/>
                    <a:pt x="15132" y="3321"/>
                    <a:pt x="15012" y="3313"/>
                  </a:cubicBezTo>
                  <a:cubicBezTo>
                    <a:pt x="14673" y="3264"/>
                    <a:pt x="14367" y="3135"/>
                    <a:pt x="14029" y="3088"/>
                  </a:cubicBezTo>
                  <a:cubicBezTo>
                    <a:pt x="13594" y="3023"/>
                    <a:pt x="13176" y="2894"/>
                    <a:pt x="12757" y="2781"/>
                  </a:cubicBezTo>
                  <a:cubicBezTo>
                    <a:pt x="11855" y="2572"/>
                    <a:pt x="11452" y="2620"/>
                    <a:pt x="10727" y="2556"/>
                  </a:cubicBezTo>
                  <a:cubicBezTo>
                    <a:pt x="10437" y="2532"/>
                    <a:pt x="10143" y="2516"/>
                    <a:pt x="9847" y="2516"/>
                  </a:cubicBezTo>
                  <a:cubicBezTo>
                    <a:pt x="9551" y="2516"/>
                    <a:pt x="9253" y="2532"/>
                    <a:pt x="8956" y="2572"/>
                  </a:cubicBezTo>
                  <a:cubicBezTo>
                    <a:pt x="8344" y="2684"/>
                    <a:pt x="7732" y="2878"/>
                    <a:pt x="7152" y="3135"/>
                  </a:cubicBezTo>
                  <a:cubicBezTo>
                    <a:pt x="5975" y="3683"/>
                    <a:pt x="4865" y="4408"/>
                    <a:pt x="3978" y="5358"/>
                  </a:cubicBezTo>
                  <a:cubicBezTo>
                    <a:pt x="3302" y="6228"/>
                    <a:pt x="2690" y="7194"/>
                    <a:pt x="2400" y="8274"/>
                  </a:cubicBezTo>
                  <a:cubicBezTo>
                    <a:pt x="2239" y="8822"/>
                    <a:pt x="2207" y="8740"/>
                    <a:pt x="2094" y="9337"/>
                  </a:cubicBezTo>
                  <a:cubicBezTo>
                    <a:pt x="2062" y="9642"/>
                    <a:pt x="2142" y="9949"/>
                    <a:pt x="2142" y="10271"/>
                  </a:cubicBezTo>
                  <a:cubicBezTo>
                    <a:pt x="2142" y="10609"/>
                    <a:pt x="2207" y="10948"/>
                    <a:pt x="2256" y="11285"/>
                  </a:cubicBezTo>
                  <a:cubicBezTo>
                    <a:pt x="2256" y="11317"/>
                    <a:pt x="2271" y="11334"/>
                    <a:pt x="2271" y="11366"/>
                  </a:cubicBezTo>
                  <a:cubicBezTo>
                    <a:pt x="2288" y="11495"/>
                    <a:pt x="2303" y="11624"/>
                    <a:pt x="2335" y="11736"/>
                  </a:cubicBezTo>
                  <a:cubicBezTo>
                    <a:pt x="2449" y="12204"/>
                    <a:pt x="2674" y="12623"/>
                    <a:pt x="2883" y="13041"/>
                  </a:cubicBezTo>
                  <a:cubicBezTo>
                    <a:pt x="2932" y="13138"/>
                    <a:pt x="2996" y="13218"/>
                    <a:pt x="3061" y="13299"/>
                  </a:cubicBezTo>
                  <a:cubicBezTo>
                    <a:pt x="3173" y="13589"/>
                    <a:pt x="3383" y="13830"/>
                    <a:pt x="3576" y="14072"/>
                  </a:cubicBezTo>
                  <a:cubicBezTo>
                    <a:pt x="3673" y="14217"/>
                    <a:pt x="3753" y="14378"/>
                    <a:pt x="3882" y="14506"/>
                  </a:cubicBezTo>
                  <a:cubicBezTo>
                    <a:pt x="3898" y="14620"/>
                    <a:pt x="3946" y="14813"/>
                    <a:pt x="3931" y="14861"/>
                  </a:cubicBezTo>
                  <a:cubicBezTo>
                    <a:pt x="3963" y="15232"/>
                    <a:pt x="3946" y="15408"/>
                    <a:pt x="3834" y="15634"/>
                  </a:cubicBezTo>
                  <a:cubicBezTo>
                    <a:pt x="3383" y="16617"/>
                    <a:pt x="2578" y="17051"/>
                    <a:pt x="1659" y="18082"/>
                  </a:cubicBezTo>
                  <a:cubicBezTo>
                    <a:pt x="1584" y="18189"/>
                    <a:pt x="1336" y="18424"/>
                    <a:pt x="1361" y="18424"/>
                  </a:cubicBezTo>
                  <a:cubicBezTo>
                    <a:pt x="1363" y="18424"/>
                    <a:pt x="1365" y="18423"/>
                    <a:pt x="1369" y="18421"/>
                  </a:cubicBezTo>
                  <a:lnTo>
                    <a:pt x="1369" y="18421"/>
                  </a:lnTo>
                  <a:cubicBezTo>
                    <a:pt x="1015" y="18711"/>
                    <a:pt x="774" y="19194"/>
                    <a:pt x="596" y="19596"/>
                  </a:cubicBezTo>
                  <a:cubicBezTo>
                    <a:pt x="274" y="20401"/>
                    <a:pt x="65" y="21256"/>
                    <a:pt x="65" y="22141"/>
                  </a:cubicBezTo>
                  <a:cubicBezTo>
                    <a:pt x="1" y="22721"/>
                    <a:pt x="16" y="23317"/>
                    <a:pt x="194" y="23865"/>
                  </a:cubicBezTo>
                  <a:cubicBezTo>
                    <a:pt x="370" y="24492"/>
                    <a:pt x="757" y="25008"/>
                    <a:pt x="1257" y="25426"/>
                  </a:cubicBezTo>
                  <a:cubicBezTo>
                    <a:pt x="1594" y="25716"/>
                    <a:pt x="1966" y="26023"/>
                    <a:pt x="2417" y="26152"/>
                  </a:cubicBezTo>
                  <a:cubicBezTo>
                    <a:pt x="3026" y="26324"/>
                    <a:pt x="3661" y="26431"/>
                    <a:pt x="4291" y="26431"/>
                  </a:cubicBezTo>
                  <a:cubicBezTo>
                    <a:pt x="4543" y="26431"/>
                    <a:pt x="4793" y="26414"/>
                    <a:pt x="5041" y="26377"/>
                  </a:cubicBezTo>
                  <a:cubicBezTo>
                    <a:pt x="6072" y="26313"/>
                    <a:pt x="6669" y="26087"/>
                    <a:pt x="7425" y="25974"/>
                  </a:cubicBezTo>
                  <a:cubicBezTo>
                    <a:pt x="7447" y="25963"/>
                    <a:pt x="7477" y="25958"/>
                    <a:pt x="7514" y="25958"/>
                  </a:cubicBezTo>
                  <a:cubicBezTo>
                    <a:pt x="7841" y="25958"/>
                    <a:pt x="8673" y="26378"/>
                    <a:pt x="8891" y="26538"/>
                  </a:cubicBezTo>
                  <a:cubicBezTo>
                    <a:pt x="9454" y="27022"/>
                    <a:pt x="9729" y="27520"/>
                    <a:pt x="10066" y="28519"/>
                  </a:cubicBezTo>
                  <a:cubicBezTo>
                    <a:pt x="10502" y="29678"/>
                    <a:pt x="11017" y="30935"/>
                    <a:pt x="12192" y="31564"/>
                  </a:cubicBezTo>
                  <a:cubicBezTo>
                    <a:pt x="12969" y="31894"/>
                    <a:pt x="13835" y="32024"/>
                    <a:pt x="14696" y="32024"/>
                  </a:cubicBezTo>
                  <a:cubicBezTo>
                    <a:pt x="14926" y="32024"/>
                    <a:pt x="15155" y="32015"/>
                    <a:pt x="15381" y="31998"/>
                  </a:cubicBezTo>
                  <a:cubicBezTo>
                    <a:pt x="16977" y="31772"/>
                    <a:pt x="18040" y="30419"/>
                    <a:pt x="19264" y="29534"/>
                  </a:cubicBezTo>
                  <a:cubicBezTo>
                    <a:pt x="19908" y="29115"/>
                    <a:pt x="20471" y="29019"/>
                    <a:pt x="21470" y="28905"/>
                  </a:cubicBezTo>
                  <a:cubicBezTo>
                    <a:pt x="21762" y="28876"/>
                    <a:pt x="22000" y="28859"/>
                    <a:pt x="22205" y="28859"/>
                  </a:cubicBezTo>
                  <a:cubicBezTo>
                    <a:pt x="22553" y="28859"/>
                    <a:pt x="22807" y="28907"/>
                    <a:pt x="23080" y="29019"/>
                  </a:cubicBezTo>
                  <a:cubicBezTo>
                    <a:pt x="24079" y="29502"/>
                    <a:pt x="25142" y="29856"/>
                    <a:pt x="26237" y="30017"/>
                  </a:cubicBezTo>
                  <a:cubicBezTo>
                    <a:pt x="27027" y="30065"/>
                    <a:pt x="27171" y="30017"/>
                    <a:pt x="28009" y="30097"/>
                  </a:cubicBezTo>
                  <a:cubicBezTo>
                    <a:pt x="28363" y="30142"/>
                    <a:pt x="28725" y="30174"/>
                    <a:pt x="29085" y="30174"/>
                  </a:cubicBezTo>
                  <a:cubicBezTo>
                    <a:pt x="29642" y="30174"/>
                    <a:pt x="30197" y="30097"/>
                    <a:pt x="30715" y="29872"/>
                  </a:cubicBezTo>
                  <a:cubicBezTo>
                    <a:pt x="31713" y="29421"/>
                    <a:pt x="32519" y="28600"/>
                    <a:pt x="33147" y="27714"/>
                  </a:cubicBezTo>
                  <a:cubicBezTo>
                    <a:pt x="33437" y="27295"/>
                    <a:pt x="33710" y="26861"/>
                    <a:pt x="33968" y="26425"/>
                  </a:cubicBezTo>
                  <a:cubicBezTo>
                    <a:pt x="34129" y="26120"/>
                    <a:pt x="34339" y="25798"/>
                    <a:pt x="34355" y="25443"/>
                  </a:cubicBezTo>
                  <a:cubicBezTo>
                    <a:pt x="34468" y="24782"/>
                    <a:pt x="34436" y="24106"/>
                    <a:pt x="34226" y="23461"/>
                  </a:cubicBezTo>
                  <a:cubicBezTo>
                    <a:pt x="34097" y="22882"/>
                    <a:pt x="33888" y="22319"/>
                    <a:pt x="33582" y="21803"/>
                  </a:cubicBezTo>
                  <a:cubicBezTo>
                    <a:pt x="32954" y="20450"/>
                    <a:pt x="32535" y="19371"/>
                    <a:pt x="32374" y="18146"/>
                  </a:cubicBezTo>
                  <a:cubicBezTo>
                    <a:pt x="32261" y="16922"/>
                    <a:pt x="32181" y="16553"/>
                    <a:pt x="32954" y="15779"/>
                  </a:cubicBezTo>
                  <a:cubicBezTo>
                    <a:pt x="33227" y="15569"/>
                    <a:pt x="33695" y="15296"/>
                    <a:pt x="34226" y="14861"/>
                  </a:cubicBezTo>
                  <a:cubicBezTo>
                    <a:pt x="34709" y="14394"/>
                    <a:pt x="35096" y="13847"/>
                    <a:pt x="35547" y="13347"/>
                  </a:cubicBezTo>
                  <a:cubicBezTo>
                    <a:pt x="36126" y="12703"/>
                    <a:pt x="36626" y="11929"/>
                    <a:pt x="36691" y="11044"/>
                  </a:cubicBezTo>
                  <a:cubicBezTo>
                    <a:pt x="36852" y="9949"/>
                    <a:pt x="36449" y="8837"/>
                    <a:pt x="35740" y="7984"/>
                  </a:cubicBezTo>
                  <a:cubicBezTo>
                    <a:pt x="35128" y="7340"/>
                    <a:pt x="34533" y="6663"/>
                    <a:pt x="33759" y="6196"/>
                  </a:cubicBezTo>
                  <a:cubicBezTo>
                    <a:pt x="33212" y="5841"/>
                    <a:pt x="32647" y="5471"/>
                    <a:pt x="31988" y="5343"/>
                  </a:cubicBezTo>
                  <a:cubicBezTo>
                    <a:pt x="31505" y="5246"/>
                    <a:pt x="31005" y="5182"/>
                    <a:pt x="30506" y="5117"/>
                  </a:cubicBezTo>
                  <a:cubicBezTo>
                    <a:pt x="29958" y="5004"/>
                    <a:pt x="29411" y="4859"/>
                    <a:pt x="28863" y="4795"/>
                  </a:cubicBezTo>
                  <a:cubicBezTo>
                    <a:pt x="27654" y="4602"/>
                    <a:pt x="27300" y="4456"/>
                    <a:pt x="26978" y="3603"/>
                  </a:cubicBezTo>
                  <a:cubicBezTo>
                    <a:pt x="26817" y="3249"/>
                    <a:pt x="26914" y="2652"/>
                    <a:pt x="26656" y="2008"/>
                  </a:cubicBezTo>
                  <a:cubicBezTo>
                    <a:pt x="25964" y="514"/>
                    <a:pt x="24472" y="0"/>
                    <a:pt x="22928" y="0"/>
                  </a:cubicBezTo>
                  <a:close/>
                </a:path>
              </a:pathLst>
            </a:custGeom>
            <a:solidFill>
              <a:srgbClr val="E69724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3432350" y="2062300"/>
              <a:ext cx="537975" cy="507125"/>
            </a:xfrm>
            <a:custGeom>
              <a:avLst/>
              <a:gdLst/>
              <a:ahLst/>
              <a:cxnLst/>
              <a:rect l="l" t="t" r="r" b="b"/>
              <a:pathLst>
                <a:path w="21519" h="20285" extrusionOk="0">
                  <a:moveTo>
                    <a:pt x="11382" y="0"/>
                  </a:moveTo>
                  <a:cubicBezTo>
                    <a:pt x="10847" y="0"/>
                    <a:pt x="10313" y="46"/>
                    <a:pt x="9778" y="116"/>
                  </a:cubicBezTo>
                  <a:cubicBezTo>
                    <a:pt x="8103" y="439"/>
                    <a:pt x="6589" y="1324"/>
                    <a:pt x="5187" y="2355"/>
                  </a:cubicBezTo>
                  <a:cubicBezTo>
                    <a:pt x="1" y="6188"/>
                    <a:pt x="211" y="9860"/>
                    <a:pt x="1016" y="13485"/>
                  </a:cubicBezTo>
                  <a:cubicBezTo>
                    <a:pt x="2981" y="18493"/>
                    <a:pt x="5155" y="19251"/>
                    <a:pt x="8135" y="19863"/>
                  </a:cubicBezTo>
                  <a:cubicBezTo>
                    <a:pt x="9166" y="20071"/>
                    <a:pt x="10212" y="20217"/>
                    <a:pt x="11259" y="20249"/>
                  </a:cubicBezTo>
                  <a:cubicBezTo>
                    <a:pt x="11364" y="20249"/>
                    <a:pt x="11740" y="20284"/>
                    <a:pt x="12218" y="20284"/>
                  </a:cubicBezTo>
                  <a:cubicBezTo>
                    <a:pt x="12768" y="20284"/>
                    <a:pt x="13453" y="20238"/>
                    <a:pt x="14013" y="20039"/>
                  </a:cubicBezTo>
                  <a:cubicBezTo>
                    <a:pt x="15383" y="19685"/>
                    <a:pt x="18007" y="19073"/>
                    <a:pt x="19521" y="17043"/>
                  </a:cubicBezTo>
                  <a:cubicBezTo>
                    <a:pt x="20005" y="16384"/>
                    <a:pt x="20520" y="15707"/>
                    <a:pt x="20794" y="14917"/>
                  </a:cubicBezTo>
                  <a:cubicBezTo>
                    <a:pt x="20955" y="14434"/>
                    <a:pt x="21020" y="13936"/>
                    <a:pt x="21084" y="13452"/>
                  </a:cubicBezTo>
                  <a:cubicBezTo>
                    <a:pt x="21149" y="13049"/>
                    <a:pt x="21213" y="12647"/>
                    <a:pt x="21213" y="12244"/>
                  </a:cubicBezTo>
                  <a:cubicBezTo>
                    <a:pt x="21213" y="11374"/>
                    <a:pt x="21519" y="9522"/>
                    <a:pt x="21164" y="7863"/>
                  </a:cubicBezTo>
                  <a:cubicBezTo>
                    <a:pt x="20906" y="6607"/>
                    <a:pt x="20472" y="5399"/>
                    <a:pt x="19925" y="4255"/>
                  </a:cubicBezTo>
                  <a:cubicBezTo>
                    <a:pt x="19925" y="4240"/>
                    <a:pt x="19925" y="4240"/>
                    <a:pt x="19908" y="4223"/>
                  </a:cubicBezTo>
                  <a:cubicBezTo>
                    <a:pt x="19603" y="3595"/>
                    <a:pt x="19280" y="2967"/>
                    <a:pt x="18813" y="2451"/>
                  </a:cubicBezTo>
                  <a:cubicBezTo>
                    <a:pt x="17975" y="1549"/>
                    <a:pt x="16961" y="761"/>
                    <a:pt x="15801" y="422"/>
                  </a:cubicBezTo>
                  <a:cubicBezTo>
                    <a:pt x="14320" y="3"/>
                    <a:pt x="12838" y="35"/>
                    <a:pt x="11614" y="3"/>
                  </a:cubicBezTo>
                  <a:cubicBezTo>
                    <a:pt x="11537" y="1"/>
                    <a:pt x="11459" y="0"/>
                    <a:pt x="1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1"/>
            <p:cNvSpPr/>
            <p:nvPr/>
          </p:nvSpPr>
          <p:spPr>
            <a:xfrm>
              <a:off x="3920375" y="1981450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1"/>
            <p:cNvSpPr/>
            <p:nvPr/>
          </p:nvSpPr>
          <p:spPr>
            <a:xfrm>
              <a:off x="3665075" y="1998750"/>
              <a:ext cx="1250" cy="450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0"/>
                  </a:moveTo>
                  <a:lnTo>
                    <a:pt x="50" y="0"/>
                  </a:lnTo>
                  <a:cubicBezTo>
                    <a:pt x="33" y="17"/>
                    <a:pt x="18" y="17"/>
                    <a:pt x="1" y="17"/>
                  </a:cubicBezTo>
                  <a:lnTo>
                    <a:pt x="33" y="17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3919975" y="2507700"/>
              <a:ext cx="138425" cy="122475"/>
            </a:xfrm>
            <a:custGeom>
              <a:avLst/>
              <a:gdLst/>
              <a:ahLst/>
              <a:cxnLst/>
              <a:rect l="l" t="t" r="r" b="b"/>
              <a:pathLst>
                <a:path w="5537" h="4899" extrusionOk="0">
                  <a:moveTo>
                    <a:pt x="1178" y="0"/>
                  </a:moveTo>
                  <a:cubicBezTo>
                    <a:pt x="1073" y="0"/>
                    <a:pt x="968" y="17"/>
                    <a:pt x="871" y="50"/>
                  </a:cubicBezTo>
                  <a:cubicBezTo>
                    <a:pt x="581" y="162"/>
                    <a:pt x="177" y="355"/>
                    <a:pt x="1" y="597"/>
                  </a:cubicBezTo>
                  <a:cubicBezTo>
                    <a:pt x="1" y="640"/>
                    <a:pt x="29" y="661"/>
                    <a:pt x="58" y="661"/>
                  </a:cubicBezTo>
                  <a:cubicBezTo>
                    <a:pt x="72" y="661"/>
                    <a:pt x="87" y="656"/>
                    <a:pt x="98" y="645"/>
                  </a:cubicBezTo>
                  <a:cubicBezTo>
                    <a:pt x="408" y="406"/>
                    <a:pt x="780" y="129"/>
                    <a:pt x="1182" y="129"/>
                  </a:cubicBezTo>
                  <a:cubicBezTo>
                    <a:pt x="1238" y="129"/>
                    <a:pt x="1296" y="134"/>
                    <a:pt x="1354" y="146"/>
                  </a:cubicBezTo>
                  <a:cubicBezTo>
                    <a:pt x="1434" y="162"/>
                    <a:pt x="1515" y="178"/>
                    <a:pt x="1563" y="226"/>
                  </a:cubicBezTo>
                  <a:cubicBezTo>
                    <a:pt x="1659" y="323"/>
                    <a:pt x="1708" y="452"/>
                    <a:pt x="1724" y="580"/>
                  </a:cubicBezTo>
                  <a:cubicBezTo>
                    <a:pt x="1740" y="967"/>
                    <a:pt x="1756" y="1499"/>
                    <a:pt x="1805" y="1804"/>
                  </a:cubicBezTo>
                  <a:cubicBezTo>
                    <a:pt x="1837" y="2047"/>
                    <a:pt x="1837" y="2304"/>
                    <a:pt x="1981" y="2513"/>
                  </a:cubicBezTo>
                  <a:cubicBezTo>
                    <a:pt x="2110" y="2659"/>
                    <a:pt x="2303" y="2723"/>
                    <a:pt x="2497" y="2771"/>
                  </a:cubicBezTo>
                  <a:cubicBezTo>
                    <a:pt x="2520" y="2773"/>
                    <a:pt x="2544" y="2774"/>
                    <a:pt x="2568" y="2774"/>
                  </a:cubicBezTo>
                  <a:cubicBezTo>
                    <a:pt x="2990" y="2774"/>
                    <a:pt x="3392" y="2452"/>
                    <a:pt x="3759" y="2452"/>
                  </a:cubicBezTo>
                  <a:cubicBezTo>
                    <a:pt x="3845" y="2452"/>
                    <a:pt x="3929" y="2469"/>
                    <a:pt x="4011" y="2513"/>
                  </a:cubicBezTo>
                  <a:cubicBezTo>
                    <a:pt x="4107" y="2594"/>
                    <a:pt x="4236" y="2642"/>
                    <a:pt x="4317" y="2739"/>
                  </a:cubicBezTo>
                  <a:cubicBezTo>
                    <a:pt x="4478" y="2996"/>
                    <a:pt x="4543" y="3222"/>
                    <a:pt x="4543" y="3528"/>
                  </a:cubicBezTo>
                  <a:cubicBezTo>
                    <a:pt x="4543" y="4174"/>
                    <a:pt x="4543" y="4898"/>
                    <a:pt x="5359" y="4898"/>
                  </a:cubicBezTo>
                  <a:cubicBezTo>
                    <a:pt x="5376" y="4898"/>
                    <a:pt x="5394" y="4898"/>
                    <a:pt x="5413" y="4897"/>
                  </a:cubicBezTo>
                  <a:cubicBezTo>
                    <a:pt x="5418" y="4898"/>
                    <a:pt x="5423" y="4899"/>
                    <a:pt x="5428" y="4899"/>
                  </a:cubicBezTo>
                  <a:cubicBezTo>
                    <a:pt x="5486" y="4899"/>
                    <a:pt x="5536" y="4812"/>
                    <a:pt x="5477" y="4753"/>
                  </a:cubicBezTo>
                  <a:cubicBezTo>
                    <a:pt x="5452" y="4736"/>
                    <a:pt x="5423" y="4732"/>
                    <a:pt x="5392" y="4732"/>
                  </a:cubicBezTo>
                  <a:cubicBezTo>
                    <a:pt x="5362" y="4732"/>
                    <a:pt x="5331" y="4736"/>
                    <a:pt x="5299" y="4736"/>
                  </a:cubicBezTo>
                  <a:cubicBezTo>
                    <a:pt x="5123" y="4720"/>
                    <a:pt x="4929" y="4688"/>
                    <a:pt x="4816" y="4446"/>
                  </a:cubicBezTo>
                  <a:cubicBezTo>
                    <a:pt x="4640" y="4124"/>
                    <a:pt x="4768" y="3608"/>
                    <a:pt x="4655" y="3157"/>
                  </a:cubicBezTo>
                  <a:cubicBezTo>
                    <a:pt x="4607" y="2949"/>
                    <a:pt x="4526" y="2723"/>
                    <a:pt x="4365" y="2578"/>
                  </a:cubicBezTo>
                  <a:cubicBezTo>
                    <a:pt x="4204" y="2465"/>
                    <a:pt x="4060" y="2337"/>
                    <a:pt x="3882" y="2320"/>
                  </a:cubicBezTo>
                  <a:cubicBezTo>
                    <a:pt x="3834" y="2312"/>
                    <a:pt x="3787" y="2308"/>
                    <a:pt x="3741" y="2308"/>
                  </a:cubicBezTo>
                  <a:cubicBezTo>
                    <a:pt x="3425" y="2308"/>
                    <a:pt x="3128" y="2480"/>
                    <a:pt x="2819" y="2578"/>
                  </a:cubicBezTo>
                  <a:cubicBezTo>
                    <a:pt x="2738" y="2610"/>
                    <a:pt x="2659" y="2626"/>
                    <a:pt x="2581" y="2626"/>
                  </a:cubicBezTo>
                  <a:cubicBezTo>
                    <a:pt x="2424" y="2626"/>
                    <a:pt x="2266" y="2562"/>
                    <a:pt x="2095" y="2433"/>
                  </a:cubicBezTo>
                  <a:cubicBezTo>
                    <a:pt x="2030" y="2337"/>
                    <a:pt x="1998" y="2223"/>
                    <a:pt x="1981" y="2111"/>
                  </a:cubicBezTo>
                  <a:cubicBezTo>
                    <a:pt x="1949" y="1886"/>
                    <a:pt x="1917" y="1725"/>
                    <a:pt x="1917" y="1547"/>
                  </a:cubicBezTo>
                  <a:cubicBezTo>
                    <a:pt x="1901" y="1321"/>
                    <a:pt x="1852" y="1096"/>
                    <a:pt x="1869" y="870"/>
                  </a:cubicBezTo>
                  <a:cubicBezTo>
                    <a:pt x="1869" y="613"/>
                    <a:pt x="1837" y="290"/>
                    <a:pt x="1627" y="114"/>
                  </a:cubicBezTo>
                  <a:cubicBezTo>
                    <a:pt x="1492" y="37"/>
                    <a:pt x="1335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3959025" y="2456425"/>
              <a:ext cx="153025" cy="94350"/>
            </a:xfrm>
            <a:custGeom>
              <a:avLst/>
              <a:gdLst/>
              <a:ahLst/>
              <a:cxnLst/>
              <a:rect l="l" t="t" r="r" b="b"/>
              <a:pathLst>
                <a:path w="6121" h="3774" extrusionOk="0">
                  <a:moveTo>
                    <a:pt x="113" y="1"/>
                  </a:moveTo>
                  <a:cubicBezTo>
                    <a:pt x="97" y="1"/>
                    <a:pt x="81" y="3"/>
                    <a:pt x="65" y="7"/>
                  </a:cubicBezTo>
                  <a:cubicBezTo>
                    <a:pt x="1" y="39"/>
                    <a:pt x="17" y="119"/>
                    <a:pt x="82" y="136"/>
                  </a:cubicBezTo>
                  <a:cubicBezTo>
                    <a:pt x="645" y="297"/>
                    <a:pt x="1209" y="587"/>
                    <a:pt x="1579" y="1070"/>
                  </a:cubicBezTo>
                  <a:cubicBezTo>
                    <a:pt x="1757" y="1360"/>
                    <a:pt x="1982" y="1682"/>
                    <a:pt x="2320" y="1778"/>
                  </a:cubicBezTo>
                  <a:cubicBezTo>
                    <a:pt x="2381" y="1799"/>
                    <a:pt x="2437" y="1809"/>
                    <a:pt x="2489" y="1809"/>
                  </a:cubicBezTo>
                  <a:cubicBezTo>
                    <a:pt x="2792" y="1809"/>
                    <a:pt x="2954" y="1485"/>
                    <a:pt x="3174" y="1278"/>
                  </a:cubicBezTo>
                  <a:cubicBezTo>
                    <a:pt x="3332" y="1170"/>
                    <a:pt x="3532" y="1068"/>
                    <a:pt x="3697" y="1068"/>
                  </a:cubicBezTo>
                  <a:cubicBezTo>
                    <a:pt x="3801" y="1068"/>
                    <a:pt x="3891" y="1108"/>
                    <a:pt x="3947" y="1214"/>
                  </a:cubicBezTo>
                  <a:cubicBezTo>
                    <a:pt x="4108" y="1568"/>
                    <a:pt x="4076" y="2133"/>
                    <a:pt x="4124" y="2631"/>
                  </a:cubicBezTo>
                  <a:cubicBezTo>
                    <a:pt x="4109" y="2874"/>
                    <a:pt x="4108" y="3232"/>
                    <a:pt x="4405" y="3232"/>
                  </a:cubicBezTo>
                  <a:cubicBezTo>
                    <a:pt x="4423" y="3232"/>
                    <a:pt x="4442" y="3231"/>
                    <a:pt x="4463" y="3228"/>
                  </a:cubicBezTo>
                  <a:cubicBezTo>
                    <a:pt x="4736" y="3196"/>
                    <a:pt x="4946" y="2954"/>
                    <a:pt x="5139" y="2906"/>
                  </a:cubicBezTo>
                  <a:cubicBezTo>
                    <a:pt x="5223" y="2884"/>
                    <a:pt x="5301" y="2874"/>
                    <a:pt x="5372" y="2874"/>
                  </a:cubicBezTo>
                  <a:cubicBezTo>
                    <a:pt x="5781" y="2874"/>
                    <a:pt x="5983" y="3208"/>
                    <a:pt x="5928" y="3647"/>
                  </a:cubicBezTo>
                  <a:cubicBezTo>
                    <a:pt x="5902" y="3710"/>
                    <a:pt x="5947" y="3774"/>
                    <a:pt x="5999" y="3774"/>
                  </a:cubicBezTo>
                  <a:cubicBezTo>
                    <a:pt x="6013" y="3774"/>
                    <a:pt x="6028" y="3769"/>
                    <a:pt x="6041" y="3759"/>
                  </a:cubicBezTo>
                  <a:cubicBezTo>
                    <a:pt x="6121" y="3711"/>
                    <a:pt x="6089" y="3598"/>
                    <a:pt x="6105" y="3518"/>
                  </a:cubicBezTo>
                  <a:cubicBezTo>
                    <a:pt x="6119" y="3050"/>
                    <a:pt x="5797" y="2708"/>
                    <a:pt x="5381" y="2708"/>
                  </a:cubicBezTo>
                  <a:cubicBezTo>
                    <a:pt x="5323" y="2708"/>
                    <a:pt x="5264" y="2714"/>
                    <a:pt x="5204" y="2728"/>
                  </a:cubicBezTo>
                  <a:cubicBezTo>
                    <a:pt x="4946" y="2745"/>
                    <a:pt x="4688" y="2986"/>
                    <a:pt x="4527" y="3050"/>
                  </a:cubicBezTo>
                  <a:cubicBezTo>
                    <a:pt x="4477" y="3060"/>
                    <a:pt x="4438" y="3067"/>
                    <a:pt x="4407" y="3067"/>
                  </a:cubicBezTo>
                  <a:cubicBezTo>
                    <a:pt x="4337" y="3067"/>
                    <a:pt x="4307" y="3033"/>
                    <a:pt x="4285" y="2921"/>
                  </a:cubicBezTo>
                  <a:cubicBezTo>
                    <a:pt x="4269" y="2551"/>
                    <a:pt x="4253" y="1939"/>
                    <a:pt x="4205" y="1472"/>
                  </a:cubicBezTo>
                  <a:cubicBezTo>
                    <a:pt x="4156" y="1295"/>
                    <a:pt x="4108" y="1070"/>
                    <a:pt x="3930" y="956"/>
                  </a:cubicBezTo>
                  <a:cubicBezTo>
                    <a:pt x="3855" y="926"/>
                    <a:pt x="3776" y="912"/>
                    <a:pt x="3696" y="912"/>
                  </a:cubicBezTo>
                  <a:cubicBezTo>
                    <a:pt x="3401" y="912"/>
                    <a:pt x="3094" y="1103"/>
                    <a:pt x="2916" y="1343"/>
                  </a:cubicBezTo>
                  <a:cubicBezTo>
                    <a:pt x="2820" y="1456"/>
                    <a:pt x="2706" y="1617"/>
                    <a:pt x="2562" y="1665"/>
                  </a:cubicBezTo>
                  <a:cubicBezTo>
                    <a:pt x="2539" y="1665"/>
                    <a:pt x="2516" y="1665"/>
                    <a:pt x="2498" y="1659"/>
                  </a:cubicBezTo>
                  <a:lnTo>
                    <a:pt x="2498" y="1659"/>
                  </a:lnTo>
                  <a:cubicBezTo>
                    <a:pt x="2496" y="1657"/>
                    <a:pt x="2490" y="1654"/>
                    <a:pt x="2481" y="1650"/>
                  </a:cubicBezTo>
                  <a:lnTo>
                    <a:pt x="2481" y="1650"/>
                  </a:lnTo>
                  <a:cubicBezTo>
                    <a:pt x="2481" y="1650"/>
                    <a:pt x="2481" y="1650"/>
                    <a:pt x="2481" y="1650"/>
                  </a:cubicBezTo>
                  <a:cubicBezTo>
                    <a:pt x="2384" y="1650"/>
                    <a:pt x="2272" y="1617"/>
                    <a:pt x="2191" y="1553"/>
                  </a:cubicBezTo>
                  <a:cubicBezTo>
                    <a:pt x="1966" y="1407"/>
                    <a:pt x="1821" y="1166"/>
                    <a:pt x="1660" y="941"/>
                  </a:cubicBezTo>
                  <a:cubicBezTo>
                    <a:pt x="1338" y="570"/>
                    <a:pt x="919" y="264"/>
                    <a:pt x="452" y="103"/>
                  </a:cubicBezTo>
                  <a:cubicBezTo>
                    <a:pt x="339" y="89"/>
                    <a:pt x="226" y="1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3985225" y="2392650"/>
              <a:ext cx="88175" cy="40450"/>
            </a:xfrm>
            <a:custGeom>
              <a:avLst/>
              <a:gdLst/>
              <a:ahLst/>
              <a:cxnLst/>
              <a:rect l="l" t="t" r="r" b="b"/>
              <a:pathLst>
                <a:path w="3527" h="1618" extrusionOk="0">
                  <a:moveTo>
                    <a:pt x="806" y="1"/>
                  </a:moveTo>
                  <a:cubicBezTo>
                    <a:pt x="640" y="1"/>
                    <a:pt x="505" y="138"/>
                    <a:pt x="402" y="254"/>
                  </a:cubicBezTo>
                  <a:cubicBezTo>
                    <a:pt x="258" y="399"/>
                    <a:pt x="97" y="544"/>
                    <a:pt x="32" y="737"/>
                  </a:cubicBezTo>
                  <a:cubicBezTo>
                    <a:pt x="32" y="786"/>
                    <a:pt x="0" y="850"/>
                    <a:pt x="48" y="898"/>
                  </a:cubicBezTo>
                  <a:cubicBezTo>
                    <a:pt x="57" y="907"/>
                    <a:pt x="70" y="911"/>
                    <a:pt x="83" y="911"/>
                  </a:cubicBezTo>
                  <a:cubicBezTo>
                    <a:pt x="119" y="911"/>
                    <a:pt x="161" y="885"/>
                    <a:pt x="161" y="850"/>
                  </a:cubicBezTo>
                  <a:lnTo>
                    <a:pt x="161" y="737"/>
                  </a:lnTo>
                  <a:cubicBezTo>
                    <a:pt x="193" y="705"/>
                    <a:pt x="241" y="608"/>
                    <a:pt x="290" y="576"/>
                  </a:cubicBezTo>
                  <a:cubicBezTo>
                    <a:pt x="434" y="415"/>
                    <a:pt x="628" y="174"/>
                    <a:pt x="773" y="142"/>
                  </a:cubicBezTo>
                  <a:cubicBezTo>
                    <a:pt x="777" y="142"/>
                    <a:pt x="780" y="142"/>
                    <a:pt x="784" y="142"/>
                  </a:cubicBezTo>
                  <a:cubicBezTo>
                    <a:pt x="1208" y="142"/>
                    <a:pt x="1226" y="1143"/>
                    <a:pt x="1450" y="1495"/>
                  </a:cubicBezTo>
                  <a:cubicBezTo>
                    <a:pt x="1474" y="1519"/>
                    <a:pt x="1506" y="1530"/>
                    <a:pt x="1538" y="1530"/>
                  </a:cubicBezTo>
                  <a:cubicBezTo>
                    <a:pt x="1570" y="1530"/>
                    <a:pt x="1602" y="1519"/>
                    <a:pt x="1626" y="1495"/>
                  </a:cubicBezTo>
                  <a:cubicBezTo>
                    <a:pt x="1658" y="1462"/>
                    <a:pt x="1675" y="1414"/>
                    <a:pt x="1707" y="1381"/>
                  </a:cubicBezTo>
                  <a:cubicBezTo>
                    <a:pt x="1804" y="1237"/>
                    <a:pt x="1901" y="1124"/>
                    <a:pt x="2030" y="1012"/>
                  </a:cubicBezTo>
                  <a:cubicBezTo>
                    <a:pt x="2157" y="897"/>
                    <a:pt x="2302" y="841"/>
                    <a:pt x="2446" y="841"/>
                  </a:cubicBezTo>
                  <a:cubicBezTo>
                    <a:pt x="2646" y="841"/>
                    <a:pt x="2846" y="949"/>
                    <a:pt x="2996" y="1156"/>
                  </a:cubicBezTo>
                  <a:cubicBezTo>
                    <a:pt x="3076" y="1269"/>
                    <a:pt x="3205" y="1462"/>
                    <a:pt x="3301" y="1591"/>
                  </a:cubicBezTo>
                  <a:cubicBezTo>
                    <a:pt x="3311" y="1610"/>
                    <a:pt x="3331" y="1618"/>
                    <a:pt x="3350" y="1618"/>
                  </a:cubicBezTo>
                  <a:cubicBezTo>
                    <a:pt x="3363" y="1618"/>
                    <a:pt x="3375" y="1614"/>
                    <a:pt x="3382" y="1607"/>
                  </a:cubicBezTo>
                  <a:cubicBezTo>
                    <a:pt x="3527" y="1542"/>
                    <a:pt x="3286" y="1334"/>
                    <a:pt x="3237" y="1237"/>
                  </a:cubicBezTo>
                  <a:cubicBezTo>
                    <a:pt x="3036" y="890"/>
                    <a:pt x="2742" y="693"/>
                    <a:pt x="2440" y="693"/>
                  </a:cubicBezTo>
                  <a:cubicBezTo>
                    <a:pt x="2209" y="693"/>
                    <a:pt x="1974" y="808"/>
                    <a:pt x="1772" y="1059"/>
                  </a:cubicBezTo>
                  <a:cubicBezTo>
                    <a:pt x="1723" y="1124"/>
                    <a:pt x="1594" y="1285"/>
                    <a:pt x="1546" y="1349"/>
                  </a:cubicBezTo>
                  <a:cubicBezTo>
                    <a:pt x="1450" y="1124"/>
                    <a:pt x="1385" y="834"/>
                    <a:pt x="1304" y="561"/>
                  </a:cubicBezTo>
                  <a:cubicBezTo>
                    <a:pt x="1224" y="367"/>
                    <a:pt x="1143" y="110"/>
                    <a:pt x="934" y="28"/>
                  </a:cubicBezTo>
                  <a:cubicBezTo>
                    <a:pt x="890" y="9"/>
                    <a:pt x="847" y="1"/>
                    <a:pt x="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3991650" y="2196750"/>
              <a:ext cx="170350" cy="108625"/>
            </a:xfrm>
            <a:custGeom>
              <a:avLst/>
              <a:gdLst/>
              <a:ahLst/>
              <a:cxnLst/>
              <a:rect l="l" t="t" r="r" b="b"/>
              <a:pathLst>
                <a:path w="6814" h="4345" extrusionOk="0">
                  <a:moveTo>
                    <a:pt x="6268" y="0"/>
                  </a:moveTo>
                  <a:cubicBezTo>
                    <a:pt x="5822" y="0"/>
                    <a:pt x="5478" y="510"/>
                    <a:pt x="5267" y="874"/>
                  </a:cubicBezTo>
                  <a:cubicBezTo>
                    <a:pt x="5058" y="1229"/>
                    <a:pt x="5009" y="1647"/>
                    <a:pt x="4897" y="2051"/>
                  </a:cubicBezTo>
                  <a:cubicBezTo>
                    <a:pt x="4880" y="2083"/>
                    <a:pt x="4880" y="2098"/>
                    <a:pt x="4865" y="2115"/>
                  </a:cubicBezTo>
                  <a:cubicBezTo>
                    <a:pt x="4865" y="2131"/>
                    <a:pt x="4848" y="2131"/>
                    <a:pt x="4848" y="2131"/>
                  </a:cubicBezTo>
                  <a:cubicBezTo>
                    <a:pt x="4800" y="2083"/>
                    <a:pt x="4607" y="1905"/>
                    <a:pt x="4478" y="1825"/>
                  </a:cubicBezTo>
                  <a:cubicBezTo>
                    <a:pt x="4253" y="1696"/>
                    <a:pt x="3995" y="1632"/>
                    <a:pt x="3737" y="1632"/>
                  </a:cubicBezTo>
                  <a:cubicBezTo>
                    <a:pt x="3495" y="1647"/>
                    <a:pt x="3254" y="1761"/>
                    <a:pt x="3061" y="1905"/>
                  </a:cubicBezTo>
                  <a:cubicBezTo>
                    <a:pt x="2836" y="2098"/>
                    <a:pt x="2707" y="2388"/>
                    <a:pt x="2593" y="2663"/>
                  </a:cubicBezTo>
                  <a:cubicBezTo>
                    <a:pt x="2529" y="2824"/>
                    <a:pt x="2529" y="3000"/>
                    <a:pt x="2464" y="3161"/>
                  </a:cubicBezTo>
                  <a:cubicBezTo>
                    <a:pt x="2449" y="3194"/>
                    <a:pt x="2417" y="3258"/>
                    <a:pt x="2400" y="3258"/>
                  </a:cubicBezTo>
                  <a:lnTo>
                    <a:pt x="2385" y="3258"/>
                  </a:lnTo>
                  <a:cubicBezTo>
                    <a:pt x="2336" y="3226"/>
                    <a:pt x="2303" y="3161"/>
                    <a:pt x="2256" y="3129"/>
                  </a:cubicBezTo>
                  <a:cubicBezTo>
                    <a:pt x="2013" y="2888"/>
                    <a:pt x="1756" y="2598"/>
                    <a:pt x="1401" y="2549"/>
                  </a:cubicBezTo>
                  <a:cubicBezTo>
                    <a:pt x="1335" y="2543"/>
                    <a:pt x="1267" y="2539"/>
                    <a:pt x="1198" y="2539"/>
                  </a:cubicBezTo>
                  <a:cubicBezTo>
                    <a:pt x="937" y="2539"/>
                    <a:pt x="675" y="2596"/>
                    <a:pt x="484" y="2775"/>
                  </a:cubicBezTo>
                  <a:cubicBezTo>
                    <a:pt x="338" y="2920"/>
                    <a:pt x="306" y="3129"/>
                    <a:pt x="242" y="3307"/>
                  </a:cubicBezTo>
                  <a:cubicBezTo>
                    <a:pt x="145" y="3629"/>
                    <a:pt x="1" y="3999"/>
                    <a:pt x="65" y="4321"/>
                  </a:cubicBezTo>
                  <a:cubicBezTo>
                    <a:pt x="81" y="4337"/>
                    <a:pt x="99" y="4345"/>
                    <a:pt x="116" y="4345"/>
                  </a:cubicBezTo>
                  <a:cubicBezTo>
                    <a:pt x="149" y="4345"/>
                    <a:pt x="177" y="4316"/>
                    <a:pt x="177" y="4273"/>
                  </a:cubicBezTo>
                  <a:cubicBezTo>
                    <a:pt x="177" y="3934"/>
                    <a:pt x="291" y="3597"/>
                    <a:pt x="403" y="3275"/>
                  </a:cubicBezTo>
                  <a:cubicBezTo>
                    <a:pt x="452" y="3114"/>
                    <a:pt x="499" y="2920"/>
                    <a:pt x="645" y="2824"/>
                  </a:cubicBezTo>
                  <a:cubicBezTo>
                    <a:pt x="799" y="2718"/>
                    <a:pt x="987" y="2675"/>
                    <a:pt x="1175" y="2675"/>
                  </a:cubicBezTo>
                  <a:cubicBezTo>
                    <a:pt x="1303" y="2675"/>
                    <a:pt x="1430" y="2694"/>
                    <a:pt x="1547" y="2727"/>
                  </a:cubicBezTo>
                  <a:cubicBezTo>
                    <a:pt x="1837" y="2856"/>
                    <a:pt x="2030" y="3129"/>
                    <a:pt x="2256" y="3339"/>
                  </a:cubicBezTo>
                  <a:cubicBezTo>
                    <a:pt x="2309" y="3386"/>
                    <a:pt x="2357" y="3408"/>
                    <a:pt x="2402" y="3408"/>
                  </a:cubicBezTo>
                  <a:cubicBezTo>
                    <a:pt x="2479" y="3408"/>
                    <a:pt x="2543" y="3344"/>
                    <a:pt x="2593" y="3243"/>
                  </a:cubicBezTo>
                  <a:cubicBezTo>
                    <a:pt x="2674" y="3065"/>
                    <a:pt x="2674" y="2839"/>
                    <a:pt x="2739" y="2663"/>
                  </a:cubicBezTo>
                  <a:cubicBezTo>
                    <a:pt x="2836" y="2437"/>
                    <a:pt x="2948" y="2212"/>
                    <a:pt x="3125" y="2051"/>
                  </a:cubicBezTo>
                  <a:cubicBezTo>
                    <a:pt x="3302" y="1905"/>
                    <a:pt x="3560" y="1793"/>
                    <a:pt x="3737" y="1793"/>
                  </a:cubicBezTo>
                  <a:cubicBezTo>
                    <a:pt x="3978" y="1793"/>
                    <a:pt x="4253" y="1857"/>
                    <a:pt x="4494" y="2018"/>
                  </a:cubicBezTo>
                  <a:cubicBezTo>
                    <a:pt x="4607" y="2083"/>
                    <a:pt x="4719" y="2259"/>
                    <a:pt x="4848" y="2292"/>
                  </a:cubicBezTo>
                  <a:cubicBezTo>
                    <a:pt x="5074" y="2259"/>
                    <a:pt x="5058" y="1970"/>
                    <a:pt x="5123" y="1793"/>
                  </a:cubicBezTo>
                  <a:cubicBezTo>
                    <a:pt x="5219" y="1325"/>
                    <a:pt x="5331" y="971"/>
                    <a:pt x="5621" y="601"/>
                  </a:cubicBezTo>
                  <a:cubicBezTo>
                    <a:pt x="5820" y="350"/>
                    <a:pt x="6051" y="153"/>
                    <a:pt x="6270" y="153"/>
                  </a:cubicBezTo>
                  <a:cubicBezTo>
                    <a:pt x="6318" y="153"/>
                    <a:pt x="6365" y="162"/>
                    <a:pt x="6411" y="182"/>
                  </a:cubicBezTo>
                  <a:cubicBezTo>
                    <a:pt x="6459" y="198"/>
                    <a:pt x="6604" y="279"/>
                    <a:pt x="6716" y="327"/>
                  </a:cubicBezTo>
                  <a:cubicBezTo>
                    <a:pt x="6749" y="327"/>
                    <a:pt x="6798" y="294"/>
                    <a:pt x="6798" y="262"/>
                  </a:cubicBezTo>
                  <a:cubicBezTo>
                    <a:pt x="6813" y="182"/>
                    <a:pt x="6733" y="150"/>
                    <a:pt x="6669" y="133"/>
                  </a:cubicBezTo>
                  <a:cubicBezTo>
                    <a:pt x="6604" y="101"/>
                    <a:pt x="6540" y="54"/>
                    <a:pt x="6476" y="37"/>
                  </a:cubicBezTo>
                  <a:cubicBezTo>
                    <a:pt x="6404" y="12"/>
                    <a:pt x="6335" y="0"/>
                    <a:pt x="6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3965475" y="2127425"/>
              <a:ext cx="174375" cy="96650"/>
            </a:xfrm>
            <a:custGeom>
              <a:avLst/>
              <a:gdLst/>
              <a:ahLst/>
              <a:cxnLst/>
              <a:rect l="l" t="t" r="r" b="b"/>
              <a:pathLst>
                <a:path w="6975" h="3866" extrusionOk="0">
                  <a:moveTo>
                    <a:pt x="6305" y="0"/>
                  </a:moveTo>
                  <a:cubicBezTo>
                    <a:pt x="6271" y="0"/>
                    <a:pt x="6237" y="2"/>
                    <a:pt x="6202" y="7"/>
                  </a:cubicBezTo>
                  <a:cubicBezTo>
                    <a:pt x="5670" y="56"/>
                    <a:pt x="5525" y="604"/>
                    <a:pt x="5300" y="1006"/>
                  </a:cubicBezTo>
                  <a:cubicBezTo>
                    <a:pt x="5199" y="1099"/>
                    <a:pt x="5089" y="1121"/>
                    <a:pt x="4963" y="1121"/>
                  </a:cubicBezTo>
                  <a:cubicBezTo>
                    <a:pt x="4849" y="1121"/>
                    <a:pt x="4721" y="1103"/>
                    <a:pt x="4574" y="1103"/>
                  </a:cubicBezTo>
                  <a:cubicBezTo>
                    <a:pt x="4526" y="1096"/>
                    <a:pt x="4479" y="1093"/>
                    <a:pt x="4433" y="1093"/>
                  </a:cubicBezTo>
                  <a:cubicBezTo>
                    <a:pt x="3766" y="1093"/>
                    <a:pt x="3285" y="1723"/>
                    <a:pt x="3028" y="2311"/>
                  </a:cubicBezTo>
                  <a:cubicBezTo>
                    <a:pt x="3028" y="2366"/>
                    <a:pt x="2934" y="2527"/>
                    <a:pt x="2927" y="2552"/>
                  </a:cubicBezTo>
                  <a:lnTo>
                    <a:pt x="2884" y="2552"/>
                  </a:lnTo>
                  <a:lnTo>
                    <a:pt x="2884" y="2537"/>
                  </a:lnTo>
                  <a:cubicBezTo>
                    <a:pt x="2592" y="2210"/>
                    <a:pt x="2267" y="2010"/>
                    <a:pt x="1889" y="2010"/>
                  </a:cubicBezTo>
                  <a:cubicBezTo>
                    <a:pt x="1746" y="2010"/>
                    <a:pt x="1594" y="2039"/>
                    <a:pt x="1434" y="2101"/>
                  </a:cubicBezTo>
                  <a:cubicBezTo>
                    <a:pt x="855" y="2294"/>
                    <a:pt x="532" y="2827"/>
                    <a:pt x="242" y="3342"/>
                  </a:cubicBezTo>
                  <a:cubicBezTo>
                    <a:pt x="161" y="3486"/>
                    <a:pt x="32" y="3647"/>
                    <a:pt x="0" y="3808"/>
                  </a:cubicBezTo>
                  <a:cubicBezTo>
                    <a:pt x="10" y="3845"/>
                    <a:pt x="45" y="3866"/>
                    <a:pt x="79" y="3866"/>
                  </a:cubicBezTo>
                  <a:cubicBezTo>
                    <a:pt x="106" y="3866"/>
                    <a:pt x="132" y="3853"/>
                    <a:pt x="146" y="3825"/>
                  </a:cubicBezTo>
                  <a:cubicBezTo>
                    <a:pt x="513" y="3106"/>
                    <a:pt x="1009" y="2157"/>
                    <a:pt x="1898" y="2157"/>
                  </a:cubicBezTo>
                  <a:cubicBezTo>
                    <a:pt x="1947" y="2157"/>
                    <a:pt x="1996" y="2160"/>
                    <a:pt x="2046" y="2166"/>
                  </a:cubicBezTo>
                  <a:cubicBezTo>
                    <a:pt x="2255" y="2198"/>
                    <a:pt x="2433" y="2311"/>
                    <a:pt x="2594" y="2455"/>
                  </a:cubicBezTo>
                  <a:cubicBezTo>
                    <a:pt x="2674" y="2537"/>
                    <a:pt x="2738" y="2633"/>
                    <a:pt x="2852" y="2681"/>
                  </a:cubicBezTo>
                  <a:cubicBezTo>
                    <a:pt x="2883" y="2695"/>
                    <a:pt x="2910" y="2701"/>
                    <a:pt x="2933" y="2701"/>
                  </a:cubicBezTo>
                  <a:cubicBezTo>
                    <a:pt x="3045" y="2701"/>
                    <a:pt x="3086" y="2562"/>
                    <a:pt x="3125" y="2455"/>
                  </a:cubicBezTo>
                  <a:cubicBezTo>
                    <a:pt x="3345" y="1905"/>
                    <a:pt x="3811" y="1247"/>
                    <a:pt x="4404" y="1247"/>
                  </a:cubicBezTo>
                  <a:cubicBezTo>
                    <a:pt x="4417" y="1247"/>
                    <a:pt x="4431" y="1247"/>
                    <a:pt x="4446" y="1248"/>
                  </a:cubicBezTo>
                  <a:cubicBezTo>
                    <a:pt x="4462" y="1247"/>
                    <a:pt x="4479" y="1247"/>
                    <a:pt x="4496" y="1247"/>
                  </a:cubicBezTo>
                  <a:cubicBezTo>
                    <a:pt x="4649" y="1247"/>
                    <a:pt x="4816" y="1278"/>
                    <a:pt x="4973" y="1278"/>
                  </a:cubicBezTo>
                  <a:cubicBezTo>
                    <a:pt x="5139" y="1278"/>
                    <a:pt x="5295" y="1243"/>
                    <a:pt x="5412" y="1103"/>
                  </a:cubicBezTo>
                  <a:cubicBezTo>
                    <a:pt x="5541" y="941"/>
                    <a:pt x="5590" y="733"/>
                    <a:pt x="5702" y="555"/>
                  </a:cubicBezTo>
                  <a:cubicBezTo>
                    <a:pt x="5815" y="346"/>
                    <a:pt x="6041" y="168"/>
                    <a:pt x="6234" y="168"/>
                  </a:cubicBezTo>
                  <a:cubicBezTo>
                    <a:pt x="6257" y="165"/>
                    <a:pt x="6279" y="163"/>
                    <a:pt x="6301" y="163"/>
                  </a:cubicBezTo>
                  <a:cubicBezTo>
                    <a:pt x="6482" y="163"/>
                    <a:pt x="6647" y="270"/>
                    <a:pt x="6862" y="314"/>
                  </a:cubicBezTo>
                  <a:cubicBezTo>
                    <a:pt x="6975" y="297"/>
                    <a:pt x="6943" y="136"/>
                    <a:pt x="6846" y="136"/>
                  </a:cubicBezTo>
                  <a:cubicBezTo>
                    <a:pt x="6668" y="69"/>
                    <a:pt x="6492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3952575" y="2082825"/>
              <a:ext cx="133100" cy="81225"/>
            </a:xfrm>
            <a:custGeom>
              <a:avLst/>
              <a:gdLst/>
              <a:ahLst/>
              <a:cxnLst/>
              <a:rect l="l" t="t" r="r" b="b"/>
              <a:pathLst>
                <a:path w="5324" h="3249" extrusionOk="0">
                  <a:moveTo>
                    <a:pt x="4844" y="0"/>
                  </a:moveTo>
                  <a:cubicBezTo>
                    <a:pt x="4670" y="0"/>
                    <a:pt x="4493" y="47"/>
                    <a:pt x="4350" y="133"/>
                  </a:cubicBezTo>
                  <a:cubicBezTo>
                    <a:pt x="4253" y="197"/>
                    <a:pt x="4188" y="294"/>
                    <a:pt x="4124" y="406"/>
                  </a:cubicBezTo>
                  <a:cubicBezTo>
                    <a:pt x="4050" y="505"/>
                    <a:pt x="4043" y="547"/>
                    <a:pt x="4000" y="547"/>
                  </a:cubicBezTo>
                  <a:cubicBezTo>
                    <a:pt x="3987" y="547"/>
                    <a:pt x="3970" y="543"/>
                    <a:pt x="3948" y="535"/>
                  </a:cubicBezTo>
                  <a:cubicBezTo>
                    <a:pt x="3787" y="455"/>
                    <a:pt x="3609" y="413"/>
                    <a:pt x="3432" y="413"/>
                  </a:cubicBezTo>
                  <a:cubicBezTo>
                    <a:pt x="3184" y="413"/>
                    <a:pt x="2937" y="495"/>
                    <a:pt x="2739" y="664"/>
                  </a:cubicBezTo>
                  <a:cubicBezTo>
                    <a:pt x="2449" y="938"/>
                    <a:pt x="2320" y="1325"/>
                    <a:pt x="2191" y="1695"/>
                  </a:cubicBezTo>
                  <a:cubicBezTo>
                    <a:pt x="2182" y="1744"/>
                    <a:pt x="2172" y="1764"/>
                    <a:pt x="2140" y="1764"/>
                  </a:cubicBezTo>
                  <a:cubicBezTo>
                    <a:pt x="2119" y="1764"/>
                    <a:pt x="2090" y="1756"/>
                    <a:pt x="2047" y="1744"/>
                  </a:cubicBezTo>
                  <a:cubicBezTo>
                    <a:pt x="1775" y="1619"/>
                    <a:pt x="1448" y="1479"/>
                    <a:pt x="1138" y="1479"/>
                  </a:cubicBezTo>
                  <a:cubicBezTo>
                    <a:pt x="1006" y="1479"/>
                    <a:pt x="878" y="1504"/>
                    <a:pt x="758" y="1566"/>
                  </a:cubicBezTo>
                  <a:cubicBezTo>
                    <a:pt x="387" y="1872"/>
                    <a:pt x="194" y="2323"/>
                    <a:pt x="65" y="2774"/>
                  </a:cubicBezTo>
                  <a:cubicBezTo>
                    <a:pt x="18" y="2903"/>
                    <a:pt x="18" y="3048"/>
                    <a:pt x="1" y="3176"/>
                  </a:cubicBezTo>
                  <a:cubicBezTo>
                    <a:pt x="1" y="3193"/>
                    <a:pt x="18" y="3225"/>
                    <a:pt x="18" y="3225"/>
                  </a:cubicBezTo>
                  <a:cubicBezTo>
                    <a:pt x="33" y="3241"/>
                    <a:pt x="53" y="3248"/>
                    <a:pt x="72" y="3248"/>
                  </a:cubicBezTo>
                  <a:cubicBezTo>
                    <a:pt x="110" y="3248"/>
                    <a:pt x="146" y="3220"/>
                    <a:pt x="146" y="3176"/>
                  </a:cubicBezTo>
                  <a:cubicBezTo>
                    <a:pt x="146" y="2903"/>
                    <a:pt x="243" y="2629"/>
                    <a:pt x="355" y="2371"/>
                  </a:cubicBezTo>
                  <a:cubicBezTo>
                    <a:pt x="484" y="2113"/>
                    <a:pt x="630" y="1840"/>
                    <a:pt x="855" y="1679"/>
                  </a:cubicBezTo>
                  <a:cubicBezTo>
                    <a:pt x="951" y="1644"/>
                    <a:pt x="1050" y="1630"/>
                    <a:pt x="1150" y="1630"/>
                  </a:cubicBezTo>
                  <a:cubicBezTo>
                    <a:pt x="1422" y="1630"/>
                    <a:pt x="1703" y="1738"/>
                    <a:pt x="1950" y="1856"/>
                  </a:cubicBezTo>
                  <a:cubicBezTo>
                    <a:pt x="2003" y="1882"/>
                    <a:pt x="2067" y="1909"/>
                    <a:pt x="2123" y="1909"/>
                  </a:cubicBezTo>
                  <a:cubicBezTo>
                    <a:pt x="2136" y="1909"/>
                    <a:pt x="2148" y="1907"/>
                    <a:pt x="2159" y="1905"/>
                  </a:cubicBezTo>
                  <a:cubicBezTo>
                    <a:pt x="2240" y="1905"/>
                    <a:pt x="2288" y="1856"/>
                    <a:pt x="2305" y="1791"/>
                  </a:cubicBezTo>
                  <a:cubicBezTo>
                    <a:pt x="2352" y="1679"/>
                    <a:pt x="2401" y="1566"/>
                    <a:pt x="2434" y="1454"/>
                  </a:cubicBezTo>
                  <a:cubicBezTo>
                    <a:pt x="2546" y="1196"/>
                    <a:pt x="2659" y="938"/>
                    <a:pt x="2868" y="760"/>
                  </a:cubicBezTo>
                  <a:cubicBezTo>
                    <a:pt x="2964" y="664"/>
                    <a:pt x="3254" y="584"/>
                    <a:pt x="3336" y="567"/>
                  </a:cubicBezTo>
                  <a:cubicBezTo>
                    <a:pt x="3362" y="565"/>
                    <a:pt x="3387" y="564"/>
                    <a:pt x="3412" y="564"/>
                  </a:cubicBezTo>
                  <a:cubicBezTo>
                    <a:pt x="3582" y="564"/>
                    <a:pt x="3716" y="610"/>
                    <a:pt x="3899" y="681"/>
                  </a:cubicBezTo>
                  <a:cubicBezTo>
                    <a:pt x="3939" y="688"/>
                    <a:pt x="3979" y="696"/>
                    <a:pt x="4018" y="696"/>
                  </a:cubicBezTo>
                  <a:cubicBezTo>
                    <a:pt x="4056" y="696"/>
                    <a:pt x="4092" y="688"/>
                    <a:pt x="4124" y="664"/>
                  </a:cubicBezTo>
                  <a:cubicBezTo>
                    <a:pt x="4237" y="552"/>
                    <a:pt x="4302" y="374"/>
                    <a:pt x="4431" y="277"/>
                  </a:cubicBezTo>
                  <a:cubicBezTo>
                    <a:pt x="4575" y="165"/>
                    <a:pt x="4688" y="165"/>
                    <a:pt x="4897" y="165"/>
                  </a:cubicBezTo>
                  <a:cubicBezTo>
                    <a:pt x="5011" y="181"/>
                    <a:pt x="5090" y="165"/>
                    <a:pt x="5172" y="262"/>
                  </a:cubicBezTo>
                  <a:cubicBezTo>
                    <a:pt x="5186" y="281"/>
                    <a:pt x="5205" y="289"/>
                    <a:pt x="5225" y="289"/>
                  </a:cubicBezTo>
                  <a:cubicBezTo>
                    <a:pt x="5273" y="289"/>
                    <a:pt x="5323" y="243"/>
                    <a:pt x="5300" y="197"/>
                  </a:cubicBezTo>
                  <a:cubicBezTo>
                    <a:pt x="5284" y="133"/>
                    <a:pt x="5236" y="101"/>
                    <a:pt x="5187" y="69"/>
                  </a:cubicBezTo>
                  <a:cubicBezTo>
                    <a:pt x="5082" y="22"/>
                    <a:pt x="4964" y="0"/>
                    <a:pt x="4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3927625" y="2061725"/>
              <a:ext cx="80450" cy="55650"/>
            </a:xfrm>
            <a:custGeom>
              <a:avLst/>
              <a:gdLst/>
              <a:ahLst/>
              <a:cxnLst/>
              <a:rect l="l" t="t" r="r" b="b"/>
              <a:pathLst>
                <a:path w="3218" h="2226" extrusionOk="0">
                  <a:moveTo>
                    <a:pt x="2780" y="0"/>
                  </a:moveTo>
                  <a:cubicBezTo>
                    <a:pt x="2318" y="0"/>
                    <a:pt x="1874" y="342"/>
                    <a:pt x="1804" y="816"/>
                  </a:cubicBezTo>
                  <a:cubicBezTo>
                    <a:pt x="1772" y="816"/>
                    <a:pt x="1740" y="799"/>
                    <a:pt x="1724" y="799"/>
                  </a:cubicBezTo>
                  <a:cubicBezTo>
                    <a:pt x="1579" y="754"/>
                    <a:pt x="1447" y="734"/>
                    <a:pt x="1328" y="734"/>
                  </a:cubicBezTo>
                  <a:cubicBezTo>
                    <a:pt x="721" y="734"/>
                    <a:pt x="423" y="1265"/>
                    <a:pt x="114" y="1830"/>
                  </a:cubicBezTo>
                  <a:cubicBezTo>
                    <a:pt x="81" y="1943"/>
                    <a:pt x="0" y="2088"/>
                    <a:pt x="17" y="2184"/>
                  </a:cubicBezTo>
                  <a:cubicBezTo>
                    <a:pt x="31" y="2213"/>
                    <a:pt x="55" y="2226"/>
                    <a:pt x="78" y="2226"/>
                  </a:cubicBezTo>
                  <a:cubicBezTo>
                    <a:pt x="107" y="2226"/>
                    <a:pt x="137" y="2205"/>
                    <a:pt x="146" y="2169"/>
                  </a:cubicBezTo>
                  <a:cubicBezTo>
                    <a:pt x="258" y="1750"/>
                    <a:pt x="565" y="1299"/>
                    <a:pt x="855" y="1009"/>
                  </a:cubicBezTo>
                  <a:cubicBezTo>
                    <a:pt x="995" y="910"/>
                    <a:pt x="1153" y="870"/>
                    <a:pt x="1316" y="870"/>
                  </a:cubicBezTo>
                  <a:cubicBezTo>
                    <a:pt x="1472" y="870"/>
                    <a:pt x="1632" y="906"/>
                    <a:pt x="1789" y="960"/>
                  </a:cubicBezTo>
                  <a:cubicBezTo>
                    <a:pt x="1812" y="972"/>
                    <a:pt x="1832" y="977"/>
                    <a:pt x="1851" y="977"/>
                  </a:cubicBezTo>
                  <a:cubicBezTo>
                    <a:pt x="1912" y="977"/>
                    <a:pt x="1950" y="922"/>
                    <a:pt x="1950" y="848"/>
                  </a:cubicBezTo>
                  <a:cubicBezTo>
                    <a:pt x="1965" y="687"/>
                    <a:pt x="2094" y="462"/>
                    <a:pt x="2240" y="333"/>
                  </a:cubicBezTo>
                  <a:cubicBezTo>
                    <a:pt x="2377" y="223"/>
                    <a:pt x="2642" y="148"/>
                    <a:pt x="2817" y="148"/>
                  </a:cubicBezTo>
                  <a:cubicBezTo>
                    <a:pt x="2848" y="148"/>
                    <a:pt x="2875" y="150"/>
                    <a:pt x="2899" y="155"/>
                  </a:cubicBezTo>
                  <a:cubicBezTo>
                    <a:pt x="2981" y="155"/>
                    <a:pt x="3045" y="204"/>
                    <a:pt x="3125" y="219"/>
                  </a:cubicBezTo>
                  <a:cubicBezTo>
                    <a:pt x="3130" y="221"/>
                    <a:pt x="3136" y="222"/>
                    <a:pt x="3141" y="222"/>
                  </a:cubicBezTo>
                  <a:cubicBezTo>
                    <a:pt x="3183" y="222"/>
                    <a:pt x="3218" y="166"/>
                    <a:pt x="3189" y="123"/>
                  </a:cubicBezTo>
                  <a:cubicBezTo>
                    <a:pt x="3142" y="58"/>
                    <a:pt x="3060" y="43"/>
                    <a:pt x="2996" y="26"/>
                  </a:cubicBezTo>
                  <a:cubicBezTo>
                    <a:pt x="2925" y="9"/>
                    <a:pt x="2852" y="0"/>
                    <a:pt x="2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3851525" y="1955650"/>
              <a:ext cx="57025" cy="105600"/>
            </a:xfrm>
            <a:custGeom>
              <a:avLst/>
              <a:gdLst/>
              <a:ahLst/>
              <a:cxnLst/>
              <a:rect l="l" t="t" r="r" b="b"/>
              <a:pathLst>
                <a:path w="2281" h="4224" extrusionOk="0">
                  <a:moveTo>
                    <a:pt x="2203" y="1"/>
                  </a:moveTo>
                  <a:cubicBezTo>
                    <a:pt x="2170" y="1"/>
                    <a:pt x="2129" y="10"/>
                    <a:pt x="2095" y="17"/>
                  </a:cubicBezTo>
                  <a:cubicBezTo>
                    <a:pt x="1917" y="49"/>
                    <a:pt x="1773" y="195"/>
                    <a:pt x="1659" y="356"/>
                  </a:cubicBezTo>
                  <a:cubicBezTo>
                    <a:pt x="1579" y="453"/>
                    <a:pt x="1466" y="581"/>
                    <a:pt x="1386" y="710"/>
                  </a:cubicBezTo>
                  <a:cubicBezTo>
                    <a:pt x="1176" y="983"/>
                    <a:pt x="1193" y="1338"/>
                    <a:pt x="1273" y="1644"/>
                  </a:cubicBezTo>
                  <a:cubicBezTo>
                    <a:pt x="1322" y="1805"/>
                    <a:pt x="1401" y="1950"/>
                    <a:pt x="1450" y="2095"/>
                  </a:cubicBezTo>
                  <a:cubicBezTo>
                    <a:pt x="1374" y="2084"/>
                    <a:pt x="1295" y="2079"/>
                    <a:pt x="1216" y="2079"/>
                  </a:cubicBezTo>
                  <a:cubicBezTo>
                    <a:pt x="832" y="2079"/>
                    <a:pt x="443" y="2217"/>
                    <a:pt x="242" y="2579"/>
                  </a:cubicBezTo>
                  <a:cubicBezTo>
                    <a:pt x="97" y="2820"/>
                    <a:pt x="1" y="3126"/>
                    <a:pt x="49" y="3416"/>
                  </a:cubicBezTo>
                  <a:cubicBezTo>
                    <a:pt x="97" y="3689"/>
                    <a:pt x="162" y="4028"/>
                    <a:pt x="371" y="4221"/>
                  </a:cubicBezTo>
                  <a:cubicBezTo>
                    <a:pt x="377" y="4223"/>
                    <a:pt x="384" y="4224"/>
                    <a:pt x="390" y="4224"/>
                  </a:cubicBezTo>
                  <a:cubicBezTo>
                    <a:pt x="444" y="4224"/>
                    <a:pt x="481" y="4166"/>
                    <a:pt x="452" y="4108"/>
                  </a:cubicBezTo>
                  <a:cubicBezTo>
                    <a:pt x="177" y="3689"/>
                    <a:pt x="97" y="3255"/>
                    <a:pt x="291" y="2820"/>
                  </a:cubicBezTo>
                  <a:cubicBezTo>
                    <a:pt x="403" y="2546"/>
                    <a:pt x="645" y="2289"/>
                    <a:pt x="950" y="2256"/>
                  </a:cubicBezTo>
                  <a:cubicBezTo>
                    <a:pt x="1008" y="2240"/>
                    <a:pt x="1125" y="2236"/>
                    <a:pt x="1235" y="2236"/>
                  </a:cubicBezTo>
                  <a:cubicBezTo>
                    <a:pt x="1342" y="2236"/>
                    <a:pt x="1443" y="2240"/>
                    <a:pt x="1483" y="2240"/>
                  </a:cubicBezTo>
                  <a:cubicBezTo>
                    <a:pt x="1506" y="2246"/>
                    <a:pt x="1527" y="2250"/>
                    <a:pt x="1547" y="2250"/>
                  </a:cubicBezTo>
                  <a:cubicBezTo>
                    <a:pt x="1623" y="2250"/>
                    <a:pt x="1666" y="2201"/>
                    <a:pt x="1627" y="2111"/>
                  </a:cubicBezTo>
                  <a:cubicBezTo>
                    <a:pt x="1450" y="1741"/>
                    <a:pt x="1289" y="1338"/>
                    <a:pt x="1401" y="983"/>
                  </a:cubicBezTo>
                  <a:cubicBezTo>
                    <a:pt x="1483" y="807"/>
                    <a:pt x="1627" y="629"/>
                    <a:pt x="1773" y="468"/>
                  </a:cubicBezTo>
                  <a:cubicBezTo>
                    <a:pt x="1852" y="339"/>
                    <a:pt x="1949" y="210"/>
                    <a:pt x="2095" y="178"/>
                  </a:cubicBezTo>
                  <a:cubicBezTo>
                    <a:pt x="2159" y="163"/>
                    <a:pt x="2271" y="178"/>
                    <a:pt x="2271" y="81"/>
                  </a:cubicBezTo>
                  <a:cubicBezTo>
                    <a:pt x="2281" y="18"/>
                    <a:pt x="2248" y="1"/>
                    <a:pt x="2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3789900" y="1931650"/>
              <a:ext cx="65175" cy="123700"/>
            </a:xfrm>
            <a:custGeom>
              <a:avLst/>
              <a:gdLst/>
              <a:ahLst/>
              <a:cxnLst/>
              <a:rect l="l" t="t" r="r" b="b"/>
              <a:pathLst>
                <a:path w="2607" h="4948" extrusionOk="0">
                  <a:moveTo>
                    <a:pt x="2517" y="0"/>
                  </a:moveTo>
                  <a:cubicBezTo>
                    <a:pt x="2505" y="0"/>
                    <a:pt x="2492" y="3"/>
                    <a:pt x="2481" y="11"/>
                  </a:cubicBezTo>
                  <a:cubicBezTo>
                    <a:pt x="2417" y="75"/>
                    <a:pt x="2352" y="156"/>
                    <a:pt x="2273" y="221"/>
                  </a:cubicBezTo>
                  <a:cubicBezTo>
                    <a:pt x="1983" y="526"/>
                    <a:pt x="1676" y="687"/>
                    <a:pt x="1354" y="977"/>
                  </a:cubicBezTo>
                  <a:cubicBezTo>
                    <a:pt x="1225" y="1123"/>
                    <a:pt x="1081" y="1284"/>
                    <a:pt x="1032" y="1492"/>
                  </a:cubicBezTo>
                  <a:cubicBezTo>
                    <a:pt x="967" y="1815"/>
                    <a:pt x="1016" y="2169"/>
                    <a:pt x="1193" y="2443"/>
                  </a:cubicBezTo>
                  <a:cubicBezTo>
                    <a:pt x="1193" y="2459"/>
                    <a:pt x="1210" y="2491"/>
                    <a:pt x="1225" y="2508"/>
                  </a:cubicBezTo>
                  <a:cubicBezTo>
                    <a:pt x="887" y="2572"/>
                    <a:pt x="501" y="2637"/>
                    <a:pt x="308" y="2942"/>
                  </a:cubicBezTo>
                  <a:cubicBezTo>
                    <a:pt x="98" y="3425"/>
                    <a:pt x="1" y="3957"/>
                    <a:pt x="18" y="4488"/>
                  </a:cubicBezTo>
                  <a:cubicBezTo>
                    <a:pt x="33" y="4617"/>
                    <a:pt x="50" y="4827"/>
                    <a:pt x="130" y="4939"/>
                  </a:cubicBezTo>
                  <a:cubicBezTo>
                    <a:pt x="139" y="4945"/>
                    <a:pt x="149" y="4948"/>
                    <a:pt x="160" y="4948"/>
                  </a:cubicBezTo>
                  <a:cubicBezTo>
                    <a:pt x="205" y="4948"/>
                    <a:pt x="253" y="4898"/>
                    <a:pt x="226" y="4859"/>
                  </a:cubicBezTo>
                  <a:cubicBezTo>
                    <a:pt x="147" y="4569"/>
                    <a:pt x="130" y="4279"/>
                    <a:pt x="179" y="4005"/>
                  </a:cubicBezTo>
                  <a:cubicBezTo>
                    <a:pt x="226" y="3667"/>
                    <a:pt x="291" y="3329"/>
                    <a:pt x="420" y="3023"/>
                  </a:cubicBezTo>
                  <a:cubicBezTo>
                    <a:pt x="597" y="2733"/>
                    <a:pt x="1048" y="2684"/>
                    <a:pt x="1306" y="2652"/>
                  </a:cubicBezTo>
                  <a:cubicBezTo>
                    <a:pt x="1418" y="2652"/>
                    <a:pt x="1418" y="2540"/>
                    <a:pt x="1354" y="2459"/>
                  </a:cubicBezTo>
                  <a:cubicBezTo>
                    <a:pt x="1128" y="2104"/>
                    <a:pt x="1048" y="1606"/>
                    <a:pt x="1289" y="1284"/>
                  </a:cubicBezTo>
                  <a:cubicBezTo>
                    <a:pt x="1515" y="945"/>
                    <a:pt x="1918" y="768"/>
                    <a:pt x="2208" y="494"/>
                  </a:cubicBezTo>
                  <a:cubicBezTo>
                    <a:pt x="2337" y="350"/>
                    <a:pt x="2514" y="253"/>
                    <a:pt x="2595" y="75"/>
                  </a:cubicBezTo>
                  <a:cubicBezTo>
                    <a:pt x="2607" y="38"/>
                    <a:pt x="2561" y="0"/>
                    <a:pt x="2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3732350" y="1954450"/>
              <a:ext cx="29400" cy="91200"/>
            </a:xfrm>
            <a:custGeom>
              <a:avLst/>
              <a:gdLst/>
              <a:ahLst/>
              <a:cxnLst/>
              <a:rect l="l" t="t" r="r" b="b"/>
              <a:pathLst>
                <a:path w="1176" h="3648" extrusionOk="0">
                  <a:moveTo>
                    <a:pt x="886" y="1"/>
                  </a:moveTo>
                  <a:cubicBezTo>
                    <a:pt x="741" y="65"/>
                    <a:pt x="677" y="258"/>
                    <a:pt x="596" y="387"/>
                  </a:cubicBezTo>
                  <a:cubicBezTo>
                    <a:pt x="435" y="823"/>
                    <a:pt x="484" y="1467"/>
                    <a:pt x="870" y="1757"/>
                  </a:cubicBezTo>
                  <a:cubicBezTo>
                    <a:pt x="853" y="1772"/>
                    <a:pt x="838" y="1772"/>
                    <a:pt x="806" y="1789"/>
                  </a:cubicBezTo>
                  <a:cubicBezTo>
                    <a:pt x="258" y="1998"/>
                    <a:pt x="0" y="2465"/>
                    <a:pt x="241" y="3045"/>
                  </a:cubicBezTo>
                  <a:cubicBezTo>
                    <a:pt x="338" y="3254"/>
                    <a:pt x="484" y="3447"/>
                    <a:pt x="628" y="3625"/>
                  </a:cubicBezTo>
                  <a:cubicBezTo>
                    <a:pt x="640" y="3636"/>
                    <a:pt x="659" y="3648"/>
                    <a:pt x="681" y="3648"/>
                  </a:cubicBezTo>
                  <a:cubicBezTo>
                    <a:pt x="690" y="3648"/>
                    <a:pt x="700" y="3646"/>
                    <a:pt x="709" y="3641"/>
                  </a:cubicBezTo>
                  <a:cubicBezTo>
                    <a:pt x="741" y="3625"/>
                    <a:pt x="757" y="3561"/>
                    <a:pt x="725" y="3529"/>
                  </a:cubicBezTo>
                  <a:cubicBezTo>
                    <a:pt x="290" y="3029"/>
                    <a:pt x="16" y="2320"/>
                    <a:pt x="725" y="1982"/>
                  </a:cubicBezTo>
                  <a:cubicBezTo>
                    <a:pt x="821" y="1918"/>
                    <a:pt x="1175" y="1837"/>
                    <a:pt x="1014" y="1692"/>
                  </a:cubicBezTo>
                  <a:cubicBezTo>
                    <a:pt x="950" y="1643"/>
                    <a:pt x="870" y="1579"/>
                    <a:pt x="821" y="1515"/>
                  </a:cubicBezTo>
                  <a:cubicBezTo>
                    <a:pt x="709" y="1354"/>
                    <a:pt x="677" y="1177"/>
                    <a:pt x="660" y="984"/>
                  </a:cubicBezTo>
                  <a:cubicBezTo>
                    <a:pt x="645" y="726"/>
                    <a:pt x="660" y="501"/>
                    <a:pt x="821" y="275"/>
                  </a:cubicBezTo>
                  <a:cubicBezTo>
                    <a:pt x="853" y="211"/>
                    <a:pt x="902" y="178"/>
                    <a:pt x="950" y="97"/>
                  </a:cubicBezTo>
                  <a:cubicBezTo>
                    <a:pt x="967" y="65"/>
                    <a:pt x="935" y="1"/>
                    <a:pt x="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3574900" y="2561600"/>
              <a:ext cx="53175" cy="114850"/>
            </a:xfrm>
            <a:custGeom>
              <a:avLst/>
              <a:gdLst/>
              <a:ahLst/>
              <a:cxnLst/>
              <a:rect l="l" t="t" r="r" b="b"/>
              <a:pathLst>
                <a:path w="2127" h="4594" extrusionOk="0">
                  <a:moveTo>
                    <a:pt x="1454" y="1"/>
                  </a:moveTo>
                  <a:cubicBezTo>
                    <a:pt x="1407" y="1"/>
                    <a:pt x="1356" y="71"/>
                    <a:pt x="1385" y="116"/>
                  </a:cubicBezTo>
                  <a:cubicBezTo>
                    <a:pt x="1531" y="342"/>
                    <a:pt x="1660" y="599"/>
                    <a:pt x="1756" y="840"/>
                  </a:cubicBezTo>
                  <a:cubicBezTo>
                    <a:pt x="1950" y="1244"/>
                    <a:pt x="2030" y="1613"/>
                    <a:pt x="1643" y="1888"/>
                  </a:cubicBezTo>
                  <a:cubicBezTo>
                    <a:pt x="1305" y="2193"/>
                    <a:pt x="661" y="2290"/>
                    <a:pt x="597" y="2822"/>
                  </a:cubicBezTo>
                  <a:cubicBezTo>
                    <a:pt x="548" y="3112"/>
                    <a:pt x="677" y="3321"/>
                    <a:pt x="726" y="3546"/>
                  </a:cubicBezTo>
                  <a:cubicBezTo>
                    <a:pt x="805" y="3804"/>
                    <a:pt x="355" y="4287"/>
                    <a:pt x="146" y="4416"/>
                  </a:cubicBezTo>
                  <a:cubicBezTo>
                    <a:pt x="49" y="4416"/>
                    <a:pt x="0" y="4561"/>
                    <a:pt x="114" y="4594"/>
                  </a:cubicBezTo>
                  <a:cubicBezTo>
                    <a:pt x="275" y="4594"/>
                    <a:pt x="307" y="4497"/>
                    <a:pt x="419" y="4416"/>
                  </a:cubicBezTo>
                  <a:cubicBezTo>
                    <a:pt x="709" y="4175"/>
                    <a:pt x="999" y="3788"/>
                    <a:pt x="870" y="3402"/>
                  </a:cubicBezTo>
                  <a:cubicBezTo>
                    <a:pt x="741" y="3127"/>
                    <a:pt x="677" y="2805"/>
                    <a:pt x="854" y="2597"/>
                  </a:cubicBezTo>
                  <a:cubicBezTo>
                    <a:pt x="1128" y="2339"/>
                    <a:pt x="1531" y="2210"/>
                    <a:pt x="1821" y="1936"/>
                  </a:cubicBezTo>
                  <a:cubicBezTo>
                    <a:pt x="2046" y="1742"/>
                    <a:pt x="2126" y="1405"/>
                    <a:pt x="2030" y="1115"/>
                  </a:cubicBezTo>
                  <a:cubicBezTo>
                    <a:pt x="1868" y="744"/>
                    <a:pt x="1740" y="309"/>
                    <a:pt x="1466" y="3"/>
                  </a:cubicBezTo>
                  <a:cubicBezTo>
                    <a:pt x="1462" y="1"/>
                    <a:pt x="1458" y="1"/>
                    <a:pt x="1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3640550" y="2587425"/>
              <a:ext cx="41075" cy="92650"/>
            </a:xfrm>
            <a:custGeom>
              <a:avLst/>
              <a:gdLst/>
              <a:ahLst/>
              <a:cxnLst/>
              <a:rect l="l" t="t" r="r" b="b"/>
              <a:pathLst>
                <a:path w="1643" h="3706" extrusionOk="0">
                  <a:moveTo>
                    <a:pt x="1192" y="0"/>
                  </a:moveTo>
                  <a:cubicBezTo>
                    <a:pt x="1135" y="0"/>
                    <a:pt x="1086" y="61"/>
                    <a:pt x="1143" y="129"/>
                  </a:cubicBezTo>
                  <a:cubicBezTo>
                    <a:pt x="1240" y="194"/>
                    <a:pt x="1289" y="275"/>
                    <a:pt x="1336" y="387"/>
                  </a:cubicBezTo>
                  <a:cubicBezTo>
                    <a:pt x="1433" y="645"/>
                    <a:pt x="1497" y="984"/>
                    <a:pt x="1450" y="1209"/>
                  </a:cubicBezTo>
                  <a:cubicBezTo>
                    <a:pt x="1369" y="1515"/>
                    <a:pt x="1095" y="1725"/>
                    <a:pt x="902" y="1998"/>
                  </a:cubicBezTo>
                  <a:cubicBezTo>
                    <a:pt x="870" y="2062"/>
                    <a:pt x="853" y="2127"/>
                    <a:pt x="870" y="2208"/>
                  </a:cubicBezTo>
                  <a:cubicBezTo>
                    <a:pt x="870" y="2221"/>
                    <a:pt x="907" y="2361"/>
                    <a:pt x="905" y="2361"/>
                  </a:cubicBezTo>
                  <a:cubicBezTo>
                    <a:pt x="905" y="2361"/>
                    <a:pt x="904" y="2358"/>
                    <a:pt x="902" y="2352"/>
                  </a:cubicBezTo>
                  <a:lnTo>
                    <a:pt x="902" y="2352"/>
                  </a:lnTo>
                  <a:cubicBezTo>
                    <a:pt x="950" y="2674"/>
                    <a:pt x="853" y="2900"/>
                    <a:pt x="660" y="3110"/>
                  </a:cubicBezTo>
                  <a:cubicBezTo>
                    <a:pt x="467" y="3303"/>
                    <a:pt x="322" y="3415"/>
                    <a:pt x="65" y="3544"/>
                  </a:cubicBezTo>
                  <a:lnTo>
                    <a:pt x="16" y="3593"/>
                  </a:lnTo>
                  <a:cubicBezTo>
                    <a:pt x="0" y="3657"/>
                    <a:pt x="48" y="3705"/>
                    <a:pt x="97" y="3705"/>
                  </a:cubicBezTo>
                  <a:cubicBezTo>
                    <a:pt x="161" y="3705"/>
                    <a:pt x="209" y="3657"/>
                    <a:pt x="258" y="3641"/>
                  </a:cubicBezTo>
                  <a:cubicBezTo>
                    <a:pt x="838" y="3303"/>
                    <a:pt x="1224" y="2788"/>
                    <a:pt x="1014" y="2176"/>
                  </a:cubicBezTo>
                  <a:cubicBezTo>
                    <a:pt x="1014" y="2094"/>
                    <a:pt x="1014" y="2094"/>
                    <a:pt x="1079" y="2015"/>
                  </a:cubicBezTo>
                  <a:cubicBezTo>
                    <a:pt x="1289" y="1772"/>
                    <a:pt x="1546" y="1515"/>
                    <a:pt x="1611" y="1192"/>
                  </a:cubicBezTo>
                  <a:cubicBezTo>
                    <a:pt x="1643" y="806"/>
                    <a:pt x="1546" y="275"/>
                    <a:pt x="1256" y="33"/>
                  </a:cubicBezTo>
                  <a:cubicBezTo>
                    <a:pt x="1238" y="10"/>
                    <a:pt x="1214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3706225" y="2581750"/>
              <a:ext cx="31375" cy="72600"/>
            </a:xfrm>
            <a:custGeom>
              <a:avLst/>
              <a:gdLst/>
              <a:ahLst/>
              <a:cxnLst/>
              <a:rect l="l" t="t" r="r" b="b"/>
              <a:pathLst>
                <a:path w="1255" h="2904" extrusionOk="0">
                  <a:moveTo>
                    <a:pt x="915" y="0"/>
                  </a:moveTo>
                  <a:cubicBezTo>
                    <a:pt x="857" y="0"/>
                    <a:pt x="806" y="71"/>
                    <a:pt x="835" y="115"/>
                  </a:cubicBezTo>
                  <a:cubicBezTo>
                    <a:pt x="917" y="244"/>
                    <a:pt x="981" y="324"/>
                    <a:pt x="996" y="453"/>
                  </a:cubicBezTo>
                  <a:cubicBezTo>
                    <a:pt x="1061" y="840"/>
                    <a:pt x="1061" y="1291"/>
                    <a:pt x="900" y="1709"/>
                  </a:cubicBezTo>
                  <a:cubicBezTo>
                    <a:pt x="803" y="1967"/>
                    <a:pt x="530" y="2225"/>
                    <a:pt x="320" y="2482"/>
                  </a:cubicBezTo>
                  <a:cubicBezTo>
                    <a:pt x="240" y="2579"/>
                    <a:pt x="127" y="2676"/>
                    <a:pt x="30" y="2789"/>
                  </a:cubicBezTo>
                  <a:cubicBezTo>
                    <a:pt x="1" y="2832"/>
                    <a:pt x="51" y="2903"/>
                    <a:pt x="109" y="2903"/>
                  </a:cubicBezTo>
                  <a:cubicBezTo>
                    <a:pt x="115" y="2903"/>
                    <a:pt x="121" y="2903"/>
                    <a:pt x="127" y="2901"/>
                  </a:cubicBezTo>
                  <a:cubicBezTo>
                    <a:pt x="433" y="2628"/>
                    <a:pt x="691" y="2306"/>
                    <a:pt x="932" y="1984"/>
                  </a:cubicBezTo>
                  <a:cubicBezTo>
                    <a:pt x="1206" y="1468"/>
                    <a:pt x="1254" y="824"/>
                    <a:pt x="1110" y="277"/>
                  </a:cubicBezTo>
                  <a:cubicBezTo>
                    <a:pt x="1061" y="195"/>
                    <a:pt x="1013" y="51"/>
                    <a:pt x="932" y="2"/>
                  </a:cubicBezTo>
                  <a:cubicBezTo>
                    <a:pt x="926" y="1"/>
                    <a:pt x="921" y="0"/>
                    <a:pt x="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3325225" y="2459175"/>
              <a:ext cx="108750" cy="51850"/>
            </a:xfrm>
            <a:custGeom>
              <a:avLst/>
              <a:gdLst/>
              <a:ahLst/>
              <a:cxnLst/>
              <a:rect l="l" t="t" r="r" b="b"/>
              <a:pathLst>
                <a:path w="4350" h="2074" extrusionOk="0">
                  <a:moveTo>
                    <a:pt x="4244" y="0"/>
                  </a:moveTo>
                  <a:cubicBezTo>
                    <a:pt x="4224" y="0"/>
                    <a:pt x="4205" y="4"/>
                    <a:pt x="4189" y="9"/>
                  </a:cubicBezTo>
                  <a:cubicBezTo>
                    <a:pt x="3948" y="41"/>
                    <a:pt x="3706" y="41"/>
                    <a:pt x="3480" y="154"/>
                  </a:cubicBezTo>
                  <a:cubicBezTo>
                    <a:pt x="3287" y="234"/>
                    <a:pt x="3158" y="444"/>
                    <a:pt x="3046" y="621"/>
                  </a:cubicBezTo>
                  <a:cubicBezTo>
                    <a:pt x="2949" y="766"/>
                    <a:pt x="2853" y="911"/>
                    <a:pt x="2772" y="1056"/>
                  </a:cubicBezTo>
                  <a:cubicBezTo>
                    <a:pt x="2578" y="1362"/>
                    <a:pt x="2321" y="1619"/>
                    <a:pt x="1983" y="1780"/>
                  </a:cubicBezTo>
                  <a:cubicBezTo>
                    <a:pt x="1727" y="1871"/>
                    <a:pt x="1399" y="1919"/>
                    <a:pt x="1130" y="1919"/>
                  </a:cubicBezTo>
                  <a:cubicBezTo>
                    <a:pt x="1061" y="1919"/>
                    <a:pt x="995" y="1916"/>
                    <a:pt x="935" y="1909"/>
                  </a:cubicBezTo>
                  <a:cubicBezTo>
                    <a:pt x="662" y="1862"/>
                    <a:pt x="388" y="1797"/>
                    <a:pt x="147" y="1652"/>
                  </a:cubicBezTo>
                  <a:cubicBezTo>
                    <a:pt x="135" y="1644"/>
                    <a:pt x="122" y="1641"/>
                    <a:pt x="111" y="1641"/>
                  </a:cubicBezTo>
                  <a:cubicBezTo>
                    <a:pt x="45" y="1641"/>
                    <a:pt x="0" y="1740"/>
                    <a:pt x="82" y="1780"/>
                  </a:cubicBezTo>
                  <a:cubicBezTo>
                    <a:pt x="418" y="1972"/>
                    <a:pt x="812" y="2074"/>
                    <a:pt x="1204" y="2074"/>
                  </a:cubicBezTo>
                  <a:cubicBezTo>
                    <a:pt x="1733" y="2074"/>
                    <a:pt x="2257" y="1889"/>
                    <a:pt x="2627" y="1491"/>
                  </a:cubicBezTo>
                  <a:cubicBezTo>
                    <a:pt x="2933" y="1185"/>
                    <a:pt x="3143" y="702"/>
                    <a:pt x="3368" y="444"/>
                  </a:cubicBezTo>
                  <a:cubicBezTo>
                    <a:pt x="3497" y="299"/>
                    <a:pt x="3594" y="267"/>
                    <a:pt x="3787" y="219"/>
                  </a:cubicBezTo>
                  <a:cubicBezTo>
                    <a:pt x="3916" y="187"/>
                    <a:pt x="4109" y="187"/>
                    <a:pt x="4286" y="154"/>
                  </a:cubicBezTo>
                  <a:cubicBezTo>
                    <a:pt x="4335" y="138"/>
                    <a:pt x="4350" y="90"/>
                    <a:pt x="4335" y="58"/>
                  </a:cubicBezTo>
                  <a:cubicBezTo>
                    <a:pt x="4323" y="15"/>
                    <a:pt x="4284" y="0"/>
                    <a:pt x="4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3350700" y="2483125"/>
              <a:ext cx="109050" cy="70550"/>
            </a:xfrm>
            <a:custGeom>
              <a:avLst/>
              <a:gdLst/>
              <a:ahLst/>
              <a:cxnLst/>
              <a:rect l="l" t="t" r="r" b="b"/>
              <a:pathLst>
                <a:path w="4362" h="2822" extrusionOk="0">
                  <a:moveTo>
                    <a:pt x="4136" y="0"/>
                  </a:moveTo>
                  <a:cubicBezTo>
                    <a:pt x="4035" y="0"/>
                    <a:pt x="3927" y="17"/>
                    <a:pt x="3831" y="17"/>
                  </a:cubicBezTo>
                  <a:cubicBezTo>
                    <a:pt x="3363" y="66"/>
                    <a:pt x="2929" y="339"/>
                    <a:pt x="2736" y="790"/>
                  </a:cubicBezTo>
                  <a:cubicBezTo>
                    <a:pt x="2575" y="1129"/>
                    <a:pt x="2510" y="1435"/>
                    <a:pt x="2204" y="1692"/>
                  </a:cubicBezTo>
                  <a:cubicBezTo>
                    <a:pt x="1720" y="2063"/>
                    <a:pt x="1157" y="2289"/>
                    <a:pt x="593" y="2514"/>
                  </a:cubicBezTo>
                  <a:cubicBezTo>
                    <a:pt x="416" y="2579"/>
                    <a:pt x="191" y="2594"/>
                    <a:pt x="30" y="2708"/>
                  </a:cubicBezTo>
                  <a:cubicBezTo>
                    <a:pt x="1" y="2751"/>
                    <a:pt x="37" y="2822"/>
                    <a:pt x="93" y="2822"/>
                  </a:cubicBezTo>
                  <a:cubicBezTo>
                    <a:pt x="98" y="2822"/>
                    <a:pt x="104" y="2821"/>
                    <a:pt x="110" y="2820"/>
                  </a:cubicBezTo>
                  <a:cubicBezTo>
                    <a:pt x="883" y="2579"/>
                    <a:pt x="1688" y="2304"/>
                    <a:pt x="2332" y="1789"/>
                  </a:cubicBezTo>
                  <a:cubicBezTo>
                    <a:pt x="2590" y="1563"/>
                    <a:pt x="2703" y="1258"/>
                    <a:pt x="2816" y="984"/>
                  </a:cubicBezTo>
                  <a:cubicBezTo>
                    <a:pt x="3041" y="372"/>
                    <a:pt x="3541" y="163"/>
                    <a:pt x="4104" y="163"/>
                  </a:cubicBezTo>
                  <a:cubicBezTo>
                    <a:pt x="4123" y="159"/>
                    <a:pt x="4143" y="158"/>
                    <a:pt x="4163" y="158"/>
                  </a:cubicBezTo>
                  <a:cubicBezTo>
                    <a:pt x="4196" y="158"/>
                    <a:pt x="4230" y="161"/>
                    <a:pt x="4259" y="161"/>
                  </a:cubicBezTo>
                  <a:cubicBezTo>
                    <a:pt x="4287" y="161"/>
                    <a:pt x="4312" y="158"/>
                    <a:pt x="4330" y="146"/>
                  </a:cubicBezTo>
                  <a:cubicBezTo>
                    <a:pt x="4362" y="114"/>
                    <a:pt x="4362" y="49"/>
                    <a:pt x="4330" y="34"/>
                  </a:cubicBezTo>
                  <a:cubicBezTo>
                    <a:pt x="4271" y="8"/>
                    <a:pt x="4205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3430100" y="2515950"/>
              <a:ext cx="60550" cy="35025"/>
            </a:xfrm>
            <a:custGeom>
              <a:avLst/>
              <a:gdLst/>
              <a:ahLst/>
              <a:cxnLst/>
              <a:rect l="l" t="t" r="r" b="b"/>
              <a:pathLst>
                <a:path w="2422" h="1401" extrusionOk="0">
                  <a:moveTo>
                    <a:pt x="2176" y="0"/>
                  </a:moveTo>
                  <a:cubicBezTo>
                    <a:pt x="1643" y="0"/>
                    <a:pt x="1200" y="421"/>
                    <a:pt x="784" y="718"/>
                  </a:cubicBezTo>
                  <a:cubicBezTo>
                    <a:pt x="542" y="895"/>
                    <a:pt x="284" y="1072"/>
                    <a:pt x="43" y="1266"/>
                  </a:cubicBezTo>
                  <a:cubicBezTo>
                    <a:pt x="1" y="1321"/>
                    <a:pt x="55" y="1401"/>
                    <a:pt x="113" y="1401"/>
                  </a:cubicBezTo>
                  <a:cubicBezTo>
                    <a:pt x="122" y="1401"/>
                    <a:pt x="131" y="1399"/>
                    <a:pt x="140" y="1395"/>
                  </a:cubicBezTo>
                  <a:cubicBezTo>
                    <a:pt x="494" y="1120"/>
                    <a:pt x="864" y="847"/>
                    <a:pt x="1218" y="589"/>
                  </a:cubicBezTo>
                  <a:cubicBezTo>
                    <a:pt x="1574" y="322"/>
                    <a:pt x="1863" y="150"/>
                    <a:pt x="2246" y="150"/>
                  </a:cubicBezTo>
                  <a:cubicBezTo>
                    <a:pt x="2278" y="150"/>
                    <a:pt x="2312" y="151"/>
                    <a:pt x="2345" y="154"/>
                  </a:cubicBezTo>
                  <a:cubicBezTo>
                    <a:pt x="2422" y="123"/>
                    <a:pt x="2398" y="8"/>
                    <a:pt x="2327" y="8"/>
                  </a:cubicBezTo>
                  <a:cubicBezTo>
                    <a:pt x="2323" y="8"/>
                    <a:pt x="2318" y="8"/>
                    <a:pt x="2313" y="9"/>
                  </a:cubicBezTo>
                  <a:cubicBezTo>
                    <a:pt x="2267" y="3"/>
                    <a:pt x="2221" y="0"/>
                    <a:pt x="2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3349900" y="2132925"/>
              <a:ext cx="107450" cy="57675"/>
            </a:xfrm>
            <a:custGeom>
              <a:avLst/>
              <a:gdLst/>
              <a:ahLst/>
              <a:cxnLst/>
              <a:rect l="l" t="t" r="r" b="b"/>
              <a:pathLst>
                <a:path w="4298" h="2307" extrusionOk="0">
                  <a:moveTo>
                    <a:pt x="1223" y="0"/>
                  </a:moveTo>
                  <a:cubicBezTo>
                    <a:pt x="944" y="0"/>
                    <a:pt x="664" y="43"/>
                    <a:pt x="399" y="109"/>
                  </a:cubicBezTo>
                  <a:cubicBezTo>
                    <a:pt x="271" y="158"/>
                    <a:pt x="126" y="158"/>
                    <a:pt x="30" y="238"/>
                  </a:cubicBezTo>
                  <a:cubicBezTo>
                    <a:pt x="0" y="283"/>
                    <a:pt x="37" y="354"/>
                    <a:pt x="81" y="354"/>
                  </a:cubicBezTo>
                  <a:cubicBezTo>
                    <a:pt x="86" y="354"/>
                    <a:pt x="90" y="353"/>
                    <a:pt x="94" y="352"/>
                  </a:cubicBezTo>
                  <a:cubicBezTo>
                    <a:pt x="469" y="222"/>
                    <a:pt x="855" y="144"/>
                    <a:pt x="1236" y="144"/>
                  </a:cubicBezTo>
                  <a:cubicBezTo>
                    <a:pt x="1328" y="144"/>
                    <a:pt x="1420" y="149"/>
                    <a:pt x="1511" y="158"/>
                  </a:cubicBezTo>
                  <a:cubicBezTo>
                    <a:pt x="1656" y="174"/>
                    <a:pt x="1817" y="270"/>
                    <a:pt x="1849" y="384"/>
                  </a:cubicBezTo>
                  <a:cubicBezTo>
                    <a:pt x="1898" y="577"/>
                    <a:pt x="1801" y="818"/>
                    <a:pt x="1866" y="1028"/>
                  </a:cubicBezTo>
                  <a:cubicBezTo>
                    <a:pt x="1962" y="1172"/>
                    <a:pt x="2171" y="1172"/>
                    <a:pt x="2332" y="1172"/>
                  </a:cubicBezTo>
                  <a:cubicBezTo>
                    <a:pt x="2470" y="1172"/>
                    <a:pt x="2605" y="1162"/>
                    <a:pt x="2731" y="1162"/>
                  </a:cubicBezTo>
                  <a:cubicBezTo>
                    <a:pt x="2960" y="1162"/>
                    <a:pt x="3158" y="1196"/>
                    <a:pt x="3283" y="1382"/>
                  </a:cubicBezTo>
                  <a:cubicBezTo>
                    <a:pt x="3427" y="1591"/>
                    <a:pt x="3492" y="1752"/>
                    <a:pt x="3556" y="1994"/>
                  </a:cubicBezTo>
                  <a:cubicBezTo>
                    <a:pt x="3588" y="2123"/>
                    <a:pt x="3670" y="2284"/>
                    <a:pt x="3814" y="2300"/>
                  </a:cubicBezTo>
                  <a:cubicBezTo>
                    <a:pt x="3851" y="2304"/>
                    <a:pt x="3888" y="2306"/>
                    <a:pt x="3926" y="2306"/>
                  </a:cubicBezTo>
                  <a:cubicBezTo>
                    <a:pt x="4039" y="2306"/>
                    <a:pt x="4153" y="2288"/>
                    <a:pt x="4249" y="2252"/>
                  </a:cubicBezTo>
                  <a:cubicBezTo>
                    <a:pt x="4297" y="2220"/>
                    <a:pt x="4282" y="2139"/>
                    <a:pt x="4217" y="2123"/>
                  </a:cubicBezTo>
                  <a:cubicBezTo>
                    <a:pt x="4104" y="2123"/>
                    <a:pt x="3996" y="2147"/>
                    <a:pt x="3907" y="2147"/>
                  </a:cubicBezTo>
                  <a:cubicBezTo>
                    <a:pt x="3818" y="2147"/>
                    <a:pt x="3750" y="2123"/>
                    <a:pt x="3717" y="2027"/>
                  </a:cubicBezTo>
                  <a:cubicBezTo>
                    <a:pt x="3621" y="1623"/>
                    <a:pt x="3444" y="1093"/>
                    <a:pt x="2993" y="1028"/>
                  </a:cubicBezTo>
                  <a:cubicBezTo>
                    <a:pt x="2914" y="1012"/>
                    <a:pt x="2833" y="1007"/>
                    <a:pt x="2752" y="1007"/>
                  </a:cubicBezTo>
                  <a:cubicBezTo>
                    <a:pt x="2599" y="1007"/>
                    <a:pt x="2445" y="1026"/>
                    <a:pt x="2308" y="1026"/>
                  </a:cubicBezTo>
                  <a:cubicBezTo>
                    <a:pt x="2223" y="1026"/>
                    <a:pt x="2144" y="1019"/>
                    <a:pt x="2074" y="996"/>
                  </a:cubicBezTo>
                  <a:cubicBezTo>
                    <a:pt x="1978" y="964"/>
                    <a:pt x="1995" y="964"/>
                    <a:pt x="1995" y="850"/>
                  </a:cubicBezTo>
                  <a:cubicBezTo>
                    <a:pt x="1995" y="674"/>
                    <a:pt x="2042" y="480"/>
                    <a:pt x="1978" y="303"/>
                  </a:cubicBezTo>
                  <a:cubicBezTo>
                    <a:pt x="1898" y="158"/>
                    <a:pt x="1752" y="62"/>
                    <a:pt x="1608" y="30"/>
                  </a:cubicBezTo>
                  <a:cubicBezTo>
                    <a:pt x="1481" y="9"/>
                    <a:pt x="135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3381625" y="2080450"/>
              <a:ext cx="103525" cy="65800"/>
            </a:xfrm>
            <a:custGeom>
              <a:avLst/>
              <a:gdLst/>
              <a:ahLst/>
              <a:cxnLst/>
              <a:rect l="l" t="t" r="r" b="b"/>
              <a:pathLst>
                <a:path w="4141" h="2632" extrusionOk="0">
                  <a:moveTo>
                    <a:pt x="218" y="1"/>
                  </a:moveTo>
                  <a:cubicBezTo>
                    <a:pt x="156" y="1"/>
                    <a:pt x="98" y="6"/>
                    <a:pt x="49" y="18"/>
                  </a:cubicBezTo>
                  <a:cubicBezTo>
                    <a:pt x="0" y="67"/>
                    <a:pt x="32" y="147"/>
                    <a:pt x="97" y="147"/>
                  </a:cubicBezTo>
                  <a:cubicBezTo>
                    <a:pt x="693" y="179"/>
                    <a:pt x="1402" y="211"/>
                    <a:pt x="1821" y="647"/>
                  </a:cubicBezTo>
                  <a:cubicBezTo>
                    <a:pt x="1982" y="888"/>
                    <a:pt x="1982" y="1227"/>
                    <a:pt x="1997" y="1516"/>
                  </a:cubicBezTo>
                  <a:cubicBezTo>
                    <a:pt x="1997" y="1564"/>
                    <a:pt x="1997" y="1613"/>
                    <a:pt x="2046" y="1661"/>
                  </a:cubicBezTo>
                  <a:cubicBezTo>
                    <a:pt x="2118" y="1703"/>
                    <a:pt x="2193" y="1719"/>
                    <a:pt x="2271" y="1719"/>
                  </a:cubicBezTo>
                  <a:cubicBezTo>
                    <a:pt x="2492" y="1719"/>
                    <a:pt x="2730" y="1592"/>
                    <a:pt x="2931" y="1581"/>
                  </a:cubicBezTo>
                  <a:cubicBezTo>
                    <a:pt x="2980" y="1575"/>
                    <a:pt x="3028" y="1572"/>
                    <a:pt x="3075" y="1572"/>
                  </a:cubicBezTo>
                  <a:cubicBezTo>
                    <a:pt x="3402" y="1572"/>
                    <a:pt x="3687" y="1720"/>
                    <a:pt x="3898" y="2015"/>
                  </a:cubicBezTo>
                  <a:cubicBezTo>
                    <a:pt x="4011" y="2208"/>
                    <a:pt x="3962" y="2354"/>
                    <a:pt x="3979" y="2579"/>
                  </a:cubicBezTo>
                  <a:cubicBezTo>
                    <a:pt x="3992" y="2606"/>
                    <a:pt x="4015" y="2632"/>
                    <a:pt x="4050" y="2632"/>
                  </a:cubicBezTo>
                  <a:cubicBezTo>
                    <a:pt x="4058" y="2632"/>
                    <a:pt x="4066" y="2630"/>
                    <a:pt x="4076" y="2627"/>
                  </a:cubicBezTo>
                  <a:cubicBezTo>
                    <a:pt x="4123" y="2612"/>
                    <a:pt x="4123" y="2547"/>
                    <a:pt x="4123" y="2498"/>
                  </a:cubicBezTo>
                  <a:cubicBezTo>
                    <a:pt x="4140" y="2402"/>
                    <a:pt x="4140" y="2290"/>
                    <a:pt x="4123" y="2193"/>
                  </a:cubicBezTo>
                  <a:cubicBezTo>
                    <a:pt x="4059" y="1854"/>
                    <a:pt x="3754" y="1613"/>
                    <a:pt x="3464" y="1484"/>
                  </a:cubicBezTo>
                  <a:cubicBezTo>
                    <a:pt x="3349" y="1443"/>
                    <a:pt x="3228" y="1426"/>
                    <a:pt x="3106" y="1426"/>
                  </a:cubicBezTo>
                  <a:cubicBezTo>
                    <a:pt x="2849" y="1426"/>
                    <a:pt x="2587" y="1499"/>
                    <a:pt x="2368" y="1564"/>
                  </a:cubicBezTo>
                  <a:cubicBezTo>
                    <a:pt x="2344" y="1569"/>
                    <a:pt x="2316" y="1571"/>
                    <a:pt x="2288" y="1571"/>
                  </a:cubicBezTo>
                  <a:cubicBezTo>
                    <a:pt x="2221" y="1571"/>
                    <a:pt x="2154" y="1560"/>
                    <a:pt x="2143" y="1549"/>
                  </a:cubicBezTo>
                  <a:cubicBezTo>
                    <a:pt x="2143" y="1532"/>
                    <a:pt x="2126" y="1516"/>
                    <a:pt x="2143" y="1500"/>
                  </a:cubicBezTo>
                  <a:cubicBezTo>
                    <a:pt x="2126" y="1194"/>
                    <a:pt x="2111" y="840"/>
                    <a:pt x="1950" y="566"/>
                  </a:cubicBezTo>
                  <a:cubicBezTo>
                    <a:pt x="1660" y="228"/>
                    <a:pt x="1192" y="115"/>
                    <a:pt x="773" y="67"/>
                  </a:cubicBezTo>
                  <a:cubicBezTo>
                    <a:pt x="618" y="43"/>
                    <a:pt x="399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3433775" y="2041425"/>
              <a:ext cx="85575" cy="69175"/>
            </a:xfrm>
            <a:custGeom>
              <a:avLst/>
              <a:gdLst/>
              <a:ahLst/>
              <a:cxnLst/>
              <a:rect l="l" t="t" r="r" b="b"/>
              <a:pathLst>
                <a:path w="3423" h="2767" extrusionOk="0">
                  <a:moveTo>
                    <a:pt x="330" y="1"/>
                  </a:moveTo>
                  <a:cubicBezTo>
                    <a:pt x="250" y="1"/>
                    <a:pt x="137" y="17"/>
                    <a:pt x="57" y="50"/>
                  </a:cubicBezTo>
                  <a:cubicBezTo>
                    <a:pt x="0" y="78"/>
                    <a:pt x="43" y="167"/>
                    <a:pt x="98" y="167"/>
                  </a:cubicBezTo>
                  <a:cubicBezTo>
                    <a:pt x="105" y="167"/>
                    <a:pt x="113" y="166"/>
                    <a:pt x="121" y="162"/>
                  </a:cubicBezTo>
                  <a:cubicBezTo>
                    <a:pt x="167" y="151"/>
                    <a:pt x="213" y="146"/>
                    <a:pt x="259" y="146"/>
                  </a:cubicBezTo>
                  <a:cubicBezTo>
                    <a:pt x="486" y="146"/>
                    <a:pt x="715" y="267"/>
                    <a:pt x="942" y="387"/>
                  </a:cubicBezTo>
                  <a:cubicBezTo>
                    <a:pt x="1071" y="468"/>
                    <a:pt x="1217" y="613"/>
                    <a:pt x="1281" y="741"/>
                  </a:cubicBezTo>
                  <a:cubicBezTo>
                    <a:pt x="1313" y="855"/>
                    <a:pt x="1313" y="935"/>
                    <a:pt x="1345" y="1048"/>
                  </a:cubicBezTo>
                  <a:cubicBezTo>
                    <a:pt x="1425" y="1209"/>
                    <a:pt x="1619" y="1289"/>
                    <a:pt x="1780" y="1338"/>
                  </a:cubicBezTo>
                  <a:cubicBezTo>
                    <a:pt x="2151" y="1418"/>
                    <a:pt x="2537" y="1450"/>
                    <a:pt x="2843" y="1676"/>
                  </a:cubicBezTo>
                  <a:cubicBezTo>
                    <a:pt x="3133" y="1853"/>
                    <a:pt x="3294" y="2272"/>
                    <a:pt x="3229" y="2530"/>
                  </a:cubicBezTo>
                  <a:cubicBezTo>
                    <a:pt x="3229" y="2610"/>
                    <a:pt x="3117" y="2691"/>
                    <a:pt x="3214" y="2755"/>
                  </a:cubicBezTo>
                  <a:cubicBezTo>
                    <a:pt x="3229" y="2763"/>
                    <a:pt x="3244" y="2767"/>
                    <a:pt x="3257" y="2767"/>
                  </a:cubicBezTo>
                  <a:cubicBezTo>
                    <a:pt x="3350" y="2767"/>
                    <a:pt x="3377" y="2583"/>
                    <a:pt x="3390" y="2498"/>
                  </a:cubicBezTo>
                  <a:cubicBezTo>
                    <a:pt x="3422" y="2062"/>
                    <a:pt x="3165" y="1643"/>
                    <a:pt x="2778" y="1467"/>
                  </a:cubicBezTo>
                  <a:cubicBezTo>
                    <a:pt x="2441" y="1274"/>
                    <a:pt x="1990" y="1257"/>
                    <a:pt x="1651" y="1145"/>
                  </a:cubicBezTo>
                  <a:cubicBezTo>
                    <a:pt x="1571" y="1096"/>
                    <a:pt x="1506" y="1064"/>
                    <a:pt x="1474" y="984"/>
                  </a:cubicBezTo>
                  <a:cubicBezTo>
                    <a:pt x="1442" y="452"/>
                    <a:pt x="862" y="97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3486825" y="2012375"/>
              <a:ext cx="72350" cy="87250"/>
            </a:xfrm>
            <a:custGeom>
              <a:avLst/>
              <a:gdLst/>
              <a:ahLst/>
              <a:cxnLst/>
              <a:rect l="l" t="t" r="r" b="b"/>
              <a:pathLst>
                <a:path w="2894" h="3490" extrusionOk="0">
                  <a:moveTo>
                    <a:pt x="117" y="1"/>
                  </a:moveTo>
                  <a:cubicBezTo>
                    <a:pt x="92" y="1"/>
                    <a:pt x="67" y="6"/>
                    <a:pt x="44" y="20"/>
                  </a:cubicBezTo>
                  <a:cubicBezTo>
                    <a:pt x="1" y="63"/>
                    <a:pt x="24" y="134"/>
                    <a:pt x="76" y="134"/>
                  </a:cubicBezTo>
                  <a:cubicBezTo>
                    <a:pt x="82" y="134"/>
                    <a:pt x="87" y="133"/>
                    <a:pt x="93" y="132"/>
                  </a:cubicBezTo>
                  <a:cubicBezTo>
                    <a:pt x="641" y="164"/>
                    <a:pt x="1156" y="422"/>
                    <a:pt x="1526" y="825"/>
                  </a:cubicBezTo>
                  <a:cubicBezTo>
                    <a:pt x="1607" y="937"/>
                    <a:pt x="1687" y="1130"/>
                    <a:pt x="1687" y="1291"/>
                  </a:cubicBezTo>
                  <a:cubicBezTo>
                    <a:pt x="1704" y="1405"/>
                    <a:pt x="1639" y="1549"/>
                    <a:pt x="1623" y="1646"/>
                  </a:cubicBezTo>
                  <a:cubicBezTo>
                    <a:pt x="1590" y="1775"/>
                    <a:pt x="1655" y="1903"/>
                    <a:pt x="1768" y="1968"/>
                  </a:cubicBezTo>
                  <a:cubicBezTo>
                    <a:pt x="1977" y="2097"/>
                    <a:pt x="2235" y="2161"/>
                    <a:pt x="2396" y="2339"/>
                  </a:cubicBezTo>
                  <a:cubicBezTo>
                    <a:pt x="2525" y="2468"/>
                    <a:pt x="2606" y="2644"/>
                    <a:pt x="2653" y="2838"/>
                  </a:cubicBezTo>
                  <a:cubicBezTo>
                    <a:pt x="2686" y="3031"/>
                    <a:pt x="2718" y="3176"/>
                    <a:pt x="2702" y="3402"/>
                  </a:cubicBezTo>
                  <a:cubicBezTo>
                    <a:pt x="2702" y="3434"/>
                    <a:pt x="2718" y="3450"/>
                    <a:pt x="2735" y="3466"/>
                  </a:cubicBezTo>
                  <a:cubicBezTo>
                    <a:pt x="2760" y="3483"/>
                    <a:pt x="2781" y="3490"/>
                    <a:pt x="2797" y="3490"/>
                  </a:cubicBezTo>
                  <a:cubicBezTo>
                    <a:pt x="2894" y="3490"/>
                    <a:pt x="2847" y="3242"/>
                    <a:pt x="2847" y="3160"/>
                  </a:cubicBezTo>
                  <a:cubicBezTo>
                    <a:pt x="2814" y="2773"/>
                    <a:pt x="2702" y="2339"/>
                    <a:pt x="2364" y="2113"/>
                  </a:cubicBezTo>
                  <a:cubicBezTo>
                    <a:pt x="2187" y="2000"/>
                    <a:pt x="1897" y="1903"/>
                    <a:pt x="1784" y="1807"/>
                  </a:cubicBezTo>
                  <a:cubicBezTo>
                    <a:pt x="1751" y="1759"/>
                    <a:pt x="1751" y="1695"/>
                    <a:pt x="1768" y="1662"/>
                  </a:cubicBezTo>
                  <a:cubicBezTo>
                    <a:pt x="1897" y="1291"/>
                    <a:pt x="1800" y="857"/>
                    <a:pt x="1494" y="599"/>
                  </a:cubicBezTo>
                  <a:cubicBezTo>
                    <a:pt x="1156" y="310"/>
                    <a:pt x="753" y="67"/>
                    <a:pt x="319" y="20"/>
                  </a:cubicBezTo>
                  <a:cubicBezTo>
                    <a:pt x="308" y="21"/>
                    <a:pt x="297" y="22"/>
                    <a:pt x="286" y="22"/>
                  </a:cubicBezTo>
                  <a:cubicBezTo>
                    <a:pt x="228" y="22"/>
                    <a:pt x="17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3565775" y="2016850"/>
              <a:ext cx="35725" cy="44925"/>
            </a:xfrm>
            <a:custGeom>
              <a:avLst/>
              <a:gdLst/>
              <a:ahLst/>
              <a:cxnLst/>
              <a:rect l="l" t="t" r="r" b="b"/>
              <a:pathLst>
                <a:path w="1429" h="1797" extrusionOk="0">
                  <a:moveTo>
                    <a:pt x="108" y="0"/>
                  </a:moveTo>
                  <a:cubicBezTo>
                    <a:pt x="37" y="0"/>
                    <a:pt x="1" y="101"/>
                    <a:pt x="75" y="131"/>
                  </a:cubicBezTo>
                  <a:cubicBezTo>
                    <a:pt x="479" y="356"/>
                    <a:pt x="801" y="694"/>
                    <a:pt x="1106" y="1065"/>
                  </a:cubicBezTo>
                  <a:cubicBezTo>
                    <a:pt x="1267" y="1226"/>
                    <a:pt x="1235" y="1451"/>
                    <a:pt x="1267" y="1724"/>
                  </a:cubicBezTo>
                  <a:cubicBezTo>
                    <a:pt x="1267" y="1773"/>
                    <a:pt x="1307" y="1797"/>
                    <a:pt x="1348" y="1797"/>
                  </a:cubicBezTo>
                  <a:cubicBezTo>
                    <a:pt x="1388" y="1797"/>
                    <a:pt x="1428" y="1773"/>
                    <a:pt x="1428" y="1724"/>
                  </a:cubicBezTo>
                  <a:cubicBezTo>
                    <a:pt x="1396" y="1499"/>
                    <a:pt x="1428" y="1258"/>
                    <a:pt x="1299" y="1080"/>
                  </a:cubicBezTo>
                  <a:cubicBezTo>
                    <a:pt x="994" y="646"/>
                    <a:pt x="591" y="243"/>
                    <a:pt x="124" y="2"/>
                  </a:cubicBezTo>
                  <a:cubicBezTo>
                    <a:pt x="119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3363375" y="2179575"/>
              <a:ext cx="62175" cy="37000"/>
            </a:xfrm>
            <a:custGeom>
              <a:avLst/>
              <a:gdLst/>
              <a:ahLst/>
              <a:cxnLst/>
              <a:rect l="l" t="t" r="r" b="b"/>
              <a:pathLst>
                <a:path w="2487" h="1480" extrusionOk="0">
                  <a:moveTo>
                    <a:pt x="130" y="1"/>
                  </a:moveTo>
                  <a:cubicBezTo>
                    <a:pt x="30" y="1"/>
                    <a:pt x="1" y="41"/>
                    <a:pt x="86" y="144"/>
                  </a:cubicBezTo>
                  <a:cubicBezTo>
                    <a:pt x="618" y="225"/>
                    <a:pt x="1149" y="466"/>
                    <a:pt x="1632" y="644"/>
                  </a:cubicBezTo>
                  <a:cubicBezTo>
                    <a:pt x="1810" y="724"/>
                    <a:pt x="2003" y="805"/>
                    <a:pt x="2115" y="966"/>
                  </a:cubicBezTo>
                  <a:cubicBezTo>
                    <a:pt x="2180" y="1046"/>
                    <a:pt x="2261" y="1256"/>
                    <a:pt x="2325" y="1400"/>
                  </a:cubicBezTo>
                  <a:cubicBezTo>
                    <a:pt x="2333" y="1450"/>
                    <a:pt x="2377" y="1479"/>
                    <a:pt x="2416" y="1479"/>
                  </a:cubicBezTo>
                  <a:cubicBezTo>
                    <a:pt x="2453" y="1479"/>
                    <a:pt x="2486" y="1455"/>
                    <a:pt x="2486" y="1400"/>
                  </a:cubicBezTo>
                  <a:cubicBezTo>
                    <a:pt x="2373" y="1110"/>
                    <a:pt x="2244" y="756"/>
                    <a:pt x="1939" y="627"/>
                  </a:cubicBezTo>
                  <a:cubicBezTo>
                    <a:pt x="1849" y="564"/>
                    <a:pt x="501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3525375" y="2123575"/>
              <a:ext cx="395825" cy="376400"/>
            </a:xfrm>
            <a:custGeom>
              <a:avLst/>
              <a:gdLst/>
              <a:ahLst/>
              <a:cxnLst/>
              <a:rect l="l" t="t" r="r" b="b"/>
              <a:pathLst>
                <a:path w="15833" h="15056" extrusionOk="0">
                  <a:moveTo>
                    <a:pt x="8054" y="0"/>
                  </a:moveTo>
                  <a:cubicBezTo>
                    <a:pt x="7880" y="9"/>
                    <a:pt x="7705" y="12"/>
                    <a:pt x="7530" y="12"/>
                  </a:cubicBezTo>
                  <a:cubicBezTo>
                    <a:pt x="7342" y="12"/>
                    <a:pt x="7154" y="9"/>
                    <a:pt x="6967" y="9"/>
                  </a:cubicBezTo>
                  <a:cubicBezTo>
                    <a:pt x="6392" y="9"/>
                    <a:pt x="5820" y="35"/>
                    <a:pt x="5267" y="242"/>
                  </a:cubicBezTo>
                  <a:cubicBezTo>
                    <a:pt x="4575" y="419"/>
                    <a:pt x="3963" y="773"/>
                    <a:pt x="3319" y="1112"/>
                  </a:cubicBezTo>
                  <a:cubicBezTo>
                    <a:pt x="2690" y="1418"/>
                    <a:pt x="2142" y="1853"/>
                    <a:pt x="1644" y="2352"/>
                  </a:cubicBezTo>
                  <a:cubicBezTo>
                    <a:pt x="1128" y="2835"/>
                    <a:pt x="693" y="3399"/>
                    <a:pt x="226" y="3930"/>
                  </a:cubicBezTo>
                  <a:cubicBezTo>
                    <a:pt x="162" y="4027"/>
                    <a:pt x="48" y="4108"/>
                    <a:pt x="1" y="4220"/>
                  </a:cubicBezTo>
                  <a:cubicBezTo>
                    <a:pt x="1" y="4263"/>
                    <a:pt x="36" y="4292"/>
                    <a:pt x="70" y="4292"/>
                  </a:cubicBezTo>
                  <a:cubicBezTo>
                    <a:pt x="86" y="4292"/>
                    <a:pt x="102" y="4285"/>
                    <a:pt x="113" y="4269"/>
                  </a:cubicBezTo>
                  <a:cubicBezTo>
                    <a:pt x="854" y="3399"/>
                    <a:pt x="1579" y="2497"/>
                    <a:pt x="2481" y="1789"/>
                  </a:cubicBezTo>
                  <a:cubicBezTo>
                    <a:pt x="2915" y="1467"/>
                    <a:pt x="3415" y="1241"/>
                    <a:pt x="3882" y="983"/>
                  </a:cubicBezTo>
                  <a:cubicBezTo>
                    <a:pt x="4543" y="612"/>
                    <a:pt x="5412" y="307"/>
                    <a:pt x="6072" y="193"/>
                  </a:cubicBezTo>
                  <a:cubicBezTo>
                    <a:pt x="6448" y="174"/>
                    <a:pt x="6981" y="160"/>
                    <a:pt x="7460" y="160"/>
                  </a:cubicBezTo>
                  <a:cubicBezTo>
                    <a:pt x="7762" y="160"/>
                    <a:pt x="8042" y="166"/>
                    <a:pt x="8247" y="178"/>
                  </a:cubicBezTo>
                  <a:cubicBezTo>
                    <a:pt x="8810" y="290"/>
                    <a:pt x="9326" y="419"/>
                    <a:pt x="9809" y="644"/>
                  </a:cubicBezTo>
                  <a:cubicBezTo>
                    <a:pt x="10277" y="790"/>
                    <a:pt x="10775" y="854"/>
                    <a:pt x="11258" y="999"/>
                  </a:cubicBezTo>
                  <a:cubicBezTo>
                    <a:pt x="11774" y="1241"/>
                    <a:pt x="12725" y="1740"/>
                    <a:pt x="13176" y="2062"/>
                  </a:cubicBezTo>
                  <a:cubicBezTo>
                    <a:pt x="13756" y="2562"/>
                    <a:pt x="14142" y="3077"/>
                    <a:pt x="14529" y="3754"/>
                  </a:cubicBezTo>
                  <a:cubicBezTo>
                    <a:pt x="14754" y="4172"/>
                    <a:pt x="14851" y="4639"/>
                    <a:pt x="15012" y="5154"/>
                  </a:cubicBezTo>
                  <a:cubicBezTo>
                    <a:pt x="15527" y="6556"/>
                    <a:pt x="15495" y="8006"/>
                    <a:pt x="15302" y="9503"/>
                  </a:cubicBezTo>
                  <a:cubicBezTo>
                    <a:pt x="15221" y="10147"/>
                    <a:pt x="15188" y="10679"/>
                    <a:pt x="14980" y="11307"/>
                  </a:cubicBezTo>
                  <a:cubicBezTo>
                    <a:pt x="14561" y="12531"/>
                    <a:pt x="13305" y="13368"/>
                    <a:pt x="12064" y="13948"/>
                  </a:cubicBezTo>
                  <a:cubicBezTo>
                    <a:pt x="11258" y="14335"/>
                    <a:pt x="10502" y="14641"/>
                    <a:pt x="9583" y="14770"/>
                  </a:cubicBezTo>
                  <a:cubicBezTo>
                    <a:pt x="9117" y="14835"/>
                    <a:pt x="8312" y="14835"/>
                    <a:pt x="7732" y="14835"/>
                  </a:cubicBezTo>
                  <a:cubicBezTo>
                    <a:pt x="7023" y="14818"/>
                    <a:pt x="6314" y="14674"/>
                    <a:pt x="5574" y="14464"/>
                  </a:cubicBezTo>
                  <a:cubicBezTo>
                    <a:pt x="4961" y="14190"/>
                    <a:pt x="4236" y="13723"/>
                    <a:pt x="3721" y="13160"/>
                  </a:cubicBezTo>
                  <a:cubicBezTo>
                    <a:pt x="3222" y="12563"/>
                    <a:pt x="2803" y="12048"/>
                    <a:pt x="2417" y="11339"/>
                  </a:cubicBezTo>
                  <a:cubicBezTo>
                    <a:pt x="2239" y="10952"/>
                    <a:pt x="2078" y="10373"/>
                    <a:pt x="1917" y="9874"/>
                  </a:cubicBezTo>
                  <a:cubicBezTo>
                    <a:pt x="1659" y="9036"/>
                    <a:pt x="1369" y="8328"/>
                    <a:pt x="1498" y="7474"/>
                  </a:cubicBezTo>
                  <a:cubicBezTo>
                    <a:pt x="1676" y="6234"/>
                    <a:pt x="2432" y="5010"/>
                    <a:pt x="3560" y="4220"/>
                  </a:cubicBezTo>
                  <a:cubicBezTo>
                    <a:pt x="3737" y="4108"/>
                    <a:pt x="4107" y="3737"/>
                    <a:pt x="4397" y="3593"/>
                  </a:cubicBezTo>
                  <a:cubicBezTo>
                    <a:pt x="4719" y="3431"/>
                    <a:pt x="5090" y="3318"/>
                    <a:pt x="5492" y="3206"/>
                  </a:cubicBezTo>
                  <a:cubicBezTo>
                    <a:pt x="5723" y="3146"/>
                    <a:pt x="6048" y="3127"/>
                    <a:pt x="6363" y="3127"/>
                  </a:cubicBezTo>
                  <a:cubicBezTo>
                    <a:pt x="6643" y="3127"/>
                    <a:pt x="6914" y="3142"/>
                    <a:pt x="7103" y="3157"/>
                  </a:cubicBezTo>
                  <a:cubicBezTo>
                    <a:pt x="7506" y="3221"/>
                    <a:pt x="7908" y="3367"/>
                    <a:pt x="8295" y="3496"/>
                  </a:cubicBezTo>
                  <a:cubicBezTo>
                    <a:pt x="9100" y="3754"/>
                    <a:pt x="9777" y="4252"/>
                    <a:pt x="10438" y="4832"/>
                  </a:cubicBezTo>
                  <a:cubicBezTo>
                    <a:pt x="11275" y="5412"/>
                    <a:pt x="12080" y="6202"/>
                    <a:pt x="12418" y="7119"/>
                  </a:cubicBezTo>
                  <a:cubicBezTo>
                    <a:pt x="12628" y="7892"/>
                    <a:pt x="12692" y="8730"/>
                    <a:pt x="12354" y="9391"/>
                  </a:cubicBezTo>
                  <a:cubicBezTo>
                    <a:pt x="12145" y="9825"/>
                    <a:pt x="11791" y="10115"/>
                    <a:pt x="11387" y="10454"/>
                  </a:cubicBezTo>
                  <a:cubicBezTo>
                    <a:pt x="10953" y="10824"/>
                    <a:pt x="10470" y="11195"/>
                    <a:pt x="9890" y="11339"/>
                  </a:cubicBezTo>
                  <a:cubicBezTo>
                    <a:pt x="9400" y="11456"/>
                    <a:pt x="8869" y="11534"/>
                    <a:pt x="8347" y="11534"/>
                  </a:cubicBezTo>
                  <a:cubicBezTo>
                    <a:pt x="7428" y="11534"/>
                    <a:pt x="6533" y="11291"/>
                    <a:pt x="5928" y="10583"/>
                  </a:cubicBezTo>
                  <a:cubicBezTo>
                    <a:pt x="5638" y="10244"/>
                    <a:pt x="5251" y="9632"/>
                    <a:pt x="5090" y="9213"/>
                  </a:cubicBezTo>
                  <a:cubicBezTo>
                    <a:pt x="4945" y="8747"/>
                    <a:pt x="4784" y="8263"/>
                    <a:pt x="4816" y="7845"/>
                  </a:cubicBezTo>
                  <a:cubicBezTo>
                    <a:pt x="4848" y="6990"/>
                    <a:pt x="5331" y="6153"/>
                    <a:pt x="6137" y="5927"/>
                  </a:cubicBezTo>
                  <a:cubicBezTo>
                    <a:pt x="6385" y="5871"/>
                    <a:pt x="6640" y="5841"/>
                    <a:pt x="6893" y="5841"/>
                  </a:cubicBezTo>
                  <a:cubicBezTo>
                    <a:pt x="7507" y="5841"/>
                    <a:pt x="8103" y="6021"/>
                    <a:pt x="8537" y="6443"/>
                  </a:cubicBezTo>
                  <a:cubicBezTo>
                    <a:pt x="9197" y="7119"/>
                    <a:pt x="10051" y="7973"/>
                    <a:pt x="9342" y="8521"/>
                  </a:cubicBezTo>
                  <a:cubicBezTo>
                    <a:pt x="9115" y="8669"/>
                    <a:pt x="8925" y="8737"/>
                    <a:pt x="8720" y="8737"/>
                  </a:cubicBezTo>
                  <a:cubicBezTo>
                    <a:pt x="8547" y="8737"/>
                    <a:pt x="8362" y="8689"/>
                    <a:pt x="8134" y="8601"/>
                  </a:cubicBezTo>
                  <a:cubicBezTo>
                    <a:pt x="8102" y="8585"/>
                    <a:pt x="7747" y="8279"/>
                    <a:pt x="7651" y="8214"/>
                  </a:cubicBezTo>
                  <a:cubicBezTo>
                    <a:pt x="7618" y="8199"/>
                    <a:pt x="7490" y="8086"/>
                    <a:pt x="7474" y="8086"/>
                  </a:cubicBezTo>
                  <a:cubicBezTo>
                    <a:pt x="7474" y="8070"/>
                    <a:pt x="7457" y="8070"/>
                    <a:pt x="7457" y="8053"/>
                  </a:cubicBezTo>
                  <a:lnTo>
                    <a:pt x="7442" y="8053"/>
                  </a:lnTo>
                  <a:cubicBezTo>
                    <a:pt x="7425" y="7957"/>
                    <a:pt x="7490" y="7796"/>
                    <a:pt x="7651" y="7667"/>
                  </a:cubicBezTo>
                  <a:cubicBezTo>
                    <a:pt x="7747" y="7619"/>
                    <a:pt x="7715" y="7458"/>
                    <a:pt x="7603" y="7458"/>
                  </a:cubicBezTo>
                  <a:cubicBezTo>
                    <a:pt x="7522" y="7458"/>
                    <a:pt x="7457" y="7538"/>
                    <a:pt x="7410" y="7602"/>
                  </a:cubicBezTo>
                  <a:cubicBezTo>
                    <a:pt x="7281" y="7748"/>
                    <a:pt x="7152" y="7973"/>
                    <a:pt x="7264" y="8167"/>
                  </a:cubicBezTo>
                  <a:cubicBezTo>
                    <a:pt x="7377" y="8311"/>
                    <a:pt x="7457" y="8328"/>
                    <a:pt x="7554" y="8440"/>
                  </a:cubicBezTo>
                  <a:cubicBezTo>
                    <a:pt x="7715" y="8537"/>
                    <a:pt x="7796" y="8650"/>
                    <a:pt x="7989" y="8779"/>
                  </a:cubicBezTo>
                  <a:cubicBezTo>
                    <a:pt x="8166" y="8859"/>
                    <a:pt x="8376" y="8908"/>
                    <a:pt x="8569" y="8940"/>
                  </a:cubicBezTo>
                  <a:cubicBezTo>
                    <a:pt x="8624" y="8953"/>
                    <a:pt x="8678" y="8958"/>
                    <a:pt x="8732" y="8958"/>
                  </a:cubicBezTo>
                  <a:cubicBezTo>
                    <a:pt x="8951" y="8958"/>
                    <a:pt x="9165" y="8865"/>
                    <a:pt x="9358" y="8762"/>
                  </a:cubicBezTo>
                  <a:cubicBezTo>
                    <a:pt x="9665" y="8601"/>
                    <a:pt x="9841" y="8263"/>
                    <a:pt x="9809" y="7909"/>
                  </a:cubicBezTo>
                  <a:cubicBezTo>
                    <a:pt x="9744" y="7426"/>
                    <a:pt x="9375" y="7039"/>
                    <a:pt x="9052" y="6685"/>
                  </a:cubicBezTo>
                  <a:cubicBezTo>
                    <a:pt x="8746" y="6346"/>
                    <a:pt x="8391" y="6008"/>
                    <a:pt x="7973" y="5815"/>
                  </a:cubicBezTo>
                  <a:cubicBezTo>
                    <a:pt x="7629" y="5686"/>
                    <a:pt x="7270" y="5621"/>
                    <a:pt x="6912" y="5621"/>
                  </a:cubicBezTo>
                  <a:cubicBezTo>
                    <a:pt x="6734" y="5621"/>
                    <a:pt x="6555" y="5637"/>
                    <a:pt x="6379" y="5670"/>
                  </a:cubicBezTo>
                  <a:cubicBezTo>
                    <a:pt x="6104" y="5719"/>
                    <a:pt x="5847" y="5766"/>
                    <a:pt x="5621" y="5927"/>
                  </a:cubicBezTo>
                  <a:cubicBezTo>
                    <a:pt x="4929" y="6363"/>
                    <a:pt x="4590" y="7168"/>
                    <a:pt x="4575" y="7973"/>
                  </a:cubicBezTo>
                  <a:cubicBezTo>
                    <a:pt x="4623" y="8553"/>
                    <a:pt x="4784" y="9133"/>
                    <a:pt x="5041" y="9648"/>
                  </a:cubicBezTo>
                  <a:cubicBezTo>
                    <a:pt x="5380" y="10261"/>
                    <a:pt x="5782" y="10888"/>
                    <a:pt x="6379" y="11275"/>
                  </a:cubicBezTo>
                  <a:cubicBezTo>
                    <a:pt x="6972" y="11631"/>
                    <a:pt x="7659" y="11763"/>
                    <a:pt x="8348" y="11763"/>
                  </a:cubicBezTo>
                  <a:cubicBezTo>
                    <a:pt x="8688" y="11763"/>
                    <a:pt x="9028" y="11731"/>
                    <a:pt x="9358" y="11678"/>
                  </a:cubicBezTo>
                  <a:cubicBezTo>
                    <a:pt x="9761" y="11613"/>
                    <a:pt x="10180" y="11517"/>
                    <a:pt x="10550" y="11324"/>
                  </a:cubicBezTo>
                  <a:cubicBezTo>
                    <a:pt x="11033" y="11066"/>
                    <a:pt x="11436" y="10695"/>
                    <a:pt x="11838" y="10340"/>
                  </a:cubicBezTo>
                  <a:cubicBezTo>
                    <a:pt x="12708" y="9681"/>
                    <a:pt x="12933" y="8665"/>
                    <a:pt x="12740" y="7619"/>
                  </a:cubicBezTo>
                  <a:cubicBezTo>
                    <a:pt x="12628" y="6685"/>
                    <a:pt x="12016" y="5944"/>
                    <a:pt x="11387" y="5315"/>
                  </a:cubicBezTo>
                  <a:cubicBezTo>
                    <a:pt x="11065" y="5025"/>
                    <a:pt x="10728" y="4832"/>
                    <a:pt x="10453" y="4574"/>
                  </a:cubicBezTo>
                  <a:cubicBezTo>
                    <a:pt x="9826" y="4027"/>
                    <a:pt x="9149" y="3560"/>
                    <a:pt x="8359" y="3303"/>
                  </a:cubicBezTo>
                  <a:cubicBezTo>
                    <a:pt x="7957" y="3174"/>
                    <a:pt x="7571" y="3028"/>
                    <a:pt x="7167" y="2948"/>
                  </a:cubicBezTo>
                  <a:cubicBezTo>
                    <a:pt x="6935" y="2927"/>
                    <a:pt x="6703" y="2915"/>
                    <a:pt x="6472" y="2915"/>
                  </a:cubicBezTo>
                  <a:cubicBezTo>
                    <a:pt x="6174" y="2915"/>
                    <a:pt x="5879" y="2935"/>
                    <a:pt x="5589" y="2981"/>
                  </a:cubicBezTo>
                  <a:cubicBezTo>
                    <a:pt x="5123" y="3077"/>
                    <a:pt x="4672" y="3221"/>
                    <a:pt x="4253" y="3431"/>
                  </a:cubicBezTo>
                  <a:cubicBezTo>
                    <a:pt x="3963" y="3625"/>
                    <a:pt x="3688" y="3850"/>
                    <a:pt x="3399" y="4076"/>
                  </a:cubicBezTo>
                  <a:cubicBezTo>
                    <a:pt x="2739" y="4574"/>
                    <a:pt x="2110" y="5186"/>
                    <a:pt x="1772" y="5976"/>
                  </a:cubicBezTo>
                  <a:cubicBezTo>
                    <a:pt x="1418" y="6668"/>
                    <a:pt x="1193" y="7441"/>
                    <a:pt x="1257" y="8231"/>
                  </a:cubicBezTo>
                  <a:cubicBezTo>
                    <a:pt x="1289" y="8682"/>
                    <a:pt x="1450" y="9116"/>
                    <a:pt x="1579" y="9535"/>
                  </a:cubicBezTo>
                  <a:cubicBezTo>
                    <a:pt x="1756" y="10147"/>
                    <a:pt x="1933" y="10744"/>
                    <a:pt x="2174" y="11324"/>
                  </a:cubicBezTo>
                  <a:cubicBezTo>
                    <a:pt x="2449" y="11919"/>
                    <a:pt x="2851" y="12419"/>
                    <a:pt x="3254" y="12934"/>
                  </a:cubicBezTo>
                  <a:cubicBezTo>
                    <a:pt x="3834" y="13707"/>
                    <a:pt x="4639" y="14287"/>
                    <a:pt x="5525" y="14674"/>
                  </a:cubicBezTo>
                  <a:cubicBezTo>
                    <a:pt x="6153" y="14867"/>
                    <a:pt x="6813" y="14979"/>
                    <a:pt x="7457" y="15043"/>
                  </a:cubicBezTo>
                  <a:cubicBezTo>
                    <a:pt x="7737" y="15049"/>
                    <a:pt x="8017" y="15055"/>
                    <a:pt x="8295" y="15055"/>
                  </a:cubicBezTo>
                  <a:cubicBezTo>
                    <a:pt x="8804" y="15055"/>
                    <a:pt x="9310" y="15036"/>
                    <a:pt x="9809" y="14964"/>
                  </a:cubicBezTo>
                  <a:cubicBezTo>
                    <a:pt x="11065" y="14706"/>
                    <a:pt x="12289" y="14190"/>
                    <a:pt x="13369" y="13482"/>
                  </a:cubicBezTo>
                  <a:cubicBezTo>
                    <a:pt x="14593" y="12660"/>
                    <a:pt x="15302" y="11758"/>
                    <a:pt x="15431" y="10228"/>
                  </a:cubicBezTo>
                  <a:cubicBezTo>
                    <a:pt x="15656" y="8521"/>
                    <a:pt x="15833" y="6717"/>
                    <a:pt x="15205" y="5074"/>
                  </a:cubicBezTo>
                  <a:cubicBezTo>
                    <a:pt x="15044" y="4494"/>
                    <a:pt x="14883" y="3898"/>
                    <a:pt x="14561" y="3399"/>
                  </a:cubicBezTo>
                  <a:cubicBezTo>
                    <a:pt x="14061" y="2609"/>
                    <a:pt x="13449" y="1869"/>
                    <a:pt x="12611" y="1482"/>
                  </a:cubicBezTo>
                  <a:cubicBezTo>
                    <a:pt x="11999" y="1192"/>
                    <a:pt x="11419" y="758"/>
                    <a:pt x="10728" y="693"/>
                  </a:cubicBezTo>
                  <a:cubicBezTo>
                    <a:pt x="10309" y="580"/>
                    <a:pt x="9793" y="483"/>
                    <a:pt x="9519" y="339"/>
                  </a:cubicBezTo>
                  <a:cubicBezTo>
                    <a:pt x="9052" y="178"/>
                    <a:pt x="8537" y="49"/>
                    <a:pt x="8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3485500" y="2085725"/>
              <a:ext cx="467925" cy="454225"/>
            </a:xfrm>
            <a:custGeom>
              <a:avLst/>
              <a:gdLst/>
              <a:ahLst/>
              <a:cxnLst/>
              <a:rect l="l" t="t" r="r" b="b"/>
              <a:pathLst>
                <a:path w="18717" h="18169" extrusionOk="0">
                  <a:moveTo>
                    <a:pt x="11002" y="0"/>
                  </a:moveTo>
                  <a:cubicBezTo>
                    <a:pt x="10534" y="0"/>
                    <a:pt x="10115" y="114"/>
                    <a:pt x="9584" y="161"/>
                  </a:cubicBezTo>
                  <a:cubicBezTo>
                    <a:pt x="8972" y="226"/>
                    <a:pt x="8376" y="404"/>
                    <a:pt x="7781" y="565"/>
                  </a:cubicBezTo>
                  <a:cubicBezTo>
                    <a:pt x="7394" y="677"/>
                    <a:pt x="6975" y="693"/>
                    <a:pt x="6589" y="855"/>
                  </a:cubicBezTo>
                  <a:cubicBezTo>
                    <a:pt x="6057" y="1080"/>
                    <a:pt x="5590" y="1338"/>
                    <a:pt x="5107" y="1531"/>
                  </a:cubicBezTo>
                  <a:cubicBezTo>
                    <a:pt x="4753" y="1692"/>
                    <a:pt x="4366" y="1772"/>
                    <a:pt x="4044" y="1982"/>
                  </a:cubicBezTo>
                  <a:cubicBezTo>
                    <a:pt x="3528" y="2287"/>
                    <a:pt x="3110" y="2723"/>
                    <a:pt x="2659" y="3142"/>
                  </a:cubicBezTo>
                  <a:cubicBezTo>
                    <a:pt x="2094" y="3672"/>
                    <a:pt x="1547" y="4252"/>
                    <a:pt x="1192" y="4945"/>
                  </a:cubicBezTo>
                  <a:cubicBezTo>
                    <a:pt x="1016" y="5283"/>
                    <a:pt x="951" y="5670"/>
                    <a:pt x="806" y="6024"/>
                  </a:cubicBezTo>
                  <a:cubicBezTo>
                    <a:pt x="677" y="6378"/>
                    <a:pt x="533" y="6668"/>
                    <a:pt x="372" y="7055"/>
                  </a:cubicBezTo>
                  <a:cubicBezTo>
                    <a:pt x="211" y="7458"/>
                    <a:pt x="194" y="8053"/>
                    <a:pt x="33" y="8360"/>
                  </a:cubicBezTo>
                  <a:cubicBezTo>
                    <a:pt x="1" y="8424"/>
                    <a:pt x="33" y="8504"/>
                    <a:pt x="97" y="8521"/>
                  </a:cubicBezTo>
                  <a:cubicBezTo>
                    <a:pt x="104" y="8522"/>
                    <a:pt x="111" y="8523"/>
                    <a:pt x="117" y="8523"/>
                  </a:cubicBezTo>
                  <a:cubicBezTo>
                    <a:pt x="184" y="8523"/>
                    <a:pt x="213" y="8451"/>
                    <a:pt x="243" y="8392"/>
                  </a:cubicBezTo>
                  <a:cubicBezTo>
                    <a:pt x="323" y="8231"/>
                    <a:pt x="355" y="8053"/>
                    <a:pt x="387" y="7877"/>
                  </a:cubicBezTo>
                  <a:cubicBezTo>
                    <a:pt x="468" y="7312"/>
                    <a:pt x="629" y="6910"/>
                    <a:pt x="887" y="6411"/>
                  </a:cubicBezTo>
                  <a:cubicBezTo>
                    <a:pt x="1064" y="6024"/>
                    <a:pt x="1177" y="5476"/>
                    <a:pt x="1306" y="5171"/>
                  </a:cubicBezTo>
                  <a:cubicBezTo>
                    <a:pt x="1740" y="4252"/>
                    <a:pt x="2498" y="3593"/>
                    <a:pt x="3239" y="2867"/>
                  </a:cubicBezTo>
                  <a:cubicBezTo>
                    <a:pt x="3576" y="2530"/>
                    <a:pt x="3898" y="2304"/>
                    <a:pt x="4349" y="2046"/>
                  </a:cubicBezTo>
                  <a:cubicBezTo>
                    <a:pt x="4639" y="1933"/>
                    <a:pt x="5155" y="1740"/>
                    <a:pt x="5541" y="1579"/>
                  </a:cubicBezTo>
                  <a:cubicBezTo>
                    <a:pt x="5992" y="1370"/>
                    <a:pt x="6443" y="1112"/>
                    <a:pt x="6846" y="983"/>
                  </a:cubicBezTo>
                  <a:cubicBezTo>
                    <a:pt x="7281" y="870"/>
                    <a:pt x="7732" y="806"/>
                    <a:pt x="8150" y="677"/>
                  </a:cubicBezTo>
                  <a:cubicBezTo>
                    <a:pt x="9101" y="387"/>
                    <a:pt x="10083" y="307"/>
                    <a:pt x="10970" y="210"/>
                  </a:cubicBezTo>
                  <a:cubicBezTo>
                    <a:pt x="11565" y="275"/>
                    <a:pt x="12580" y="677"/>
                    <a:pt x="13111" y="902"/>
                  </a:cubicBezTo>
                  <a:cubicBezTo>
                    <a:pt x="13933" y="1289"/>
                    <a:pt x="14754" y="1660"/>
                    <a:pt x="15334" y="2287"/>
                  </a:cubicBezTo>
                  <a:cubicBezTo>
                    <a:pt x="15866" y="2867"/>
                    <a:pt x="16203" y="3528"/>
                    <a:pt x="16687" y="4205"/>
                  </a:cubicBezTo>
                  <a:cubicBezTo>
                    <a:pt x="17170" y="4913"/>
                    <a:pt x="17670" y="5751"/>
                    <a:pt x="17960" y="6475"/>
                  </a:cubicBezTo>
                  <a:cubicBezTo>
                    <a:pt x="18185" y="7104"/>
                    <a:pt x="18282" y="7780"/>
                    <a:pt x="18394" y="8457"/>
                  </a:cubicBezTo>
                  <a:cubicBezTo>
                    <a:pt x="18555" y="9133"/>
                    <a:pt x="18491" y="9842"/>
                    <a:pt x="18411" y="10583"/>
                  </a:cubicBezTo>
                  <a:cubicBezTo>
                    <a:pt x="18314" y="11275"/>
                    <a:pt x="18265" y="11887"/>
                    <a:pt x="17992" y="12548"/>
                  </a:cubicBezTo>
                  <a:cubicBezTo>
                    <a:pt x="17863" y="12950"/>
                    <a:pt x="17638" y="13321"/>
                    <a:pt x="17460" y="13772"/>
                  </a:cubicBezTo>
                  <a:cubicBezTo>
                    <a:pt x="17299" y="14206"/>
                    <a:pt x="17251" y="14513"/>
                    <a:pt x="16897" y="14802"/>
                  </a:cubicBezTo>
                  <a:cubicBezTo>
                    <a:pt x="16622" y="15043"/>
                    <a:pt x="16381" y="15318"/>
                    <a:pt x="16107" y="15559"/>
                  </a:cubicBezTo>
                  <a:cubicBezTo>
                    <a:pt x="15946" y="15688"/>
                    <a:pt x="15656" y="15881"/>
                    <a:pt x="15430" y="16042"/>
                  </a:cubicBezTo>
                  <a:cubicBezTo>
                    <a:pt x="15044" y="16381"/>
                    <a:pt x="14754" y="16606"/>
                    <a:pt x="14271" y="16735"/>
                  </a:cubicBezTo>
                  <a:cubicBezTo>
                    <a:pt x="13837" y="16993"/>
                    <a:pt x="13465" y="17137"/>
                    <a:pt x="12982" y="17283"/>
                  </a:cubicBezTo>
                  <a:cubicBezTo>
                    <a:pt x="12402" y="17492"/>
                    <a:pt x="11904" y="17702"/>
                    <a:pt x="11339" y="17717"/>
                  </a:cubicBezTo>
                  <a:cubicBezTo>
                    <a:pt x="10970" y="17782"/>
                    <a:pt x="10744" y="17830"/>
                    <a:pt x="10373" y="17846"/>
                  </a:cubicBezTo>
                  <a:cubicBezTo>
                    <a:pt x="10067" y="17923"/>
                    <a:pt x="9831" y="17969"/>
                    <a:pt x="9538" y="17969"/>
                  </a:cubicBezTo>
                  <a:cubicBezTo>
                    <a:pt x="9462" y="17969"/>
                    <a:pt x="9381" y="17966"/>
                    <a:pt x="9295" y="17959"/>
                  </a:cubicBezTo>
                  <a:cubicBezTo>
                    <a:pt x="8666" y="17910"/>
                    <a:pt x="8118" y="17814"/>
                    <a:pt x="7458" y="17637"/>
                  </a:cubicBezTo>
                  <a:cubicBezTo>
                    <a:pt x="6926" y="17556"/>
                    <a:pt x="6218" y="17363"/>
                    <a:pt x="5799" y="17186"/>
                  </a:cubicBezTo>
                  <a:cubicBezTo>
                    <a:pt x="5251" y="16961"/>
                    <a:pt x="4753" y="16622"/>
                    <a:pt x="4366" y="16252"/>
                  </a:cubicBezTo>
                  <a:cubicBezTo>
                    <a:pt x="3915" y="15769"/>
                    <a:pt x="3480" y="15269"/>
                    <a:pt x="3029" y="14770"/>
                  </a:cubicBezTo>
                  <a:cubicBezTo>
                    <a:pt x="2755" y="14416"/>
                    <a:pt x="2498" y="14158"/>
                    <a:pt x="2304" y="13755"/>
                  </a:cubicBezTo>
                  <a:cubicBezTo>
                    <a:pt x="2111" y="13401"/>
                    <a:pt x="2014" y="12950"/>
                    <a:pt x="1933" y="12499"/>
                  </a:cubicBezTo>
                  <a:cubicBezTo>
                    <a:pt x="1676" y="11242"/>
                    <a:pt x="1482" y="10035"/>
                    <a:pt x="1338" y="8811"/>
                  </a:cubicBezTo>
                  <a:cubicBezTo>
                    <a:pt x="1306" y="8472"/>
                    <a:pt x="1274" y="8150"/>
                    <a:pt x="1225" y="7828"/>
                  </a:cubicBezTo>
                  <a:cubicBezTo>
                    <a:pt x="1218" y="7793"/>
                    <a:pt x="1187" y="7777"/>
                    <a:pt x="1154" y="7777"/>
                  </a:cubicBezTo>
                  <a:cubicBezTo>
                    <a:pt x="1110" y="7777"/>
                    <a:pt x="1064" y="7805"/>
                    <a:pt x="1064" y="7860"/>
                  </a:cubicBezTo>
                  <a:cubicBezTo>
                    <a:pt x="1209" y="9230"/>
                    <a:pt x="1386" y="10598"/>
                    <a:pt x="1643" y="11968"/>
                  </a:cubicBezTo>
                  <a:cubicBezTo>
                    <a:pt x="1804" y="12692"/>
                    <a:pt x="1886" y="13482"/>
                    <a:pt x="2304" y="14109"/>
                  </a:cubicBezTo>
                  <a:cubicBezTo>
                    <a:pt x="2674" y="14674"/>
                    <a:pt x="3142" y="15157"/>
                    <a:pt x="3576" y="15655"/>
                  </a:cubicBezTo>
                  <a:cubicBezTo>
                    <a:pt x="4205" y="16429"/>
                    <a:pt x="4929" y="17073"/>
                    <a:pt x="5863" y="17412"/>
                  </a:cubicBezTo>
                  <a:cubicBezTo>
                    <a:pt x="6395" y="17620"/>
                    <a:pt x="6958" y="17734"/>
                    <a:pt x="7506" y="17846"/>
                  </a:cubicBezTo>
                  <a:cubicBezTo>
                    <a:pt x="8167" y="18024"/>
                    <a:pt x="8844" y="18136"/>
                    <a:pt x="9535" y="18168"/>
                  </a:cubicBezTo>
                  <a:cubicBezTo>
                    <a:pt x="9825" y="18168"/>
                    <a:pt x="10115" y="18104"/>
                    <a:pt x="10405" y="18039"/>
                  </a:cubicBezTo>
                  <a:cubicBezTo>
                    <a:pt x="10551" y="18007"/>
                    <a:pt x="10856" y="18024"/>
                    <a:pt x="11082" y="17959"/>
                  </a:cubicBezTo>
                  <a:cubicBezTo>
                    <a:pt x="11372" y="17878"/>
                    <a:pt x="11597" y="17895"/>
                    <a:pt x="11936" y="17830"/>
                  </a:cubicBezTo>
                  <a:cubicBezTo>
                    <a:pt x="12306" y="17749"/>
                    <a:pt x="12660" y="17588"/>
                    <a:pt x="13031" y="17459"/>
                  </a:cubicBezTo>
                  <a:cubicBezTo>
                    <a:pt x="13337" y="17363"/>
                    <a:pt x="13659" y="17266"/>
                    <a:pt x="13965" y="17122"/>
                  </a:cubicBezTo>
                  <a:cubicBezTo>
                    <a:pt x="14174" y="16993"/>
                    <a:pt x="14287" y="16912"/>
                    <a:pt x="14496" y="16847"/>
                  </a:cubicBezTo>
                  <a:cubicBezTo>
                    <a:pt x="15044" y="16703"/>
                    <a:pt x="15366" y="16300"/>
                    <a:pt x="15801" y="16010"/>
                  </a:cubicBezTo>
                  <a:cubicBezTo>
                    <a:pt x="16203" y="15769"/>
                    <a:pt x="16526" y="15415"/>
                    <a:pt x="16864" y="15076"/>
                  </a:cubicBezTo>
                  <a:cubicBezTo>
                    <a:pt x="17026" y="14931"/>
                    <a:pt x="17202" y="14802"/>
                    <a:pt x="17315" y="14625"/>
                  </a:cubicBezTo>
                  <a:cubicBezTo>
                    <a:pt x="17460" y="14384"/>
                    <a:pt x="17556" y="14126"/>
                    <a:pt x="17638" y="13868"/>
                  </a:cubicBezTo>
                  <a:cubicBezTo>
                    <a:pt x="17863" y="13321"/>
                    <a:pt x="18217" y="12644"/>
                    <a:pt x="18394" y="11983"/>
                  </a:cubicBezTo>
                  <a:cubicBezTo>
                    <a:pt x="18572" y="11066"/>
                    <a:pt x="18684" y="10196"/>
                    <a:pt x="18716" y="9230"/>
                  </a:cubicBezTo>
                  <a:cubicBezTo>
                    <a:pt x="18587" y="8328"/>
                    <a:pt x="18475" y="7441"/>
                    <a:pt x="18217" y="6572"/>
                  </a:cubicBezTo>
                  <a:cubicBezTo>
                    <a:pt x="17960" y="5831"/>
                    <a:pt x="17556" y="5154"/>
                    <a:pt x="17138" y="4510"/>
                  </a:cubicBezTo>
                  <a:cubicBezTo>
                    <a:pt x="16542" y="3689"/>
                    <a:pt x="16107" y="2787"/>
                    <a:pt x="15415" y="2062"/>
                  </a:cubicBezTo>
                  <a:cubicBezTo>
                    <a:pt x="14947" y="1579"/>
                    <a:pt x="14335" y="1289"/>
                    <a:pt x="13772" y="967"/>
                  </a:cubicBezTo>
                  <a:cubicBezTo>
                    <a:pt x="12886" y="548"/>
                    <a:pt x="11968" y="161"/>
                    <a:pt x="110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010600"/>
            <a:ext cx="6576000" cy="16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92" name="Google Shape;292;p11"/>
          <p:cNvSpPr txBox="1">
            <a:spLocks noGrp="1"/>
          </p:cNvSpPr>
          <p:nvPr>
            <p:ph type="subTitle" idx="1"/>
          </p:nvPr>
        </p:nvSpPr>
        <p:spPr>
          <a:xfrm>
            <a:off x="1284000" y="258020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3" name="Google Shape;293;p11"/>
          <p:cNvSpPr/>
          <p:nvPr/>
        </p:nvSpPr>
        <p:spPr>
          <a:xfrm flipH="1">
            <a:off x="5" y="3847347"/>
            <a:ext cx="9258295" cy="129613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1"/>
          <p:cNvSpPr/>
          <p:nvPr/>
        </p:nvSpPr>
        <p:spPr>
          <a:xfrm>
            <a:off x="-14" y="4353151"/>
            <a:ext cx="9857189" cy="790298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" name="Google Shape;295;p11"/>
          <p:cNvGrpSpPr/>
          <p:nvPr/>
        </p:nvGrpSpPr>
        <p:grpSpPr>
          <a:xfrm flipH="1">
            <a:off x="4886800" y="4542892"/>
            <a:ext cx="2156564" cy="841813"/>
            <a:chOff x="-76300" y="4828453"/>
            <a:chExt cx="1400275" cy="546596"/>
          </a:xfrm>
        </p:grpSpPr>
        <p:sp>
          <p:nvSpPr>
            <p:cNvPr id="296" name="Google Shape;296;p11"/>
            <p:cNvSpPr/>
            <p:nvPr/>
          </p:nvSpPr>
          <p:spPr>
            <a:xfrm rot="10800000">
              <a:off x="-76300" y="4828453"/>
              <a:ext cx="1400275" cy="546596"/>
            </a:xfrm>
            <a:custGeom>
              <a:avLst/>
              <a:gdLst/>
              <a:ahLst/>
              <a:cxnLst/>
              <a:rect l="l" t="t" r="r" b="b"/>
              <a:pathLst>
                <a:path w="98750" h="38547" extrusionOk="0">
                  <a:moveTo>
                    <a:pt x="88052" y="0"/>
                  </a:moveTo>
                  <a:cubicBezTo>
                    <a:pt x="85890" y="0"/>
                    <a:pt x="83815" y="594"/>
                    <a:pt x="82164" y="1312"/>
                  </a:cubicBezTo>
                  <a:cubicBezTo>
                    <a:pt x="81466" y="1520"/>
                    <a:pt x="80210" y="2125"/>
                    <a:pt x="79326" y="2451"/>
                  </a:cubicBezTo>
                  <a:cubicBezTo>
                    <a:pt x="78744" y="2708"/>
                    <a:pt x="78256" y="3126"/>
                    <a:pt x="77674" y="3359"/>
                  </a:cubicBezTo>
                  <a:cubicBezTo>
                    <a:pt x="76464" y="4033"/>
                    <a:pt x="75325" y="4824"/>
                    <a:pt x="74138" y="5568"/>
                  </a:cubicBezTo>
                  <a:cubicBezTo>
                    <a:pt x="73114" y="6126"/>
                    <a:pt x="72068" y="6685"/>
                    <a:pt x="71021" y="7221"/>
                  </a:cubicBezTo>
                  <a:cubicBezTo>
                    <a:pt x="70114" y="7639"/>
                    <a:pt x="69463" y="7825"/>
                    <a:pt x="68322" y="8151"/>
                  </a:cubicBezTo>
                  <a:cubicBezTo>
                    <a:pt x="67369" y="8384"/>
                    <a:pt x="66508" y="8663"/>
                    <a:pt x="65834" y="8685"/>
                  </a:cubicBezTo>
                  <a:cubicBezTo>
                    <a:pt x="65478" y="8719"/>
                    <a:pt x="65110" y="8735"/>
                    <a:pt x="64734" y="8735"/>
                  </a:cubicBezTo>
                  <a:cubicBezTo>
                    <a:pt x="62526" y="8735"/>
                    <a:pt x="60056" y="8196"/>
                    <a:pt x="58366" y="7639"/>
                  </a:cubicBezTo>
                  <a:cubicBezTo>
                    <a:pt x="55900" y="6523"/>
                    <a:pt x="53644" y="5034"/>
                    <a:pt x="51085" y="4126"/>
                  </a:cubicBezTo>
                  <a:cubicBezTo>
                    <a:pt x="49457" y="3638"/>
                    <a:pt x="47643" y="3102"/>
                    <a:pt x="45968" y="2847"/>
                  </a:cubicBezTo>
                  <a:cubicBezTo>
                    <a:pt x="45345" y="2763"/>
                    <a:pt x="44715" y="2724"/>
                    <a:pt x="44084" y="2724"/>
                  </a:cubicBezTo>
                  <a:cubicBezTo>
                    <a:pt x="42782" y="2724"/>
                    <a:pt x="41475" y="2891"/>
                    <a:pt x="40221" y="3173"/>
                  </a:cubicBezTo>
                  <a:cubicBezTo>
                    <a:pt x="39268" y="3452"/>
                    <a:pt x="38220" y="3474"/>
                    <a:pt x="37314" y="3917"/>
                  </a:cubicBezTo>
                  <a:cubicBezTo>
                    <a:pt x="36638" y="4290"/>
                    <a:pt x="36313" y="4638"/>
                    <a:pt x="35941" y="4870"/>
                  </a:cubicBezTo>
                  <a:cubicBezTo>
                    <a:pt x="35546" y="5267"/>
                    <a:pt x="35453" y="5335"/>
                    <a:pt x="35220" y="5382"/>
                  </a:cubicBezTo>
                  <a:cubicBezTo>
                    <a:pt x="34405" y="5778"/>
                    <a:pt x="34150" y="5964"/>
                    <a:pt x="33149" y="6197"/>
                  </a:cubicBezTo>
                  <a:cubicBezTo>
                    <a:pt x="31952" y="6522"/>
                    <a:pt x="31144" y="6722"/>
                    <a:pt x="30030" y="6722"/>
                  </a:cubicBezTo>
                  <a:cubicBezTo>
                    <a:pt x="29867" y="6722"/>
                    <a:pt x="29698" y="6718"/>
                    <a:pt x="29520" y="6709"/>
                  </a:cubicBezTo>
                  <a:cubicBezTo>
                    <a:pt x="27287" y="6685"/>
                    <a:pt x="25472" y="6499"/>
                    <a:pt x="23636" y="5592"/>
                  </a:cubicBezTo>
                  <a:cubicBezTo>
                    <a:pt x="21704" y="4801"/>
                    <a:pt x="19750" y="3731"/>
                    <a:pt x="17563" y="2684"/>
                  </a:cubicBezTo>
                  <a:cubicBezTo>
                    <a:pt x="16517" y="2196"/>
                    <a:pt x="15354" y="2010"/>
                    <a:pt x="14238" y="1753"/>
                  </a:cubicBezTo>
                  <a:cubicBezTo>
                    <a:pt x="12957" y="1452"/>
                    <a:pt x="11654" y="1265"/>
                    <a:pt x="10329" y="1219"/>
                  </a:cubicBezTo>
                  <a:cubicBezTo>
                    <a:pt x="9712" y="1121"/>
                    <a:pt x="9095" y="1084"/>
                    <a:pt x="8479" y="1084"/>
                  </a:cubicBezTo>
                  <a:cubicBezTo>
                    <a:pt x="7769" y="1084"/>
                    <a:pt x="7060" y="1133"/>
                    <a:pt x="6351" y="1195"/>
                  </a:cubicBezTo>
                  <a:cubicBezTo>
                    <a:pt x="4303" y="1405"/>
                    <a:pt x="2281" y="1846"/>
                    <a:pt x="256" y="2265"/>
                  </a:cubicBezTo>
                  <a:cubicBezTo>
                    <a:pt x="187" y="2404"/>
                    <a:pt x="140" y="2522"/>
                    <a:pt x="116" y="2637"/>
                  </a:cubicBezTo>
                  <a:cubicBezTo>
                    <a:pt x="1" y="2987"/>
                    <a:pt x="94" y="3288"/>
                    <a:pt x="187" y="3614"/>
                  </a:cubicBezTo>
                  <a:cubicBezTo>
                    <a:pt x="652" y="5196"/>
                    <a:pt x="1419" y="6383"/>
                    <a:pt x="1397" y="6406"/>
                  </a:cubicBezTo>
                  <a:cubicBezTo>
                    <a:pt x="2024" y="7569"/>
                    <a:pt x="2536" y="8778"/>
                    <a:pt x="3233" y="9919"/>
                  </a:cubicBezTo>
                  <a:cubicBezTo>
                    <a:pt x="3419" y="10384"/>
                    <a:pt x="3537" y="10500"/>
                    <a:pt x="3745" y="11129"/>
                  </a:cubicBezTo>
                  <a:cubicBezTo>
                    <a:pt x="4071" y="11756"/>
                    <a:pt x="4443" y="12385"/>
                    <a:pt x="4769" y="13036"/>
                  </a:cubicBezTo>
                  <a:cubicBezTo>
                    <a:pt x="5234" y="13943"/>
                    <a:pt x="5305" y="14315"/>
                    <a:pt x="5770" y="15223"/>
                  </a:cubicBezTo>
                  <a:cubicBezTo>
                    <a:pt x="6235" y="16083"/>
                    <a:pt x="6816" y="16851"/>
                    <a:pt x="7374" y="17642"/>
                  </a:cubicBezTo>
                  <a:cubicBezTo>
                    <a:pt x="7746" y="18154"/>
                    <a:pt x="7979" y="18712"/>
                    <a:pt x="8351" y="19224"/>
                  </a:cubicBezTo>
                  <a:cubicBezTo>
                    <a:pt x="8909" y="19991"/>
                    <a:pt x="10097" y="21573"/>
                    <a:pt x="10422" y="21923"/>
                  </a:cubicBezTo>
                  <a:cubicBezTo>
                    <a:pt x="11260" y="22993"/>
                    <a:pt x="12004" y="24156"/>
                    <a:pt x="13050" y="25062"/>
                  </a:cubicBezTo>
                  <a:cubicBezTo>
                    <a:pt x="15144" y="26529"/>
                    <a:pt x="17330" y="27971"/>
                    <a:pt x="19727" y="28948"/>
                  </a:cubicBezTo>
                  <a:cubicBezTo>
                    <a:pt x="21868" y="29808"/>
                    <a:pt x="24147" y="30319"/>
                    <a:pt x="26288" y="31157"/>
                  </a:cubicBezTo>
                  <a:cubicBezTo>
                    <a:pt x="27380" y="31483"/>
                    <a:pt x="28428" y="31879"/>
                    <a:pt x="29730" y="32320"/>
                  </a:cubicBezTo>
                  <a:cubicBezTo>
                    <a:pt x="30962" y="32716"/>
                    <a:pt x="31800" y="32902"/>
                    <a:pt x="32755" y="33344"/>
                  </a:cubicBezTo>
                  <a:cubicBezTo>
                    <a:pt x="34731" y="34112"/>
                    <a:pt x="36825" y="34553"/>
                    <a:pt x="38849" y="35182"/>
                  </a:cubicBezTo>
                  <a:cubicBezTo>
                    <a:pt x="39663" y="35461"/>
                    <a:pt x="40524" y="35577"/>
                    <a:pt x="41384" y="35740"/>
                  </a:cubicBezTo>
                  <a:cubicBezTo>
                    <a:pt x="43781" y="36252"/>
                    <a:pt x="46200" y="36647"/>
                    <a:pt x="48620" y="37019"/>
                  </a:cubicBezTo>
                  <a:cubicBezTo>
                    <a:pt x="52388" y="37763"/>
                    <a:pt x="56250" y="37974"/>
                    <a:pt x="60087" y="38160"/>
                  </a:cubicBezTo>
                  <a:cubicBezTo>
                    <a:pt x="62925" y="38322"/>
                    <a:pt x="65763" y="38346"/>
                    <a:pt x="68579" y="38532"/>
                  </a:cubicBezTo>
                  <a:cubicBezTo>
                    <a:pt x="68866" y="38542"/>
                    <a:pt x="69152" y="38547"/>
                    <a:pt x="69439" y="38547"/>
                  </a:cubicBezTo>
                  <a:cubicBezTo>
                    <a:pt x="71053" y="38547"/>
                    <a:pt x="72653" y="38401"/>
                    <a:pt x="74255" y="38322"/>
                  </a:cubicBezTo>
                  <a:cubicBezTo>
                    <a:pt x="76349" y="38275"/>
                    <a:pt x="78465" y="38275"/>
                    <a:pt x="80558" y="38043"/>
                  </a:cubicBezTo>
                  <a:cubicBezTo>
                    <a:pt x="82187" y="37834"/>
                    <a:pt x="83793" y="37438"/>
                    <a:pt x="85421" y="37112"/>
                  </a:cubicBezTo>
                  <a:cubicBezTo>
                    <a:pt x="86839" y="36857"/>
                    <a:pt x="88188" y="36299"/>
                    <a:pt x="89538" y="35787"/>
                  </a:cubicBezTo>
                  <a:cubicBezTo>
                    <a:pt x="90957" y="35251"/>
                    <a:pt x="92329" y="34646"/>
                    <a:pt x="93470" y="33716"/>
                  </a:cubicBezTo>
                  <a:cubicBezTo>
                    <a:pt x="95098" y="32344"/>
                    <a:pt x="96191" y="30483"/>
                    <a:pt x="97192" y="28669"/>
                  </a:cubicBezTo>
                  <a:cubicBezTo>
                    <a:pt x="97843" y="27481"/>
                    <a:pt x="98355" y="25202"/>
                    <a:pt x="98355" y="24364"/>
                  </a:cubicBezTo>
                  <a:cubicBezTo>
                    <a:pt x="98750" y="22109"/>
                    <a:pt x="98448" y="19851"/>
                    <a:pt x="98308" y="17944"/>
                  </a:cubicBezTo>
                  <a:cubicBezTo>
                    <a:pt x="98377" y="17224"/>
                    <a:pt x="98495" y="16758"/>
                    <a:pt x="98517" y="15828"/>
                  </a:cubicBezTo>
                  <a:cubicBezTo>
                    <a:pt x="98377" y="14711"/>
                    <a:pt x="98541" y="13595"/>
                    <a:pt x="98588" y="12478"/>
                  </a:cubicBezTo>
                  <a:cubicBezTo>
                    <a:pt x="98588" y="10453"/>
                    <a:pt x="98308" y="9104"/>
                    <a:pt x="98308" y="7196"/>
                  </a:cubicBezTo>
                  <a:cubicBezTo>
                    <a:pt x="98308" y="6616"/>
                    <a:pt x="98076" y="5661"/>
                    <a:pt x="98076" y="5499"/>
                  </a:cubicBezTo>
                  <a:cubicBezTo>
                    <a:pt x="98098" y="4383"/>
                    <a:pt x="97983" y="3149"/>
                    <a:pt x="97261" y="2218"/>
                  </a:cubicBezTo>
                  <a:cubicBezTo>
                    <a:pt x="96051" y="1148"/>
                    <a:pt x="94330" y="683"/>
                    <a:pt x="92725" y="428"/>
                  </a:cubicBezTo>
                  <a:cubicBezTo>
                    <a:pt x="91330" y="218"/>
                    <a:pt x="89934" y="9"/>
                    <a:pt x="88514" y="9"/>
                  </a:cubicBezTo>
                  <a:cubicBezTo>
                    <a:pt x="88360" y="3"/>
                    <a:pt x="88206" y="0"/>
                    <a:pt x="880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7" name="Google Shape;297;p11"/>
            <p:cNvGrpSpPr/>
            <p:nvPr/>
          </p:nvGrpSpPr>
          <p:grpSpPr>
            <a:xfrm rot="10800000">
              <a:off x="37954" y="4901398"/>
              <a:ext cx="1012503" cy="364619"/>
              <a:chOff x="5155250" y="3647725"/>
              <a:chExt cx="2120425" cy="763600"/>
            </a:xfrm>
          </p:grpSpPr>
          <p:sp>
            <p:nvSpPr>
              <p:cNvPr id="298" name="Google Shape;298;p11"/>
              <p:cNvSpPr/>
              <p:nvPr/>
            </p:nvSpPr>
            <p:spPr>
              <a:xfrm>
                <a:off x="5155250" y="3760550"/>
                <a:ext cx="396675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15867" h="4374" extrusionOk="0">
                    <a:moveTo>
                      <a:pt x="4629" y="1"/>
                    </a:moveTo>
                    <a:cubicBezTo>
                      <a:pt x="3792" y="1"/>
                      <a:pt x="2932" y="209"/>
                      <a:pt x="2117" y="419"/>
                    </a:cubicBezTo>
                    <a:cubicBezTo>
                      <a:pt x="1536" y="605"/>
                      <a:pt x="954" y="814"/>
                      <a:pt x="396" y="1071"/>
                    </a:cubicBezTo>
                    <a:cubicBezTo>
                      <a:pt x="234" y="1139"/>
                      <a:pt x="1" y="1210"/>
                      <a:pt x="48" y="1419"/>
                    </a:cubicBezTo>
                    <a:cubicBezTo>
                      <a:pt x="48" y="1536"/>
                      <a:pt x="163" y="1629"/>
                      <a:pt x="280" y="1629"/>
                    </a:cubicBezTo>
                    <a:cubicBezTo>
                      <a:pt x="327" y="1629"/>
                      <a:pt x="373" y="1605"/>
                      <a:pt x="396" y="1605"/>
                    </a:cubicBezTo>
                    <a:cubicBezTo>
                      <a:pt x="1629" y="1071"/>
                      <a:pt x="3118" y="488"/>
                      <a:pt x="4607" y="488"/>
                    </a:cubicBezTo>
                    <a:cubicBezTo>
                      <a:pt x="4840" y="488"/>
                      <a:pt x="5048" y="512"/>
                      <a:pt x="5281" y="535"/>
                    </a:cubicBezTo>
                    <a:cubicBezTo>
                      <a:pt x="6165" y="674"/>
                      <a:pt x="6887" y="1232"/>
                      <a:pt x="7607" y="1768"/>
                    </a:cubicBezTo>
                    <a:cubicBezTo>
                      <a:pt x="8212" y="2187"/>
                      <a:pt x="9142" y="3373"/>
                      <a:pt x="10026" y="3884"/>
                    </a:cubicBezTo>
                    <a:cubicBezTo>
                      <a:pt x="10398" y="4095"/>
                      <a:pt x="10841" y="4117"/>
                      <a:pt x="11260" y="4188"/>
                    </a:cubicBezTo>
                    <a:cubicBezTo>
                      <a:pt x="11701" y="4257"/>
                      <a:pt x="12144" y="4374"/>
                      <a:pt x="12609" y="4374"/>
                    </a:cubicBezTo>
                    <a:lnTo>
                      <a:pt x="12632" y="4374"/>
                    </a:lnTo>
                    <a:cubicBezTo>
                      <a:pt x="13702" y="4374"/>
                      <a:pt x="14632" y="4048"/>
                      <a:pt x="15447" y="3698"/>
                    </a:cubicBezTo>
                    <a:cubicBezTo>
                      <a:pt x="15540" y="3629"/>
                      <a:pt x="15680" y="3629"/>
                      <a:pt x="15749" y="3512"/>
                    </a:cubicBezTo>
                    <a:cubicBezTo>
                      <a:pt x="15866" y="3373"/>
                      <a:pt x="15773" y="3140"/>
                      <a:pt x="15587" y="3093"/>
                    </a:cubicBezTo>
                    <a:cubicBezTo>
                      <a:pt x="15587" y="3071"/>
                      <a:pt x="15563" y="3071"/>
                      <a:pt x="15540" y="3071"/>
                    </a:cubicBezTo>
                    <a:cubicBezTo>
                      <a:pt x="15377" y="3071"/>
                      <a:pt x="15261" y="3187"/>
                      <a:pt x="15122" y="3233"/>
                    </a:cubicBezTo>
                    <a:cubicBezTo>
                      <a:pt x="14982" y="3280"/>
                      <a:pt x="14424" y="3512"/>
                      <a:pt x="14167" y="3583"/>
                    </a:cubicBezTo>
                    <a:cubicBezTo>
                      <a:pt x="13633" y="3723"/>
                      <a:pt x="13190" y="3791"/>
                      <a:pt x="12749" y="3791"/>
                    </a:cubicBezTo>
                    <a:cubicBezTo>
                      <a:pt x="12284" y="3791"/>
                      <a:pt x="11794" y="3723"/>
                      <a:pt x="11189" y="3605"/>
                    </a:cubicBezTo>
                    <a:cubicBezTo>
                      <a:pt x="10143" y="3512"/>
                      <a:pt x="9678" y="2954"/>
                      <a:pt x="8934" y="2210"/>
                    </a:cubicBezTo>
                    <a:cubicBezTo>
                      <a:pt x="7979" y="1326"/>
                      <a:pt x="6909" y="419"/>
                      <a:pt x="5631" y="94"/>
                    </a:cubicBezTo>
                    <a:cubicBezTo>
                      <a:pt x="5305" y="23"/>
                      <a:pt x="4955" y="1"/>
                      <a:pt x="46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1"/>
              <p:cNvSpPr/>
              <p:nvPr/>
            </p:nvSpPr>
            <p:spPr>
              <a:xfrm>
                <a:off x="5278550" y="3821025"/>
                <a:ext cx="1160225" cy="204150"/>
              </a:xfrm>
              <a:custGeom>
                <a:avLst/>
                <a:gdLst/>
                <a:ahLst/>
                <a:cxnLst/>
                <a:rect l="l" t="t" r="r" b="b"/>
                <a:pathLst>
                  <a:path w="46409" h="8166" extrusionOk="0">
                    <a:moveTo>
                      <a:pt x="26263" y="1"/>
                    </a:moveTo>
                    <a:cubicBezTo>
                      <a:pt x="24914" y="1"/>
                      <a:pt x="23565" y="280"/>
                      <a:pt x="22286" y="721"/>
                    </a:cubicBezTo>
                    <a:cubicBezTo>
                      <a:pt x="20844" y="1186"/>
                      <a:pt x="19448" y="1745"/>
                      <a:pt x="18192" y="2606"/>
                    </a:cubicBezTo>
                    <a:cubicBezTo>
                      <a:pt x="16564" y="3723"/>
                      <a:pt x="15354" y="5351"/>
                      <a:pt x="13679" y="6444"/>
                    </a:cubicBezTo>
                    <a:cubicBezTo>
                      <a:pt x="13050" y="6980"/>
                      <a:pt x="12259" y="7119"/>
                      <a:pt x="11492" y="7352"/>
                    </a:cubicBezTo>
                    <a:cubicBezTo>
                      <a:pt x="10794" y="7538"/>
                      <a:pt x="10097" y="7631"/>
                      <a:pt x="9375" y="7631"/>
                    </a:cubicBezTo>
                    <a:cubicBezTo>
                      <a:pt x="8211" y="7631"/>
                      <a:pt x="7048" y="7374"/>
                      <a:pt x="5932" y="6793"/>
                    </a:cubicBezTo>
                    <a:cubicBezTo>
                      <a:pt x="4607" y="5978"/>
                      <a:pt x="2954" y="5932"/>
                      <a:pt x="1443" y="5816"/>
                    </a:cubicBezTo>
                    <a:cubicBezTo>
                      <a:pt x="1071" y="5816"/>
                      <a:pt x="699" y="5792"/>
                      <a:pt x="326" y="5792"/>
                    </a:cubicBezTo>
                    <a:cubicBezTo>
                      <a:pt x="256" y="5792"/>
                      <a:pt x="187" y="5816"/>
                      <a:pt x="140" y="5863"/>
                    </a:cubicBezTo>
                    <a:cubicBezTo>
                      <a:pt x="1" y="6003"/>
                      <a:pt x="94" y="6282"/>
                      <a:pt x="326" y="6282"/>
                    </a:cubicBezTo>
                    <a:cubicBezTo>
                      <a:pt x="1815" y="6328"/>
                      <a:pt x="3326" y="6375"/>
                      <a:pt x="4769" y="6816"/>
                    </a:cubicBezTo>
                    <a:cubicBezTo>
                      <a:pt x="5537" y="7095"/>
                      <a:pt x="6211" y="7584"/>
                      <a:pt x="7026" y="7793"/>
                    </a:cubicBezTo>
                    <a:cubicBezTo>
                      <a:pt x="7793" y="8050"/>
                      <a:pt x="8608" y="8165"/>
                      <a:pt x="9399" y="8165"/>
                    </a:cubicBezTo>
                    <a:cubicBezTo>
                      <a:pt x="10097" y="8165"/>
                      <a:pt x="10794" y="8072"/>
                      <a:pt x="11468" y="7910"/>
                    </a:cubicBezTo>
                    <a:cubicBezTo>
                      <a:pt x="12120" y="7700"/>
                      <a:pt x="12842" y="7607"/>
                      <a:pt x="13446" y="7259"/>
                    </a:cubicBezTo>
                    <a:cubicBezTo>
                      <a:pt x="15237" y="6211"/>
                      <a:pt x="16796" y="4328"/>
                      <a:pt x="18285" y="3258"/>
                    </a:cubicBezTo>
                    <a:cubicBezTo>
                      <a:pt x="19657" y="2256"/>
                      <a:pt x="20913" y="1791"/>
                      <a:pt x="22519" y="1304"/>
                    </a:cubicBezTo>
                    <a:cubicBezTo>
                      <a:pt x="23822" y="838"/>
                      <a:pt x="24914" y="652"/>
                      <a:pt x="26241" y="652"/>
                    </a:cubicBezTo>
                    <a:lnTo>
                      <a:pt x="26892" y="652"/>
                    </a:lnTo>
                    <a:cubicBezTo>
                      <a:pt x="27799" y="699"/>
                      <a:pt x="28776" y="1093"/>
                      <a:pt x="29706" y="1536"/>
                    </a:cubicBezTo>
                    <a:cubicBezTo>
                      <a:pt x="30475" y="1862"/>
                      <a:pt x="31241" y="2256"/>
                      <a:pt x="31917" y="2746"/>
                    </a:cubicBezTo>
                    <a:cubicBezTo>
                      <a:pt x="32103" y="3025"/>
                      <a:pt x="33009" y="4024"/>
                      <a:pt x="33707" y="4467"/>
                    </a:cubicBezTo>
                    <a:cubicBezTo>
                      <a:pt x="34615" y="5048"/>
                      <a:pt x="35592" y="5537"/>
                      <a:pt x="36638" y="5839"/>
                    </a:cubicBezTo>
                    <a:cubicBezTo>
                      <a:pt x="37383" y="6003"/>
                      <a:pt x="38151" y="6096"/>
                      <a:pt x="38896" y="6096"/>
                    </a:cubicBezTo>
                    <a:cubicBezTo>
                      <a:pt x="39895" y="6096"/>
                      <a:pt x="40919" y="5932"/>
                      <a:pt x="41920" y="5630"/>
                    </a:cubicBezTo>
                    <a:cubicBezTo>
                      <a:pt x="43223" y="5351"/>
                      <a:pt x="44455" y="4793"/>
                      <a:pt x="45711" y="4328"/>
                    </a:cubicBezTo>
                    <a:lnTo>
                      <a:pt x="46200" y="4117"/>
                    </a:lnTo>
                    <a:cubicBezTo>
                      <a:pt x="46316" y="4095"/>
                      <a:pt x="46409" y="3978"/>
                      <a:pt x="46409" y="3862"/>
                    </a:cubicBezTo>
                    <a:cubicBezTo>
                      <a:pt x="46409" y="3630"/>
                      <a:pt x="46293" y="3537"/>
                      <a:pt x="46154" y="3537"/>
                    </a:cubicBezTo>
                    <a:cubicBezTo>
                      <a:pt x="45968" y="3537"/>
                      <a:pt x="45735" y="3676"/>
                      <a:pt x="45595" y="3723"/>
                    </a:cubicBezTo>
                    <a:cubicBezTo>
                      <a:pt x="44851" y="4024"/>
                      <a:pt x="44106" y="4281"/>
                      <a:pt x="43384" y="4583"/>
                    </a:cubicBezTo>
                    <a:cubicBezTo>
                      <a:pt x="42013" y="5001"/>
                      <a:pt x="40478" y="5444"/>
                      <a:pt x="39290" y="5513"/>
                    </a:cubicBezTo>
                    <a:cubicBezTo>
                      <a:pt x="38523" y="5467"/>
                      <a:pt x="37569" y="5420"/>
                      <a:pt x="37081" y="5327"/>
                    </a:cubicBezTo>
                    <a:cubicBezTo>
                      <a:pt x="36197" y="5141"/>
                      <a:pt x="35754" y="4862"/>
                      <a:pt x="34941" y="4490"/>
                    </a:cubicBezTo>
                    <a:cubicBezTo>
                      <a:pt x="34011" y="4048"/>
                      <a:pt x="33545" y="3606"/>
                      <a:pt x="32801" y="2861"/>
                    </a:cubicBezTo>
                    <a:cubicBezTo>
                      <a:pt x="32708" y="2746"/>
                      <a:pt x="32382" y="2281"/>
                      <a:pt x="32032" y="2070"/>
                    </a:cubicBezTo>
                    <a:cubicBezTo>
                      <a:pt x="31405" y="1629"/>
                      <a:pt x="30730" y="1304"/>
                      <a:pt x="30009" y="1000"/>
                    </a:cubicBezTo>
                    <a:cubicBezTo>
                      <a:pt x="29172" y="581"/>
                      <a:pt x="28288" y="209"/>
                      <a:pt x="27357" y="70"/>
                    </a:cubicBezTo>
                    <a:cubicBezTo>
                      <a:pt x="26985" y="23"/>
                      <a:pt x="26635" y="1"/>
                      <a:pt x="262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1"/>
              <p:cNvSpPr/>
              <p:nvPr/>
            </p:nvSpPr>
            <p:spPr>
              <a:xfrm>
                <a:off x="5861850" y="3700075"/>
                <a:ext cx="420500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16820" h="3699" extrusionOk="0">
                    <a:moveTo>
                      <a:pt x="5676" y="0"/>
                    </a:moveTo>
                    <a:cubicBezTo>
                      <a:pt x="4956" y="0"/>
                      <a:pt x="4212" y="93"/>
                      <a:pt x="3514" y="233"/>
                    </a:cubicBezTo>
                    <a:cubicBezTo>
                      <a:pt x="2512" y="465"/>
                      <a:pt x="1489" y="698"/>
                      <a:pt x="536" y="1070"/>
                    </a:cubicBezTo>
                    <a:cubicBezTo>
                      <a:pt x="396" y="1139"/>
                      <a:pt x="210" y="1139"/>
                      <a:pt x="117" y="1303"/>
                    </a:cubicBezTo>
                    <a:cubicBezTo>
                      <a:pt x="0" y="1465"/>
                      <a:pt x="164" y="1697"/>
                      <a:pt x="350" y="1697"/>
                    </a:cubicBezTo>
                    <a:cubicBezTo>
                      <a:pt x="372" y="1697"/>
                      <a:pt x="396" y="1675"/>
                      <a:pt x="419" y="1675"/>
                    </a:cubicBezTo>
                    <a:cubicBezTo>
                      <a:pt x="1722" y="1163"/>
                      <a:pt x="3421" y="745"/>
                      <a:pt x="4584" y="605"/>
                    </a:cubicBezTo>
                    <a:cubicBezTo>
                      <a:pt x="4956" y="559"/>
                      <a:pt x="5328" y="534"/>
                      <a:pt x="5676" y="534"/>
                    </a:cubicBezTo>
                    <a:cubicBezTo>
                      <a:pt x="6700" y="534"/>
                      <a:pt x="7608" y="745"/>
                      <a:pt x="8514" y="1465"/>
                    </a:cubicBezTo>
                    <a:cubicBezTo>
                      <a:pt x="9863" y="2652"/>
                      <a:pt x="11423" y="3397"/>
                      <a:pt x="13260" y="3629"/>
                    </a:cubicBezTo>
                    <a:cubicBezTo>
                      <a:pt x="13610" y="3676"/>
                      <a:pt x="13982" y="3698"/>
                      <a:pt x="14376" y="3698"/>
                    </a:cubicBezTo>
                    <a:cubicBezTo>
                      <a:pt x="15214" y="3698"/>
                      <a:pt x="16075" y="3605"/>
                      <a:pt x="16634" y="3443"/>
                    </a:cubicBezTo>
                    <a:cubicBezTo>
                      <a:pt x="16820" y="3303"/>
                      <a:pt x="16749" y="3000"/>
                      <a:pt x="16541" y="2931"/>
                    </a:cubicBezTo>
                    <a:cubicBezTo>
                      <a:pt x="16098" y="2931"/>
                      <a:pt x="15586" y="3071"/>
                      <a:pt x="15378" y="3071"/>
                    </a:cubicBezTo>
                    <a:cubicBezTo>
                      <a:pt x="15005" y="3117"/>
                      <a:pt x="14656" y="3140"/>
                      <a:pt x="14307" y="3140"/>
                    </a:cubicBezTo>
                    <a:cubicBezTo>
                      <a:pt x="12608" y="3140"/>
                      <a:pt x="11144" y="2674"/>
                      <a:pt x="9770" y="1768"/>
                    </a:cubicBezTo>
                    <a:cubicBezTo>
                      <a:pt x="9026" y="1186"/>
                      <a:pt x="7956" y="233"/>
                      <a:pt x="6724" y="69"/>
                    </a:cubicBezTo>
                    <a:cubicBezTo>
                      <a:pt x="6374" y="23"/>
                      <a:pt x="6026" y="0"/>
                      <a:pt x="56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1"/>
              <p:cNvSpPr/>
              <p:nvPr/>
            </p:nvSpPr>
            <p:spPr>
              <a:xfrm>
                <a:off x="6582975" y="3647725"/>
                <a:ext cx="617100" cy="209400"/>
              </a:xfrm>
              <a:custGeom>
                <a:avLst/>
                <a:gdLst/>
                <a:ahLst/>
                <a:cxnLst/>
                <a:rect l="l" t="t" r="r" b="b"/>
                <a:pathLst>
                  <a:path w="24684" h="8376" extrusionOk="0">
                    <a:moveTo>
                      <a:pt x="21681" y="1"/>
                    </a:moveTo>
                    <a:cubicBezTo>
                      <a:pt x="20775" y="1"/>
                      <a:pt x="19867" y="116"/>
                      <a:pt x="19007" y="395"/>
                    </a:cubicBezTo>
                    <a:cubicBezTo>
                      <a:pt x="16889" y="1046"/>
                      <a:pt x="14959" y="2163"/>
                      <a:pt x="13191" y="3443"/>
                    </a:cubicBezTo>
                    <a:cubicBezTo>
                      <a:pt x="12401" y="3931"/>
                      <a:pt x="11585" y="4420"/>
                      <a:pt x="10912" y="5048"/>
                    </a:cubicBezTo>
                    <a:cubicBezTo>
                      <a:pt x="8725" y="7026"/>
                      <a:pt x="6678" y="7839"/>
                      <a:pt x="4305" y="7839"/>
                    </a:cubicBezTo>
                    <a:cubicBezTo>
                      <a:pt x="3537" y="7839"/>
                      <a:pt x="2723" y="7746"/>
                      <a:pt x="1862" y="7584"/>
                    </a:cubicBezTo>
                    <a:cubicBezTo>
                      <a:pt x="1467" y="7513"/>
                      <a:pt x="1071" y="7445"/>
                      <a:pt x="676" y="7352"/>
                    </a:cubicBezTo>
                    <a:cubicBezTo>
                      <a:pt x="559" y="7327"/>
                      <a:pt x="444" y="7258"/>
                      <a:pt x="326" y="7258"/>
                    </a:cubicBezTo>
                    <a:cubicBezTo>
                      <a:pt x="280" y="7258"/>
                      <a:pt x="233" y="7281"/>
                      <a:pt x="187" y="7305"/>
                    </a:cubicBezTo>
                    <a:cubicBezTo>
                      <a:pt x="1" y="7420"/>
                      <a:pt x="25" y="7770"/>
                      <a:pt x="258" y="7817"/>
                    </a:cubicBezTo>
                    <a:cubicBezTo>
                      <a:pt x="1722" y="8189"/>
                      <a:pt x="3025" y="8375"/>
                      <a:pt x="4259" y="8375"/>
                    </a:cubicBezTo>
                    <a:cubicBezTo>
                      <a:pt x="6793" y="8375"/>
                      <a:pt x="8980" y="7513"/>
                      <a:pt x="11284" y="5397"/>
                    </a:cubicBezTo>
                    <a:cubicBezTo>
                      <a:pt x="11911" y="4839"/>
                      <a:pt x="12516" y="4467"/>
                      <a:pt x="13331" y="3978"/>
                    </a:cubicBezTo>
                    <a:cubicBezTo>
                      <a:pt x="15028" y="2768"/>
                      <a:pt x="16820" y="1698"/>
                      <a:pt x="18797" y="1024"/>
                    </a:cubicBezTo>
                    <a:cubicBezTo>
                      <a:pt x="19774" y="698"/>
                      <a:pt x="20682" y="535"/>
                      <a:pt x="21659" y="535"/>
                    </a:cubicBezTo>
                    <a:cubicBezTo>
                      <a:pt x="22100" y="535"/>
                      <a:pt x="22543" y="559"/>
                      <a:pt x="23008" y="628"/>
                    </a:cubicBezTo>
                    <a:cubicBezTo>
                      <a:pt x="23334" y="652"/>
                      <a:pt x="23682" y="698"/>
                      <a:pt x="24008" y="698"/>
                    </a:cubicBezTo>
                    <a:cubicBezTo>
                      <a:pt x="24147" y="698"/>
                      <a:pt x="24264" y="698"/>
                      <a:pt x="24404" y="674"/>
                    </a:cubicBezTo>
                    <a:cubicBezTo>
                      <a:pt x="24544" y="674"/>
                      <a:pt x="24683" y="535"/>
                      <a:pt x="24659" y="395"/>
                    </a:cubicBezTo>
                    <a:cubicBezTo>
                      <a:pt x="24637" y="162"/>
                      <a:pt x="24497" y="116"/>
                      <a:pt x="24287" y="116"/>
                    </a:cubicBezTo>
                    <a:cubicBezTo>
                      <a:pt x="24218" y="116"/>
                      <a:pt x="24125" y="140"/>
                      <a:pt x="24054" y="140"/>
                    </a:cubicBezTo>
                    <a:cubicBezTo>
                      <a:pt x="23961" y="140"/>
                      <a:pt x="23892" y="162"/>
                      <a:pt x="23822" y="162"/>
                    </a:cubicBezTo>
                    <a:cubicBezTo>
                      <a:pt x="23753" y="162"/>
                      <a:pt x="23706" y="140"/>
                      <a:pt x="23660" y="140"/>
                    </a:cubicBezTo>
                    <a:cubicBezTo>
                      <a:pt x="23008" y="69"/>
                      <a:pt x="22333" y="1"/>
                      <a:pt x="2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1"/>
              <p:cNvSpPr/>
              <p:nvPr/>
            </p:nvSpPr>
            <p:spPr>
              <a:xfrm>
                <a:off x="6557400" y="3946050"/>
                <a:ext cx="405950" cy="66325"/>
              </a:xfrm>
              <a:custGeom>
                <a:avLst/>
                <a:gdLst/>
                <a:ahLst/>
                <a:cxnLst/>
                <a:rect l="l" t="t" r="r" b="b"/>
                <a:pathLst>
                  <a:path w="16238" h="2653" extrusionOk="0">
                    <a:moveTo>
                      <a:pt x="4630" y="0"/>
                    </a:moveTo>
                    <a:cubicBezTo>
                      <a:pt x="3769" y="0"/>
                      <a:pt x="2955" y="279"/>
                      <a:pt x="2233" y="769"/>
                    </a:cubicBezTo>
                    <a:cubicBezTo>
                      <a:pt x="1560" y="1163"/>
                      <a:pt x="908" y="1560"/>
                      <a:pt x="326" y="2047"/>
                    </a:cubicBezTo>
                    <a:cubicBezTo>
                      <a:pt x="186" y="2140"/>
                      <a:pt x="0" y="2280"/>
                      <a:pt x="93" y="2490"/>
                    </a:cubicBezTo>
                    <a:cubicBezTo>
                      <a:pt x="140" y="2583"/>
                      <a:pt x="257" y="2652"/>
                      <a:pt x="350" y="2652"/>
                    </a:cubicBezTo>
                    <a:cubicBezTo>
                      <a:pt x="419" y="2652"/>
                      <a:pt x="490" y="2630"/>
                      <a:pt x="536" y="2583"/>
                    </a:cubicBezTo>
                    <a:cubicBezTo>
                      <a:pt x="1210" y="2001"/>
                      <a:pt x="1978" y="1560"/>
                      <a:pt x="2769" y="1095"/>
                    </a:cubicBezTo>
                    <a:cubicBezTo>
                      <a:pt x="3188" y="815"/>
                      <a:pt x="3839" y="583"/>
                      <a:pt x="4141" y="583"/>
                    </a:cubicBezTo>
                    <a:cubicBezTo>
                      <a:pt x="4420" y="559"/>
                      <a:pt x="4677" y="536"/>
                      <a:pt x="4932" y="536"/>
                    </a:cubicBezTo>
                    <a:cubicBezTo>
                      <a:pt x="5955" y="536"/>
                      <a:pt x="6817" y="698"/>
                      <a:pt x="7841" y="955"/>
                    </a:cubicBezTo>
                    <a:cubicBezTo>
                      <a:pt x="9376" y="1163"/>
                      <a:pt x="10840" y="1653"/>
                      <a:pt x="12353" y="2025"/>
                    </a:cubicBezTo>
                    <a:cubicBezTo>
                      <a:pt x="12608" y="2047"/>
                      <a:pt x="12865" y="2047"/>
                      <a:pt x="13120" y="2047"/>
                    </a:cubicBezTo>
                    <a:cubicBezTo>
                      <a:pt x="13610" y="2047"/>
                      <a:pt x="14097" y="2001"/>
                      <a:pt x="14587" y="1954"/>
                    </a:cubicBezTo>
                    <a:cubicBezTo>
                      <a:pt x="15074" y="1908"/>
                      <a:pt x="15586" y="1979"/>
                      <a:pt x="16051" y="1768"/>
                    </a:cubicBezTo>
                    <a:cubicBezTo>
                      <a:pt x="16237" y="1653"/>
                      <a:pt x="16169" y="1327"/>
                      <a:pt x="15936" y="1257"/>
                    </a:cubicBezTo>
                    <a:lnTo>
                      <a:pt x="15889" y="1257"/>
                    </a:lnTo>
                    <a:cubicBezTo>
                      <a:pt x="15796" y="1257"/>
                      <a:pt x="15633" y="1303"/>
                      <a:pt x="15540" y="1303"/>
                    </a:cubicBezTo>
                    <a:cubicBezTo>
                      <a:pt x="14795" y="1374"/>
                      <a:pt x="13679" y="1467"/>
                      <a:pt x="12934" y="1467"/>
                    </a:cubicBezTo>
                    <a:cubicBezTo>
                      <a:pt x="12726" y="1467"/>
                      <a:pt x="12562" y="1467"/>
                      <a:pt x="12422" y="1443"/>
                    </a:cubicBezTo>
                    <a:cubicBezTo>
                      <a:pt x="11213" y="1163"/>
                      <a:pt x="10003" y="745"/>
                      <a:pt x="8771" y="559"/>
                    </a:cubicBezTo>
                    <a:cubicBezTo>
                      <a:pt x="7608" y="373"/>
                      <a:pt x="6445" y="0"/>
                      <a:pt x="52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1"/>
              <p:cNvSpPr/>
              <p:nvPr/>
            </p:nvSpPr>
            <p:spPr>
              <a:xfrm>
                <a:off x="6933675" y="3766925"/>
                <a:ext cx="32510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13004" h="3723" extrusionOk="0">
                    <a:moveTo>
                      <a:pt x="12609" y="0"/>
                    </a:moveTo>
                    <a:cubicBezTo>
                      <a:pt x="12352" y="0"/>
                      <a:pt x="12097" y="187"/>
                      <a:pt x="11865" y="211"/>
                    </a:cubicBezTo>
                    <a:lnTo>
                      <a:pt x="9353" y="769"/>
                    </a:lnTo>
                    <a:cubicBezTo>
                      <a:pt x="8351" y="1071"/>
                      <a:pt x="7840" y="1095"/>
                      <a:pt x="7026" y="1234"/>
                    </a:cubicBezTo>
                    <a:cubicBezTo>
                      <a:pt x="5234" y="1700"/>
                      <a:pt x="3444" y="2187"/>
                      <a:pt x="1676" y="2723"/>
                    </a:cubicBezTo>
                    <a:cubicBezTo>
                      <a:pt x="1164" y="2885"/>
                      <a:pt x="628" y="2956"/>
                      <a:pt x="163" y="3164"/>
                    </a:cubicBezTo>
                    <a:cubicBezTo>
                      <a:pt x="94" y="3211"/>
                      <a:pt x="47" y="3281"/>
                      <a:pt x="47" y="3374"/>
                    </a:cubicBezTo>
                    <a:cubicBezTo>
                      <a:pt x="1" y="3561"/>
                      <a:pt x="187" y="3722"/>
                      <a:pt x="349" y="3722"/>
                    </a:cubicBezTo>
                    <a:cubicBezTo>
                      <a:pt x="373" y="3722"/>
                      <a:pt x="395" y="3722"/>
                      <a:pt x="442" y="3700"/>
                    </a:cubicBezTo>
                    <a:cubicBezTo>
                      <a:pt x="2653" y="3095"/>
                      <a:pt x="4840" y="2420"/>
                      <a:pt x="7095" y="1861"/>
                    </a:cubicBezTo>
                    <a:cubicBezTo>
                      <a:pt x="8329" y="1700"/>
                      <a:pt x="10352" y="1210"/>
                      <a:pt x="12073" y="816"/>
                    </a:cubicBezTo>
                    <a:cubicBezTo>
                      <a:pt x="12306" y="723"/>
                      <a:pt x="12585" y="698"/>
                      <a:pt x="12818" y="559"/>
                    </a:cubicBezTo>
                    <a:cubicBezTo>
                      <a:pt x="13004" y="443"/>
                      <a:pt x="12981" y="140"/>
                      <a:pt x="12795" y="47"/>
                    </a:cubicBezTo>
                    <a:cubicBezTo>
                      <a:pt x="12725" y="25"/>
                      <a:pt x="12678" y="0"/>
                      <a:pt x="126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1"/>
              <p:cNvSpPr/>
              <p:nvPr/>
            </p:nvSpPr>
            <p:spPr>
              <a:xfrm>
                <a:off x="5692025" y="4047850"/>
                <a:ext cx="3896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15587" h="3419" extrusionOk="0">
                    <a:moveTo>
                      <a:pt x="7003" y="0"/>
                    </a:moveTo>
                    <a:cubicBezTo>
                      <a:pt x="5630" y="0"/>
                      <a:pt x="4305" y="255"/>
                      <a:pt x="3095" y="977"/>
                    </a:cubicBezTo>
                    <a:cubicBezTo>
                      <a:pt x="2072" y="1536"/>
                      <a:pt x="1095" y="2233"/>
                      <a:pt x="164" y="2978"/>
                    </a:cubicBezTo>
                    <a:cubicBezTo>
                      <a:pt x="0" y="3140"/>
                      <a:pt x="187" y="3419"/>
                      <a:pt x="397" y="3419"/>
                    </a:cubicBezTo>
                    <a:cubicBezTo>
                      <a:pt x="419" y="3419"/>
                      <a:pt x="466" y="3397"/>
                      <a:pt x="512" y="3372"/>
                    </a:cubicBezTo>
                    <a:cubicBezTo>
                      <a:pt x="2792" y="1629"/>
                      <a:pt x="4606" y="534"/>
                      <a:pt x="6957" y="534"/>
                    </a:cubicBezTo>
                    <a:cubicBezTo>
                      <a:pt x="7398" y="534"/>
                      <a:pt x="7863" y="581"/>
                      <a:pt x="8353" y="652"/>
                    </a:cubicBezTo>
                    <a:cubicBezTo>
                      <a:pt x="8957" y="745"/>
                      <a:pt x="9585" y="813"/>
                      <a:pt x="10189" y="953"/>
                    </a:cubicBezTo>
                    <a:cubicBezTo>
                      <a:pt x="11399" y="1279"/>
                      <a:pt x="12562" y="1815"/>
                      <a:pt x="13772" y="2047"/>
                    </a:cubicBezTo>
                    <a:cubicBezTo>
                      <a:pt x="14191" y="2116"/>
                      <a:pt x="14609" y="2209"/>
                      <a:pt x="15006" y="2349"/>
                    </a:cubicBezTo>
                    <a:lnTo>
                      <a:pt x="15075" y="2349"/>
                    </a:lnTo>
                    <a:cubicBezTo>
                      <a:pt x="15145" y="2349"/>
                      <a:pt x="15192" y="2349"/>
                      <a:pt x="15238" y="2302"/>
                    </a:cubicBezTo>
                    <a:cubicBezTo>
                      <a:pt x="15586" y="2023"/>
                      <a:pt x="15285" y="1722"/>
                      <a:pt x="14935" y="1675"/>
                    </a:cubicBezTo>
                    <a:cubicBezTo>
                      <a:pt x="13400" y="1372"/>
                      <a:pt x="11911" y="884"/>
                      <a:pt x="10422" y="395"/>
                    </a:cubicBezTo>
                    <a:cubicBezTo>
                      <a:pt x="9305" y="186"/>
                      <a:pt x="8142" y="0"/>
                      <a:pt x="70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1"/>
              <p:cNvSpPr/>
              <p:nvPr/>
            </p:nvSpPr>
            <p:spPr>
              <a:xfrm>
                <a:off x="6160775" y="4052500"/>
                <a:ext cx="317000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12680" h="1605" extrusionOk="0">
                    <a:moveTo>
                      <a:pt x="419" y="0"/>
                    </a:moveTo>
                    <a:cubicBezTo>
                      <a:pt x="24" y="0"/>
                      <a:pt x="0" y="627"/>
                      <a:pt x="419" y="627"/>
                    </a:cubicBezTo>
                    <a:cubicBezTo>
                      <a:pt x="2350" y="652"/>
                      <a:pt x="4258" y="674"/>
                      <a:pt x="5955" y="931"/>
                    </a:cubicBezTo>
                    <a:cubicBezTo>
                      <a:pt x="7561" y="1256"/>
                      <a:pt x="9166" y="1604"/>
                      <a:pt x="10818" y="1604"/>
                    </a:cubicBezTo>
                    <a:cubicBezTo>
                      <a:pt x="11283" y="1604"/>
                      <a:pt x="11749" y="1582"/>
                      <a:pt x="12214" y="1511"/>
                    </a:cubicBezTo>
                    <a:cubicBezTo>
                      <a:pt x="12679" y="1511"/>
                      <a:pt x="12655" y="860"/>
                      <a:pt x="12236" y="860"/>
                    </a:cubicBezTo>
                    <a:lnTo>
                      <a:pt x="12143" y="860"/>
                    </a:lnTo>
                    <a:cubicBezTo>
                      <a:pt x="11795" y="907"/>
                      <a:pt x="11190" y="953"/>
                      <a:pt x="10561" y="953"/>
                    </a:cubicBezTo>
                    <a:cubicBezTo>
                      <a:pt x="10049" y="953"/>
                      <a:pt x="9515" y="931"/>
                      <a:pt x="9097" y="860"/>
                    </a:cubicBezTo>
                    <a:cubicBezTo>
                      <a:pt x="8282" y="767"/>
                      <a:pt x="6514" y="348"/>
                      <a:pt x="5375" y="209"/>
                    </a:cubicBezTo>
                    <a:cubicBezTo>
                      <a:pt x="3722" y="23"/>
                      <a:pt x="2071" y="23"/>
                      <a:pt x="4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1"/>
              <p:cNvSpPr/>
              <p:nvPr/>
            </p:nvSpPr>
            <p:spPr>
              <a:xfrm>
                <a:off x="6058400" y="4214175"/>
                <a:ext cx="5089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20357" h="2070" extrusionOk="0">
                    <a:moveTo>
                      <a:pt x="7352" y="0"/>
                    </a:moveTo>
                    <a:cubicBezTo>
                      <a:pt x="5398" y="0"/>
                      <a:pt x="3468" y="466"/>
                      <a:pt x="1607" y="1024"/>
                    </a:cubicBezTo>
                    <a:cubicBezTo>
                      <a:pt x="1188" y="1163"/>
                      <a:pt x="745" y="1325"/>
                      <a:pt x="304" y="1489"/>
                    </a:cubicBezTo>
                    <a:cubicBezTo>
                      <a:pt x="233" y="1511"/>
                      <a:pt x="165" y="1558"/>
                      <a:pt x="140" y="1629"/>
                    </a:cubicBezTo>
                    <a:cubicBezTo>
                      <a:pt x="1" y="1815"/>
                      <a:pt x="165" y="2070"/>
                      <a:pt x="397" y="2070"/>
                    </a:cubicBezTo>
                    <a:lnTo>
                      <a:pt x="466" y="2070"/>
                    </a:lnTo>
                    <a:cubicBezTo>
                      <a:pt x="2863" y="1186"/>
                      <a:pt x="5212" y="605"/>
                      <a:pt x="7584" y="605"/>
                    </a:cubicBezTo>
                    <a:lnTo>
                      <a:pt x="7631" y="605"/>
                    </a:lnTo>
                    <a:cubicBezTo>
                      <a:pt x="8748" y="627"/>
                      <a:pt x="9563" y="907"/>
                      <a:pt x="10772" y="931"/>
                    </a:cubicBezTo>
                    <a:cubicBezTo>
                      <a:pt x="11517" y="1000"/>
                      <a:pt x="12609" y="1325"/>
                      <a:pt x="13610" y="1443"/>
                    </a:cubicBezTo>
                    <a:cubicBezTo>
                      <a:pt x="14610" y="1582"/>
                      <a:pt x="15611" y="1651"/>
                      <a:pt x="16610" y="1651"/>
                    </a:cubicBezTo>
                    <a:cubicBezTo>
                      <a:pt x="17332" y="1651"/>
                      <a:pt x="18053" y="1604"/>
                      <a:pt x="18775" y="1511"/>
                    </a:cubicBezTo>
                    <a:cubicBezTo>
                      <a:pt x="19169" y="1443"/>
                      <a:pt x="19566" y="1372"/>
                      <a:pt x="19960" y="1325"/>
                    </a:cubicBezTo>
                    <a:cubicBezTo>
                      <a:pt x="20053" y="1303"/>
                      <a:pt x="20146" y="1232"/>
                      <a:pt x="20193" y="1163"/>
                    </a:cubicBezTo>
                    <a:cubicBezTo>
                      <a:pt x="20357" y="745"/>
                      <a:pt x="20053" y="605"/>
                      <a:pt x="19798" y="605"/>
                    </a:cubicBezTo>
                    <a:cubicBezTo>
                      <a:pt x="19727" y="605"/>
                      <a:pt x="19659" y="627"/>
                      <a:pt x="19612" y="652"/>
                    </a:cubicBezTo>
                    <a:cubicBezTo>
                      <a:pt x="18589" y="838"/>
                      <a:pt x="17472" y="931"/>
                      <a:pt x="16331" y="931"/>
                    </a:cubicBezTo>
                    <a:cubicBezTo>
                      <a:pt x="15146" y="931"/>
                      <a:pt x="13983" y="838"/>
                      <a:pt x="12935" y="652"/>
                    </a:cubicBezTo>
                    <a:cubicBezTo>
                      <a:pt x="12330" y="559"/>
                      <a:pt x="11725" y="395"/>
                      <a:pt x="11145" y="302"/>
                    </a:cubicBezTo>
                    <a:cubicBezTo>
                      <a:pt x="10236" y="279"/>
                      <a:pt x="9771" y="233"/>
                      <a:pt x="8865" y="93"/>
                    </a:cubicBezTo>
                    <a:cubicBezTo>
                      <a:pt x="8353" y="23"/>
                      <a:pt x="7864" y="0"/>
                      <a:pt x="7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1"/>
              <p:cNvSpPr/>
              <p:nvPr/>
            </p:nvSpPr>
            <p:spPr>
              <a:xfrm>
                <a:off x="6709200" y="4073425"/>
                <a:ext cx="510650" cy="83175"/>
              </a:xfrm>
              <a:custGeom>
                <a:avLst/>
                <a:gdLst/>
                <a:ahLst/>
                <a:cxnLst/>
                <a:rect l="l" t="t" r="r" b="b"/>
                <a:pathLst>
                  <a:path w="20426" h="3327" extrusionOk="0">
                    <a:moveTo>
                      <a:pt x="20075" y="1"/>
                    </a:moveTo>
                    <a:cubicBezTo>
                      <a:pt x="19774" y="1"/>
                      <a:pt x="19495" y="233"/>
                      <a:pt x="19215" y="326"/>
                    </a:cubicBezTo>
                    <a:cubicBezTo>
                      <a:pt x="17959" y="978"/>
                      <a:pt x="16470" y="1350"/>
                      <a:pt x="14911" y="1791"/>
                    </a:cubicBezTo>
                    <a:cubicBezTo>
                      <a:pt x="13980" y="2048"/>
                      <a:pt x="12817" y="2489"/>
                      <a:pt x="12119" y="2535"/>
                    </a:cubicBezTo>
                    <a:cubicBezTo>
                      <a:pt x="11282" y="2606"/>
                      <a:pt x="10469" y="2722"/>
                      <a:pt x="9631" y="2722"/>
                    </a:cubicBezTo>
                    <a:cubicBezTo>
                      <a:pt x="9306" y="2722"/>
                      <a:pt x="8956" y="2699"/>
                      <a:pt x="8608" y="2653"/>
                    </a:cubicBezTo>
                    <a:cubicBezTo>
                      <a:pt x="6629" y="2374"/>
                      <a:pt x="4095" y="2141"/>
                      <a:pt x="1744" y="2141"/>
                    </a:cubicBezTo>
                    <a:cubicBezTo>
                      <a:pt x="1303" y="2141"/>
                      <a:pt x="860" y="2141"/>
                      <a:pt x="419" y="2163"/>
                    </a:cubicBezTo>
                    <a:cubicBezTo>
                      <a:pt x="1" y="2163"/>
                      <a:pt x="1" y="2792"/>
                      <a:pt x="419" y="2792"/>
                    </a:cubicBezTo>
                    <a:cubicBezTo>
                      <a:pt x="885" y="2768"/>
                      <a:pt x="1350" y="2768"/>
                      <a:pt x="1791" y="2768"/>
                    </a:cubicBezTo>
                    <a:cubicBezTo>
                      <a:pt x="3350" y="2768"/>
                      <a:pt x="4908" y="2861"/>
                      <a:pt x="6468" y="3001"/>
                    </a:cubicBezTo>
                    <a:cubicBezTo>
                      <a:pt x="7513" y="3094"/>
                      <a:pt x="8630" y="3326"/>
                      <a:pt x="9817" y="3326"/>
                    </a:cubicBezTo>
                    <a:cubicBezTo>
                      <a:pt x="10119" y="3326"/>
                      <a:pt x="10422" y="3304"/>
                      <a:pt x="10724" y="3280"/>
                    </a:cubicBezTo>
                    <a:cubicBezTo>
                      <a:pt x="11399" y="3187"/>
                      <a:pt x="12097" y="3187"/>
                      <a:pt x="12795" y="3047"/>
                    </a:cubicBezTo>
                    <a:cubicBezTo>
                      <a:pt x="13655" y="2861"/>
                      <a:pt x="14492" y="2513"/>
                      <a:pt x="15354" y="2280"/>
                    </a:cubicBezTo>
                    <a:cubicBezTo>
                      <a:pt x="17051" y="1838"/>
                      <a:pt x="18750" y="1350"/>
                      <a:pt x="20286" y="466"/>
                    </a:cubicBezTo>
                    <a:cubicBezTo>
                      <a:pt x="20425" y="326"/>
                      <a:pt x="20332" y="47"/>
                      <a:pt x="201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7066850" y="3939075"/>
                <a:ext cx="200675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8027" h="1815" extrusionOk="0">
                    <a:moveTo>
                      <a:pt x="7677" y="0"/>
                    </a:moveTo>
                    <a:cubicBezTo>
                      <a:pt x="7491" y="0"/>
                      <a:pt x="7282" y="71"/>
                      <a:pt x="7118" y="117"/>
                    </a:cubicBezTo>
                    <a:cubicBezTo>
                      <a:pt x="5700" y="605"/>
                      <a:pt x="4491" y="884"/>
                      <a:pt x="3164" y="977"/>
                    </a:cubicBezTo>
                    <a:cubicBezTo>
                      <a:pt x="2258" y="1048"/>
                      <a:pt x="1374" y="1070"/>
                      <a:pt x="465" y="1117"/>
                    </a:cubicBezTo>
                    <a:cubicBezTo>
                      <a:pt x="372" y="1117"/>
                      <a:pt x="279" y="1141"/>
                      <a:pt x="210" y="1210"/>
                    </a:cubicBezTo>
                    <a:cubicBezTo>
                      <a:pt x="0" y="1420"/>
                      <a:pt x="164" y="1815"/>
                      <a:pt x="443" y="1815"/>
                    </a:cubicBezTo>
                    <a:lnTo>
                      <a:pt x="465" y="1815"/>
                    </a:lnTo>
                    <a:cubicBezTo>
                      <a:pt x="2047" y="1746"/>
                      <a:pt x="3629" y="1722"/>
                      <a:pt x="5189" y="1420"/>
                    </a:cubicBezTo>
                    <a:cubicBezTo>
                      <a:pt x="6048" y="1256"/>
                      <a:pt x="6864" y="908"/>
                      <a:pt x="7723" y="698"/>
                    </a:cubicBezTo>
                    <a:cubicBezTo>
                      <a:pt x="7863" y="652"/>
                      <a:pt x="8002" y="536"/>
                      <a:pt x="8027" y="372"/>
                    </a:cubicBezTo>
                    <a:cubicBezTo>
                      <a:pt x="8027" y="71"/>
                      <a:pt x="7863" y="0"/>
                      <a:pt x="76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5400075" y="4175175"/>
                <a:ext cx="168675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792" extrusionOk="0">
                    <a:moveTo>
                      <a:pt x="3350" y="1"/>
                    </a:moveTo>
                    <a:cubicBezTo>
                      <a:pt x="2398" y="1"/>
                      <a:pt x="1467" y="47"/>
                      <a:pt x="537" y="118"/>
                    </a:cubicBezTo>
                    <a:cubicBezTo>
                      <a:pt x="397" y="140"/>
                      <a:pt x="257" y="118"/>
                      <a:pt x="164" y="211"/>
                    </a:cubicBezTo>
                    <a:cubicBezTo>
                      <a:pt x="1" y="373"/>
                      <a:pt x="118" y="699"/>
                      <a:pt x="350" y="699"/>
                    </a:cubicBezTo>
                    <a:lnTo>
                      <a:pt x="373" y="699"/>
                    </a:lnTo>
                    <a:cubicBezTo>
                      <a:pt x="1303" y="606"/>
                      <a:pt x="2258" y="559"/>
                      <a:pt x="3211" y="559"/>
                    </a:cubicBezTo>
                    <a:cubicBezTo>
                      <a:pt x="4327" y="559"/>
                      <a:pt x="5444" y="630"/>
                      <a:pt x="6421" y="792"/>
                    </a:cubicBezTo>
                    <a:cubicBezTo>
                      <a:pt x="6700" y="769"/>
                      <a:pt x="6747" y="326"/>
                      <a:pt x="6445" y="258"/>
                    </a:cubicBezTo>
                    <a:cubicBezTo>
                      <a:pt x="5422" y="71"/>
                      <a:pt x="4398" y="1"/>
                      <a:pt x="33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5724600" y="4225200"/>
                <a:ext cx="193700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7748" h="2467" extrusionOk="0">
                    <a:moveTo>
                      <a:pt x="7282" y="0"/>
                    </a:moveTo>
                    <a:cubicBezTo>
                      <a:pt x="7258" y="0"/>
                      <a:pt x="7212" y="25"/>
                      <a:pt x="7165" y="25"/>
                    </a:cubicBezTo>
                    <a:cubicBezTo>
                      <a:pt x="6653" y="140"/>
                      <a:pt x="5862" y="140"/>
                      <a:pt x="5096" y="326"/>
                    </a:cubicBezTo>
                    <a:cubicBezTo>
                      <a:pt x="3955" y="559"/>
                      <a:pt x="2838" y="884"/>
                      <a:pt x="1722" y="1188"/>
                    </a:cubicBezTo>
                    <a:cubicBezTo>
                      <a:pt x="1187" y="1350"/>
                      <a:pt x="698" y="1560"/>
                      <a:pt x="210" y="1839"/>
                    </a:cubicBezTo>
                    <a:cubicBezTo>
                      <a:pt x="93" y="1886"/>
                      <a:pt x="0" y="2047"/>
                      <a:pt x="47" y="2165"/>
                    </a:cubicBezTo>
                    <a:cubicBezTo>
                      <a:pt x="47" y="2351"/>
                      <a:pt x="210" y="2466"/>
                      <a:pt x="372" y="2466"/>
                    </a:cubicBezTo>
                    <a:cubicBezTo>
                      <a:pt x="443" y="2466"/>
                      <a:pt x="490" y="2444"/>
                      <a:pt x="536" y="2420"/>
                    </a:cubicBezTo>
                    <a:cubicBezTo>
                      <a:pt x="1467" y="1886"/>
                      <a:pt x="2606" y="1675"/>
                      <a:pt x="3815" y="1350"/>
                    </a:cubicBezTo>
                    <a:cubicBezTo>
                      <a:pt x="5118" y="955"/>
                      <a:pt x="6002" y="884"/>
                      <a:pt x="7258" y="698"/>
                    </a:cubicBezTo>
                    <a:cubicBezTo>
                      <a:pt x="7747" y="676"/>
                      <a:pt x="7723" y="0"/>
                      <a:pt x="72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6107250" y="4359550"/>
                <a:ext cx="609525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4381" h="2071" extrusionOk="0">
                    <a:moveTo>
                      <a:pt x="6911" y="1"/>
                    </a:moveTo>
                    <a:cubicBezTo>
                      <a:pt x="6678" y="1"/>
                      <a:pt x="6421" y="23"/>
                      <a:pt x="6166" y="47"/>
                    </a:cubicBezTo>
                    <a:cubicBezTo>
                      <a:pt x="4188" y="209"/>
                      <a:pt x="2258" y="675"/>
                      <a:pt x="327" y="1118"/>
                    </a:cubicBezTo>
                    <a:cubicBezTo>
                      <a:pt x="1" y="1211"/>
                      <a:pt x="94" y="1698"/>
                      <a:pt x="397" y="1698"/>
                    </a:cubicBezTo>
                    <a:lnTo>
                      <a:pt x="490" y="1698"/>
                    </a:lnTo>
                    <a:cubicBezTo>
                      <a:pt x="2630" y="1211"/>
                      <a:pt x="4910" y="628"/>
                      <a:pt x="6911" y="628"/>
                    </a:cubicBezTo>
                    <a:cubicBezTo>
                      <a:pt x="7236" y="628"/>
                      <a:pt x="7562" y="652"/>
                      <a:pt x="7888" y="675"/>
                    </a:cubicBezTo>
                    <a:cubicBezTo>
                      <a:pt x="9051" y="907"/>
                      <a:pt x="10097" y="1490"/>
                      <a:pt x="11284" y="1583"/>
                    </a:cubicBezTo>
                    <a:cubicBezTo>
                      <a:pt x="12330" y="1722"/>
                      <a:pt x="13354" y="1931"/>
                      <a:pt x="14401" y="2001"/>
                    </a:cubicBezTo>
                    <a:cubicBezTo>
                      <a:pt x="14517" y="2024"/>
                      <a:pt x="14634" y="2024"/>
                      <a:pt x="14727" y="2024"/>
                    </a:cubicBezTo>
                    <a:cubicBezTo>
                      <a:pt x="15099" y="2024"/>
                      <a:pt x="15447" y="2001"/>
                      <a:pt x="15819" y="2001"/>
                    </a:cubicBezTo>
                    <a:cubicBezTo>
                      <a:pt x="16169" y="1977"/>
                      <a:pt x="16517" y="1977"/>
                      <a:pt x="16890" y="1977"/>
                    </a:cubicBezTo>
                    <a:lnTo>
                      <a:pt x="17239" y="1977"/>
                    </a:lnTo>
                    <a:cubicBezTo>
                      <a:pt x="18170" y="1977"/>
                      <a:pt x="19076" y="2070"/>
                      <a:pt x="20007" y="2070"/>
                    </a:cubicBezTo>
                    <a:lnTo>
                      <a:pt x="20357" y="2070"/>
                    </a:lnTo>
                    <a:cubicBezTo>
                      <a:pt x="21520" y="1931"/>
                      <a:pt x="22311" y="1884"/>
                      <a:pt x="23520" y="1652"/>
                    </a:cubicBezTo>
                    <a:cubicBezTo>
                      <a:pt x="23729" y="1583"/>
                      <a:pt x="23986" y="1559"/>
                      <a:pt x="24194" y="1443"/>
                    </a:cubicBezTo>
                    <a:cubicBezTo>
                      <a:pt x="24380" y="1326"/>
                      <a:pt x="24358" y="1024"/>
                      <a:pt x="24172" y="931"/>
                    </a:cubicBezTo>
                    <a:cubicBezTo>
                      <a:pt x="24125" y="907"/>
                      <a:pt x="24054" y="885"/>
                      <a:pt x="24008" y="885"/>
                    </a:cubicBezTo>
                    <a:cubicBezTo>
                      <a:pt x="23961" y="885"/>
                      <a:pt x="23892" y="907"/>
                      <a:pt x="23846" y="931"/>
                    </a:cubicBezTo>
                    <a:cubicBezTo>
                      <a:pt x="23427" y="1024"/>
                      <a:pt x="23031" y="1140"/>
                      <a:pt x="22612" y="1186"/>
                    </a:cubicBezTo>
                    <a:cubicBezTo>
                      <a:pt x="22007" y="1211"/>
                      <a:pt x="20868" y="1443"/>
                      <a:pt x="20077" y="1443"/>
                    </a:cubicBezTo>
                    <a:cubicBezTo>
                      <a:pt x="19076" y="1443"/>
                      <a:pt x="18077" y="1350"/>
                      <a:pt x="17076" y="1350"/>
                    </a:cubicBezTo>
                    <a:lnTo>
                      <a:pt x="16867" y="1350"/>
                    </a:lnTo>
                    <a:cubicBezTo>
                      <a:pt x="16495" y="1350"/>
                      <a:pt x="16145" y="1350"/>
                      <a:pt x="15773" y="1372"/>
                    </a:cubicBezTo>
                    <a:cubicBezTo>
                      <a:pt x="15425" y="1397"/>
                      <a:pt x="15075" y="1397"/>
                      <a:pt x="14703" y="1397"/>
                    </a:cubicBezTo>
                    <a:lnTo>
                      <a:pt x="14331" y="1397"/>
                    </a:lnTo>
                    <a:cubicBezTo>
                      <a:pt x="13261" y="1257"/>
                      <a:pt x="11679" y="1047"/>
                      <a:pt x="10354" y="792"/>
                    </a:cubicBezTo>
                    <a:cubicBezTo>
                      <a:pt x="9213" y="395"/>
                      <a:pt x="8096" y="1"/>
                      <a:pt x="69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6816775" y="4215900"/>
                <a:ext cx="458900" cy="125075"/>
              </a:xfrm>
              <a:custGeom>
                <a:avLst/>
                <a:gdLst/>
                <a:ahLst/>
                <a:cxnLst/>
                <a:rect l="l" t="t" r="r" b="b"/>
                <a:pathLst>
                  <a:path w="18356" h="5003" extrusionOk="0">
                    <a:moveTo>
                      <a:pt x="17912" y="0"/>
                    </a:moveTo>
                    <a:cubicBezTo>
                      <a:pt x="17751" y="0"/>
                      <a:pt x="17611" y="117"/>
                      <a:pt x="17471" y="186"/>
                    </a:cubicBezTo>
                    <a:cubicBezTo>
                      <a:pt x="14354" y="2466"/>
                      <a:pt x="10143" y="4048"/>
                      <a:pt x="6281" y="4327"/>
                    </a:cubicBezTo>
                    <a:cubicBezTo>
                      <a:pt x="5211" y="4374"/>
                      <a:pt x="4141" y="4420"/>
                      <a:pt x="3049" y="4420"/>
                    </a:cubicBezTo>
                    <a:cubicBezTo>
                      <a:pt x="2583" y="4420"/>
                      <a:pt x="2140" y="4398"/>
                      <a:pt x="1675" y="4398"/>
                    </a:cubicBezTo>
                    <a:cubicBezTo>
                      <a:pt x="1256" y="4374"/>
                      <a:pt x="815" y="4351"/>
                      <a:pt x="372" y="4327"/>
                    </a:cubicBezTo>
                    <a:cubicBezTo>
                      <a:pt x="304" y="4327"/>
                      <a:pt x="233" y="4374"/>
                      <a:pt x="164" y="4420"/>
                    </a:cubicBezTo>
                    <a:cubicBezTo>
                      <a:pt x="0" y="4584"/>
                      <a:pt x="117" y="4932"/>
                      <a:pt x="372" y="4932"/>
                    </a:cubicBezTo>
                    <a:cubicBezTo>
                      <a:pt x="1443" y="4978"/>
                      <a:pt x="2513" y="5003"/>
                      <a:pt x="3583" y="5003"/>
                    </a:cubicBezTo>
                    <a:cubicBezTo>
                      <a:pt x="5397" y="5003"/>
                      <a:pt x="7189" y="4909"/>
                      <a:pt x="8980" y="4560"/>
                    </a:cubicBezTo>
                    <a:cubicBezTo>
                      <a:pt x="11585" y="3979"/>
                      <a:pt x="13772" y="3117"/>
                      <a:pt x="16051" y="1885"/>
                    </a:cubicBezTo>
                    <a:cubicBezTo>
                      <a:pt x="16842" y="1442"/>
                      <a:pt x="17168" y="1048"/>
                      <a:pt x="17959" y="676"/>
                    </a:cubicBezTo>
                    <a:cubicBezTo>
                      <a:pt x="18309" y="583"/>
                      <a:pt x="18355" y="117"/>
                      <a:pt x="18005" y="24"/>
                    </a:cubicBezTo>
                    <a:cubicBezTo>
                      <a:pt x="17983" y="0"/>
                      <a:pt x="17937" y="0"/>
                      <a:pt x="179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3" name="Google Shape;313;p11"/>
          <p:cNvSpPr/>
          <p:nvPr/>
        </p:nvSpPr>
        <p:spPr>
          <a:xfrm rot="-826046" flipH="1">
            <a:off x="4226581" y="4835267"/>
            <a:ext cx="469469" cy="160003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1"/>
          <p:cNvSpPr/>
          <p:nvPr/>
        </p:nvSpPr>
        <p:spPr>
          <a:xfrm rot="-826044" flipH="1">
            <a:off x="3403000" y="4719497"/>
            <a:ext cx="723957" cy="246735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1"/>
          <p:cNvSpPr/>
          <p:nvPr/>
        </p:nvSpPr>
        <p:spPr>
          <a:xfrm rot="7831882" flipH="1">
            <a:off x="8398820" y="2658343"/>
            <a:ext cx="602460" cy="205339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01716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140565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3"/>
          <p:cNvSpPr txBox="1">
            <a:spLocks noGrp="1"/>
          </p:cNvSpPr>
          <p:nvPr>
            <p:ph type="title" idx="2"/>
          </p:nvPr>
        </p:nvSpPr>
        <p:spPr>
          <a:xfrm>
            <a:off x="1022625" y="2927875"/>
            <a:ext cx="216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0" name="Google Shape;320;p13"/>
          <p:cNvSpPr txBox="1">
            <a:spLocks noGrp="1"/>
          </p:cNvSpPr>
          <p:nvPr>
            <p:ph type="subTitle" idx="1"/>
          </p:nvPr>
        </p:nvSpPr>
        <p:spPr>
          <a:xfrm>
            <a:off x="983775" y="3464300"/>
            <a:ext cx="2247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13"/>
          <p:cNvSpPr txBox="1">
            <a:spLocks noGrp="1"/>
          </p:cNvSpPr>
          <p:nvPr>
            <p:ph type="title" idx="3"/>
          </p:nvPr>
        </p:nvSpPr>
        <p:spPr>
          <a:xfrm>
            <a:off x="3487047" y="2927875"/>
            <a:ext cx="216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2" name="Google Shape;322;p13"/>
          <p:cNvSpPr txBox="1">
            <a:spLocks noGrp="1"/>
          </p:cNvSpPr>
          <p:nvPr>
            <p:ph type="subTitle" idx="4"/>
          </p:nvPr>
        </p:nvSpPr>
        <p:spPr>
          <a:xfrm>
            <a:off x="3448201" y="3464300"/>
            <a:ext cx="2247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13"/>
          <p:cNvSpPr txBox="1">
            <a:spLocks noGrp="1"/>
          </p:cNvSpPr>
          <p:nvPr>
            <p:ph type="title" idx="5"/>
          </p:nvPr>
        </p:nvSpPr>
        <p:spPr>
          <a:xfrm>
            <a:off x="5951485" y="2927875"/>
            <a:ext cx="2169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4" name="Google Shape;324;p13"/>
          <p:cNvSpPr txBox="1">
            <a:spLocks noGrp="1"/>
          </p:cNvSpPr>
          <p:nvPr>
            <p:ph type="subTitle" idx="6"/>
          </p:nvPr>
        </p:nvSpPr>
        <p:spPr>
          <a:xfrm>
            <a:off x="5912635" y="3464300"/>
            <a:ext cx="2247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3"/>
          <p:cNvSpPr txBox="1">
            <a:spLocks noGrp="1"/>
          </p:cNvSpPr>
          <p:nvPr>
            <p:ph type="title" idx="7" hasCustomPrompt="1"/>
          </p:nvPr>
        </p:nvSpPr>
        <p:spPr>
          <a:xfrm>
            <a:off x="2122875" y="1656550"/>
            <a:ext cx="731400" cy="74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6" name="Google Shape;326;p13"/>
          <p:cNvSpPr txBox="1">
            <a:spLocks noGrp="1"/>
          </p:cNvSpPr>
          <p:nvPr>
            <p:ph type="title" idx="8" hasCustomPrompt="1"/>
          </p:nvPr>
        </p:nvSpPr>
        <p:spPr>
          <a:xfrm>
            <a:off x="4587305" y="1656550"/>
            <a:ext cx="731400" cy="74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7" name="Google Shape;327;p13"/>
          <p:cNvSpPr txBox="1">
            <a:spLocks noGrp="1"/>
          </p:cNvSpPr>
          <p:nvPr>
            <p:ph type="title" idx="9" hasCustomPrompt="1"/>
          </p:nvPr>
        </p:nvSpPr>
        <p:spPr>
          <a:xfrm>
            <a:off x="7051736" y="1656550"/>
            <a:ext cx="731400" cy="74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8" name="Google Shape;328;p13"/>
          <p:cNvSpPr/>
          <p:nvPr/>
        </p:nvSpPr>
        <p:spPr>
          <a:xfrm>
            <a:off x="3905538" y="4289609"/>
            <a:ext cx="721082" cy="239975"/>
          </a:xfrm>
          <a:custGeom>
            <a:avLst/>
            <a:gdLst/>
            <a:ahLst/>
            <a:cxnLst/>
            <a:rect l="l" t="t" r="r" b="b"/>
            <a:pathLst>
              <a:path w="18053" h="6008" extrusionOk="0">
                <a:moveTo>
                  <a:pt x="10788" y="1"/>
                </a:moveTo>
                <a:cubicBezTo>
                  <a:pt x="10387" y="1"/>
                  <a:pt x="10029" y="216"/>
                  <a:pt x="9699" y="388"/>
                </a:cubicBezTo>
                <a:cubicBezTo>
                  <a:pt x="8782" y="875"/>
                  <a:pt x="8037" y="1620"/>
                  <a:pt x="7221" y="2251"/>
                </a:cubicBezTo>
                <a:cubicBezTo>
                  <a:pt x="6714" y="2710"/>
                  <a:pt x="6003" y="3240"/>
                  <a:pt x="5637" y="3240"/>
                </a:cubicBezTo>
                <a:cubicBezTo>
                  <a:pt x="5570" y="3240"/>
                  <a:pt x="5514" y="3222"/>
                  <a:pt x="5474" y="3181"/>
                </a:cubicBezTo>
                <a:cubicBezTo>
                  <a:pt x="5459" y="3168"/>
                  <a:pt x="5445" y="3139"/>
                  <a:pt x="5445" y="3124"/>
                </a:cubicBezTo>
                <a:cubicBezTo>
                  <a:pt x="5373" y="2952"/>
                  <a:pt x="5373" y="3024"/>
                  <a:pt x="5373" y="2809"/>
                </a:cubicBezTo>
                <a:cubicBezTo>
                  <a:pt x="5416" y="2608"/>
                  <a:pt x="5573" y="1964"/>
                  <a:pt x="5459" y="1577"/>
                </a:cubicBezTo>
                <a:cubicBezTo>
                  <a:pt x="5376" y="1081"/>
                  <a:pt x="5003" y="741"/>
                  <a:pt x="4570" y="741"/>
                </a:cubicBezTo>
                <a:cubicBezTo>
                  <a:pt x="4403" y="741"/>
                  <a:pt x="4226" y="792"/>
                  <a:pt x="4055" y="904"/>
                </a:cubicBezTo>
                <a:cubicBezTo>
                  <a:pt x="3726" y="1090"/>
                  <a:pt x="3510" y="1405"/>
                  <a:pt x="3267" y="1691"/>
                </a:cubicBezTo>
                <a:cubicBezTo>
                  <a:pt x="2937" y="2079"/>
                  <a:pt x="2421" y="2766"/>
                  <a:pt x="2236" y="3038"/>
                </a:cubicBezTo>
                <a:cubicBezTo>
                  <a:pt x="1663" y="3769"/>
                  <a:pt x="1103" y="4528"/>
                  <a:pt x="444" y="5202"/>
                </a:cubicBezTo>
                <a:cubicBezTo>
                  <a:pt x="387" y="5202"/>
                  <a:pt x="316" y="5231"/>
                  <a:pt x="272" y="5273"/>
                </a:cubicBezTo>
                <a:cubicBezTo>
                  <a:pt x="173" y="5416"/>
                  <a:pt x="1" y="5531"/>
                  <a:pt x="1" y="5703"/>
                </a:cubicBezTo>
                <a:cubicBezTo>
                  <a:pt x="1" y="5881"/>
                  <a:pt x="147" y="5980"/>
                  <a:pt x="300" y="5980"/>
                </a:cubicBezTo>
                <a:cubicBezTo>
                  <a:pt x="320" y="5980"/>
                  <a:pt x="339" y="5979"/>
                  <a:pt x="358" y="5976"/>
                </a:cubicBezTo>
                <a:cubicBezTo>
                  <a:pt x="380" y="5982"/>
                  <a:pt x="423" y="5986"/>
                  <a:pt x="468" y="5986"/>
                </a:cubicBezTo>
                <a:cubicBezTo>
                  <a:pt x="512" y="5986"/>
                  <a:pt x="559" y="5982"/>
                  <a:pt x="588" y="5976"/>
                </a:cubicBezTo>
                <a:cubicBezTo>
                  <a:pt x="636" y="5976"/>
                  <a:pt x="811" y="6007"/>
                  <a:pt x="990" y="6007"/>
                </a:cubicBezTo>
                <a:cubicBezTo>
                  <a:pt x="1080" y="6007"/>
                  <a:pt x="1170" y="5999"/>
                  <a:pt x="1247" y="5976"/>
                </a:cubicBezTo>
                <a:cubicBezTo>
                  <a:pt x="1491" y="5961"/>
                  <a:pt x="1791" y="5918"/>
                  <a:pt x="2192" y="5890"/>
                </a:cubicBezTo>
                <a:cubicBezTo>
                  <a:pt x="2551" y="5875"/>
                  <a:pt x="2923" y="5832"/>
                  <a:pt x="3281" y="5832"/>
                </a:cubicBezTo>
                <a:cubicBezTo>
                  <a:pt x="3783" y="5775"/>
                  <a:pt x="4270" y="5660"/>
                  <a:pt x="4771" y="5574"/>
                </a:cubicBezTo>
                <a:cubicBezTo>
                  <a:pt x="5445" y="5546"/>
                  <a:pt x="6906" y="5374"/>
                  <a:pt x="7837" y="5231"/>
                </a:cubicBezTo>
                <a:cubicBezTo>
                  <a:pt x="8811" y="5087"/>
                  <a:pt x="9772" y="4872"/>
                  <a:pt x="10731" y="4686"/>
                </a:cubicBezTo>
                <a:cubicBezTo>
                  <a:pt x="11447" y="4499"/>
                  <a:pt x="12035" y="4356"/>
                  <a:pt x="12622" y="4314"/>
                </a:cubicBezTo>
                <a:cubicBezTo>
                  <a:pt x="13424" y="4256"/>
                  <a:pt x="14213" y="4228"/>
                  <a:pt x="15015" y="4228"/>
                </a:cubicBezTo>
                <a:cubicBezTo>
                  <a:pt x="15047" y="4227"/>
                  <a:pt x="15078" y="4227"/>
                  <a:pt x="15110" y="4227"/>
                </a:cubicBezTo>
                <a:cubicBezTo>
                  <a:pt x="15535" y="4227"/>
                  <a:pt x="15969" y="4284"/>
                  <a:pt x="16400" y="4284"/>
                </a:cubicBezTo>
                <a:cubicBezTo>
                  <a:pt x="16638" y="4284"/>
                  <a:pt x="16874" y="4266"/>
                  <a:pt x="17107" y="4213"/>
                </a:cubicBezTo>
                <a:cubicBezTo>
                  <a:pt x="17378" y="4113"/>
                  <a:pt x="17651" y="3955"/>
                  <a:pt x="17837" y="3741"/>
                </a:cubicBezTo>
                <a:cubicBezTo>
                  <a:pt x="17938" y="3611"/>
                  <a:pt x="18052" y="3454"/>
                  <a:pt x="18009" y="3282"/>
                </a:cubicBezTo>
                <a:cubicBezTo>
                  <a:pt x="17980" y="3139"/>
                  <a:pt x="17852" y="3053"/>
                  <a:pt x="17737" y="2981"/>
                </a:cubicBezTo>
                <a:cubicBezTo>
                  <a:pt x="17537" y="2866"/>
                  <a:pt x="17336" y="2780"/>
                  <a:pt x="17135" y="2709"/>
                </a:cubicBezTo>
                <a:cubicBezTo>
                  <a:pt x="16731" y="2594"/>
                  <a:pt x="16315" y="2582"/>
                  <a:pt x="15902" y="2582"/>
                </a:cubicBezTo>
                <a:cubicBezTo>
                  <a:pt x="15793" y="2582"/>
                  <a:pt x="15683" y="2582"/>
                  <a:pt x="15575" y="2582"/>
                </a:cubicBezTo>
                <a:cubicBezTo>
                  <a:pt x="15483" y="2582"/>
                  <a:pt x="15392" y="2582"/>
                  <a:pt x="15302" y="2580"/>
                </a:cubicBezTo>
                <a:cubicBezTo>
                  <a:pt x="15108" y="2586"/>
                  <a:pt x="14944" y="2597"/>
                  <a:pt x="14805" y="2597"/>
                </a:cubicBezTo>
                <a:cubicBezTo>
                  <a:pt x="14616" y="2597"/>
                  <a:pt x="14472" y="2576"/>
                  <a:pt x="14356" y="2494"/>
                </a:cubicBezTo>
                <a:lnTo>
                  <a:pt x="14356" y="2480"/>
                </a:lnTo>
                <a:cubicBezTo>
                  <a:pt x="14284" y="2251"/>
                  <a:pt x="14341" y="1749"/>
                  <a:pt x="14055" y="1462"/>
                </a:cubicBezTo>
                <a:cubicBezTo>
                  <a:pt x="13875" y="1327"/>
                  <a:pt x="13633" y="1280"/>
                  <a:pt x="13406" y="1280"/>
                </a:cubicBezTo>
                <a:cubicBezTo>
                  <a:pt x="13344" y="1280"/>
                  <a:pt x="13282" y="1284"/>
                  <a:pt x="13224" y="1290"/>
                </a:cubicBezTo>
                <a:cubicBezTo>
                  <a:pt x="12895" y="1305"/>
                  <a:pt x="12622" y="1506"/>
                  <a:pt x="12379" y="1691"/>
                </a:cubicBezTo>
                <a:cubicBezTo>
                  <a:pt x="12192" y="1806"/>
                  <a:pt x="12092" y="1878"/>
                  <a:pt x="11992" y="1907"/>
                </a:cubicBezTo>
                <a:cubicBezTo>
                  <a:pt x="11978" y="1863"/>
                  <a:pt x="11978" y="1749"/>
                  <a:pt x="11978" y="1720"/>
                </a:cubicBezTo>
                <a:cubicBezTo>
                  <a:pt x="12020" y="1334"/>
                  <a:pt x="12035" y="946"/>
                  <a:pt x="11848" y="602"/>
                </a:cubicBezTo>
                <a:cubicBezTo>
                  <a:pt x="11648" y="230"/>
                  <a:pt x="11189" y="16"/>
                  <a:pt x="107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3"/>
          <p:cNvSpPr/>
          <p:nvPr/>
        </p:nvSpPr>
        <p:spPr>
          <a:xfrm flipH="1"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3"/>
          <p:cNvSpPr/>
          <p:nvPr/>
        </p:nvSpPr>
        <p:spPr>
          <a:xfrm flipH="1">
            <a:off x="7" y="4510101"/>
            <a:ext cx="9144068" cy="633387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3"/>
          <p:cNvSpPr/>
          <p:nvPr/>
        </p:nvSpPr>
        <p:spPr>
          <a:xfrm>
            <a:off x="1504425" y="4510088"/>
            <a:ext cx="1206296" cy="570380"/>
          </a:xfrm>
          <a:custGeom>
            <a:avLst/>
            <a:gdLst/>
            <a:ahLst/>
            <a:cxnLst/>
            <a:rect l="l" t="t" r="r" b="b"/>
            <a:pathLst>
              <a:path w="67091" h="31723" extrusionOk="0">
                <a:moveTo>
                  <a:pt x="16943" y="0"/>
                </a:moveTo>
                <a:cubicBezTo>
                  <a:pt x="16806" y="0"/>
                  <a:pt x="16669" y="87"/>
                  <a:pt x="16610" y="221"/>
                </a:cubicBezTo>
                <a:cubicBezTo>
                  <a:pt x="16578" y="205"/>
                  <a:pt x="16534" y="188"/>
                  <a:pt x="16494" y="188"/>
                </a:cubicBezTo>
                <a:cubicBezTo>
                  <a:pt x="16478" y="188"/>
                  <a:pt x="16462" y="191"/>
                  <a:pt x="16448" y="198"/>
                </a:cubicBezTo>
                <a:cubicBezTo>
                  <a:pt x="16262" y="245"/>
                  <a:pt x="16216" y="546"/>
                  <a:pt x="16402" y="639"/>
                </a:cubicBezTo>
                <a:cubicBezTo>
                  <a:pt x="17355" y="1361"/>
                  <a:pt x="18542" y="2175"/>
                  <a:pt x="19123" y="2919"/>
                </a:cubicBezTo>
                <a:cubicBezTo>
                  <a:pt x="19891" y="4268"/>
                  <a:pt x="20332" y="5735"/>
                  <a:pt x="20379" y="7386"/>
                </a:cubicBezTo>
                <a:cubicBezTo>
                  <a:pt x="20518" y="8387"/>
                  <a:pt x="20472" y="9876"/>
                  <a:pt x="20356" y="10828"/>
                </a:cubicBezTo>
                <a:cubicBezTo>
                  <a:pt x="20263" y="12155"/>
                  <a:pt x="20124" y="13086"/>
                  <a:pt x="19566" y="14225"/>
                </a:cubicBezTo>
                <a:cubicBezTo>
                  <a:pt x="19193" y="15062"/>
                  <a:pt x="18937" y="15714"/>
                  <a:pt x="18402" y="16318"/>
                </a:cubicBezTo>
                <a:cubicBezTo>
                  <a:pt x="17984" y="16877"/>
                  <a:pt x="17472" y="17133"/>
                  <a:pt x="16867" y="17645"/>
                </a:cubicBezTo>
                <a:cubicBezTo>
                  <a:pt x="16378" y="18111"/>
                  <a:pt x="15168" y="18948"/>
                  <a:pt x="14215" y="19389"/>
                </a:cubicBezTo>
                <a:cubicBezTo>
                  <a:pt x="13750" y="19553"/>
                  <a:pt x="12633" y="20040"/>
                  <a:pt x="12028" y="20297"/>
                </a:cubicBezTo>
                <a:cubicBezTo>
                  <a:pt x="11446" y="20552"/>
                  <a:pt x="10841" y="20716"/>
                  <a:pt x="10283" y="21017"/>
                </a:cubicBezTo>
                <a:cubicBezTo>
                  <a:pt x="8980" y="21762"/>
                  <a:pt x="7631" y="22367"/>
                  <a:pt x="6306" y="23065"/>
                </a:cubicBezTo>
                <a:cubicBezTo>
                  <a:pt x="5677" y="23414"/>
                  <a:pt x="5096" y="23902"/>
                  <a:pt x="4467" y="24298"/>
                </a:cubicBezTo>
                <a:cubicBezTo>
                  <a:pt x="3096" y="25322"/>
                  <a:pt x="1839" y="26020"/>
                  <a:pt x="909" y="27531"/>
                </a:cubicBezTo>
                <a:cubicBezTo>
                  <a:pt x="559" y="28089"/>
                  <a:pt x="118" y="28787"/>
                  <a:pt x="1" y="29463"/>
                </a:cubicBezTo>
                <a:cubicBezTo>
                  <a:pt x="1" y="30347"/>
                  <a:pt x="745" y="31067"/>
                  <a:pt x="1560" y="31138"/>
                </a:cubicBezTo>
                <a:cubicBezTo>
                  <a:pt x="1633" y="31144"/>
                  <a:pt x="1706" y="31148"/>
                  <a:pt x="1778" y="31148"/>
                </a:cubicBezTo>
                <a:cubicBezTo>
                  <a:pt x="2692" y="31148"/>
                  <a:pt x="3537" y="30631"/>
                  <a:pt x="4421" y="30415"/>
                </a:cubicBezTo>
                <a:cubicBezTo>
                  <a:pt x="4793" y="30322"/>
                  <a:pt x="5258" y="30300"/>
                  <a:pt x="5794" y="30183"/>
                </a:cubicBezTo>
                <a:cubicBezTo>
                  <a:pt x="6514" y="29997"/>
                  <a:pt x="6539" y="30021"/>
                  <a:pt x="7236" y="29857"/>
                </a:cubicBezTo>
                <a:cubicBezTo>
                  <a:pt x="8306" y="29578"/>
                  <a:pt x="9399" y="29230"/>
                  <a:pt x="10469" y="28904"/>
                </a:cubicBezTo>
                <a:cubicBezTo>
                  <a:pt x="11424" y="28648"/>
                  <a:pt x="12423" y="28508"/>
                  <a:pt x="13400" y="28253"/>
                </a:cubicBezTo>
                <a:cubicBezTo>
                  <a:pt x="14517" y="27974"/>
                  <a:pt x="15239" y="27834"/>
                  <a:pt x="16285" y="27577"/>
                </a:cubicBezTo>
                <a:cubicBezTo>
                  <a:pt x="17937" y="27183"/>
                  <a:pt x="19473" y="26787"/>
                  <a:pt x="20984" y="26554"/>
                </a:cubicBezTo>
                <a:cubicBezTo>
                  <a:pt x="21755" y="26445"/>
                  <a:pt x="22233" y="26250"/>
                  <a:pt x="22874" y="26250"/>
                </a:cubicBezTo>
                <a:cubicBezTo>
                  <a:pt x="22910" y="26250"/>
                  <a:pt x="22947" y="26251"/>
                  <a:pt x="22984" y="26252"/>
                </a:cubicBezTo>
                <a:cubicBezTo>
                  <a:pt x="23704" y="26232"/>
                  <a:pt x="24406" y="26148"/>
                  <a:pt x="25119" y="26148"/>
                </a:cubicBezTo>
                <a:cubicBezTo>
                  <a:pt x="25260" y="26148"/>
                  <a:pt x="25401" y="26152"/>
                  <a:pt x="25543" y="26159"/>
                </a:cubicBezTo>
                <a:cubicBezTo>
                  <a:pt x="26706" y="26252"/>
                  <a:pt x="27894" y="26228"/>
                  <a:pt x="29057" y="26321"/>
                </a:cubicBezTo>
                <a:cubicBezTo>
                  <a:pt x="29730" y="26392"/>
                  <a:pt x="30800" y="26647"/>
                  <a:pt x="31684" y="26950"/>
                </a:cubicBezTo>
                <a:cubicBezTo>
                  <a:pt x="32196" y="27136"/>
                  <a:pt x="32918" y="27462"/>
                  <a:pt x="33663" y="27695"/>
                </a:cubicBezTo>
                <a:cubicBezTo>
                  <a:pt x="34197" y="27927"/>
                  <a:pt x="35431" y="28346"/>
                  <a:pt x="35663" y="28415"/>
                </a:cubicBezTo>
                <a:cubicBezTo>
                  <a:pt x="36733" y="28904"/>
                  <a:pt x="37407" y="29183"/>
                  <a:pt x="38548" y="29531"/>
                </a:cubicBezTo>
                <a:cubicBezTo>
                  <a:pt x="39361" y="29811"/>
                  <a:pt x="40223" y="29928"/>
                  <a:pt x="41060" y="30090"/>
                </a:cubicBezTo>
                <a:cubicBezTo>
                  <a:pt x="42106" y="30369"/>
                  <a:pt x="43130" y="30602"/>
                  <a:pt x="44200" y="30788"/>
                </a:cubicBezTo>
                <a:cubicBezTo>
                  <a:pt x="46805" y="31138"/>
                  <a:pt x="48830" y="31486"/>
                  <a:pt x="51621" y="31672"/>
                </a:cubicBezTo>
                <a:cubicBezTo>
                  <a:pt x="51992" y="31706"/>
                  <a:pt x="52363" y="31722"/>
                  <a:pt x="52735" y="31722"/>
                </a:cubicBezTo>
                <a:cubicBezTo>
                  <a:pt x="54114" y="31722"/>
                  <a:pt x="55499" y="31505"/>
                  <a:pt x="56855" y="31231"/>
                </a:cubicBezTo>
                <a:cubicBezTo>
                  <a:pt x="57391" y="31160"/>
                  <a:pt x="58622" y="31044"/>
                  <a:pt x="59019" y="30951"/>
                </a:cubicBezTo>
                <a:cubicBezTo>
                  <a:pt x="59717" y="30927"/>
                  <a:pt x="60415" y="30881"/>
                  <a:pt x="61088" y="30695"/>
                </a:cubicBezTo>
                <a:cubicBezTo>
                  <a:pt x="61764" y="30555"/>
                  <a:pt x="62462" y="30440"/>
                  <a:pt x="63067" y="30114"/>
                </a:cubicBezTo>
                <a:cubicBezTo>
                  <a:pt x="63951" y="29649"/>
                  <a:pt x="64671" y="29090"/>
                  <a:pt x="65276" y="28625"/>
                </a:cubicBezTo>
                <a:cubicBezTo>
                  <a:pt x="65579" y="28322"/>
                  <a:pt x="65880" y="28043"/>
                  <a:pt x="66160" y="27717"/>
                </a:cubicBezTo>
                <a:cubicBezTo>
                  <a:pt x="66416" y="27369"/>
                  <a:pt x="66602" y="26926"/>
                  <a:pt x="66789" y="26532"/>
                </a:cubicBezTo>
                <a:cubicBezTo>
                  <a:pt x="66904" y="26252"/>
                  <a:pt x="67090" y="25996"/>
                  <a:pt x="67090" y="25694"/>
                </a:cubicBezTo>
                <a:cubicBezTo>
                  <a:pt x="67068" y="25251"/>
                  <a:pt x="66718" y="24903"/>
                  <a:pt x="66299" y="24903"/>
                </a:cubicBezTo>
                <a:cubicBezTo>
                  <a:pt x="65951" y="24903"/>
                  <a:pt x="65648" y="25112"/>
                  <a:pt x="65346" y="25275"/>
                </a:cubicBezTo>
                <a:cubicBezTo>
                  <a:pt x="64903" y="25508"/>
                  <a:pt x="64090" y="25809"/>
                  <a:pt x="63392" y="26066"/>
                </a:cubicBezTo>
                <a:cubicBezTo>
                  <a:pt x="62577" y="26368"/>
                  <a:pt x="61740" y="26671"/>
                  <a:pt x="60880" y="26811"/>
                </a:cubicBezTo>
                <a:cubicBezTo>
                  <a:pt x="60111" y="26857"/>
                  <a:pt x="58461" y="27043"/>
                  <a:pt x="57366" y="27090"/>
                </a:cubicBezTo>
                <a:cubicBezTo>
                  <a:pt x="56679" y="27115"/>
                  <a:pt x="55903" y="27160"/>
                  <a:pt x="55181" y="27160"/>
                </a:cubicBezTo>
                <a:cubicBezTo>
                  <a:pt x="54561" y="27160"/>
                  <a:pt x="53980" y="27127"/>
                  <a:pt x="53529" y="27019"/>
                </a:cubicBezTo>
                <a:cubicBezTo>
                  <a:pt x="52807" y="26880"/>
                  <a:pt x="51668" y="26764"/>
                  <a:pt x="50924" y="26600"/>
                </a:cubicBezTo>
                <a:cubicBezTo>
                  <a:pt x="49760" y="26299"/>
                  <a:pt x="48597" y="26020"/>
                  <a:pt x="47410" y="25763"/>
                </a:cubicBezTo>
                <a:cubicBezTo>
                  <a:pt x="46178" y="25508"/>
                  <a:pt x="44525" y="24903"/>
                  <a:pt x="43641" y="24531"/>
                </a:cubicBezTo>
                <a:cubicBezTo>
                  <a:pt x="42664" y="24088"/>
                  <a:pt x="41758" y="23461"/>
                  <a:pt x="40735" y="23111"/>
                </a:cubicBezTo>
                <a:cubicBezTo>
                  <a:pt x="39082" y="22413"/>
                  <a:pt x="37338" y="22112"/>
                  <a:pt x="35617" y="21576"/>
                </a:cubicBezTo>
                <a:cubicBezTo>
                  <a:pt x="35081" y="21436"/>
                  <a:pt x="34547" y="21250"/>
                  <a:pt x="34035" y="21064"/>
                </a:cubicBezTo>
                <a:cubicBezTo>
                  <a:pt x="33849" y="20831"/>
                  <a:pt x="33685" y="20599"/>
                  <a:pt x="33499" y="20204"/>
                </a:cubicBezTo>
                <a:cubicBezTo>
                  <a:pt x="33313" y="19739"/>
                  <a:pt x="33151" y="19041"/>
                  <a:pt x="32987" y="18343"/>
                </a:cubicBezTo>
                <a:cubicBezTo>
                  <a:pt x="32894" y="17528"/>
                  <a:pt x="32987" y="15853"/>
                  <a:pt x="32965" y="14690"/>
                </a:cubicBezTo>
                <a:cubicBezTo>
                  <a:pt x="33104" y="13458"/>
                  <a:pt x="33127" y="12202"/>
                  <a:pt x="33080" y="10946"/>
                </a:cubicBezTo>
                <a:cubicBezTo>
                  <a:pt x="33034" y="9550"/>
                  <a:pt x="33104" y="8130"/>
                  <a:pt x="32708" y="6758"/>
                </a:cubicBezTo>
                <a:cubicBezTo>
                  <a:pt x="32546" y="6061"/>
                  <a:pt x="32220" y="5432"/>
                  <a:pt x="31895" y="4804"/>
                </a:cubicBezTo>
                <a:cubicBezTo>
                  <a:pt x="31638" y="4361"/>
                  <a:pt x="31452" y="3874"/>
                  <a:pt x="31104" y="3524"/>
                </a:cubicBezTo>
                <a:cubicBezTo>
                  <a:pt x="30475" y="2873"/>
                  <a:pt x="29963" y="2733"/>
                  <a:pt x="29498" y="2128"/>
                </a:cubicBezTo>
                <a:cubicBezTo>
                  <a:pt x="29196" y="1756"/>
                  <a:pt x="28753" y="1594"/>
                  <a:pt x="28359" y="1384"/>
                </a:cubicBezTo>
                <a:cubicBezTo>
                  <a:pt x="28163" y="1276"/>
                  <a:pt x="27988" y="1126"/>
                  <a:pt x="27758" y="1126"/>
                </a:cubicBezTo>
                <a:cubicBezTo>
                  <a:pt x="27741" y="1126"/>
                  <a:pt x="27725" y="1127"/>
                  <a:pt x="27707" y="1129"/>
                </a:cubicBezTo>
                <a:lnTo>
                  <a:pt x="27683" y="1129"/>
                </a:lnTo>
                <a:cubicBezTo>
                  <a:pt x="27538" y="1087"/>
                  <a:pt x="27392" y="1008"/>
                  <a:pt x="27246" y="1008"/>
                </a:cubicBezTo>
                <a:cubicBezTo>
                  <a:pt x="27230" y="1008"/>
                  <a:pt x="27213" y="1009"/>
                  <a:pt x="27196" y="1012"/>
                </a:cubicBezTo>
                <a:cubicBezTo>
                  <a:pt x="27149" y="1012"/>
                  <a:pt x="27125" y="1012"/>
                  <a:pt x="27103" y="989"/>
                </a:cubicBezTo>
                <a:lnTo>
                  <a:pt x="27103" y="989"/>
                </a:lnTo>
                <a:lnTo>
                  <a:pt x="27125" y="1012"/>
                </a:lnTo>
                <a:cubicBezTo>
                  <a:pt x="27103" y="989"/>
                  <a:pt x="27103" y="989"/>
                  <a:pt x="27078" y="989"/>
                </a:cubicBezTo>
                <a:cubicBezTo>
                  <a:pt x="27032" y="965"/>
                  <a:pt x="27032" y="965"/>
                  <a:pt x="27056" y="965"/>
                </a:cubicBezTo>
                <a:cubicBezTo>
                  <a:pt x="26985" y="943"/>
                  <a:pt x="26939" y="896"/>
                  <a:pt x="26870" y="896"/>
                </a:cubicBezTo>
                <a:cubicBezTo>
                  <a:pt x="26851" y="893"/>
                  <a:pt x="26832" y="891"/>
                  <a:pt x="26813" y="891"/>
                </a:cubicBezTo>
                <a:cubicBezTo>
                  <a:pt x="26580" y="891"/>
                  <a:pt x="26386" y="1150"/>
                  <a:pt x="26451" y="1408"/>
                </a:cubicBezTo>
                <a:cubicBezTo>
                  <a:pt x="26498" y="1616"/>
                  <a:pt x="26730" y="1687"/>
                  <a:pt x="26892" y="1756"/>
                </a:cubicBezTo>
                <a:cubicBezTo>
                  <a:pt x="26985" y="1803"/>
                  <a:pt x="27103" y="1827"/>
                  <a:pt x="27196" y="1827"/>
                </a:cubicBezTo>
                <a:cubicBezTo>
                  <a:pt x="28080" y="2525"/>
                  <a:pt x="28939" y="3316"/>
                  <a:pt x="29801" y="4268"/>
                </a:cubicBezTo>
                <a:cubicBezTo>
                  <a:pt x="30382" y="4944"/>
                  <a:pt x="30707" y="5688"/>
                  <a:pt x="30894" y="6688"/>
                </a:cubicBezTo>
                <a:cubicBezTo>
                  <a:pt x="31057" y="7875"/>
                  <a:pt x="30987" y="9736"/>
                  <a:pt x="30871" y="11178"/>
                </a:cubicBezTo>
                <a:cubicBezTo>
                  <a:pt x="30871" y="11992"/>
                  <a:pt x="30754" y="12457"/>
                  <a:pt x="30754" y="13294"/>
                </a:cubicBezTo>
                <a:cubicBezTo>
                  <a:pt x="30707" y="13784"/>
                  <a:pt x="30521" y="14737"/>
                  <a:pt x="30475" y="15459"/>
                </a:cubicBezTo>
                <a:cubicBezTo>
                  <a:pt x="30406" y="16598"/>
                  <a:pt x="30313" y="17714"/>
                  <a:pt x="30242" y="18831"/>
                </a:cubicBezTo>
                <a:cubicBezTo>
                  <a:pt x="30242" y="19436"/>
                  <a:pt x="30266" y="19972"/>
                  <a:pt x="30335" y="20506"/>
                </a:cubicBezTo>
                <a:cubicBezTo>
                  <a:pt x="30034" y="20483"/>
                  <a:pt x="29730" y="20483"/>
                  <a:pt x="29382" y="20459"/>
                </a:cubicBezTo>
                <a:cubicBezTo>
                  <a:pt x="28773" y="20429"/>
                  <a:pt x="28174" y="20391"/>
                  <a:pt x="27572" y="20391"/>
                </a:cubicBezTo>
                <a:cubicBezTo>
                  <a:pt x="27231" y="20391"/>
                  <a:pt x="26889" y="20403"/>
                  <a:pt x="26544" y="20437"/>
                </a:cubicBezTo>
                <a:lnTo>
                  <a:pt x="24240" y="20366"/>
                </a:lnTo>
                <a:cubicBezTo>
                  <a:pt x="23381" y="20366"/>
                  <a:pt x="23170" y="20251"/>
                  <a:pt x="22124" y="20133"/>
                </a:cubicBezTo>
                <a:cubicBezTo>
                  <a:pt x="21961" y="20111"/>
                  <a:pt x="21659" y="20087"/>
                  <a:pt x="21588" y="20065"/>
                </a:cubicBezTo>
                <a:cubicBezTo>
                  <a:pt x="21402" y="20018"/>
                  <a:pt x="21240" y="19947"/>
                  <a:pt x="21054" y="19947"/>
                </a:cubicBezTo>
                <a:cubicBezTo>
                  <a:pt x="20891" y="19901"/>
                  <a:pt x="21030" y="19947"/>
                  <a:pt x="20775" y="19832"/>
                </a:cubicBezTo>
                <a:cubicBezTo>
                  <a:pt x="20589" y="19739"/>
                  <a:pt x="20379" y="19646"/>
                  <a:pt x="20193" y="19529"/>
                </a:cubicBezTo>
                <a:cubicBezTo>
                  <a:pt x="20193" y="19529"/>
                  <a:pt x="20170" y="19529"/>
                  <a:pt x="20170" y="19506"/>
                </a:cubicBezTo>
                <a:cubicBezTo>
                  <a:pt x="20170" y="19494"/>
                  <a:pt x="20169" y="19485"/>
                  <a:pt x="20167" y="19478"/>
                </a:cubicBezTo>
                <a:lnTo>
                  <a:pt x="20167" y="19478"/>
                </a:lnTo>
                <a:cubicBezTo>
                  <a:pt x="20168" y="19479"/>
                  <a:pt x="20169" y="19481"/>
                  <a:pt x="20170" y="19482"/>
                </a:cubicBezTo>
                <a:cubicBezTo>
                  <a:pt x="20007" y="19156"/>
                  <a:pt x="20193" y="18319"/>
                  <a:pt x="20450" y="17785"/>
                </a:cubicBezTo>
                <a:cubicBezTo>
                  <a:pt x="20751" y="17156"/>
                  <a:pt x="21356" y="16575"/>
                  <a:pt x="21706" y="15738"/>
                </a:cubicBezTo>
                <a:cubicBezTo>
                  <a:pt x="22497" y="14063"/>
                  <a:pt x="23241" y="12295"/>
                  <a:pt x="23288" y="10410"/>
                </a:cubicBezTo>
                <a:cubicBezTo>
                  <a:pt x="23170" y="8921"/>
                  <a:pt x="22729" y="7456"/>
                  <a:pt x="22240" y="6315"/>
                </a:cubicBezTo>
                <a:cubicBezTo>
                  <a:pt x="21775" y="5338"/>
                  <a:pt x="21194" y="4408"/>
                  <a:pt x="20775" y="3409"/>
                </a:cubicBezTo>
                <a:cubicBezTo>
                  <a:pt x="20518" y="2850"/>
                  <a:pt x="20193" y="2339"/>
                  <a:pt x="19845" y="1849"/>
                </a:cubicBezTo>
                <a:cubicBezTo>
                  <a:pt x="19612" y="1455"/>
                  <a:pt x="19402" y="1036"/>
                  <a:pt x="19100" y="710"/>
                </a:cubicBezTo>
                <a:cubicBezTo>
                  <a:pt x="18681" y="143"/>
                  <a:pt x="18014" y="31"/>
                  <a:pt x="17375" y="31"/>
                </a:cubicBezTo>
                <a:cubicBezTo>
                  <a:pt x="17306" y="31"/>
                  <a:pt x="17237" y="32"/>
                  <a:pt x="17169" y="35"/>
                </a:cubicBezTo>
                <a:lnTo>
                  <a:pt x="17146" y="35"/>
                </a:lnTo>
                <a:cubicBezTo>
                  <a:pt x="17100" y="35"/>
                  <a:pt x="17053" y="35"/>
                  <a:pt x="17029" y="12"/>
                </a:cubicBezTo>
                <a:cubicBezTo>
                  <a:pt x="17001" y="4"/>
                  <a:pt x="16972" y="0"/>
                  <a:pt x="169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13"/>
          <p:cNvGrpSpPr/>
          <p:nvPr/>
        </p:nvGrpSpPr>
        <p:grpSpPr>
          <a:xfrm>
            <a:off x="1229150" y="4436850"/>
            <a:ext cx="446225" cy="418075"/>
            <a:chOff x="234500" y="4006400"/>
            <a:chExt cx="446225" cy="418075"/>
          </a:xfrm>
        </p:grpSpPr>
        <p:sp>
          <p:nvSpPr>
            <p:cNvPr id="333" name="Google Shape;333;p13"/>
            <p:cNvSpPr/>
            <p:nvPr/>
          </p:nvSpPr>
          <p:spPr>
            <a:xfrm>
              <a:off x="234500" y="4072575"/>
              <a:ext cx="132175" cy="351900"/>
            </a:xfrm>
            <a:custGeom>
              <a:avLst/>
              <a:gdLst/>
              <a:ahLst/>
              <a:cxnLst/>
              <a:rect l="l" t="t" r="r" b="b"/>
              <a:pathLst>
                <a:path w="5287" h="14076" extrusionOk="0">
                  <a:moveTo>
                    <a:pt x="3173" y="0"/>
                  </a:moveTo>
                  <a:cubicBezTo>
                    <a:pt x="3112" y="0"/>
                    <a:pt x="3048" y="18"/>
                    <a:pt x="2983" y="57"/>
                  </a:cubicBezTo>
                  <a:cubicBezTo>
                    <a:pt x="1634" y="593"/>
                    <a:pt x="727" y="1779"/>
                    <a:pt x="2053" y="2919"/>
                  </a:cubicBezTo>
                  <a:cubicBezTo>
                    <a:pt x="2402" y="3245"/>
                    <a:pt x="3193" y="3478"/>
                    <a:pt x="3240" y="3593"/>
                  </a:cubicBezTo>
                  <a:cubicBezTo>
                    <a:pt x="3402" y="3779"/>
                    <a:pt x="3216" y="5128"/>
                    <a:pt x="2635" y="5664"/>
                  </a:cubicBezTo>
                  <a:cubicBezTo>
                    <a:pt x="2170" y="6130"/>
                    <a:pt x="1611" y="6502"/>
                    <a:pt x="1425" y="7175"/>
                  </a:cubicBezTo>
                  <a:cubicBezTo>
                    <a:pt x="1169" y="7827"/>
                    <a:pt x="1286" y="8618"/>
                    <a:pt x="1727" y="9176"/>
                  </a:cubicBezTo>
                  <a:cubicBezTo>
                    <a:pt x="1959" y="9455"/>
                    <a:pt x="2332" y="9595"/>
                    <a:pt x="2657" y="9734"/>
                  </a:cubicBezTo>
                  <a:cubicBezTo>
                    <a:pt x="2704" y="9758"/>
                    <a:pt x="2821" y="9805"/>
                    <a:pt x="2821" y="9805"/>
                  </a:cubicBezTo>
                  <a:cubicBezTo>
                    <a:pt x="3007" y="9898"/>
                    <a:pt x="3216" y="9967"/>
                    <a:pt x="3402" y="10060"/>
                  </a:cubicBezTo>
                  <a:lnTo>
                    <a:pt x="3402" y="10084"/>
                  </a:lnTo>
                  <a:lnTo>
                    <a:pt x="3402" y="10131"/>
                  </a:lnTo>
                  <a:lnTo>
                    <a:pt x="3402" y="10224"/>
                  </a:lnTo>
                  <a:cubicBezTo>
                    <a:pt x="3379" y="10317"/>
                    <a:pt x="3333" y="10572"/>
                    <a:pt x="3309" y="10642"/>
                  </a:cubicBezTo>
                  <a:cubicBezTo>
                    <a:pt x="3286" y="10875"/>
                    <a:pt x="2750" y="11294"/>
                    <a:pt x="2378" y="11874"/>
                  </a:cubicBezTo>
                  <a:cubicBezTo>
                    <a:pt x="2285" y="12014"/>
                    <a:pt x="2146" y="12131"/>
                    <a:pt x="2099" y="12293"/>
                  </a:cubicBezTo>
                  <a:cubicBezTo>
                    <a:pt x="1634" y="11899"/>
                    <a:pt x="1146" y="11456"/>
                    <a:pt x="703" y="11130"/>
                  </a:cubicBezTo>
                  <a:cubicBezTo>
                    <a:pt x="652" y="11104"/>
                    <a:pt x="600" y="11093"/>
                    <a:pt x="551" y="11093"/>
                  </a:cubicBezTo>
                  <a:cubicBezTo>
                    <a:pt x="241" y="11093"/>
                    <a:pt x="1" y="11541"/>
                    <a:pt x="262" y="11781"/>
                  </a:cubicBezTo>
                  <a:cubicBezTo>
                    <a:pt x="982" y="12410"/>
                    <a:pt x="2239" y="13434"/>
                    <a:pt x="2657" y="13829"/>
                  </a:cubicBezTo>
                  <a:cubicBezTo>
                    <a:pt x="2704" y="13899"/>
                    <a:pt x="2728" y="13922"/>
                    <a:pt x="2728" y="13922"/>
                  </a:cubicBezTo>
                  <a:cubicBezTo>
                    <a:pt x="2819" y="14014"/>
                    <a:pt x="2939" y="14076"/>
                    <a:pt x="3077" y="14076"/>
                  </a:cubicBezTo>
                  <a:cubicBezTo>
                    <a:pt x="3114" y="14076"/>
                    <a:pt x="3153" y="14071"/>
                    <a:pt x="3193" y="14061"/>
                  </a:cubicBezTo>
                  <a:cubicBezTo>
                    <a:pt x="3355" y="14015"/>
                    <a:pt x="3448" y="13899"/>
                    <a:pt x="3519" y="13735"/>
                  </a:cubicBezTo>
                  <a:cubicBezTo>
                    <a:pt x="3659" y="13503"/>
                    <a:pt x="3566" y="13620"/>
                    <a:pt x="3845" y="13341"/>
                  </a:cubicBezTo>
                  <a:cubicBezTo>
                    <a:pt x="4031" y="13108"/>
                    <a:pt x="4611" y="12922"/>
                    <a:pt x="5054" y="12526"/>
                  </a:cubicBezTo>
                  <a:cubicBezTo>
                    <a:pt x="5287" y="12247"/>
                    <a:pt x="5054" y="11781"/>
                    <a:pt x="4682" y="11781"/>
                  </a:cubicBezTo>
                  <a:cubicBezTo>
                    <a:pt x="4518" y="11781"/>
                    <a:pt x="4403" y="11874"/>
                    <a:pt x="4263" y="11968"/>
                  </a:cubicBezTo>
                  <a:cubicBezTo>
                    <a:pt x="3914" y="12131"/>
                    <a:pt x="3566" y="12317"/>
                    <a:pt x="3286" y="12572"/>
                  </a:cubicBezTo>
                  <a:cubicBezTo>
                    <a:pt x="3147" y="12690"/>
                    <a:pt x="3007" y="12805"/>
                    <a:pt x="2890" y="12969"/>
                  </a:cubicBezTo>
                  <a:cubicBezTo>
                    <a:pt x="2843" y="12922"/>
                    <a:pt x="2775" y="12876"/>
                    <a:pt x="2704" y="12805"/>
                  </a:cubicBezTo>
                  <a:cubicBezTo>
                    <a:pt x="2983" y="12619"/>
                    <a:pt x="3100" y="12271"/>
                    <a:pt x="3309" y="12038"/>
                  </a:cubicBezTo>
                  <a:cubicBezTo>
                    <a:pt x="3820" y="11502"/>
                    <a:pt x="4193" y="10968"/>
                    <a:pt x="4217" y="10200"/>
                  </a:cubicBezTo>
                  <a:cubicBezTo>
                    <a:pt x="4217" y="9945"/>
                    <a:pt x="4124" y="9665"/>
                    <a:pt x="3938" y="9479"/>
                  </a:cubicBezTo>
                  <a:cubicBezTo>
                    <a:pt x="3752" y="9316"/>
                    <a:pt x="3495" y="9247"/>
                    <a:pt x="3262" y="9129"/>
                  </a:cubicBezTo>
                  <a:cubicBezTo>
                    <a:pt x="2332" y="8688"/>
                    <a:pt x="2309" y="8804"/>
                    <a:pt x="2146" y="8059"/>
                  </a:cubicBezTo>
                  <a:cubicBezTo>
                    <a:pt x="2053" y="7851"/>
                    <a:pt x="2285" y="7153"/>
                    <a:pt x="2449" y="6967"/>
                  </a:cubicBezTo>
                  <a:cubicBezTo>
                    <a:pt x="2775" y="6641"/>
                    <a:pt x="3147" y="6362"/>
                    <a:pt x="3426" y="5990"/>
                  </a:cubicBezTo>
                  <a:cubicBezTo>
                    <a:pt x="3960" y="5199"/>
                    <a:pt x="4450" y="3779"/>
                    <a:pt x="3727" y="2966"/>
                  </a:cubicBezTo>
                  <a:cubicBezTo>
                    <a:pt x="3541" y="2802"/>
                    <a:pt x="3286" y="2733"/>
                    <a:pt x="3076" y="2616"/>
                  </a:cubicBezTo>
                  <a:cubicBezTo>
                    <a:pt x="2635" y="2430"/>
                    <a:pt x="2425" y="2221"/>
                    <a:pt x="2332" y="2128"/>
                  </a:cubicBezTo>
                  <a:cubicBezTo>
                    <a:pt x="2006" y="1546"/>
                    <a:pt x="2216" y="1291"/>
                    <a:pt x="3355" y="733"/>
                  </a:cubicBezTo>
                  <a:cubicBezTo>
                    <a:pt x="3730" y="516"/>
                    <a:pt x="3504" y="0"/>
                    <a:pt x="3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302700" y="4316525"/>
              <a:ext cx="2350" cy="1200"/>
            </a:xfrm>
            <a:custGeom>
              <a:avLst/>
              <a:gdLst/>
              <a:ahLst/>
              <a:cxnLst/>
              <a:rect l="l" t="t" r="r" b="b"/>
              <a:pathLst>
                <a:path w="94" h="48" extrusionOk="0">
                  <a:moveTo>
                    <a:pt x="0" y="0"/>
                  </a:moveTo>
                  <a:lnTo>
                    <a:pt x="0" y="0"/>
                  </a:lnTo>
                  <a:cubicBezTo>
                    <a:pt x="8" y="9"/>
                    <a:pt x="17" y="14"/>
                    <a:pt x="27" y="19"/>
                  </a:cubicBezTo>
                  <a:lnTo>
                    <a:pt x="27" y="19"/>
                  </a:lnTo>
                  <a:cubicBezTo>
                    <a:pt x="19" y="14"/>
                    <a:pt x="11" y="8"/>
                    <a:pt x="0" y="0"/>
                  </a:cubicBezTo>
                  <a:close/>
                  <a:moveTo>
                    <a:pt x="27" y="19"/>
                  </a:moveTo>
                  <a:lnTo>
                    <a:pt x="27" y="19"/>
                  </a:lnTo>
                  <a:cubicBezTo>
                    <a:pt x="69" y="47"/>
                    <a:pt x="73" y="47"/>
                    <a:pt x="93" y="47"/>
                  </a:cubicBezTo>
                  <a:cubicBezTo>
                    <a:pt x="64" y="32"/>
                    <a:pt x="44" y="26"/>
                    <a:pt x="27" y="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392800" y="4049725"/>
              <a:ext cx="137900" cy="317650"/>
            </a:xfrm>
            <a:custGeom>
              <a:avLst/>
              <a:gdLst/>
              <a:ahLst/>
              <a:cxnLst/>
              <a:rect l="l" t="t" r="r" b="b"/>
              <a:pathLst>
                <a:path w="5516" h="12706" extrusionOk="0">
                  <a:moveTo>
                    <a:pt x="2290" y="0"/>
                  </a:moveTo>
                  <a:cubicBezTo>
                    <a:pt x="2201" y="0"/>
                    <a:pt x="2109" y="33"/>
                    <a:pt x="2026" y="111"/>
                  </a:cubicBezTo>
                  <a:cubicBezTo>
                    <a:pt x="1024" y="995"/>
                    <a:pt x="1" y="2693"/>
                    <a:pt x="1467" y="3623"/>
                  </a:cubicBezTo>
                  <a:cubicBezTo>
                    <a:pt x="2119" y="3973"/>
                    <a:pt x="2094" y="3926"/>
                    <a:pt x="2398" y="4392"/>
                  </a:cubicBezTo>
                  <a:lnTo>
                    <a:pt x="2398" y="4414"/>
                  </a:lnTo>
                  <a:cubicBezTo>
                    <a:pt x="2420" y="4438"/>
                    <a:pt x="2420" y="4460"/>
                    <a:pt x="2420" y="4485"/>
                  </a:cubicBezTo>
                  <a:cubicBezTo>
                    <a:pt x="2420" y="4507"/>
                    <a:pt x="2420" y="4507"/>
                    <a:pt x="2444" y="4531"/>
                  </a:cubicBezTo>
                  <a:cubicBezTo>
                    <a:pt x="2444" y="4578"/>
                    <a:pt x="2444" y="4671"/>
                    <a:pt x="2420" y="4740"/>
                  </a:cubicBezTo>
                  <a:cubicBezTo>
                    <a:pt x="2258" y="5322"/>
                    <a:pt x="2212" y="5624"/>
                    <a:pt x="1955" y="5973"/>
                  </a:cubicBezTo>
                  <a:cubicBezTo>
                    <a:pt x="1746" y="6299"/>
                    <a:pt x="1490" y="6601"/>
                    <a:pt x="1350" y="6973"/>
                  </a:cubicBezTo>
                  <a:cubicBezTo>
                    <a:pt x="1257" y="7345"/>
                    <a:pt x="1257" y="7810"/>
                    <a:pt x="1467" y="8160"/>
                  </a:cubicBezTo>
                  <a:cubicBezTo>
                    <a:pt x="1815" y="8741"/>
                    <a:pt x="2932" y="8927"/>
                    <a:pt x="3235" y="9044"/>
                  </a:cubicBezTo>
                  <a:cubicBezTo>
                    <a:pt x="3258" y="9091"/>
                    <a:pt x="3282" y="9113"/>
                    <a:pt x="3211" y="9485"/>
                  </a:cubicBezTo>
                  <a:cubicBezTo>
                    <a:pt x="3096" y="9928"/>
                    <a:pt x="3096" y="9928"/>
                    <a:pt x="2770" y="10393"/>
                  </a:cubicBezTo>
                  <a:cubicBezTo>
                    <a:pt x="2677" y="10533"/>
                    <a:pt x="2584" y="10672"/>
                    <a:pt x="2560" y="10834"/>
                  </a:cubicBezTo>
                  <a:cubicBezTo>
                    <a:pt x="2188" y="10555"/>
                    <a:pt x="1793" y="10300"/>
                    <a:pt x="1421" y="10021"/>
                  </a:cubicBezTo>
                  <a:cubicBezTo>
                    <a:pt x="1353" y="9987"/>
                    <a:pt x="1260" y="9965"/>
                    <a:pt x="1179" y="9965"/>
                  </a:cubicBezTo>
                  <a:cubicBezTo>
                    <a:pt x="1149" y="9965"/>
                    <a:pt x="1120" y="9968"/>
                    <a:pt x="1095" y="9975"/>
                  </a:cubicBezTo>
                  <a:cubicBezTo>
                    <a:pt x="723" y="10068"/>
                    <a:pt x="652" y="10602"/>
                    <a:pt x="978" y="10788"/>
                  </a:cubicBezTo>
                  <a:cubicBezTo>
                    <a:pt x="1793" y="11346"/>
                    <a:pt x="2420" y="11765"/>
                    <a:pt x="2956" y="12277"/>
                  </a:cubicBezTo>
                  <a:cubicBezTo>
                    <a:pt x="2978" y="12323"/>
                    <a:pt x="3072" y="12394"/>
                    <a:pt x="3118" y="12440"/>
                  </a:cubicBezTo>
                  <a:cubicBezTo>
                    <a:pt x="3220" y="12600"/>
                    <a:pt x="3404" y="12705"/>
                    <a:pt x="3578" y="12705"/>
                  </a:cubicBezTo>
                  <a:cubicBezTo>
                    <a:pt x="3683" y="12705"/>
                    <a:pt x="3784" y="12667"/>
                    <a:pt x="3862" y="12580"/>
                  </a:cubicBezTo>
                  <a:cubicBezTo>
                    <a:pt x="4166" y="12115"/>
                    <a:pt x="4259" y="12115"/>
                    <a:pt x="4793" y="11672"/>
                  </a:cubicBezTo>
                  <a:cubicBezTo>
                    <a:pt x="4864" y="11625"/>
                    <a:pt x="5165" y="11417"/>
                    <a:pt x="5236" y="11346"/>
                  </a:cubicBezTo>
                  <a:cubicBezTo>
                    <a:pt x="5468" y="11184"/>
                    <a:pt x="5515" y="10788"/>
                    <a:pt x="5258" y="10626"/>
                  </a:cubicBezTo>
                  <a:cubicBezTo>
                    <a:pt x="5184" y="10559"/>
                    <a:pt x="5100" y="10531"/>
                    <a:pt x="5016" y="10531"/>
                  </a:cubicBezTo>
                  <a:cubicBezTo>
                    <a:pt x="4865" y="10531"/>
                    <a:pt x="4712" y="10622"/>
                    <a:pt x="4607" y="10741"/>
                  </a:cubicBezTo>
                  <a:cubicBezTo>
                    <a:pt x="4445" y="10834"/>
                    <a:pt x="4281" y="10952"/>
                    <a:pt x="4142" y="11067"/>
                  </a:cubicBezTo>
                  <a:cubicBezTo>
                    <a:pt x="3933" y="11253"/>
                    <a:pt x="3701" y="11417"/>
                    <a:pt x="3514" y="11603"/>
                  </a:cubicBezTo>
                  <a:cubicBezTo>
                    <a:pt x="3397" y="11510"/>
                    <a:pt x="3282" y="11393"/>
                    <a:pt x="3142" y="11300"/>
                  </a:cubicBezTo>
                  <a:cubicBezTo>
                    <a:pt x="3165" y="11300"/>
                    <a:pt x="3189" y="11300"/>
                    <a:pt x="3189" y="11277"/>
                  </a:cubicBezTo>
                  <a:cubicBezTo>
                    <a:pt x="3397" y="11184"/>
                    <a:pt x="3421" y="10927"/>
                    <a:pt x="3561" y="10766"/>
                  </a:cubicBezTo>
                  <a:cubicBezTo>
                    <a:pt x="3980" y="10183"/>
                    <a:pt x="4259" y="9346"/>
                    <a:pt x="3955" y="8648"/>
                  </a:cubicBezTo>
                  <a:cubicBezTo>
                    <a:pt x="3794" y="8322"/>
                    <a:pt x="3421" y="8229"/>
                    <a:pt x="3096" y="8160"/>
                  </a:cubicBezTo>
                  <a:cubicBezTo>
                    <a:pt x="2653" y="8067"/>
                    <a:pt x="2374" y="7903"/>
                    <a:pt x="2258" y="7810"/>
                  </a:cubicBezTo>
                  <a:lnTo>
                    <a:pt x="2165" y="7717"/>
                  </a:lnTo>
                  <a:lnTo>
                    <a:pt x="2165" y="7695"/>
                  </a:lnTo>
                  <a:cubicBezTo>
                    <a:pt x="2141" y="7648"/>
                    <a:pt x="2141" y="7624"/>
                    <a:pt x="2119" y="7578"/>
                  </a:cubicBezTo>
                  <a:lnTo>
                    <a:pt x="2119" y="7298"/>
                  </a:lnTo>
                  <a:cubicBezTo>
                    <a:pt x="2165" y="7159"/>
                    <a:pt x="2141" y="7230"/>
                    <a:pt x="2305" y="6950"/>
                  </a:cubicBezTo>
                  <a:cubicBezTo>
                    <a:pt x="2653" y="6439"/>
                    <a:pt x="3025" y="5903"/>
                    <a:pt x="3118" y="5276"/>
                  </a:cubicBezTo>
                  <a:cubicBezTo>
                    <a:pt x="3258" y="4926"/>
                    <a:pt x="3304" y="4531"/>
                    <a:pt x="3189" y="4159"/>
                  </a:cubicBezTo>
                  <a:cubicBezTo>
                    <a:pt x="3025" y="3833"/>
                    <a:pt x="2792" y="3508"/>
                    <a:pt x="2513" y="3275"/>
                  </a:cubicBezTo>
                  <a:cubicBezTo>
                    <a:pt x="2026" y="2972"/>
                    <a:pt x="1700" y="2856"/>
                    <a:pt x="1653" y="2717"/>
                  </a:cubicBezTo>
                  <a:cubicBezTo>
                    <a:pt x="1304" y="2112"/>
                    <a:pt x="1746" y="1507"/>
                    <a:pt x="2584" y="670"/>
                  </a:cubicBezTo>
                  <a:cubicBezTo>
                    <a:pt x="2873" y="398"/>
                    <a:pt x="2601" y="0"/>
                    <a:pt x="22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548675" y="4006400"/>
              <a:ext cx="132050" cy="327900"/>
            </a:xfrm>
            <a:custGeom>
              <a:avLst/>
              <a:gdLst/>
              <a:ahLst/>
              <a:cxnLst/>
              <a:rect l="l" t="t" r="r" b="b"/>
              <a:pathLst>
                <a:path w="5282" h="13116" extrusionOk="0">
                  <a:moveTo>
                    <a:pt x="5118" y="11285"/>
                  </a:moveTo>
                  <a:cubicBezTo>
                    <a:pt x="5119" y="11285"/>
                    <a:pt x="5100" y="11301"/>
                    <a:pt x="5044" y="11344"/>
                  </a:cubicBezTo>
                  <a:lnTo>
                    <a:pt x="5044" y="11344"/>
                  </a:lnTo>
                  <a:cubicBezTo>
                    <a:pt x="5080" y="11312"/>
                    <a:pt x="5116" y="11285"/>
                    <a:pt x="5118" y="11285"/>
                  </a:cubicBezTo>
                  <a:close/>
                  <a:moveTo>
                    <a:pt x="2205" y="0"/>
                  </a:moveTo>
                  <a:cubicBezTo>
                    <a:pt x="2114" y="0"/>
                    <a:pt x="2018" y="36"/>
                    <a:pt x="1932" y="123"/>
                  </a:cubicBezTo>
                  <a:cubicBezTo>
                    <a:pt x="955" y="960"/>
                    <a:pt x="0" y="2077"/>
                    <a:pt x="47" y="3448"/>
                  </a:cubicBezTo>
                  <a:cubicBezTo>
                    <a:pt x="47" y="3798"/>
                    <a:pt x="117" y="4146"/>
                    <a:pt x="372" y="4379"/>
                  </a:cubicBezTo>
                  <a:cubicBezTo>
                    <a:pt x="1048" y="5008"/>
                    <a:pt x="1815" y="5101"/>
                    <a:pt x="2233" y="5682"/>
                  </a:cubicBezTo>
                  <a:cubicBezTo>
                    <a:pt x="2351" y="5914"/>
                    <a:pt x="2513" y="5961"/>
                    <a:pt x="2118" y="6543"/>
                  </a:cubicBezTo>
                  <a:cubicBezTo>
                    <a:pt x="2047" y="6612"/>
                    <a:pt x="1908" y="6776"/>
                    <a:pt x="1839" y="6822"/>
                  </a:cubicBezTo>
                  <a:cubicBezTo>
                    <a:pt x="1839" y="6845"/>
                    <a:pt x="1815" y="6845"/>
                    <a:pt x="1815" y="6845"/>
                  </a:cubicBezTo>
                  <a:cubicBezTo>
                    <a:pt x="1163" y="7195"/>
                    <a:pt x="583" y="8032"/>
                    <a:pt x="908" y="8777"/>
                  </a:cubicBezTo>
                  <a:cubicBezTo>
                    <a:pt x="1163" y="9661"/>
                    <a:pt x="2513" y="9707"/>
                    <a:pt x="2723" y="9822"/>
                  </a:cubicBezTo>
                  <a:lnTo>
                    <a:pt x="2745" y="9847"/>
                  </a:lnTo>
                  <a:cubicBezTo>
                    <a:pt x="2769" y="9869"/>
                    <a:pt x="2792" y="9915"/>
                    <a:pt x="2816" y="9962"/>
                  </a:cubicBezTo>
                  <a:lnTo>
                    <a:pt x="2816" y="9986"/>
                  </a:lnTo>
                  <a:cubicBezTo>
                    <a:pt x="2838" y="10055"/>
                    <a:pt x="2862" y="10102"/>
                    <a:pt x="2769" y="10451"/>
                  </a:cubicBezTo>
                  <a:lnTo>
                    <a:pt x="2745" y="10474"/>
                  </a:lnTo>
                  <a:lnTo>
                    <a:pt x="2676" y="10613"/>
                  </a:lnTo>
                  <a:cubicBezTo>
                    <a:pt x="2537" y="10799"/>
                    <a:pt x="2326" y="10917"/>
                    <a:pt x="2140" y="11079"/>
                  </a:cubicBezTo>
                  <a:cubicBezTo>
                    <a:pt x="1861" y="10870"/>
                    <a:pt x="1560" y="10684"/>
                    <a:pt x="1303" y="10451"/>
                  </a:cubicBezTo>
                  <a:cubicBezTo>
                    <a:pt x="1107" y="10334"/>
                    <a:pt x="929" y="10151"/>
                    <a:pt x="697" y="10151"/>
                  </a:cubicBezTo>
                  <a:cubicBezTo>
                    <a:pt x="653" y="10151"/>
                    <a:pt x="607" y="10157"/>
                    <a:pt x="559" y="10172"/>
                  </a:cubicBezTo>
                  <a:cubicBezTo>
                    <a:pt x="186" y="10265"/>
                    <a:pt x="93" y="10846"/>
                    <a:pt x="465" y="11032"/>
                  </a:cubicBezTo>
                  <a:cubicBezTo>
                    <a:pt x="1141" y="11497"/>
                    <a:pt x="1932" y="12080"/>
                    <a:pt x="2094" y="12312"/>
                  </a:cubicBezTo>
                  <a:cubicBezTo>
                    <a:pt x="2202" y="12461"/>
                    <a:pt x="2269" y="12631"/>
                    <a:pt x="2387" y="12784"/>
                  </a:cubicBezTo>
                  <a:lnTo>
                    <a:pt x="2387" y="12784"/>
                  </a:lnTo>
                  <a:cubicBezTo>
                    <a:pt x="2370" y="12764"/>
                    <a:pt x="2361" y="12754"/>
                    <a:pt x="2359" y="12754"/>
                  </a:cubicBezTo>
                  <a:cubicBezTo>
                    <a:pt x="2355" y="12754"/>
                    <a:pt x="2380" y="12793"/>
                    <a:pt x="2420" y="12847"/>
                  </a:cubicBezTo>
                  <a:cubicBezTo>
                    <a:pt x="2594" y="13038"/>
                    <a:pt x="2752" y="13116"/>
                    <a:pt x="2902" y="13116"/>
                  </a:cubicBezTo>
                  <a:cubicBezTo>
                    <a:pt x="3153" y="13116"/>
                    <a:pt x="3382" y="12900"/>
                    <a:pt x="3629" y="12638"/>
                  </a:cubicBezTo>
                  <a:cubicBezTo>
                    <a:pt x="3908" y="12359"/>
                    <a:pt x="4234" y="12080"/>
                    <a:pt x="4560" y="11823"/>
                  </a:cubicBezTo>
                  <a:cubicBezTo>
                    <a:pt x="4630" y="11754"/>
                    <a:pt x="4723" y="11683"/>
                    <a:pt x="4746" y="11637"/>
                  </a:cubicBezTo>
                  <a:cubicBezTo>
                    <a:pt x="4858" y="11548"/>
                    <a:pt x="4925" y="11439"/>
                    <a:pt x="5033" y="11328"/>
                  </a:cubicBezTo>
                  <a:lnTo>
                    <a:pt x="5033" y="11328"/>
                  </a:lnTo>
                  <a:cubicBezTo>
                    <a:pt x="5016" y="11346"/>
                    <a:pt x="5003" y="11363"/>
                    <a:pt x="5003" y="11382"/>
                  </a:cubicBezTo>
                  <a:cubicBezTo>
                    <a:pt x="5012" y="11372"/>
                    <a:pt x="5022" y="11363"/>
                    <a:pt x="5033" y="11353"/>
                  </a:cubicBezTo>
                  <a:lnTo>
                    <a:pt x="5033" y="11353"/>
                  </a:lnTo>
                  <a:cubicBezTo>
                    <a:pt x="5192" y="11258"/>
                    <a:pt x="5281" y="11053"/>
                    <a:pt x="5258" y="10870"/>
                  </a:cubicBezTo>
                  <a:cubicBezTo>
                    <a:pt x="5242" y="10633"/>
                    <a:pt x="5013" y="10482"/>
                    <a:pt x="4787" y="10482"/>
                  </a:cubicBezTo>
                  <a:cubicBezTo>
                    <a:pt x="4679" y="10482"/>
                    <a:pt x="4573" y="10516"/>
                    <a:pt x="4491" y="10591"/>
                  </a:cubicBezTo>
                  <a:cubicBezTo>
                    <a:pt x="4094" y="10917"/>
                    <a:pt x="4234" y="10917"/>
                    <a:pt x="3886" y="11172"/>
                  </a:cubicBezTo>
                  <a:cubicBezTo>
                    <a:pt x="3583" y="11451"/>
                    <a:pt x="3304" y="11754"/>
                    <a:pt x="3024" y="12033"/>
                  </a:cubicBezTo>
                  <a:cubicBezTo>
                    <a:pt x="2955" y="11916"/>
                    <a:pt x="2909" y="11823"/>
                    <a:pt x="2862" y="11801"/>
                  </a:cubicBezTo>
                  <a:lnTo>
                    <a:pt x="2862" y="11776"/>
                  </a:lnTo>
                  <a:cubicBezTo>
                    <a:pt x="2931" y="11708"/>
                    <a:pt x="3002" y="11637"/>
                    <a:pt x="3071" y="11590"/>
                  </a:cubicBezTo>
                  <a:cubicBezTo>
                    <a:pt x="3769" y="11056"/>
                    <a:pt x="4072" y="9915"/>
                    <a:pt x="3443" y="9218"/>
                  </a:cubicBezTo>
                  <a:cubicBezTo>
                    <a:pt x="2955" y="8730"/>
                    <a:pt x="2490" y="8892"/>
                    <a:pt x="2072" y="8730"/>
                  </a:cubicBezTo>
                  <a:cubicBezTo>
                    <a:pt x="2025" y="8706"/>
                    <a:pt x="1908" y="8637"/>
                    <a:pt x="1839" y="8590"/>
                  </a:cubicBezTo>
                  <a:cubicBezTo>
                    <a:pt x="1675" y="8334"/>
                    <a:pt x="1699" y="8334"/>
                    <a:pt x="1746" y="8194"/>
                  </a:cubicBezTo>
                  <a:lnTo>
                    <a:pt x="1768" y="8172"/>
                  </a:lnTo>
                  <a:cubicBezTo>
                    <a:pt x="1954" y="7846"/>
                    <a:pt x="1861" y="7939"/>
                    <a:pt x="2094" y="7729"/>
                  </a:cubicBezTo>
                  <a:cubicBezTo>
                    <a:pt x="2490" y="7496"/>
                    <a:pt x="2838" y="7148"/>
                    <a:pt x="3049" y="6705"/>
                  </a:cubicBezTo>
                  <a:cubicBezTo>
                    <a:pt x="3979" y="4937"/>
                    <a:pt x="1234" y="4217"/>
                    <a:pt x="884" y="3774"/>
                  </a:cubicBezTo>
                  <a:cubicBezTo>
                    <a:pt x="583" y="3054"/>
                    <a:pt x="1256" y="1612"/>
                    <a:pt x="2490" y="681"/>
                  </a:cubicBezTo>
                  <a:cubicBezTo>
                    <a:pt x="2757" y="395"/>
                    <a:pt x="2505" y="0"/>
                    <a:pt x="22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" name="Google Shape;337;p13"/>
          <p:cNvSpPr/>
          <p:nvPr/>
        </p:nvSpPr>
        <p:spPr>
          <a:xfrm>
            <a:off x="8430900" y="4393867"/>
            <a:ext cx="873569" cy="239979"/>
          </a:xfrm>
          <a:custGeom>
            <a:avLst/>
            <a:gdLst/>
            <a:ahLst/>
            <a:cxnLst/>
            <a:rect l="l" t="t" r="r" b="b"/>
            <a:pathLst>
              <a:path w="14528" h="3991" extrusionOk="0">
                <a:moveTo>
                  <a:pt x="8099" y="1"/>
                </a:moveTo>
                <a:cubicBezTo>
                  <a:pt x="7943" y="1"/>
                  <a:pt x="7782" y="46"/>
                  <a:pt x="7637" y="108"/>
                </a:cubicBezTo>
                <a:cubicBezTo>
                  <a:pt x="7236" y="266"/>
                  <a:pt x="6992" y="652"/>
                  <a:pt x="6734" y="982"/>
                </a:cubicBezTo>
                <a:cubicBezTo>
                  <a:pt x="6548" y="1225"/>
                  <a:pt x="6348" y="1455"/>
                  <a:pt x="6161" y="1699"/>
                </a:cubicBezTo>
                <a:cubicBezTo>
                  <a:pt x="6075" y="1842"/>
                  <a:pt x="5960" y="1999"/>
                  <a:pt x="5861" y="2142"/>
                </a:cubicBezTo>
                <a:cubicBezTo>
                  <a:pt x="5832" y="1598"/>
                  <a:pt x="5660" y="1011"/>
                  <a:pt x="5173" y="710"/>
                </a:cubicBezTo>
                <a:cubicBezTo>
                  <a:pt x="5068" y="645"/>
                  <a:pt x="4964" y="617"/>
                  <a:pt x="4861" y="617"/>
                </a:cubicBezTo>
                <a:cubicBezTo>
                  <a:pt x="4489" y="617"/>
                  <a:pt x="4145" y="981"/>
                  <a:pt x="3897" y="1240"/>
                </a:cubicBezTo>
                <a:cubicBezTo>
                  <a:pt x="3554" y="1598"/>
                  <a:pt x="3225" y="1957"/>
                  <a:pt x="2895" y="2300"/>
                </a:cubicBezTo>
                <a:cubicBezTo>
                  <a:pt x="2766" y="2444"/>
                  <a:pt x="2522" y="2687"/>
                  <a:pt x="2394" y="2830"/>
                </a:cubicBezTo>
                <a:cubicBezTo>
                  <a:pt x="2336" y="2715"/>
                  <a:pt x="2308" y="2601"/>
                  <a:pt x="2236" y="2515"/>
                </a:cubicBezTo>
                <a:cubicBezTo>
                  <a:pt x="2107" y="2343"/>
                  <a:pt x="1907" y="2243"/>
                  <a:pt x="1691" y="2186"/>
                </a:cubicBezTo>
                <a:cubicBezTo>
                  <a:pt x="1662" y="2182"/>
                  <a:pt x="1634" y="2180"/>
                  <a:pt x="1607" y="2180"/>
                </a:cubicBezTo>
                <a:cubicBezTo>
                  <a:pt x="1142" y="2180"/>
                  <a:pt x="860" y="2734"/>
                  <a:pt x="602" y="3059"/>
                </a:cubicBezTo>
                <a:cubicBezTo>
                  <a:pt x="402" y="3361"/>
                  <a:pt x="201" y="3676"/>
                  <a:pt x="1" y="3991"/>
                </a:cubicBezTo>
                <a:lnTo>
                  <a:pt x="12579" y="3991"/>
                </a:lnTo>
                <a:cubicBezTo>
                  <a:pt x="12652" y="3962"/>
                  <a:pt x="12723" y="3919"/>
                  <a:pt x="12795" y="3890"/>
                </a:cubicBezTo>
                <a:cubicBezTo>
                  <a:pt x="13167" y="3718"/>
                  <a:pt x="13439" y="3403"/>
                  <a:pt x="13712" y="3116"/>
                </a:cubicBezTo>
                <a:cubicBezTo>
                  <a:pt x="13970" y="2816"/>
                  <a:pt x="14213" y="2515"/>
                  <a:pt x="14327" y="2129"/>
                </a:cubicBezTo>
                <a:cubicBezTo>
                  <a:pt x="14528" y="1712"/>
                  <a:pt x="14356" y="1455"/>
                  <a:pt x="13897" y="1397"/>
                </a:cubicBezTo>
                <a:cubicBezTo>
                  <a:pt x="13854" y="1394"/>
                  <a:pt x="13811" y="1393"/>
                  <a:pt x="13768" y="1393"/>
                </a:cubicBezTo>
                <a:cubicBezTo>
                  <a:pt x="13019" y="1393"/>
                  <a:pt x="12361" y="1853"/>
                  <a:pt x="11792" y="2300"/>
                </a:cubicBezTo>
                <a:cubicBezTo>
                  <a:pt x="11634" y="2415"/>
                  <a:pt x="11477" y="2572"/>
                  <a:pt x="11362" y="2673"/>
                </a:cubicBezTo>
                <a:cubicBezTo>
                  <a:pt x="11347" y="2415"/>
                  <a:pt x="11362" y="2214"/>
                  <a:pt x="11233" y="1913"/>
                </a:cubicBezTo>
                <a:cubicBezTo>
                  <a:pt x="11190" y="1785"/>
                  <a:pt x="11104" y="1655"/>
                  <a:pt x="10975" y="1598"/>
                </a:cubicBezTo>
                <a:cubicBezTo>
                  <a:pt x="10893" y="1570"/>
                  <a:pt x="10811" y="1558"/>
                  <a:pt x="10729" y="1558"/>
                </a:cubicBezTo>
                <a:cubicBezTo>
                  <a:pt x="10478" y="1558"/>
                  <a:pt x="10228" y="1666"/>
                  <a:pt x="10001" y="1741"/>
                </a:cubicBezTo>
                <a:cubicBezTo>
                  <a:pt x="9643" y="1827"/>
                  <a:pt x="9256" y="2157"/>
                  <a:pt x="8998" y="2343"/>
                </a:cubicBezTo>
                <a:cubicBezTo>
                  <a:pt x="8998" y="2257"/>
                  <a:pt x="8998" y="2157"/>
                  <a:pt x="9013" y="2014"/>
                </a:cubicBezTo>
                <a:cubicBezTo>
                  <a:pt x="9099" y="1384"/>
                  <a:pt x="9055" y="624"/>
                  <a:pt x="8554" y="194"/>
                </a:cubicBezTo>
                <a:cubicBezTo>
                  <a:pt x="8428" y="53"/>
                  <a:pt x="8267" y="1"/>
                  <a:pt x="80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3"/>
          <p:cNvSpPr/>
          <p:nvPr/>
        </p:nvSpPr>
        <p:spPr>
          <a:xfrm>
            <a:off x="8264525" y="699843"/>
            <a:ext cx="1206321" cy="603024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9" name="Google Shape;339;p13"/>
          <p:cNvGrpSpPr/>
          <p:nvPr/>
        </p:nvGrpSpPr>
        <p:grpSpPr>
          <a:xfrm>
            <a:off x="-106700" y="2538214"/>
            <a:ext cx="873593" cy="1179799"/>
            <a:chOff x="-106700" y="2538214"/>
            <a:chExt cx="873593" cy="1179799"/>
          </a:xfrm>
        </p:grpSpPr>
        <p:sp>
          <p:nvSpPr>
            <p:cNvPr id="340" name="Google Shape;340;p13"/>
            <p:cNvSpPr/>
            <p:nvPr/>
          </p:nvSpPr>
          <p:spPr>
            <a:xfrm>
              <a:off x="-106700" y="2538214"/>
              <a:ext cx="873593" cy="436698"/>
            </a:xfrm>
            <a:custGeom>
              <a:avLst/>
              <a:gdLst/>
              <a:ahLst/>
              <a:cxnLst/>
              <a:rect l="l" t="t" r="r" b="b"/>
              <a:pathLst>
                <a:path w="30973" h="15483" extrusionOk="0">
                  <a:moveTo>
                    <a:pt x="9259" y="0"/>
                  </a:moveTo>
                  <a:cubicBezTo>
                    <a:pt x="9166" y="0"/>
                    <a:pt x="9075" y="7"/>
                    <a:pt x="8988" y="19"/>
                  </a:cubicBezTo>
                  <a:cubicBezTo>
                    <a:pt x="8537" y="100"/>
                    <a:pt x="8133" y="502"/>
                    <a:pt x="7779" y="856"/>
                  </a:cubicBezTo>
                  <a:cubicBezTo>
                    <a:pt x="7232" y="1421"/>
                    <a:pt x="6684" y="2016"/>
                    <a:pt x="6233" y="2742"/>
                  </a:cubicBezTo>
                  <a:cubicBezTo>
                    <a:pt x="5814" y="3418"/>
                    <a:pt x="5380" y="4045"/>
                    <a:pt x="4944" y="4706"/>
                  </a:cubicBezTo>
                  <a:cubicBezTo>
                    <a:pt x="4860" y="4580"/>
                    <a:pt x="4752" y="4490"/>
                    <a:pt x="4588" y="4490"/>
                  </a:cubicBezTo>
                  <a:cubicBezTo>
                    <a:pt x="4563" y="4490"/>
                    <a:pt x="4537" y="4492"/>
                    <a:pt x="4510" y="4496"/>
                  </a:cubicBezTo>
                  <a:cubicBezTo>
                    <a:pt x="3914" y="4642"/>
                    <a:pt x="3479" y="5302"/>
                    <a:pt x="2996" y="5785"/>
                  </a:cubicBezTo>
                  <a:cubicBezTo>
                    <a:pt x="2577" y="6365"/>
                    <a:pt x="2255" y="7041"/>
                    <a:pt x="1884" y="7686"/>
                  </a:cubicBezTo>
                  <a:cubicBezTo>
                    <a:pt x="1386" y="8555"/>
                    <a:pt x="935" y="9457"/>
                    <a:pt x="612" y="10473"/>
                  </a:cubicBezTo>
                  <a:cubicBezTo>
                    <a:pt x="338" y="11310"/>
                    <a:pt x="0" y="12260"/>
                    <a:pt x="274" y="13162"/>
                  </a:cubicBezTo>
                  <a:cubicBezTo>
                    <a:pt x="402" y="13662"/>
                    <a:pt x="757" y="13967"/>
                    <a:pt x="1079" y="14192"/>
                  </a:cubicBezTo>
                  <a:cubicBezTo>
                    <a:pt x="1530" y="14467"/>
                    <a:pt x="1998" y="14531"/>
                    <a:pt x="2400" y="14660"/>
                  </a:cubicBezTo>
                  <a:cubicBezTo>
                    <a:pt x="2585" y="14691"/>
                    <a:pt x="3185" y="14870"/>
                    <a:pt x="3447" y="14870"/>
                  </a:cubicBezTo>
                  <a:cubicBezTo>
                    <a:pt x="3459" y="14870"/>
                    <a:pt x="3469" y="14870"/>
                    <a:pt x="3479" y="14869"/>
                  </a:cubicBezTo>
                  <a:cubicBezTo>
                    <a:pt x="3763" y="14943"/>
                    <a:pt x="4010" y="14998"/>
                    <a:pt x="4350" y="14998"/>
                  </a:cubicBezTo>
                  <a:cubicBezTo>
                    <a:pt x="4453" y="14998"/>
                    <a:pt x="4564" y="14993"/>
                    <a:pt x="4687" y="14982"/>
                  </a:cubicBezTo>
                  <a:cubicBezTo>
                    <a:pt x="5992" y="14869"/>
                    <a:pt x="7313" y="14853"/>
                    <a:pt x="8617" y="14837"/>
                  </a:cubicBezTo>
                  <a:cubicBezTo>
                    <a:pt x="9330" y="14786"/>
                    <a:pt x="10101" y="14755"/>
                    <a:pt x="10885" y="14755"/>
                  </a:cubicBezTo>
                  <a:cubicBezTo>
                    <a:pt x="11341" y="14755"/>
                    <a:pt x="11801" y="14765"/>
                    <a:pt x="12257" y="14789"/>
                  </a:cubicBezTo>
                  <a:cubicBezTo>
                    <a:pt x="12869" y="14817"/>
                    <a:pt x="13480" y="15009"/>
                    <a:pt x="14092" y="15009"/>
                  </a:cubicBezTo>
                  <a:cubicBezTo>
                    <a:pt x="14173" y="15009"/>
                    <a:pt x="14254" y="15005"/>
                    <a:pt x="14335" y="14998"/>
                  </a:cubicBezTo>
                  <a:cubicBezTo>
                    <a:pt x="14654" y="14935"/>
                    <a:pt x="15001" y="14911"/>
                    <a:pt x="15364" y="14911"/>
                  </a:cubicBezTo>
                  <a:cubicBezTo>
                    <a:pt x="16117" y="14911"/>
                    <a:pt x="16934" y="15014"/>
                    <a:pt x="17685" y="15079"/>
                  </a:cubicBezTo>
                  <a:cubicBezTo>
                    <a:pt x="17754" y="15077"/>
                    <a:pt x="17823" y="15076"/>
                    <a:pt x="17892" y="15076"/>
                  </a:cubicBezTo>
                  <a:cubicBezTo>
                    <a:pt x="19078" y="15076"/>
                    <a:pt x="20249" y="15327"/>
                    <a:pt x="21422" y="15449"/>
                  </a:cubicBezTo>
                  <a:cubicBezTo>
                    <a:pt x="21730" y="15472"/>
                    <a:pt x="22038" y="15482"/>
                    <a:pt x="22345" y="15482"/>
                  </a:cubicBezTo>
                  <a:cubicBezTo>
                    <a:pt x="22906" y="15482"/>
                    <a:pt x="23463" y="15447"/>
                    <a:pt x="24014" y="15384"/>
                  </a:cubicBezTo>
                  <a:cubicBezTo>
                    <a:pt x="24933" y="15320"/>
                    <a:pt x="25867" y="15240"/>
                    <a:pt x="26785" y="15159"/>
                  </a:cubicBezTo>
                  <a:cubicBezTo>
                    <a:pt x="27574" y="15127"/>
                    <a:pt x="28380" y="14901"/>
                    <a:pt x="29088" y="14338"/>
                  </a:cubicBezTo>
                  <a:cubicBezTo>
                    <a:pt x="29668" y="13919"/>
                    <a:pt x="30151" y="13290"/>
                    <a:pt x="30506" y="12534"/>
                  </a:cubicBezTo>
                  <a:cubicBezTo>
                    <a:pt x="30747" y="12051"/>
                    <a:pt x="30972" y="11454"/>
                    <a:pt x="30925" y="10859"/>
                  </a:cubicBezTo>
                  <a:cubicBezTo>
                    <a:pt x="30689" y="9945"/>
                    <a:pt x="29940" y="9544"/>
                    <a:pt x="29271" y="9544"/>
                  </a:cubicBezTo>
                  <a:cubicBezTo>
                    <a:pt x="29209" y="9544"/>
                    <a:pt x="29148" y="9547"/>
                    <a:pt x="29088" y="9554"/>
                  </a:cubicBezTo>
                  <a:cubicBezTo>
                    <a:pt x="28331" y="9618"/>
                    <a:pt x="27590" y="9876"/>
                    <a:pt x="26881" y="10247"/>
                  </a:cubicBezTo>
                  <a:cubicBezTo>
                    <a:pt x="26447" y="10488"/>
                    <a:pt x="26011" y="10875"/>
                    <a:pt x="25642" y="11068"/>
                  </a:cubicBezTo>
                  <a:cubicBezTo>
                    <a:pt x="25818" y="10601"/>
                    <a:pt x="25996" y="10134"/>
                    <a:pt x="26173" y="9683"/>
                  </a:cubicBezTo>
                  <a:cubicBezTo>
                    <a:pt x="26447" y="8942"/>
                    <a:pt x="26623" y="8136"/>
                    <a:pt x="26785" y="7348"/>
                  </a:cubicBezTo>
                  <a:cubicBezTo>
                    <a:pt x="26881" y="6751"/>
                    <a:pt x="26995" y="6043"/>
                    <a:pt x="26769" y="5512"/>
                  </a:cubicBezTo>
                  <a:cubicBezTo>
                    <a:pt x="26469" y="5083"/>
                    <a:pt x="26080" y="4933"/>
                    <a:pt x="25668" y="4933"/>
                  </a:cubicBezTo>
                  <a:cubicBezTo>
                    <a:pt x="25152" y="4933"/>
                    <a:pt x="24600" y="5168"/>
                    <a:pt x="24143" y="5383"/>
                  </a:cubicBezTo>
                  <a:cubicBezTo>
                    <a:pt x="22936" y="5946"/>
                    <a:pt x="21905" y="6977"/>
                    <a:pt x="20842" y="7943"/>
                  </a:cubicBezTo>
                  <a:cubicBezTo>
                    <a:pt x="20971" y="7524"/>
                    <a:pt x="21067" y="7106"/>
                    <a:pt x="21100" y="6655"/>
                  </a:cubicBezTo>
                  <a:cubicBezTo>
                    <a:pt x="21276" y="5334"/>
                    <a:pt x="20778" y="4191"/>
                    <a:pt x="19827" y="3933"/>
                  </a:cubicBezTo>
                  <a:cubicBezTo>
                    <a:pt x="19722" y="3904"/>
                    <a:pt x="19616" y="3891"/>
                    <a:pt x="19508" y="3891"/>
                  </a:cubicBezTo>
                  <a:cubicBezTo>
                    <a:pt x="18791" y="3891"/>
                    <a:pt x="18034" y="4496"/>
                    <a:pt x="17460" y="5029"/>
                  </a:cubicBezTo>
                  <a:cubicBezTo>
                    <a:pt x="16865" y="5558"/>
                    <a:pt x="16255" y="6007"/>
                    <a:pt x="15677" y="6569"/>
                  </a:cubicBezTo>
                  <a:lnTo>
                    <a:pt x="15677" y="6569"/>
                  </a:lnTo>
                  <a:cubicBezTo>
                    <a:pt x="15640" y="6597"/>
                    <a:pt x="15532" y="6681"/>
                    <a:pt x="15510" y="6704"/>
                  </a:cubicBezTo>
                  <a:cubicBezTo>
                    <a:pt x="15495" y="6704"/>
                    <a:pt x="15478" y="6719"/>
                    <a:pt x="15462" y="6719"/>
                  </a:cubicBezTo>
                  <a:cubicBezTo>
                    <a:pt x="15510" y="6526"/>
                    <a:pt x="15591" y="5978"/>
                    <a:pt x="15671" y="5576"/>
                  </a:cubicBezTo>
                  <a:cubicBezTo>
                    <a:pt x="16039" y="3557"/>
                    <a:pt x="15655" y="2912"/>
                    <a:pt x="14982" y="2912"/>
                  </a:cubicBezTo>
                  <a:cubicBezTo>
                    <a:pt x="14210" y="2912"/>
                    <a:pt x="13059" y="3758"/>
                    <a:pt x="12224" y="4352"/>
                  </a:cubicBezTo>
                  <a:cubicBezTo>
                    <a:pt x="11533" y="5029"/>
                    <a:pt x="11000" y="5576"/>
                    <a:pt x="10324" y="6188"/>
                  </a:cubicBezTo>
                  <a:cubicBezTo>
                    <a:pt x="10051" y="6446"/>
                    <a:pt x="9600" y="6865"/>
                    <a:pt x="9454" y="6897"/>
                  </a:cubicBezTo>
                  <a:cubicBezTo>
                    <a:pt x="9503" y="6382"/>
                    <a:pt x="9761" y="5495"/>
                    <a:pt x="9873" y="5061"/>
                  </a:cubicBezTo>
                  <a:cubicBezTo>
                    <a:pt x="10276" y="3966"/>
                    <a:pt x="10872" y="2870"/>
                    <a:pt x="10921" y="1614"/>
                  </a:cubicBezTo>
                  <a:cubicBezTo>
                    <a:pt x="10921" y="424"/>
                    <a:pt x="10015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13"/>
            <p:cNvGrpSpPr/>
            <p:nvPr/>
          </p:nvGrpSpPr>
          <p:grpSpPr>
            <a:xfrm flipH="1">
              <a:off x="326304" y="3139000"/>
              <a:ext cx="172100" cy="325300"/>
              <a:chOff x="1469275" y="2250325"/>
              <a:chExt cx="172100" cy="325300"/>
            </a:xfrm>
          </p:grpSpPr>
          <p:sp>
            <p:nvSpPr>
              <p:cNvPr id="342" name="Google Shape;342;p13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flipH="1">
              <a:off x="250104" y="3369338"/>
              <a:ext cx="172100" cy="325300"/>
              <a:chOff x="1469275" y="2250325"/>
              <a:chExt cx="172100" cy="325300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7" name="Google Shape;347;p13"/>
            <p:cNvSpPr/>
            <p:nvPr/>
          </p:nvSpPr>
          <p:spPr>
            <a:xfrm flipH="1">
              <a:off x="547904" y="3579838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69781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"/>
          <p:cNvSpPr/>
          <p:nvPr/>
        </p:nvSpPr>
        <p:spPr>
          <a:xfrm>
            <a:off x="0" y="4105273"/>
            <a:ext cx="9144068" cy="1038221"/>
          </a:xfrm>
          <a:custGeom>
            <a:avLst/>
            <a:gdLst/>
            <a:ahLst/>
            <a:cxnLst/>
            <a:rect l="l" t="t" r="r" b="b"/>
            <a:pathLst>
              <a:path w="257380" h="61506" extrusionOk="0">
                <a:moveTo>
                  <a:pt x="16205" y="1"/>
                </a:moveTo>
                <a:cubicBezTo>
                  <a:pt x="10605" y="1"/>
                  <a:pt x="5058" y="733"/>
                  <a:pt x="1" y="2427"/>
                </a:cubicBezTo>
                <a:lnTo>
                  <a:pt x="1" y="61505"/>
                </a:lnTo>
                <a:lnTo>
                  <a:pt x="257380" y="61505"/>
                </a:lnTo>
                <a:lnTo>
                  <a:pt x="257380" y="32527"/>
                </a:lnTo>
                <a:cubicBezTo>
                  <a:pt x="238342" y="36434"/>
                  <a:pt x="219267" y="38205"/>
                  <a:pt x="200200" y="38205"/>
                </a:cubicBezTo>
                <a:cubicBezTo>
                  <a:pt x="147836" y="38205"/>
                  <a:pt x="95525" y="24848"/>
                  <a:pt x="44179" y="5688"/>
                </a:cubicBezTo>
                <a:cubicBezTo>
                  <a:pt x="36342" y="2330"/>
                  <a:pt x="26190" y="1"/>
                  <a:pt x="16205" y="1"/>
                </a:cubicBezTo>
                <a:close/>
              </a:path>
            </a:pathLst>
          </a:custGeom>
          <a:solidFill>
            <a:srgbClr val="93BC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9"/>
          <p:cNvGrpSpPr/>
          <p:nvPr/>
        </p:nvGrpSpPr>
        <p:grpSpPr>
          <a:xfrm rot="1781555" flipH="1">
            <a:off x="7814588" y="4433990"/>
            <a:ext cx="1431691" cy="912005"/>
            <a:chOff x="5464900" y="1600425"/>
            <a:chExt cx="823100" cy="524325"/>
          </a:xfrm>
        </p:grpSpPr>
        <p:sp>
          <p:nvSpPr>
            <p:cNvPr id="199" name="Google Shape;199;p9"/>
            <p:cNvSpPr/>
            <p:nvPr/>
          </p:nvSpPr>
          <p:spPr>
            <a:xfrm>
              <a:off x="5619150" y="1600425"/>
              <a:ext cx="668850" cy="425425"/>
            </a:xfrm>
            <a:custGeom>
              <a:avLst/>
              <a:gdLst/>
              <a:ahLst/>
              <a:cxnLst/>
              <a:rect l="l" t="t" r="r" b="b"/>
              <a:pathLst>
                <a:path w="26754" h="17017" extrusionOk="0">
                  <a:moveTo>
                    <a:pt x="20391" y="0"/>
                  </a:moveTo>
                  <a:cubicBezTo>
                    <a:pt x="17943" y="0"/>
                    <a:pt x="15506" y="204"/>
                    <a:pt x="13104" y="864"/>
                  </a:cubicBezTo>
                  <a:cubicBezTo>
                    <a:pt x="8371" y="2165"/>
                    <a:pt x="4694" y="4876"/>
                    <a:pt x="2402" y="9256"/>
                  </a:cubicBezTo>
                  <a:cubicBezTo>
                    <a:pt x="1484" y="10873"/>
                    <a:pt x="720" y="12523"/>
                    <a:pt x="346" y="14308"/>
                  </a:cubicBezTo>
                  <a:cubicBezTo>
                    <a:pt x="0" y="15952"/>
                    <a:pt x="194" y="16341"/>
                    <a:pt x="1738" y="16524"/>
                  </a:cubicBezTo>
                  <a:cubicBezTo>
                    <a:pt x="2625" y="16629"/>
                    <a:pt x="3500" y="16844"/>
                    <a:pt x="4386" y="16933"/>
                  </a:cubicBezTo>
                  <a:cubicBezTo>
                    <a:pt x="4951" y="16988"/>
                    <a:pt x="5514" y="17017"/>
                    <a:pt x="6075" y="17017"/>
                  </a:cubicBezTo>
                  <a:cubicBezTo>
                    <a:pt x="7701" y="17017"/>
                    <a:pt x="9304" y="16772"/>
                    <a:pt x="10848" y="16203"/>
                  </a:cubicBezTo>
                  <a:cubicBezTo>
                    <a:pt x="13782" y="15122"/>
                    <a:pt x="16186" y="13254"/>
                    <a:pt x="18213" y="10892"/>
                  </a:cubicBezTo>
                  <a:cubicBezTo>
                    <a:pt x="20069" y="8728"/>
                    <a:pt x="21962" y="6599"/>
                    <a:pt x="23896" y="4503"/>
                  </a:cubicBezTo>
                  <a:cubicBezTo>
                    <a:pt x="24714" y="3616"/>
                    <a:pt x="25544" y="2732"/>
                    <a:pt x="26200" y="1715"/>
                  </a:cubicBezTo>
                  <a:cubicBezTo>
                    <a:pt x="26753" y="854"/>
                    <a:pt x="26516" y="278"/>
                    <a:pt x="25511" y="212"/>
                  </a:cubicBezTo>
                  <a:cubicBezTo>
                    <a:pt x="23804" y="99"/>
                    <a:pt x="22095" y="0"/>
                    <a:pt x="20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5464900" y="1637100"/>
              <a:ext cx="731300" cy="487650"/>
            </a:xfrm>
            <a:custGeom>
              <a:avLst/>
              <a:gdLst/>
              <a:ahLst/>
              <a:cxnLst/>
              <a:rect l="l" t="t" r="r" b="b"/>
              <a:pathLst>
                <a:path w="29252" h="19506" extrusionOk="0">
                  <a:moveTo>
                    <a:pt x="17947" y="5662"/>
                  </a:moveTo>
                  <a:lnTo>
                    <a:pt x="17941" y="5670"/>
                  </a:lnTo>
                  <a:cubicBezTo>
                    <a:pt x="17942" y="5675"/>
                    <a:pt x="17943" y="5680"/>
                    <a:pt x="17945" y="5685"/>
                  </a:cubicBezTo>
                  <a:lnTo>
                    <a:pt x="17945" y="5685"/>
                  </a:lnTo>
                  <a:cubicBezTo>
                    <a:pt x="17945" y="5677"/>
                    <a:pt x="17946" y="5670"/>
                    <a:pt x="17947" y="5662"/>
                  </a:cubicBezTo>
                  <a:close/>
                  <a:moveTo>
                    <a:pt x="25828" y="1"/>
                  </a:moveTo>
                  <a:cubicBezTo>
                    <a:pt x="25115" y="791"/>
                    <a:pt x="24764" y="1620"/>
                    <a:pt x="24284" y="2360"/>
                  </a:cubicBezTo>
                  <a:cubicBezTo>
                    <a:pt x="24125" y="2610"/>
                    <a:pt x="23981" y="2853"/>
                    <a:pt x="23704" y="2991"/>
                  </a:cubicBezTo>
                  <a:cubicBezTo>
                    <a:pt x="21898" y="3889"/>
                    <a:pt x="20087" y="4780"/>
                    <a:pt x="18370" y="5840"/>
                  </a:cubicBezTo>
                  <a:cubicBezTo>
                    <a:pt x="18279" y="5896"/>
                    <a:pt x="18207" y="5924"/>
                    <a:pt x="18148" y="5924"/>
                  </a:cubicBezTo>
                  <a:cubicBezTo>
                    <a:pt x="18045" y="5924"/>
                    <a:pt x="17985" y="5842"/>
                    <a:pt x="17945" y="5685"/>
                  </a:cubicBezTo>
                  <a:lnTo>
                    <a:pt x="17945" y="5685"/>
                  </a:lnTo>
                  <a:cubicBezTo>
                    <a:pt x="17908" y="6069"/>
                    <a:pt x="17651" y="6280"/>
                    <a:pt x="17354" y="6487"/>
                  </a:cubicBezTo>
                  <a:cubicBezTo>
                    <a:pt x="15524" y="7754"/>
                    <a:pt x="13703" y="9032"/>
                    <a:pt x="11879" y="10304"/>
                  </a:cubicBezTo>
                  <a:cubicBezTo>
                    <a:pt x="11706" y="10424"/>
                    <a:pt x="11568" y="10616"/>
                    <a:pt x="11275" y="10616"/>
                  </a:cubicBezTo>
                  <a:cubicBezTo>
                    <a:pt x="11261" y="10616"/>
                    <a:pt x="11247" y="10615"/>
                    <a:pt x="11232" y="10614"/>
                  </a:cubicBezTo>
                  <a:cubicBezTo>
                    <a:pt x="11613" y="8843"/>
                    <a:pt x="12848" y="7448"/>
                    <a:pt x="13285" y="5713"/>
                  </a:cubicBezTo>
                  <a:lnTo>
                    <a:pt x="13285" y="5713"/>
                  </a:lnTo>
                  <a:cubicBezTo>
                    <a:pt x="13044" y="5868"/>
                    <a:pt x="12840" y="6051"/>
                    <a:pt x="12715" y="6276"/>
                  </a:cubicBezTo>
                  <a:cubicBezTo>
                    <a:pt x="11874" y="7807"/>
                    <a:pt x="11083" y="9365"/>
                    <a:pt x="10507" y="11019"/>
                  </a:cubicBezTo>
                  <a:cubicBezTo>
                    <a:pt x="10405" y="11314"/>
                    <a:pt x="10271" y="11531"/>
                    <a:pt x="10041" y="11722"/>
                  </a:cubicBezTo>
                  <a:cubicBezTo>
                    <a:pt x="7768" y="13606"/>
                    <a:pt x="5503" y="15501"/>
                    <a:pt x="3222" y="17374"/>
                  </a:cubicBezTo>
                  <a:cubicBezTo>
                    <a:pt x="2223" y="18193"/>
                    <a:pt x="1111" y="18848"/>
                    <a:pt x="1" y="19504"/>
                  </a:cubicBezTo>
                  <a:lnTo>
                    <a:pt x="11" y="19502"/>
                  </a:lnTo>
                  <a:cubicBezTo>
                    <a:pt x="42" y="19505"/>
                    <a:pt x="74" y="19506"/>
                    <a:pt x="104" y="19506"/>
                  </a:cubicBezTo>
                  <a:cubicBezTo>
                    <a:pt x="579" y="19506"/>
                    <a:pt x="920" y="19170"/>
                    <a:pt x="1299" y="18958"/>
                  </a:cubicBezTo>
                  <a:cubicBezTo>
                    <a:pt x="4147" y="17365"/>
                    <a:pt x="6664" y="15316"/>
                    <a:pt x="9163" y="13245"/>
                  </a:cubicBezTo>
                  <a:cubicBezTo>
                    <a:pt x="9411" y="13040"/>
                    <a:pt x="9637" y="12853"/>
                    <a:pt x="10008" y="12853"/>
                  </a:cubicBezTo>
                  <a:cubicBezTo>
                    <a:pt x="10018" y="12853"/>
                    <a:pt x="10027" y="12853"/>
                    <a:pt x="10037" y="12854"/>
                  </a:cubicBezTo>
                  <a:cubicBezTo>
                    <a:pt x="12134" y="12916"/>
                    <a:pt x="14235" y="12941"/>
                    <a:pt x="16334" y="12972"/>
                  </a:cubicBezTo>
                  <a:cubicBezTo>
                    <a:pt x="16377" y="12973"/>
                    <a:pt x="16420" y="12974"/>
                    <a:pt x="16464" y="12974"/>
                  </a:cubicBezTo>
                  <a:cubicBezTo>
                    <a:pt x="16707" y="12974"/>
                    <a:pt x="16964" y="12940"/>
                    <a:pt x="17244" y="12607"/>
                  </a:cubicBezTo>
                  <a:cubicBezTo>
                    <a:pt x="15797" y="12481"/>
                    <a:pt x="14393" y="12419"/>
                    <a:pt x="12968" y="12419"/>
                  </a:cubicBezTo>
                  <a:cubicBezTo>
                    <a:pt x="12021" y="12419"/>
                    <a:pt x="11064" y="12447"/>
                    <a:pt x="10079" y="12501"/>
                  </a:cubicBezTo>
                  <a:cubicBezTo>
                    <a:pt x="11142" y="11540"/>
                    <a:pt x="12206" y="10912"/>
                    <a:pt x="13139" y="10127"/>
                  </a:cubicBezTo>
                  <a:cubicBezTo>
                    <a:pt x="13767" y="9599"/>
                    <a:pt x="14429" y="9392"/>
                    <a:pt x="15139" y="9392"/>
                  </a:cubicBezTo>
                  <a:cubicBezTo>
                    <a:pt x="15416" y="9392"/>
                    <a:pt x="15701" y="9423"/>
                    <a:pt x="15993" y="9480"/>
                  </a:cubicBezTo>
                  <a:cubicBezTo>
                    <a:pt x="17369" y="9745"/>
                    <a:pt x="18766" y="9739"/>
                    <a:pt x="20156" y="9815"/>
                  </a:cubicBezTo>
                  <a:cubicBezTo>
                    <a:pt x="20216" y="9818"/>
                    <a:pt x="20277" y="9824"/>
                    <a:pt x="20341" y="9824"/>
                  </a:cubicBezTo>
                  <a:cubicBezTo>
                    <a:pt x="20522" y="9824"/>
                    <a:pt x="20719" y="9780"/>
                    <a:pt x="20918" y="9508"/>
                  </a:cubicBezTo>
                  <a:cubicBezTo>
                    <a:pt x="18840" y="9259"/>
                    <a:pt x="16839" y="9317"/>
                    <a:pt x="14860" y="9140"/>
                  </a:cubicBezTo>
                  <a:cubicBezTo>
                    <a:pt x="14866" y="8849"/>
                    <a:pt x="15048" y="8791"/>
                    <a:pt x="15175" y="8703"/>
                  </a:cubicBezTo>
                  <a:cubicBezTo>
                    <a:pt x="17059" y="7404"/>
                    <a:pt x="18958" y="6131"/>
                    <a:pt x="20988" y="5060"/>
                  </a:cubicBezTo>
                  <a:cubicBezTo>
                    <a:pt x="21251" y="4920"/>
                    <a:pt x="21484" y="4848"/>
                    <a:pt x="21720" y="4848"/>
                  </a:cubicBezTo>
                  <a:cubicBezTo>
                    <a:pt x="21943" y="4848"/>
                    <a:pt x="22168" y="4912"/>
                    <a:pt x="22424" y="5044"/>
                  </a:cubicBezTo>
                  <a:cubicBezTo>
                    <a:pt x="23725" y="5715"/>
                    <a:pt x="25182" y="5780"/>
                    <a:pt x="26601" y="5957"/>
                  </a:cubicBezTo>
                  <a:cubicBezTo>
                    <a:pt x="26639" y="5962"/>
                    <a:pt x="26682" y="5965"/>
                    <a:pt x="26726" y="5965"/>
                  </a:cubicBezTo>
                  <a:cubicBezTo>
                    <a:pt x="26885" y="5965"/>
                    <a:pt x="27060" y="5924"/>
                    <a:pt x="27087" y="5773"/>
                  </a:cubicBezTo>
                  <a:cubicBezTo>
                    <a:pt x="27135" y="5499"/>
                    <a:pt x="26844" y="5475"/>
                    <a:pt x="26651" y="5440"/>
                  </a:cubicBezTo>
                  <a:cubicBezTo>
                    <a:pt x="25649" y="5252"/>
                    <a:pt x="24642" y="5095"/>
                    <a:pt x="23643" y="4892"/>
                  </a:cubicBezTo>
                  <a:cubicBezTo>
                    <a:pt x="23166" y="4795"/>
                    <a:pt x="22651" y="4828"/>
                    <a:pt x="22219" y="4537"/>
                  </a:cubicBezTo>
                  <a:lnTo>
                    <a:pt x="22219" y="4537"/>
                  </a:lnTo>
                  <a:cubicBezTo>
                    <a:pt x="22244" y="4428"/>
                    <a:pt x="22332" y="4379"/>
                    <a:pt x="22421" y="4335"/>
                  </a:cubicBezTo>
                  <a:cubicBezTo>
                    <a:pt x="24364" y="3391"/>
                    <a:pt x="26205" y="2232"/>
                    <a:pt x="28269" y="1539"/>
                  </a:cubicBezTo>
                  <a:cubicBezTo>
                    <a:pt x="28525" y="1454"/>
                    <a:pt x="28770" y="1336"/>
                    <a:pt x="29010" y="1213"/>
                  </a:cubicBezTo>
                  <a:cubicBezTo>
                    <a:pt x="29112" y="1159"/>
                    <a:pt x="29251" y="1079"/>
                    <a:pt x="29198" y="931"/>
                  </a:cubicBezTo>
                  <a:cubicBezTo>
                    <a:pt x="29160" y="824"/>
                    <a:pt x="29058" y="793"/>
                    <a:pt x="28955" y="793"/>
                  </a:cubicBezTo>
                  <a:cubicBezTo>
                    <a:pt x="28930" y="793"/>
                    <a:pt x="28904" y="795"/>
                    <a:pt x="28879" y="798"/>
                  </a:cubicBezTo>
                  <a:cubicBezTo>
                    <a:pt x="28674" y="826"/>
                    <a:pt x="28468" y="860"/>
                    <a:pt x="28269" y="914"/>
                  </a:cubicBezTo>
                  <a:cubicBezTo>
                    <a:pt x="27362" y="1165"/>
                    <a:pt x="26515" y="1563"/>
                    <a:pt x="25674" y="1974"/>
                  </a:cubicBezTo>
                  <a:cubicBezTo>
                    <a:pt x="25563" y="2027"/>
                    <a:pt x="25438" y="2147"/>
                    <a:pt x="25317" y="2147"/>
                  </a:cubicBezTo>
                  <a:cubicBezTo>
                    <a:pt x="25269" y="2147"/>
                    <a:pt x="25221" y="2128"/>
                    <a:pt x="25174" y="2080"/>
                  </a:cubicBezTo>
                  <a:cubicBezTo>
                    <a:pt x="25019" y="1919"/>
                    <a:pt x="25228" y="1739"/>
                    <a:pt x="25273" y="1567"/>
                  </a:cubicBezTo>
                  <a:cubicBezTo>
                    <a:pt x="25405" y="1088"/>
                    <a:pt x="25788" y="698"/>
                    <a:pt x="258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5913450" y="1659100"/>
              <a:ext cx="62150" cy="119825"/>
            </a:xfrm>
            <a:custGeom>
              <a:avLst/>
              <a:gdLst/>
              <a:ahLst/>
              <a:cxnLst/>
              <a:rect l="l" t="t" r="r" b="b"/>
              <a:pathLst>
                <a:path w="2486" h="4793" extrusionOk="0">
                  <a:moveTo>
                    <a:pt x="2265" y="0"/>
                  </a:moveTo>
                  <a:cubicBezTo>
                    <a:pt x="1368" y="1521"/>
                    <a:pt x="544" y="3082"/>
                    <a:pt x="5" y="4784"/>
                  </a:cubicBezTo>
                  <a:lnTo>
                    <a:pt x="0" y="4792"/>
                  </a:lnTo>
                  <a:cubicBezTo>
                    <a:pt x="830" y="3230"/>
                    <a:pt x="1658" y="1671"/>
                    <a:pt x="2485" y="112"/>
                  </a:cubicBezTo>
                  <a:cubicBezTo>
                    <a:pt x="2412" y="75"/>
                    <a:pt x="2340" y="38"/>
                    <a:pt x="2265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9"/>
          <p:cNvGrpSpPr/>
          <p:nvPr/>
        </p:nvGrpSpPr>
        <p:grpSpPr>
          <a:xfrm rot="-2390156">
            <a:off x="-618293" y="3548597"/>
            <a:ext cx="1431643" cy="911974"/>
            <a:chOff x="5464900" y="1600425"/>
            <a:chExt cx="823100" cy="524325"/>
          </a:xfrm>
        </p:grpSpPr>
        <p:sp>
          <p:nvSpPr>
            <p:cNvPr id="203" name="Google Shape;203;p9"/>
            <p:cNvSpPr/>
            <p:nvPr/>
          </p:nvSpPr>
          <p:spPr>
            <a:xfrm>
              <a:off x="5619150" y="1600425"/>
              <a:ext cx="668850" cy="425425"/>
            </a:xfrm>
            <a:custGeom>
              <a:avLst/>
              <a:gdLst/>
              <a:ahLst/>
              <a:cxnLst/>
              <a:rect l="l" t="t" r="r" b="b"/>
              <a:pathLst>
                <a:path w="26754" h="17017" extrusionOk="0">
                  <a:moveTo>
                    <a:pt x="20391" y="0"/>
                  </a:moveTo>
                  <a:cubicBezTo>
                    <a:pt x="17943" y="0"/>
                    <a:pt x="15506" y="204"/>
                    <a:pt x="13104" y="864"/>
                  </a:cubicBezTo>
                  <a:cubicBezTo>
                    <a:pt x="8371" y="2165"/>
                    <a:pt x="4694" y="4876"/>
                    <a:pt x="2402" y="9256"/>
                  </a:cubicBezTo>
                  <a:cubicBezTo>
                    <a:pt x="1484" y="10873"/>
                    <a:pt x="720" y="12523"/>
                    <a:pt x="346" y="14308"/>
                  </a:cubicBezTo>
                  <a:cubicBezTo>
                    <a:pt x="0" y="15952"/>
                    <a:pt x="194" y="16341"/>
                    <a:pt x="1738" y="16524"/>
                  </a:cubicBezTo>
                  <a:cubicBezTo>
                    <a:pt x="2625" y="16629"/>
                    <a:pt x="3500" y="16844"/>
                    <a:pt x="4386" y="16933"/>
                  </a:cubicBezTo>
                  <a:cubicBezTo>
                    <a:pt x="4951" y="16988"/>
                    <a:pt x="5514" y="17017"/>
                    <a:pt x="6075" y="17017"/>
                  </a:cubicBezTo>
                  <a:cubicBezTo>
                    <a:pt x="7701" y="17017"/>
                    <a:pt x="9304" y="16772"/>
                    <a:pt x="10848" y="16203"/>
                  </a:cubicBezTo>
                  <a:cubicBezTo>
                    <a:pt x="13782" y="15122"/>
                    <a:pt x="16186" y="13254"/>
                    <a:pt x="18213" y="10892"/>
                  </a:cubicBezTo>
                  <a:cubicBezTo>
                    <a:pt x="20069" y="8728"/>
                    <a:pt x="21962" y="6599"/>
                    <a:pt x="23896" y="4503"/>
                  </a:cubicBezTo>
                  <a:cubicBezTo>
                    <a:pt x="24714" y="3616"/>
                    <a:pt x="25544" y="2732"/>
                    <a:pt x="26200" y="1715"/>
                  </a:cubicBezTo>
                  <a:cubicBezTo>
                    <a:pt x="26753" y="854"/>
                    <a:pt x="26516" y="278"/>
                    <a:pt x="25511" y="212"/>
                  </a:cubicBezTo>
                  <a:cubicBezTo>
                    <a:pt x="23804" y="99"/>
                    <a:pt x="22095" y="0"/>
                    <a:pt x="20391" y="0"/>
                  </a:cubicBezTo>
                  <a:close/>
                </a:path>
              </a:pathLst>
            </a:custGeom>
            <a:solidFill>
              <a:srgbClr val="2154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5464900" y="1637100"/>
              <a:ext cx="731300" cy="487650"/>
            </a:xfrm>
            <a:custGeom>
              <a:avLst/>
              <a:gdLst/>
              <a:ahLst/>
              <a:cxnLst/>
              <a:rect l="l" t="t" r="r" b="b"/>
              <a:pathLst>
                <a:path w="29252" h="19506" extrusionOk="0">
                  <a:moveTo>
                    <a:pt x="17947" y="5662"/>
                  </a:moveTo>
                  <a:lnTo>
                    <a:pt x="17941" y="5670"/>
                  </a:lnTo>
                  <a:cubicBezTo>
                    <a:pt x="17942" y="5675"/>
                    <a:pt x="17943" y="5680"/>
                    <a:pt x="17945" y="5685"/>
                  </a:cubicBezTo>
                  <a:lnTo>
                    <a:pt x="17945" y="5685"/>
                  </a:lnTo>
                  <a:cubicBezTo>
                    <a:pt x="17945" y="5677"/>
                    <a:pt x="17946" y="5670"/>
                    <a:pt x="17947" y="5662"/>
                  </a:cubicBezTo>
                  <a:close/>
                  <a:moveTo>
                    <a:pt x="25828" y="1"/>
                  </a:moveTo>
                  <a:cubicBezTo>
                    <a:pt x="25115" y="791"/>
                    <a:pt x="24764" y="1620"/>
                    <a:pt x="24284" y="2360"/>
                  </a:cubicBezTo>
                  <a:cubicBezTo>
                    <a:pt x="24125" y="2610"/>
                    <a:pt x="23981" y="2853"/>
                    <a:pt x="23704" y="2991"/>
                  </a:cubicBezTo>
                  <a:cubicBezTo>
                    <a:pt x="21898" y="3889"/>
                    <a:pt x="20087" y="4780"/>
                    <a:pt x="18370" y="5840"/>
                  </a:cubicBezTo>
                  <a:cubicBezTo>
                    <a:pt x="18279" y="5896"/>
                    <a:pt x="18207" y="5924"/>
                    <a:pt x="18148" y="5924"/>
                  </a:cubicBezTo>
                  <a:cubicBezTo>
                    <a:pt x="18045" y="5924"/>
                    <a:pt x="17985" y="5842"/>
                    <a:pt x="17945" y="5685"/>
                  </a:cubicBezTo>
                  <a:lnTo>
                    <a:pt x="17945" y="5685"/>
                  </a:lnTo>
                  <a:cubicBezTo>
                    <a:pt x="17908" y="6069"/>
                    <a:pt x="17651" y="6280"/>
                    <a:pt x="17354" y="6487"/>
                  </a:cubicBezTo>
                  <a:cubicBezTo>
                    <a:pt x="15524" y="7754"/>
                    <a:pt x="13703" y="9032"/>
                    <a:pt x="11879" y="10304"/>
                  </a:cubicBezTo>
                  <a:cubicBezTo>
                    <a:pt x="11706" y="10424"/>
                    <a:pt x="11568" y="10616"/>
                    <a:pt x="11275" y="10616"/>
                  </a:cubicBezTo>
                  <a:cubicBezTo>
                    <a:pt x="11261" y="10616"/>
                    <a:pt x="11247" y="10615"/>
                    <a:pt x="11232" y="10614"/>
                  </a:cubicBezTo>
                  <a:cubicBezTo>
                    <a:pt x="11613" y="8843"/>
                    <a:pt x="12848" y="7448"/>
                    <a:pt x="13285" y="5713"/>
                  </a:cubicBezTo>
                  <a:lnTo>
                    <a:pt x="13285" y="5713"/>
                  </a:lnTo>
                  <a:cubicBezTo>
                    <a:pt x="13044" y="5868"/>
                    <a:pt x="12840" y="6051"/>
                    <a:pt x="12715" y="6276"/>
                  </a:cubicBezTo>
                  <a:cubicBezTo>
                    <a:pt x="11874" y="7807"/>
                    <a:pt x="11083" y="9365"/>
                    <a:pt x="10507" y="11019"/>
                  </a:cubicBezTo>
                  <a:cubicBezTo>
                    <a:pt x="10405" y="11314"/>
                    <a:pt x="10271" y="11531"/>
                    <a:pt x="10041" y="11722"/>
                  </a:cubicBezTo>
                  <a:cubicBezTo>
                    <a:pt x="7768" y="13606"/>
                    <a:pt x="5503" y="15501"/>
                    <a:pt x="3222" y="17374"/>
                  </a:cubicBezTo>
                  <a:cubicBezTo>
                    <a:pt x="2223" y="18193"/>
                    <a:pt x="1111" y="18848"/>
                    <a:pt x="1" y="19504"/>
                  </a:cubicBezTo>
                  <a:lnTo>
                    <a:pt x="11" y="19502"/>
                  </a:lnTo>
                  <a:cubicBezTo>
                    <a:pt x="42" y="19505"/>
                    <a:pt x="74" y="19506"/>
                    <a:pt x="104" y="19506"/>
                  </a:cubicBezTo>
                  <a:cubicBezTo>
                    <a:pt x="579" y="19506"/>
                    <a:pt x="920" y="19170"/>
                    <a:pt x="1299" y="18958"/>
                  </a:cubicBezTo>
                  <a:cubicBezTo>
                    <a:pt x="4147" y="17365"/>
                    <a:pt x="6664" y="15316"/>
                    <a:pt x="9163" y="13245"/>
                  </a:cubicBezTo>
                  <a:cubicBezTo>
                    <a:pt x="9411" y="13040"/>
                    <a:pt x="9637" y="12853"/>
                    <a:pt x="10008" y="12853"/>
                  </a:cubicBezTo>
                  <a:cubicBezTo>
                    <a:pt x="10018" y="12853"/>
                    <a:pt x="10027" y="12853"/>
                    <a:pt x="10037" y="12854"/>
                  </a:cubicBezTo>
                  <a:cubicBezTo>
                    <a:pt x="12134" y="12916"/>
                    <a:pt x="14235" y="12941"/>
                    <a:pt x="16334" y="12972"/>
                  </a:cubicBezTo>
                  <a:cubicBezTo>
                    <a:pt x="16377" y="12973"/>
                    <a:pt x="16420" y="12974"/>
                    <a:pt x="16464" y="12974"/>
                  </a:cubicBezTo>
                  <a:cubicBezTo>
                    <a:pt x="16707" y="12974"/>
                    <a:pt x="16964" y="12940"/>
                    <a:pt x="17244" y="12607"/>
                  </a:cubicBezTo>
                  <a:cubicBezTo>
                    <a:pt x="15797" y="12481"/>
                    <a:pt x="14393" y="12419"/>
                    <a:pt x="12968" y="12419"/>
                  </a:cubicBezTo>
                  <a:cubicBezTo>
                    <a:pt x="12021" y="12419"/>
                    <a:pt x="11064" y="12447"/>
                    <a:pt x="10079" y="12501"/>
                  </a:cubicBezTo>
                  <a:cubicBezTo>
                    <a:pt x="11142" y="11540"/>
                    <a:pt x="12206" y="10912"/>
                    <a:pt x="13139" y="10127"/>
                  </a:cubicBezTo>
                  <a:cubicBezTo>
                    <a:pt x="13767" y="9599"/>
                    <a:pt x="14429" y="9392"/>
                    <a:pt x="15139" y="9392"/>
                  </a:cubicBezTo>
                  <a:cubicBezTo>
                    <a:pt x="15416" y="9392"/>
                    <a:pt x="15701" y="9423"/>
                    <a:pt x="15993" y="9480"/>
                  </a:cubicBezTo>
                  <a:cubicBezTo>
                    <a:pt x="17369" y="9745"/>
                    <a:pt x="18766" y="9739"/>
                    <a:pt x="20156" y="9815"/>
                  </a:cubicBezTo>
                  <a:cubicBezTo>
                    <a:pt x="20216" y="9818"/>
                    <a:pt x="20277" y="9824"/>
                    <a:pt x="20341" y="9824"/>
                  </a:cubicBezTo>
                  <a:cubicBezTo>
                    <a:pt x="20522" y="9824"/>
                    <a:pt x="20719" y="9780"/>
                    <a:pt x="20918" y="9508"/>
                  </a:cubicBezTo>
                  <a:cubicBezTo>
                    <a:pt x="18840" y="9259"/>
                    <a:pt x="16839" y="9317"/>
                    <a:pt x="14860" y="9140"/>
                  </a:cubicBezTo>
                  <a:cubicBezTo>
                    <a:pt x="14866" y="8849"/>
                    <a:pt x="15048" y="8791"/>
                    <a:pt x="15175" y="8703"/>
                  </a:cubicBezTo>
                  <a:cubicBezTo>
                    <a:pt x="17059" y="7404"/>
                    <a:pt x="18958" y="6131"/>
                    <a:pt x="20988" y="5060"/>
                  </a:cubicBezTo>
                  <a:cubicBezTo>
                    <a:pt x="21251" y="4920"/>
                    <a:pt x="21484" y="4848"/>
                    <a:pt x="21720" y="4848"/>
                  </a:cubicBezTo>
                  <a:cubicBezTo>
                    <a:pt x="21943" y="4848"/>
                    <a:pt x="22168" y="4912"/>
                    <a:pt x="22424" y="5044"/>
                  </a:cubicBezTo>
                  <a:cubicBezTo>
                    <a:pt x="23725" y="5715"/>
                    <a:pt x="25182" y="5780"/>
                    <a:pt x="26601" y="5957"/>
                  </a:cubicBezTo>
                  <a:cubicBezTo>
                    <a:pt x="26639" y="5962"/>
                    <a:pt x="26682" y="5965"/>
                    <a:pt x="26726" y="5965"/>
                  </a:cubicBezTo>
                  <a:cubicBezTo>
                    <a:pt x="26885" y="5965"/>
                    <a:pt x="27060" y="5924"/>
                    <a:pt x="27087" y="5773"/>
                  </a:cubicBezTo>
                  <a:cubicBezTo>
                    <a:pt x="27135" y="5499"/>
                    <a:pt x="26844" y="5475"/>
                    <a:pt x="26651" y="5440"/>
                  </a:cubicBezTo>
                  <a:cubicBezTo>
                    <a:pt x="25649" y="5252"/>
                    <a:pt x="24642" y="5095"/>
                    <a:pt x="23643" y="4892"/>
                  </a:cubicBezTo>
                  <a:cubicBezTo>
                    <a:pt x="23166" y="4795"/>
                    <a:pt x="22651" y="4828"/>
                    <a:pt x="22219" y="4537"/>
                  </a:cubicBezTo>
                  <a:lnTo>
                    <a:pt x="22219" y="4537"/>
                  </a:lnTo>
                  <a:cubicBezTo>
                    <a:pt x="22244" y="4428"/>
                    <a:pt x="22332" y="4379"/>
                    <a:pt x="22421" y="4335"/>
                  </a:cubicBezTo>
                  <a:cubicBezTo>
                    <a:pt x="24364" y="3391"/>
                    <a:pt x="26205" y="2232"/>
                    <a:pt x="28269" y="1539"/>
                  </a:cubicBezTo>
                  <a:cubicBezTo>
                    <a:pt x="28525" y="1454"/>
                    <a:pt x="28770" y="1336"/>
                    <a:pt x="29010" y="1213"/>
                  </a:cubicBezTo>
                  <a:cubicBezTo>
                    <a:pt x="29112" y="1159"/>
                    <a:pt x="29251" y="1079"/>
                    <a:pt x="29198" y="931"/>
                  </a:cubicBezTo>
                  <a:cubicBezTo>
                    <a:pt x="29160" y="824"/>
                    <a:pt x="29058" y="793"/>
                    <a:pt x="28955" y="793"/>
                  </a:cubicBezTo>
                  <a:cubicBezTo>
                    <a:pt x="28930" y="793"/>
                    <a:pt x="28904" y="795"/>
                    <a:pt x="28879" y="798"/>
                  </a:cubicBezTo>
                  <a:cubicBezTo>
                    <a:pt x="28674" y="826"/>
                    <a:pt x="28468" y="860"/>
                    <a:pt x="28269" y="914"/>
                  </a:cubicBezTo>
                  <a:cubicBezTo>
                    <a:pt x="27362" y="1165"/>
                    <a:pt x="26515" y="1563"/>
                    <a:pt x="25674" y="1974"/>
                  </a:cubicBezTo>
                  <a:cubicBezTo>
                    <a:pt x="25563" y="2027"/>
                    <a:pt x="25438" y="2147"/>
                    <a:pt x="25317" y="2147"/>
                  </a:cubicBezTo>
                  <a:cubicBezTo>
                    <a:pt x="25269" y="2147"/>
                    <a:pt x="25221" y="2128"/>
                    <a:pt x="25174" y="2080"/>
                  </a:cubicBezTo>
                  <a:cubicBezTo>
                    <a:pt x="25019" y="1919"/>
                    <a:pt x="25228" y="1739"/>
                    <a:pt x="25273" y="1567"/>
                  </a:cubicBezTo>
                  <a:cubicBezTo>
                    <a:pt x="25405" y="1088"/>
                    <a:pt x="25788" y="698"/>
                    <a:pt x="25828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913450" y="1659100"/>
              <a:ext cx="62150" cy="119825"/>
            </a:xfrm>
            <a:custGeom>
              <a:avLst/>
              <a:gdLst/>
              <a:ahLst/>
              <a:cxnLst/>
              <a:rect l="l" t="t" r="r" b="b"/>
              <a:pathLst>
                <a:path w="2486" h="4793" extrusionOk="0">
                  <a:moveTo>
                    <a:pt x="2265" y="0"/>
                  </a:moveTo>
                  <a:cubicBezTo>
                    <a:pt x="1368" y="1521"/>
                    <a:pt x="544" y="3082"/>
                    <a:pt x="5" y="4784"/>
                  </a:cubicBezTo>
                  <a:lnTo>
                    <a:pt x="0" y="4792"/>
                  </a:lnTo>
                  <a:cubicBezTo>
                    <a:pt x="830" y="3230"/>
                    <a:pt x="1658" y="1671"/>
                    <a:pt x="2485" y="112"/>
                  </a:cubicBezTo>
                  <a:cubicBezTo>
                    <a:pt x="2412" y="75"/>
                    <a:pt x="2340" y="38"/>
                    <a:pt x="2265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" name="Google Shape;206;p9"/>
          <p:cNvGrpSpPr/>
          <p:nvPr/>
        </p:nvGrpSpPr>
        <p:grpSpPr>
          <a:xfrm rot="-8928003">
            <a:off x="7931092" y="-330978"/>
            <a:ext cx="1343803" cy="1577217"/>
            <a:chOff x="6820850" y="1569000"/>
            <a:chExt cx="477125" cy="560000"/>
          </a:xfrm>
        </p:grpSpPr>
        <p:sp>
          <p:nvSpPr>
            <p:cNvPr id="207" name="Google Shape;207;p9"/>
            <p:cNvSpPr/>
            <p:nvPr/>
          </p:nvSpPr>
          <p:spPr>
            <a:xfrm>
              <a:off x="6820850" y="1569000"/>
              <a:ext cx="477125" cy="560000"/>
            </a:xfrm>
            <a:custGeom>
              <a:avLst/>
              <a:gdLst/>
              <a:ahLst/>
              <a:cxnLst/>
              <a:rect l="l" t="t" r="r" b="b"/>
              <a:pathLst>
                <a:path w="19085" h="22400" extrusionOk="0">
                  <a:moveTo>
                    <a:pt x="8483" y="10467"/>
                  </a:moveTo>
                  <a:cubicBezTo>
                    <a:pt x="8484" y="10468"/>
                    <a:pt x="8484" y="10469"/>
                    <a:pt x="8482" y="10469"/>
                  </a:cubicBezTo>
                  <a:cubicBezTo>
                    <a:pt x="8482" y="10468"/>
                    <a:pt x="8483" y="10467"/>
                    <a:pt x="8483" y="10467"/>
                  </a:cubicBezTo>
                  <a:close/>
                  <a:moveTo>
                    <a:pt x="18146" y="1"/>
                  </a:moveTo>
                  <a:cubicBezTo>
                    <a:pt x="18092" y="1"/>
                    <a:pt x="18028" y="30"/>
                    <a:pt x="17956" y="89"/>
                  </a:cubicBezTo>
                  <a:cubicBezTo>
                    <a:pt x="17589" y="397"/>
                    <a:pt x="17158" y="581"/>
                    <a:pt x="16737" y="792"/>
                  </a:cubicBezTo>
                  <a:cubicBezTo>
                    <a:pt x="16198" y="1061"/>
                    <a:pt x="15672" y="1358"/>
                    <a:pt x="15212" y="1755"/>
                  </a:cubicBezTo>
                  <a:cubicBezTo>
                    <a:pt x="14812" y="2103"/>
                    <a:pt x="14495" y="2502"/>
                    <a:pt x="14361" y="3024"/>
                  </a:cubicBezTo>
                  <a:cubicBezTo>
                    <a:pt x="14266" y="3392"/>
                    <a:pt x="14253" y="3761"/>
                    <a:pt x="14452" y="4097"/>
                  </a:cubicBezTo>
                  <a:cubicBezTo>
                    <a:pt x="14533" y="4231"/>
                    <a:pt x="14520" y="4308"/>
                    <a:pt x="14420" y="4418"/>
                  </a:cubicBezTo>
                  <a:cubicBezTo>
                    <a:pt x="13984" y="4891"/>
                    <a:pt x="13558" y="5371"/>
                    <a:pt x="13127" y="5848"/>
                  </a:cubicBezTo>
                  <a:cubicBezTo>
                    <a:pt x="12869" y="6134"/>
                    <a:pt x="12645" y="6460"/>
                    <a:pt x="12351" y="6699"/>
                  </a:cubicBezTo>
                  <a:cubicBezTo>
                    <a:pt x="11276" y="7572"/>
                    <a:pt x="10329" y="8576"/>
                    <a:pt x="9364" y="9561"/>
                  </a:cubicBezTo>
                  <a:cubicBezTo>
                    <a:pt x="9071" y="9860"/>
                    <a:pt x="8814" y="10196"/>
                    <a:pt x="8485" y="10463"/>
                  </a:cubicBezTo>
                  <a:lnTo>
                    <a:pt x="8485" y="10463"/>
                  </a:lnTo>
                  <a:cubicBezTo>
                    <a:pt x="8870" y="9600"/>
                    <a:pt x="9121" y="8683"/>
                    <a:pt x="9487" y="7812"/>
                  </a:cubicBezTo>
                  <a:cubicBezTo>
                    <a:pt x="9563" y="7630"/>
                    <a:pt x="9584" y="7392"/>
                    <a:pt x="9828" y="7392"/>
                  </a:cubicBezTo>
                  <a:cubicBezTo>
                    <a:pt x="9858" y="7392"/>
                    <a:pt x="9891" y="7395"/>
                    <a:pt x="9928" y="7403"/>
                  </a:cubicBezTo>
                  <a:cubicBezTo>
                    <a:pt x="9930" y="7403"/>
                    <a:pt x="9931" y="7403"/>
                    <a:pt x="9933" y="7403"/>
                  </a:cubicBezTo>
                  <a:cubicBezTo>
                    <a:pt x="9946" y="7403"/>
                    <a:pt x="9961" y="7394"/>
                    <a:pt x="9973" y="7387"/>
                  </a:cubicBezTo>
                  <a:cubicBezTo>
                    <a:pt x="10428" y="7180"/>
                    <a:pt x="10841" y="6910"/>
                    <a:pt x="11177" y="6542"/>
                  </a:cubicBezTo>
                  <a:cubicBezTo>
                    <a:pt x="11929" y="5722"/>
                    <a:pt x="12377" y="4725"/>
                    <a:pt x="12715" y="3687"/>
                  </a:cubicBezTo>
                  <a:cubicBezTo>
                    <a:pt x="12982" y="2872"/>
                    <a:pt x="13158" y="2021"/>
                    <a:pt x="13036" y="1146"/>
                  </a:cubicBezTo>
                  <a:cubicBezTo>
                    <a:pt x="13008" y="959"/>
                    <a:pt x="12963" y="872"/>
                    <a:pt x="12872" y="872"/>
                  </a:cubicBezTo>
                  <a:cubicBezTo>
                    <a:pt x="12814" y="872"/>
                    <a:pt x="12737" y="908"/>
                    <a:pt x="12635" y="976"/>
                  </a:cubicBezTo>
                  <a:cubicBezTo>
                    <a:pt x="12581" y="1012"/>
                    <a:pt x="12528" y="1044"/>
                    <a:pt x="12482" y="1088"/>
                  </a:cubicBezTo>
                  <a:cubicBezTo>
                    <a:pt x="12066" y="1506"/>
                    <a:pt x="11592" y="1856"/>
                    <a:pt x="11133" y="2224"/>
                  </a:cubicBezTo>
                  <a:cubicBezTo>
                    <a:pt x="10648" y="2613"/>
                    <a:pt x="10187" y="3024"/>
                    <a:pt x="9801" y="3515"/>
                  </a:cubicBezTo>
                  <a:cubicBezTo>
                    <a:pt x="9151" y="4346"/>
                    <a:pt x="8821" y="5275"/>
                    <a:pt x="8973" y="6343"/>
                  </a:cubicBezTo>
                  <a:cubicBezTo>
                    <a:pt x="9014" y="6630"/>
                    <a:pt x="9059" y="6946"/>
                    <a:pt x="9268" y="7145"/>
                  </a:cubicBezTo>
                  <a:cubicBezTo>
                    <a:pt x="9432" y="7304"/>
                    <a:pt x="9385" y="7410"/>
                    <a:pt x="9329" y="7560"/>
                  </a:cubicBezTo>
                  <a:cubicBezTo>
                    <a:pt x="8950" y="8563"/>
                    <a:pt x="8572" y="9569"/>
                    <a:pt x="8188" y="10571"/>
                  </a:cubicBezTo>
                  <a:cubicBezTo>
                    <a:pt x="8119" y="10749"/>
                    <a:pt x="8112" y="10941"/>
                    <a:pt x="7965" y="11102"/>
                  </a:cubicBezTo>
                  <a:cubicBezTo>
                    <a:pt x="6079" y="13162"/>
                    <a:pt x="4367" y="15365"/>
                    <a:pt x="2736" y="17632"/>
                  </a:cubicBezTo>
                  <a:cubicBezTo>
                    <a:pt x="2707" y="17671"/>
                    <a:pt x="2695" y="17736"/>
                    <a:pt x="2608" y="17736"/>
                  </a:cubicBezTo>
                  <a:cubicBezTo>
                    <a:pt x="2595" y="17736"/>
                    <a:pt x="2579" y="17735"/>
                    <a:pt x="2562" y="17731"/>
                  </a:cubicBezTo>
                  <a:cubicBezTo>
                    <a:pt x="2784" y="17057"/>
                    <a:pt x="2513" y="16296"/>
                    <a:pt x="2988" y="15664"/>
                  </a:cubicBezTo>
                  <a:cubicBezTo>
                    <a:pt x="3197" y="15382"/>
                    <a:pt x="3309" y="15039"/>
                    <a:pt x="3510" y="14747"/>
                  </a:cubicBezTo>
                  <a:cubicBezTo>
                    <a:pt x="4072" y="13922"/>
                    <a:pt x="4463" y="13029"/>
                    <a:pt x="4649" y="12037"/>
                  </a:cubicBezTo>
                  <a:cubicBezTo>
                    <a:pt x="4766" y="11415"/>
                    <a:pt x="4830" y="10795"/>
                    <a:pt x="4862" y="10170"/>
                  </a:cubicBezTo>
                  <a:cubicBezTo>
                    <a:pt x="4910" y="9254"/>
                    <a:pt x="4914" y="8337"/>
                    <a:pt x="4926" y="7421"/>
                  </a:cubicBezTo>
                  <a:cubicBezTo>
                    <a:pt x="4930" y="7226"/>
                    <a:pt x="4897" y="7030"/>
                    <a:pt x="4861" y="6838"/>
                  </a:cubicBezTo>
                  <a:cubicBezTo>
                    <a:pt x="4833" y="6693"/>
                    <a:pt x="4876" y="6480"/>
                    <a:pt x="4690" y="6433"/>
                  </a:cubicBezTo>
                  <a:cubicBezTo>
                    <a:pt x="4669" y="6428"/>
                    <a:pt x="4650" y="6426"/>
                    <a:pt x="4630" y="6426"/>
                  </a:cubicBezTo>
                  <a:cubicBezTo>
                    <a:pt x="4474" y="6426"/>
                    <a:pt x="4369" y="6584"/>
                    <a:pt x="4279" y="6697"/>
                  </a:cubicBezTo>
                  <a:cubicBezTo>
                    <a:pt x="3687" y="7447"/>
                    <a:pt x="3090" y="8196"/>
                    <a:pt x="2583" y="9009"/>
                  </a:cubicBezTo>
                  <a:cubicBezTo>
                    <a:pt x="1147" y="11322"/>
                    <a:pt x="1161" y="13684"/>
                    <a:pt x="2342" y="16083"/>
                  </a:cubicBezTo>
                  <a:cubicBezTo>
                    <a:pt x="2390" y="16182"/>
                    <a:pt x="2404" y="16272"/>
                    <a:pt x="2398" y="16375"/>
                  </a:cubicBezTo>
                  <a:cubicBezTo>
                    <a:pt x="2367" y="17027"/>
                    <a:pt x="2283" y="17672"/>
                    <a:pt x="2180" y="18314"/>
                  </a:cubicBezTo>
                  <a:cubicBezTo>
                    <a:pt x="2160" y="18432"/>
                    <a:pt x="2123" y="18540"/>
                    <a:pt x="2060" y="18643"/>
                  </a:cubicBezTo>
                  <a:cubicBezTo>
                    <a:pt x="1446" y="19645"/>
                    <a:pt x="833" y="20648"/>
                    <a:pt x="218" y="21650"/>
                  </a:cubicBezTo>
                  <a:cubicBezTo>
                    <a:pt x="142" y="21773"/>
                    <a:pt x="95" y="21904"/>
                    <a:pt x="60" y="22039"/>
                  </a:cubicBezTo>
                  <a:cubicBezTo>
                    <a:pt x="1" y="22262"/>
                    <a:pt x="153" y="22337"/>
                    <a:pt x="318" y="22385"/>
                  </a:cubicBezTo>
                  <a:cubicBezTo>
                    <a:pt x="351" y="22395"/>
                    <a:pt x="382" y="22399"/>
                    <a:pt x="410" y="22399"/>
                  </a:cubicBezTo>
                  <a:cubicBezTo>
                    <a:pt x="525" y="22399"/>
                    <a:pt x="600" y="22323"/>
                    <a:pt x="626" y="22186"/>
                  </a:cubicBezTo>
                  <a:cubicBezTo>
                    <a:pt x="646" y="22090"/>
                    <a:pt x="689" y="22010"/>
                    <a:pt x="737" y="21928"/>
                  </a:cubicBezTo>
                  <a:cubicBezTo>
                    <a:pt x="1094" y="21331"/>
                    <a:pt x="1457" y="20733"/>
                    <a:pt x="1814" y="20134"/>
                  </a:cubicBezTo>
                  <a:cubicBezTo>
                    <a:pt x="1856" y="20064"/>
                    <a:pt x="1906" y="20012"/>
                    <a:pt x="1989" y="19990"/>
                  </a:cubicBezTo>
                  <a:cubicBezTo>
                    <a:pt x="2538" y="19848"/>
                    <a:pt x="3059" y="19619"/>
                    <a:pt x="3561" y="19371"/>
                  </a:cubicBezTo>
                  <a:cubicBezTo>
                    <a:pt x="3703" y="19300"/>
                    <a:pt x="3833" y="19270"/>
                    <a:pt x="3957" y="19270"/>
                  </a:cubicBezTo>
                  <a:cubicBezTo>
                    <a:pt x="4123" y="19270"/>
                    <a:pt x="4280" y="19324"/>
                    <a:pt x="4444" y="19406"/>
                  </a:cubicBezTo>
                  <a:cubicBezTo>
                    <a:pt x="4508" y="19439"/>
                    <a:pt x="4564" y="19484"/>
                    <a:pt x="4628" y="19512"/>
                  </a:cubicBezTo>
                  <a:cubicBezTo>
                    <a:pt x="4924" y="19646"/>
                    <a:pt x="5211" y="19791"/>
                    <a:pt x="5551" y="19817"/>
                  </a:cubicBezTo>
                  <a:cubicBezTo>
                    <a:pt x="5649" y="19824"/>
                    <a:pt x="5745" y="19828"/>
                    <a:pt x="5839" y="19828"/>
                  </a:cubicBezTo>
                  <a:cubicBezTo>
                    <a:pt x="6898" y="19828"/>
                    <a:pt x="7750" y="19355"/>
                    <a:pt x="8456" y="18559"/>
                  </a:cubicBezTo>
                  <a:cubicBezTo>
                    <a:pt x="8733" y="18249"/>
                    <a:pt x="9024" y="17957"/>
                    <a:pt x="9324" y="17669"/>
                  </a:cubicBezTo>
                  <a:cubicBezTo>
                    <a:pt x="9766" y="17244"/>
                    <a:pt x="10168" y="16784"/>
                    <a:pt x="10449" y="16231"/>
                  </a:cubicBezTo>
                  <a:cubicBezTo>
                    <a:pt x="10517" y="16098"/>
                    <a:pt x="10604" y="15963"/>
                    <a:pt x="10500" y="15815"/>
                  </a:cubicBezTo>
                  <a:cubicBezTo>
                    <a:pt x="10442" y="15733"/>
                    <a:pt x="10363" y="15711"/>
                    <a:pt x="10281" y="15711"/>
                  </a:cubicBezTo>
                  <a:cubicBezTo>
                    <a:pt x="10224" y="15711"/>
                    <a:pt x="10165" y="15722"/>
                    <a:pt x="10109" y="15729"/>
                  </a:cubicBezTo>
                  <a:cubicBezTo>
                    <a:pt x="9892" y="15753"/>
                    <a:pt x="9677" y="15802"/>
                    <a:pt x="9460" y="15832"/>
                  </a:cubicBezTo>
                  <a:cubicBezTo>
                    <a:pt x="8813" y="15925"/>
                    <a:pt x="8156" y="15884"/>
                    <a:pt x="7515" y="16007"/>
                  </a:cubicBezTo>
                  <a:cubicBezTo>
                    <a:pt x="5912" y="16317"/>
                    <a:pt x="4653" y="17089"/>
                    <a:pt x="4014" y="18670"/>
                  </a:cubicBezTo>
                  <a:cubicBezTo>
                    <a:pt x="3992" y="18722"/>
                    <a:pt x="3969" y="18770"/>
                    <a:pt x="3914" y="18792"/>
                  </a:cubicBezTo>
                  <a:cubicBezTo>
                    <a:pt x="3365" y="19028"/>
                    <a:pt x="2815" y="19265"/>
                    <a:pt x="2264" y="19502"/>
                  </a:cubicBezTo>
                  <a:cubicBezTo>
                    <a:pt x="2534" y="18990"/>
                    <a:pt x="2834" y="18516"/>
                    <a:pt x="3131" y="18037"/>
                  </a:cubicBezTo>
                  <a:cubicBezTo>
                    <a:pt x="3794" y="16965"/>
                    <a:pt x="4443" y="15883"/>
                    <a:pt x="5163" y="14844"/>
                  </a:cubicBezTo>
                  <a:cubicBezTo>
                    <a:pt x="5291" y="14659"/>
                    <a:pt x="5462" y="14570"/>
                    <a:pt x="5671" y="14494"/>
                  </a:cubicBezTo>
                  <a:cubicBezTo>
                    <a:pt x="6357" y="14243"/>
                    <a:pt x="7078" y="14119"/>
                    <a:pt x="7766" y="13874"/>
                  </a:cubicBezTo>
                  <a:cubicBezTo>
                    <a:pt x="7952" y="13808"/>
                    <a:pt x="8136" y="13740"/>
                    <a:pt x="8308" y="13740"/>
                  </a:cubicBezTo>
                  <a:cubicBezTo>
                    <a:pt x="8485" y="13740"/>
                    <a:pt x="8651" y="13812"/>
                    <a:pt x="8795" y="14032"/>
                  </a:cubicBezTo>
                  <a:cubicBezTo>
                    <a:pt x="8798" y="14041"/>
                    <a:pt x="8806" y="14044"/>
                    <a:pt x="8813" y="14048"/>
                  </a:cubicBezTo>
                  <a:cubicBezTo>
                    <a:pt x="9175" y="14246"/>
                    <a:pt x="9548" y="14388"/>
                    <a:pt x="9945" y="14388"/>
                  </a:cubicBezTo>
                  <a:cubicBezTo>
                    <a:pt x="10083" y="14388"/>
                    <a:pt x="10224" y="14371"/>
                    <a:pt x="10369" y="14333"/>
                  </a:cubicBezTo>
                  <a:cubicBezTo>
                    <a:pt x="10905" y="14192"/>
                    <a:pt x="11410" y="13980"/>
                    <a:pt x="11829" y="13606"/>
                  </a:cubicBezTo>
                  <a:cubicBezTo>
                    <a:pt x="12906" y="12640"/>
                    <a:pt x="13411" y="11360"/>
                    <a:pt x="13765" y="10001"/>
                  </a:cubicBezTo>
                  <a:cubicBezTo>
                    <a:pt x="13792" y="9902"/>
                    <a:pt x="13791" y="9795"/>
                    <a:pt x="13693" y="9721"/>
                  </a:cubicBezTo>
                  <a:cubicBezTo>
                    <a:pt x="13652" y="9691"/>
                    <a:pt x="13612" y="9680"/>
                    <a:pt x="13573" y="9680"/>
                  </a:cubicBezTo>
                  <a:cubicBezTo>
                    <a:pt x="13506" y="9680"/>
                    <a:pt x="13443" y="9715"/>
                    <a:pt x="13386" y="9752"/>
                  </a:cubicBezTo>
                  <a:cubicBezTo>
                    <a:pt x="13122" y="9923"/>
                    <a:pt x="12859" y="10093"/>
                    <a:pt x="12573" y="10225"/>
                  </a:cubicBezTo>
                  <a:cubicBezTo>
                    <a:pt x="11925" y="10526"/>
                    <a:pt x="11275" y="10818"/>
                    <a:pt x="10630" y="11118"/>
                  </a:cubicBezTo>
                  <a:cubicBezTo>
                    <a:pt x="9611" y="11594"/>
                    <a:pt x="8812" y="12309"/>
                    <a:pt x="8283" y="13309"/>
                  </a:cubicBezTo>
                  <a:cubicBezTo>
                    <a:pt x="8233" y="13403"/>
                    <a:pt x="8163" y="13444"/>
                    <a:pt x="8071" y="13474"/>
                  </a:cubicBezTo>
                  <a:cubicBezTo>
                    <a:pt x="7433" y="13687"/>
                    <a:pt x="6794" y="13904"/>
                    <a:pt x="6153" y="14116"/>
                  </a:cubicBezTo>
                  <a:cubicBezTo>
                    <a:pt x="6047" y="14151"/>
                    <a:pt x="5939" y="14187"/>
                    <a:pt x="5827" y="14187"/>
                  </a:cubicBezTo>
                  <a:cubicBezTo>
                    <a:pt x="5793" y="14187"/>
                    <a:pt x="5758" y="14184"/>
                    <a:pt x="5723" y="14176"/>
                  </a:cubicBezTo>
                  <a:cubicBezTo>
                    <a:pt x="5709" y="14114"/>
                    <a:pt x="5751" y="14082"/>
                    <a:pt x="5778" y="14047"/>
                  </a:cubicBezTo>
                  <a:cubicBezTo>
                    <a:pt x="7349" y="11912"/>
                    <a:pt x="9127" y="9961"/>
                    <a:pt x="11061" y="8154"/>
                  </a:cubicBezTo>
                  <a:cubicBezTo>
                    <a:pt x="11138" y="8083"/>
                    <a:pt x="11219" y="8031"/>
                    <a:pt x="11322" y="8003"/>
                  </a:cubicBezTo>
                  <a:cubicBezTo>
                    <a:pt x="12045" y="7798"/>
                    <a:pt x="12758" y="7557"/>
                    <a:pt x="13494" y="7390"/>
                  </a:cubicBezTo>
                  <a:cubicBezTo>
                    <a:pt x="13606" y="7365"/>
                    <a:pt x="13713" y="7352"/>
                    <a:pt x="13815" y="7352"/>
                  </a:cubicBezTo>
                  <a:cubicBezTo>
                    <a:pt x="14002" y="7352"/>
                    <a:pt x="14174" y="7394"/>
                    <a:pt x="14338" y="7473"/>
                  </a:cubicBezTo>
                  <a:cubicBezTo>
                    <a:pt x="14635" y="7615"/>
                    <a:pt x="14937" y="7669"/>
                    <a:pt x="15240" y="7669"/>
                  </a:cubicBezTo>
                  <a:cubicBezTo>
                    <a:pt x="15477" y="7669"/>
                    <a:pt x="15714" y="7636"/>
                    <a:pt x="15950" y="7586"/>
                  </a:cubicBezTo>
                  <a:cubicBezTo>
                    <a:pt x="17189" y="7325"/>
                    <a:pt x="18075" y="6562"/>
                    <a:pt x="18737" y="5512"/>
                  </a:cubicBezTo>
                  <a:cubicBezTo>
                    <a:pt x="18836" y="5352"/>
                    <a:pt x="18927" y="5187"/>
                    <a:pt x="19002" y="5017"/>
                  </a:cubicBezTo>
                  <a:cubicBezTo>
                    <a:pt x="19085" y="4832"/>
                    <a:pt x="19013" y="4722"/>
                    <a:pt x="18825" y="4722"/>
                  </a:cubicBezTo>
                  <a:cubicBezTo>
                    <a:pt x="18815" y="4722"/>
                    <a:pt x="18804" y="4722"/>
                    <a:pt x="18793" y="4723"/>
                  </a:cubicBezTo>
                  <a:cubicBezTo>
                    <a:pt x="18716" y="4729"/>
                    <a:pt x="18638" y="4743"/>
                    <a:pt x="18562" y="4763"/>
                  </a:cubicBezTo>
                  <a:cubicBezTo>
                    <a:pt x="18144" y="4873"/>
                    <a:pt x="17718" y="4943"/>
                    <a:pt x="17290" y="4993"/>
                  </a:cubicBezTo>
                  <a:cubicBezTo>
                    <a:pt x="16792" y="5049"/>
                    <a:pt x="16287" y="5083"/>
                    <a:pt x="15804" y="5225"/>
                  </a:cubicBezTo>
                  <a:cubicBezTo>
                    <a:pt x="14881" y="5498"/>
                    <a:pt x="14139" y="5988"/>
                    <a:pt x="13793" y="6939"/>
                  </a:cubicBezTo>
                  <a:cubicBezTo>
                    <a:pt x="13776" y="6987"/>
                    <a:pt x="13753" y="7020"/>
                    <a:pt x="13706" y="7039"/>
                  </a:cubicBezTo>
                  <a:cubicBezTo>
                    <a:pt x="13141" y="7262"/>
                    <a:pt x="12571" y="7462"/>
                    <a:pt x="11950" y="7497"/>
                  </a:cubicBezTo>
                  <a:cubicBezTo>
                    <a:pt x="12519" y="6841"/>
                    <a:pt x="13230" y="6333"/>
                    <a:pt x="13738" y="5625"/>
                  </a:cubicBezTo>
                  <a:cubicBezTo>
                    <a:pt x="14033" y="5211"/>
                    <a:pt x="14430" y="4878"/>
                    <a:pt x="14780" y="4509"/>
                  </a:cubicBezTo>
                  <a:cubicBezTo>
                    <a:pt x="14842" y="4441"/>
                    <a:pt x="14906" y="4411"/>
                    <a:pt x="14992" y="4411"/>
                  </a:cubicBezTo>
                  <a:cubicBezTo>
                    <a:pt x="15004" y="4411"/>
                    <a:pt x="15015" y="4412"/>
                    <a:pt x="15027" y="4413"/>
                  </a:cubicBezTo>
                  <a:cubicBezTo>
                    <a:pt x="15117" y="4421"/>
                    <a:pt x="15207" y="4426"/>
                    <a:pt x="15297" y="4426"/>
                  </a:cubicBezTo>
                  <a:cubicBezTo>
                    <a:pt x="15464" y="4426"/>
                    <a:pt x="15630" y="4408"/>
                    <a:pt x="15796" y="4356"/>
                  </a:cubicBezTo>
                  <a:cubicBezTo>
                    <a:pt x="16475" y="4143"/>
                    <a:pt x="17024" y="3745"/>
                    <a:pt x="17469" y="3193"/>
                  </a:cubicBezTo>
                  <a:cubicBezTo>
                    <a:pt x="18162" y="2335"/>
                    <a:pt x="18498" y="1373"/>
                    <a:pt x="18336" y="264"/>
                  </a:cubicBezTo>
                  <a:cubicBezTo>
                    <a:pt x="18311" y="92"/>
                    <a:pt x="18244" y="1"/>
                    <a:pt x="18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6868800" y="1765825"/>
              <a:ext cx="61450" cy="204275"/>
            </a:xfrm>
            <a:custGeom>
              <a:avLst/>
              <a:gdLst/>
              <a:ahLst/>
              <a:cxnLst/>
              <a:rect l="l" t="t" r="r" b="b"/>
              <a:pathLst>
                <a:path w="2458" h="8171" extrusionOk="0">
                  <a:moveTo>
                    <a:pt x="2452" y="2946"/>
                  </a:moveTo>
                  <a:cubicBezTo>
                    <a:pt x="2451" y="2948"/>
                    <a:pt x="2451" y="2950"/>
                    <a:pt x="2451" y="2952"/>
                  </a:cubicBezTo>
                  <a:lnTo>
                    <a:pt x="2451" y="2952"/>
                  </a:lnTo>
                  <a:cubicBezTo>
                    <a:pt x="2453" y="2951"/>
                    <a:pt x="2455" y="2950"/>
                    <a:pt x="2457" y="2949"/>
                  </a:cubicBezTo>
                  <a:lnTo>
                    <a:pt x="2452" y="2946"/>
                  </a:lnTo>
                  <a:close/>
                  <a:moveTo>
                    <a:pt x="2282" y="0"/>
                  </a:moveTo>
                  <a:cubicBezTo>
                    <a:pt x="2205" y="0"/>
                    <a:pt x="2167" y="144"/>
                    <a:pt x="2138" y="228"/>
                  </a:cubicBezTo>
                  <a:cubicBezTo>
                    <a:pt x="1956" y="753"/>
                    <a:pt x="1784" y="1283"/>
                    <a:pt x="1602" y="1809"/>
                  </a:cubicBezTo>
                  <a:cubicBezTo>
                    <a:pt x="1577" y="1881"/>
                    <a:pt x="1594" y="1987"/>
                    <a:pt x="1478" y="2015"/>
                  </a:cubicBezTo>
                  <a:cubicBezTo>
                    <a:pt x="1382" y="1778"/>
                    <a:pt x="1431" y="1507"/>
                    <a:pt x="1264" y="1235"/>
                  </a:cubicBezTo>
                  <a:lnTo>
                    <a:pt x="1264" y="1235"/>
                  </a:lnTo>
                  <a:cubicBezTo>
                    <a:pt x="1203" y="1562"/>
                    <a:pt x="1290" y="1812"/>
                    <a:pt x="1371" y="2060"/>
                  </a:cubicBezTo>
                  <a:cubicBezTo>
                    <a:pt x="1424" y="2225"/>
                    <a:pt x="1431" y="2376"/>
                    <a:pt x="1378" y="2543"/>
                  </a:cubicBezTo>
                  <a:cubicBezTo>
                    <a:pt x="1103" y="3385"/>
                    <a:pt x="963" y="4260"/>
                    <a:pt x="803" y="5129"/>
                  </a:cubicBezTo>
                  <a:cubicBezTo>
                    <a:pt x="771" y="5303"/>
                    <a:pt x="801" y="5499"/>
                    <a:pt x="671" y="5675"/>
                  </a:cubicBezTo>
                  <a:cubicBezTo>
                    <a:pt x="427" y="5007"/>
                    <a:pt x="291" y="4329"/>
                    <a:pt x="46" y="3686"/>
                  </a:cubicBezTo>
                  <a:cubicBezTo>
                    <a:pt x="1" y="3806"/>
                    <a:pt x="2" y="3919"/>
                    <a:pt x="22" y="4034"/>
                  </a:cubicBezTo>
                  <a:cubicBezTo>
                    <a:pt x="126" y="4669"/>
                    <a:pt x="359" y="5275"/>
                    <a:pt x="461" y="5910"/>
                  </a:cubicBezTo>
                  <a:cubicBezTo>
                    <a:pt x="493" y="6109"/>
                    <a:pt x="623" y="6292"/>
                    <a:pt x="575" y="6500"/>
                  </a:cubicBezTo>
                  <a:cubicBezTo>
                    <a:pt x="472" y="6945"/>
                    <a:pt x="486" y="7403"/>
                    <a:pt x="420" y="7851"/>
                  </a:cubicBezTo>
                  <a:cubicBezTo>
                    <a:pt x="403" y="7964"/>
                    <a:pt x="418" y="8080"/>
                    <a:pt x="514" y="8170"/>
                  </a:cubicBezTo>
                  <a:cubicBezTo>
                    <a:pt x="599" y="8090"/>
                    <a:pt x="621" y="8000"/>
                    <a:pt x="628" y="7906"/>
                  </a:cubicBezTo>
                  <a:cubicBezTo>
                    <a:pt x="706" y="6818"/>
                    <a:pt x="905" y="5749"/>
                    <a:pt x="1090" y="4676"/>
                  </a:cubicBezTo>
                  <a:cubicBezTo>
                    <a:pt x="1122" y="4493"/>
                    <a:pt x="1152" y="4317"/>
                    <a:pt x="1313" y="4175"/>
                  </a:cubicBezTo>
                  <a:cubicBezTo>
                    <a:pt x="1618" y="3906"/>
                    <a:pt x="1907" y="3618"/>
                    <a:pt x="2195" y="3329"/>
                  </a:cubicBezTo>
                  <a:cubicBezTo>
                    <a:pt x="2301" y="3221"/>
                    <a:pt x="2421" y="3115"/>
                    <a:pt x="2451" y="2952"/>
                  </a:cubicBezTo>
                  <a:lnTo>
                    <a:pt x="2451" y="2952"/>
                  </a:lnTo>
                  <a:cubicBezTo>
                    <a:pt x="2266" y="3033"/>
                    <a:pt x="2151" y="3193"/>
                    <a:pt x="2007" y="3322"/>
                  </a:cubicBezTo>
                  <a:cubicBezTo>
                    <a:pt x="1759" y="3546"/>
                    <a:pt x="1509" y="3766"/>
                    <a:pt x="1252" y="3992"/>
                  </a:cubicBezTo>
                  <a:cubicBezTo>
                    <a:pt x="1232" y="3927"/>
                    <a:pt x="1252" y="3852"/>
                    <a:pt x="1265" y="3779"/>
                  </a:cubicBezTo>
                  <a:cubicBezTo>
                    <a:pt x="1350" y="3292"/>
                    <a:pt x="1502" y="2822"/>
                    <a:pt x="1646" y="2352"/>
                  </a:cubicBezTo>
                  <a:cubicBezTo>
                    <a:pt x="1759" y="1980"/>
                    <a:pt x="1839" y="1592"/>
                    <a:pt x="2034" y="1248"/>
                  </a:cubicBezTo>
                  <a:lnTo>
                    <a:pt x="2034" y="1248"/>
                  </a:lnTo>
                  <a:cubicBezTo>
                    <a:pt x="2033" y="1250"/>
                    <a:pt x="2033" y="1253"/>
                    <a:pt x="2033" y="1256"/>
                  </a:cubicBezTo>
                  <a:lnTo>
                    <a:pt x="2034" y="1247"/>
                  </a:lnTo>
                  <a:lnTo>
                    <a:pt x="2034" y="1247"/>
                  </a:lnTo>
                  <a:cubicBezTo>
                    <a:pt x="2034" y="1247"/>
                    <a:pt x="2034" y="1247"/>
                    <a:pt x="2034" y="1248"/>
                  </a:cubicBezTo>
                  <a:lnTo>
                    <a:pt x="2034" y="1248"/>
                  </a:lnTo>
                  <a:cubicBezTo>
                    <a:pt x="2086" y="916"/>
                    <a:pt x="2246" y="617"/>
                    <a:pt x="2329" y="293"/>
                  </a:cubicBezTo>
                  <a:cubicBezTo>
                    <a:pt x="2353" y="197"/>
                    <a:pt x="2429" y="45"/>
                    <a:pt x="2304" y="4"/>
                  </a:cubicBezTo>
                  <a:cubicBezTo>
                    <a:pt x="2296" y="2"/>
                    <a:pt x="2289" y="0"/>
                    <a:pt x="22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7024600" y="1852125"/>
              <a:ext cx="107375" cy="61975"/>
            </a:xfrm>
            <a:custGeom>
              <a:avLst/>
              <a:gdLst/>
              <a:ahLst/>
              <a:cxnLst/>
              <a:rect l="l" t="t" r="r" b="b"/>
              <a:pathLst>
                <a:path w="4295" h="2479" extrusionOk="0">
                  <a:moveTo>
                    <a:pt x="1883" y="826"/>
                  </a:moveTo>
                  <a:lnTo>
                    <a:pt x="1874" y="832"/>
                  </a:lnTo>
                  <a:cubicBezTo>
                    <a:pt x="1874" y="836"/>
                    <a:pt x="1873" y="840"/>
                    <a:pt x="1872" y="844"/>
                  </a:cubicBezTo>
                  <a:lnTo>
                    <a:pt x="1872" y="844"/>
                  </a:lnTo>
                  <a:cubicBezTo>
                    <a:pt x="1876" y="838"/>
                    <a:pt x="1879" y="832"/>
                    <a:pt x="1883" y="826"/>
                  </a:cubicBezTo>
                  <a:close/>
                  <a:moveTo>
                    <a:pt x="4294" y="1"/>
                  </a:moveTo>
                  <a:lnTo>
                    <a:pt x="4294" y="1"/>
                  </a:lnTo>
                  <a:cubicBezTo>
                    <a:pt x="3681" y="261"/>
                    <a:pt x="3342" y="811"/>
                    <a:pt x="2779" y="1095"/>
                  </a:cubicBezTo>
                  <a:cubicBezTo>
                    <a:pt x="2807" y="825"/>
                    <a:pt x="2974" y="615"/>
                    <a:pt x="2948" y="325"/>
                  </a:cubicBezTo>
                  <a:lnTo>
                    <a:pt x="2948" y="325"/>
                  </a:lnTo>
                  <a:cubicBezTo>
                    <a:pt x="2743" y="540"/>
                    <a:pt x="2636" y="771"/>
                    <a:pt x="2597" y="1016"/>
                  </a:cubicBezTo>
                  <a:cubicBezTo>
                    <a:pt x="2557" y="1267"/>
                    <a:pt x="2410" y="1392"/>
                    <a:pt x="2207" y="1495"/>
                  </a:cubicBezTo>
                  <a:cubicBezTo>
                    <a:pt x="1990" y="1604"/>
                    <a:pt x="1788" y="1744"/>
                    <a:pt x="1521" y="1820"/>
                  </a:cubicBezTo>
                  <a:cubicBezTo>
                    <a:pt x="1590" y="1443"/>
                    <a:pt x="1821" y="1174"/>
                    <a:pt x="1872" y="844"/>
                  </a:cubicBezTo>
                  <a:lnTo>
                    <a:pt x="1872" y="844"/>
                  </a:lnTo>
                  <a:cubicBezTo>
                    <a:pt x="1768" y="1021"/>
                    <a:pt x="1628" y="1186"/>
                    <a:pt x="1571" y="1377"/>
                  </a:cubicBezTo>
                  <a:cubicBezTo>
                    <a:pt x="1390" y="1968"/>
                    <a:pt x="910" y="2144"/>
                    <a:pt x="400" y="2293"/>
                  </a:cubicBezTo>
                  <a:cubicBezTo>
                    <a:pt x="316" y="2315"/>
                    <a:pt x="230" y="2328"/>
                    <a:pt x="148" y="2356"/>
                  </a:cubicBezTo>
                  <a:cubicBezTo>
                    <a:pt x="89" y="2377"/>
                    <a:pt x="6" y="2380"/>
                    <a:pt x="0" y="2479"/>
                  </a:cubicBezTo>
                  <a:cubicBezTo>
                    <a:pt x="614" y="2445"/>
                    <a:pt x="1190" y="2283"/>
                    <a:pt x="1722" y="1992"/>
                  </a:cubicBezTo>
                  <a:cubicBezTo>
                    <a:pt x="1931" y="1877"/>
                    <a:pt x="2131" y="1800"/>
                    <a:pt x="2341" y="1800"/>
                  </a:cubicBezTo>
                  <a:cubicBezTo>
                    <a:pt x="2480" y="1800"/>
                    <a:pt x="2622" y="1833"/>
                    <a:pt x="2775" y="1912"/>
                  </a:cubicBezTo>
                  <a:cubicBezTo>
                    <a:pt x="2884" y="1968"/>
                    <a:pt x="3004" y="1997"/>
                    <a:pt x="3126" y="1997"/>
                  </a:cubicBezTo>
                  <a:cubicBezTo>
                    <a:pt x="3267" y="1997"/>
                    <a:pt x="3411" y="1958"/>
                    <a:pt x="3546" y="1878"/>
                  </a:cubicBezTo>
                  <a:cubicBezTo>
                    <a:pt x="3461" y="1856"/>
                    <a:pt x="3377" y="1847"/>
                    <a:pt x="3293" y="1847"/>
                  </a:cubicBezTo>
                  <a:cubicBezTo>
                    <a:pt x="3277" y="1847"/>
                    <a:pt x="3261" y="1847"/>
                    <a:pt x="3244" y="1848"/>
                  </a:cubicBezTo>
                  <a:cubicBezTo>
                    <a:pt x="3229" y="1848"/>
                    <a:pt x="3214" y="1849"/>
                    <a:pt x="3199" y="1849"/>
                  </a:cubicBezTo>
                  <a:cubicBezTo>
                    <a:pt x="3017" y="1849"/>
                    <a:pt x="2838" y="1825"/>
                    <a:pt x="2660" y="1787"/>
                  </a:cubicBezTo>
                  <a:cubicBezTo>
                    <a:pt x="2588" y="1772"/>
                    <a:pt x="2478" y="1778"/>
                    <a:pt x="2460" y="1693"/>
                  </a:cubicBezTo>
                  <a:cubicBezTo>
                    <a:pt x="2439" y="1601"/>
                    <a:pt x="2549" y="1583"/>
                    <a:pt x="2609" y="1540"/>
                  </a:cubicBezTo>
                  <a:cubicBezTo>
                    <a:pt x="2821" y="1392"/>
                    <a:pt x="3038" y="1251"/>
                    <a:pt x="3244" y="1096"/>
                  </a:cubicBezTo>
                  <a:cubicBezTo>
                    <a:pt x="3314" y="1043"/>
                    <a:pt x="3378" y="1012"/>
                    <a:pt x="3455" y="1012"/>
                  </a:cubicBezTo>
                  <a:cubicBezTo>
                    <a:pt x="3488" y="1012"/>
                    <a:pt x="3523" y="1017"/>
                    <a:pt x="3563" y="1030"/>
                  </a:cubicBezTo>
                  <a:cubicBezTo>
                    <a:pt x="3633" y="1051"/>
                    <a:pt x="3707" y="1069"/>
                    <a:pt x="3781" y="1069"/>
                  </a:cubicBezTo>
                  <a:cubicBezTo>
                    <a:pt x="3857" y="1069"/>
                    <a:pt x="3933" y="1050"/>
                    <a:pt x="4008" y="996"/>
                  </a:cubicBezTo>
                  <a:cubicBezTo>
                    <a:pt x="3915" y="905"/>
                    <a:pt x="3810" y="910"/>
                    <a:pt x="3712" y="900"/>
                  </a:cubicBezTo>
                  <a:cubicBezTo>
                    <a:pt x="3586" y="889"/>
                    <a:pt x="3577" y="839"/>
                    <a:pt x="3662" y="757"/>
                  </a:cubicBezTo>
                  <a:cubicBezTo>
                    <a:pt x="3760" y="666"/>
                    <a:pt x="3863" y="579"/>
                    <a:pt x="3957" y="488"/>
                  </a:cubicBezTo>
                  <a:cubicBezTo>
                    <a:pt x="4090" y="362"/>
                    <a:pt x="4211" y="227"/>
                    <a:pt x="4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6924725" y="1978700"/>
              <a:ext cx="132850" cy="68700"/>
            </a:xfrm>
            <a:custGeom>
              <a:avLst/>
              <a:gdLst/>
              <a:ahLst/>
              <a:cxnLst/>
              <a:rect l="l" t="t" r="r" b="b"/>
              <a:pathLst>
                <a:path w="5314" h="2748" extrusionOk="0">
                  <a:moveTo>
                    <a:pt x="5246" y="1"/>
                  </a:moveTo>
                  <a:cubicBezTo>
                    <a:pt x="5127" y="1"/>
                    <a:pt x="5038" y="62"/>
                    <a:pt x="4951" y="115"/>
                  </a:cubicBezTo>
                  <a:cubicBezTo>
                    <a:pt x="4609" y="323"/>
                    <a:pt x="4273" y="539"/>
                    <a:pt x="3930" y="745"/>
                  </a:cubicBezTo>
                  <a:cubicBezTo>
                    <a:pt x="3860" y="787"/>
                    <a:pt x="3780" y="872"/>
                    <a:pt x="3706" y="872"/>
                  </a:cubicBezTo>
                  <a:cubicBezTo>
                    <a:pt x="3691" y="872"/>
                    <a:pt x="3676" y="868"/>
                    <a:pt x="3662" y="861"/>
                  </a:cubicBezTo>
                  <a:cubicBezTo>
                    <a:pt x="3556" y="804"/>
                    <a:pt x="3661" y="680"/>
                    <a:pt x="3654" y="584"/>
                  </a:cubicBezTo>
                  <a:cubicBezTo>
                    <a:pt x="3649" y="539"/>
                    <a:pt x="3655" y="492"/>
                    <a:pt x="3659" y="374"/>
                  </a:cubicBezTo>
                  <a:lnTo>
                    <a:pt x="3659" y="374"/>
                  </a:lnTo>
                  <a:cubicBezTo>
                    <a:pt x="3513" y="543"/>
                    <a:pt x="3465" y="684"/>
                    <a:pt x="3442" y="829"/>
                  </a:cubicBezTo>
                  <a:cubicBezTo>
                    <a:pt x="3419" y="997"/>
                    <a:pt x="3332" y="1089"/>
                    <a:pt x="3189" y="1168"/>
                  </a:cubicBezTo>
                  <a:cubicBezTo>
                    <a:pt x="2779" y="1395"/>
                    <a:pt x="2362" y="1613"/>
                    <a:pt x="1933" y="1809"/>
                  </a:cubicBezTo>
                  <a:cubicBezTo>
                    <a:pt x="1825" y="1858"/>
                    <a:pt x="1722" y="1933"/>
                    <a:pt x="1554" y="1939"/>
                  </a:cubicBezTo>
                  <a:cubicBezTo>
                    <a:pt x="1828" y="1445"/>
                    <a:pt x="2173" y="1033"/>
                    <a:pt x="2372" y="536"/>
                  </a:cubicBezTo>
                  <a:lnTo>
                    <a:pt x="2372" y="536"/>
                  </a:lnTo>
                  <a:cubicBezTo>
                    <a:pt x="2220" y="618"/>
                    <a:pt x="2116" y="745"/>
                    <a:pt x="2025" y="880"/>
                  </a:cubicBezTo>
                  <a:cubicBezTo>
                    <a:pt x="1792" y="1233"/>
                    <a:pt x="1560" y="1586"/>
                    <a:pt x="1335" y="1946"/>
                  </a:cubicBezTo>
                  <a:cubicBezTo>
                    <a:pt x="1248" y="2085"/>
                    <a:pt x="1143" y="2184"/>
                    <a:pt x="988" y="2243"/>
                  </a:cubicBezTo>
                  <a:cubicBezTo>
                    <a:pt x="704" y="2353"/>
                    <a:pt x="422" y="2469"/>
                    <a:pt x="140" y="2588"/>
                  </a:cubicBezTo>
                  <a:cubicBezTo>
                    <a:pt x="85" y="2610"/>
                    <a:pt x="0" y="2631"/>
                    <a:pt x="33" y="2712"/>
                  </a:cubicBezTo>
                  <a:cubicBezTo>
                    <a:pt x="43" y="2739"/>
                    <a:pt x="64" y="2748"/>
                    <a:pt x="87" y="2748"/>
                  </a:cubicBezTo>
                  <a:cubicBezTo>
                    <a:pt x="116" y="2748"/>
                    <a:pt x="150" y="2734"/>
                    <a:pt x="178" y="2723"/>
                  </a:cubicBezTo>
                  <a:cubicBezTo>
                    <a:pt x="414" y="2636"/>
                    <a:pt x="665" y="2606"/>
                    <a:pt x="895" y="2496"/>
                  </a:cubicBezTo>
                  <a:cubicBezTo>
                    <a:pt x="1530" y="2193"/>
                    <a:pt x="2171" y="1902"/>
                    <a:pt x="2801" y="1590"/>
                  </a:cubicBezTo>
                  <a:cubicBezTo>
                    <a:pt x="3576" y="1206"/>
                    <a:pt x="4330" y="787"/>
                    <a:pt x="5039" y="296"/>
                  </a:cubicBezTo>
                  <a:cubicBezTo>
                    <a:pt x="5144" y="224"/>
                    <a:pt x="5268" y="165"/>
                    <a:pt x="5313" y="7"/>
                  </a:cubicBezTo>
                  <a:cubicBezTo>
                    <a:pt x="5290" y="2"/>
                    <a:pt x="5268" y="1"/>
                    <a:pt x="5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7055775" y="1620875"/>
              <a:ext cx="74675" cy="133675"/>
            </a:xfrm>
            <a:custGeom>
              <a:avLst/>
              <a:gdLst/>
              <a:ahLst/>
              <a:cxnLst/>
              <a:rect l="l" t="t" r="r" b="b"/>
              <a:pathLst>
                <a:path w="2987" h="5347" extrusionOk="0">
                  <a:moveTo>
                    <a:pt x="2899" y="1"/>
                  </a:moveTo>
                  <a:cubicBezTo>
                    <a:pt x="2703" y="128"/>
                    <a:pt x="2577" y="275"/>
                    <a:pt x="2465" y="434"/>
                  </a:cubicBezTo>
                  <a:cubicBezTo>
                    <a:pt x="1714" y="1499"/>
                    <a:pt x="1051" y="2614"/>
                    <a:pt x="545" y="3819"/>
                  </a:cubicBezTo>
                  <a:cubicBezTo>
                    <a:pt x="513" y="3901"/>
                    <a:pt x="500" y="4003"/>
                    <a:pt x="375" y="4061"/>
                  </a:cubicBezTo>
                  <a:cubicBezTo>
                    <a:pt x="280" y="3565"/>
                    <a:pt x="186" y="3083"/>
                    <a:pt x="91" y="2586"/>
                  </a:cubicBezTo>
                  <a:cubicBezTo>
                    <a:pt x="1" y="2640"/>
                    <a:pt x="19" y="2702"/>
                    <a:pt x="20" y="2750"/>
                  </a:cubicBezTo>
                  <a:cubicBezTo>
                    <a:pt x="20" y="3124"/>
                    <a:pt x="112" y="3479"/>
                    <a:pt x="242" y="3825"/>
                  </a:cubicBezTo>
                  <a:cubicBezTo>
                    <a:pt x="338" y="4075"/>
                    <a:pt x="368" y="4313"/>
                    <a:pt x="248" y="4573"/>
                  </a:cubicBezTo>
                  <a:cubicBezTo>
                    <a:pt x="136" y="4814"/>
                    <a:pt x="42" y="5070"/>
                    <a:pt x="33" y="5346"/>
                  </a:cubicBezTo>
                  <a:cubicBezTo>
                    <a:pt x="241" y="4929"/>
                    <a:pt x="454" y="4512"/>
                    <a:pt x="615" y="4078"/>
                  </a:cubicBezTo>
                  <a:cubicBezTo>
                    <a:pt x="987" y="3066"/>
                    <a:pt x="1571" y="2180"/>
                    <a:pt x="2154" y="1288"/>
                  </a:cubicBezTo>
                  <a:cubicBezTo>
                    <a:pt x="2220" y="1189"/>
                    <a:pt x="2295" y="1140"/>
                    <a:pt x="2418" y="1121"/>
                  </a:cubicBezTo>
                  <a:cubicBezTo>
                    <a:pt x="2577" y="1094"/>
                    <a:pt x="2738" y="1048"/>
                    <a:pt x="2878" y="955"/>
                  </a:cubicBezTo>
                  <a:cubicBezTo>
                    <a:pt x="2922" y="927"/>
                    <a:pt x="2987" y="897"/>
                    <a:pt x="2971" y="835"/>
                  </a:cubicBezTo>
                  <a:cubicBezTo>
                    <a:pt x="2962" y="796"/>
                    <a:pt x="2936" y="789"/>
                    <a:pt x="2906" y="789"/>
                  </a:cubicBezTo>
                  <a:cubicBezTo>
                    <a:pt x="2886" y="789"/>
                    <a:pt x="2865" y="792"/>
                    <a:pt x="2847" y="792"/>
                  </a:cubicBezTo>
                  <a:cubicBezTo>
                    <a:pt x="2841" y="792"/>
                    <a:pt x="2835" y="792"/>
                    <a:pt x="2830" y="791"/>
                  </a:cubicBezTo>
                  <a:cubicBezTo>
                    <a:pt x="2822" y="790"/>
                    <a:pt x="2814" y="789"/>
                    <a:pt x="2805" y="789"/>
                  </a:cubicBezTo>
                  <a:cubicBezTo>
                    <a:pt x="2726" y="789"/>
                    <a:pt x="2650" y="835"/>
                    <a:pt x="2558" y="835"/>
                  </a:cubicBezTo>
                  <a:cubicBezTo>
                    <a:pt x="2536" y="835"/>
                    <a:pt x="2513" y="833"/>
                    <a:pt x="2489" y="826"/>
                  </a:cubicBezTo>
                  <a:cubicBezTo>
                    <a:pt x="2617" y="554"/>
                    <a:pt x="2853" y="341"/>
                    <a:pt x="2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7183675" y="1588400"/>
              <a:ext cx="82175" cy="95150"/>
            </a:xfrm>
            <a:custGeom>
              <a:avLst/>
              <a:gdLst/>
              <a:ahLst/>
              <a:cxnLst/>
              <a:rect l="l" t="t" r="r" b="b"/>
              <a:pathLst>
                <a:path w="3287" h="3806" extrusionOk="0">
                  <a:moveTo>
                    <a:pt x="3287" y="0"/>
                  </a:moveTo>
                  <a:lnTo>
                    <a:pt x="3287" y="0"/>
                  </a:lnTo>
                  <a:cubicBezTo>
                    <a:pt x="2766" y="442"/>
                    <a:pt x="2386" y="1020"/>
                    <a:pt x="1815" y="1506"/>
                  </a:cubicBezTo>
                  <a:cubicBezTo>
                    <a:pt x="1878" y="1153"/>
                    <a:pt x="1991" y="871"/>
                    <a:pt x="1932" y="505"/>
                  </a:cubicBezTo>
                  <a:lnTo>
                    <a:pt x="1932" y="505"/>
                  </a:lnTo>
                  <a:cubicBezTo>
                    <a:pt x="1808" y="731"/>
                    <a:pt x="1740" y="909"/>
                    <a:pt x="1768" y="1084"/>
                  </a:cubicBezTo>
                  <a:cubicBezTo>
                    <a:pt x="1833" y="1497"/>
                    <a:pt x="1657" y="1788"/>
                    <a:pt x="1376" y="2053"/>
                  </a:cubicBezTo>
                  <a:cubicBezTo>
                    <a:pt x="1246" y="2176"/>
                    <a:pt x="1138" y="2324"/>
                    <a:pt x="1015" y="2456"/>
                  </a:cubicBezTo>
                  <a:cubicBezTo>
                    <a:pt x="931" y="2543"/>
                    <a:pt x="862" y="2650"/>
                    <a:pt x="728" y="2710"/>
                  </a:cubicBezTo>
                  <a:cubicBezTo>
                    <a:pt x="672" y="2480"/>
                    <a:pt x="782" y="2279"/>
                    <a:pt x="728" y="2063"/>
                  </a:cubicBezTo>
                  <a:lnTo>
                    <a:pt x="728" y="2063"/>
                  </a:lnTo>
                  <a:cubicBezTo>
                    <a:pt x="649" y="2712"/>
                    <a:pt x="383" y="3282"/>
                    <a:pt x="0" y="3806"/>
                  </a:cubicBezTo>
                  <a:cubicBezTo>
                    <a:pt x="100" y="3740"/>
                    <a:pt x="169" y="3655"/>
                    <a:pt x="234" y="3568"/>
                  </a:cubicBezTo>
                  <a:cubicBezTo>
                    <a:pt x="528" y="3191"/>
                    <a:pt x="826" y="2818"/>
                    <a:pt x="1171" y="2485"/>
                  </a:cubicBezTo>
                  <a:cubicBezTo>
                    <a:pt x="1269" y="2393"/>
                    <a:pt x="1362" y="2353"/>
                    <a:pt x="1502" y="2351"/>
                  </a:cubicBezTo>
                  <a:cubicBezTo>
                    <a:pt x="1861" y="2347"/>
                    <a:pt x="2220" y="2305"/>
                    <a:pt x="2566" y="2192"/>
                  </a:cubicBezTo>
                  <a:cubicBezTo>
                    <a:pt x="2631" y="2170"/>
                    <a:pt x="2731" y="2139"/>
                    <a:pt x="2715" y="2067"/>
                  </a:cubicBezTo>
                  <a:cubicBezTo>
                    <a:pt x="2703" y="2016"/>
                    <a:pt x="2673" y="2002"/>
                    <a:pt x="2637" y="2002"/>
                  </a:cubicBezTo>
                  <a:cubicBezTo>
                    <a:pt x="2598" y="2002"/>
                    <a:pt x="2553" y="2019"/>
                    <a:pt x="2516" y="2025"/>
                  </a:cubicBezTo>
                  <a:cubicBezTo>
                    <a:pt x="2193" y="2083"/>
                    <a:pt x="1877" y="2169"/>
                    <a:pt x="1476" y="2183"/>
                  </a:cubicBezTo>
                  <a:cubicBezTo>
                    <a:pt x="1568" y="2076"/>
                    <a:pt x="1623" y="2012"/>
                    <a:pt x="1679" y="1943"/>
                  </a:cubicBezTo>
                  <a:cubicBezTo>
                    <a:pt x="2107" y="1432"/>
                    <a:pt x="2639" y="1019"/>
                    <a:pt x="3052" y="494"/>
                  </a:cubicBezTo>
                  <a:cubicBezTo>
                    <a:pt x="3165" y="349"/>
                    <a:pt x="3285" y="208"/>
                    <a:pt x="3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7169450" y="1701625"/>
              <a:ext cx="110200" cy="49975"/>
            </a:xfrm>
            <a:custGeom>
              <a:avLst/>
              <a:gdLst/>
              <a:ahLst/>
              <a:cxnLst/>
              <a:rect l="l" t="t" r="r" b="b"/>
              <a:pathLst>
                <a:path w="4408" h="1999" extrusionOk="0">
                  <a:moveTo>
                    <a:pt x="1303" y="984"/>
                  </a:moveTo>
                  <a:cubicBezTo>
                    <a:pt x="1302" y="986"/>
                    <a:pt x="1301" y="988"/>
                    <a:pt x="1300" y="989"/>
                  </a:cubicBezTo>
                  <a:lnTo>
                    <a:pt x="1300" y="989"/>
                  </a:lnTo>
                  <a:cubicBezTo>
                    <a:pt x="1303" y="988"/>
                    <a:pt x="1307" y="987"/>
                    <a:pt x="1310" y="986"/>
                  </a:cubicBezTo>
                  <a:lnTo>
                    <a:pt x="1303" y="984"/>
                  </a:lnTo>
                  <a:close/>
                  <a:moveTo>
                    <a:pt x="3103" y="1"/>
                  </a:moveTo>
                  <a:cubicBezTo>
                    <a:pt x="2960" y="1"/>
                    <a:pt x="2916" y="82"/>
                    <a:pt x="2871" y="158"/>
                  </a:cubicBezTo>
                  <a:cubicBezTo>
                    <a:pt x="2723" y="414"/>
                    <a:pt x="2579" y="675"/>
                    <a:pt x="2432" y="934"/>
                  </a:cubicBezTo>
                  <a:cubicBezTo>
                    <a:pt x="2390" y="1007"/>
                    <a:pt x="2367" y="1107"/>
                    <a:pt x="2285" y="1141"/>
                  </a:cubicBezTo>
                  <a:cubicBezTo>
                    <a:pt x="1869" y="1316"/>
                    <a:pt x="1443" y="1456"/>
                    <a:pt x="971" y="1566"/>
                  </a:cubicBezTo>
                  <a:cubicBezTo>
                    <a:pt x="1096" y="1350"/>
                    <a:pt x="1197" y="1170"/>
                    <a:pt x="1300" y="989"/>
                  </a:cubicBezTo>
                  <a:lnTo>
                    <a:pt x="1300" y="989"/>
                  </a:lnTo>
                  <a:cubicBezTo>
                    <a:pt x="1124" y="1051"/>
                    <a:pt x="1021" y="1204"/>
                    <a:pt x="960" y="1349"/>
                  </a:cubicBezTo>
                  <a:cubicBezTo>
                    <a:pt x="854" y="1600"/>
                    <a:pt x="657" y="1675"/>
                    <a:pt x="428" y="1741"/>
                  </a:cubicBezTo>
                  <a:cubicBezTo>
                    <a:pt x="273" y="1786"/>
                    <a:pt x="106" y="1826"/>
                    <a:pt x="0" y="1986"/>
                  </a:cubicBezTo>
                  <a:cubicBezTo>
                    <a:pt x="28" y="1995"/>
                    <a:pt x="54" y="1998"/>
                    <a:pt x="78" y="1998"/>
                  </a:cubicBezTo>
                  <a:cubicBezTo>
                    <a:pt x="150" y="1998"/>
                    <a:pt x="209" y="1968"/>
                    <a:pt x="269" y="1950"/>
                  </a:cubicBezTo>
                  <a:cubicBezTo>
                    <a:pt x="569" y="1858"/>
                    <a:pt x="868" y="1766"/>
                    <a:pt x="1163" y="1662"/>
                  </a:cubicBezTo>
                  <a:cubicBezTo>
                    <a:pt x="1240" y="1635"/>
                    <a:pt x="1312" y="1621"/>
                    <a:pt x="1383" y="1621"/>
                  </a:cubicBezTo>
                  <a:cubicBezTo>
                    <a:pt x="1479" y="1621"/>
                    <a:pt x="1573" y="1647"/>
                    <a:pt x="1673" y="1703"/>
                  </a:cubicBezTo>
                  <a:cubicBezTo>
                    <a:pt x="1870" y="1811"/>
                    <a:pt x="2072" y="1934"/>
                    <a:pt x="2315" y="1943"/>
                  </a:cubicBezTo>
                  <a:cubicBezTo>
                    <a:pt x="2159" y="1727"/>
                    <a:pt x="1867" y="1724"/>
                    <a:pt x="1673" y="1519"/>
                  </a:cubicBezTo>
                  <a:cubicBezTo>
                    <a:pt x="2009" y="1381"/>
                    <a:pt x="2322" y="1253"/>
                    <a:pt x="2638" y="1124"/>
                  </a:cubicBezTo>
                  <a:cubicBezTo>
                    <a:pt x="2899" y="1018"/>
                    <a:pt x="3153" y="874"/>
                    <a:pt x="3432" y="874"/>
                  </a:cubicBezTo>
                  <a:cubicBezTo>
                    <a:pt x="3529" y="874"/>
                    <a:pt x="3629" y="892"/>
                    <a:pt x="3733" y="934"/>
                  </a:cubicBezTo>
                  <a:cubicBezTo>
                    <a:pt x="3743" y="937"/>
                    <a:pt x="3754" y="940"/>
                    <a:pt x="3766" y="940"/>
                  </a:cubicBezTo>
                  <a:cubicBezTo>
                    <a:pt x="3791" y="940"/>
                    <a:pt x="3816" y="928"/>
                    <a:pt x="3823" y="891"/>
                  </a:cubicBezTo>
                  <a:cubicBezTo>
                    <a:pt x="3588" y="736"/>
                    <a:pt x="3588" y="738"/>
                    <a:pt x="3832" y="574"/>
                  </a:cubicBezTo>
                  <a:cubicBezTo>
                    <a:pt x="4046" y="431"/>
                    <a:pt x="4255" y="285"/>
                    <a:pt x="4407" y="66"/>
                  </a:cubicBezTo>
                  <a:lnTo>
                    <a:pt x="4407" y="66"/>
                  </a:lnTo>
                  <a:cubicBezTo>
                    <a:pt x="3767" y="290"/>
                    <a:pt x="3283" y="815"/>
                    <a:pt x="2559" y="1024"/>
                  </a:cubicBezTo>
                  <a:cubicBezTo>
                    <a:pt x="2768" y="643"/>
                    <a:pt x="2944" y="321"/>
                    <a:pt x="3118" y="1"/>
                  </a:cubicBezTo>
                  <a:cubicBezTo>
                    <a:pt x="3113" y="1"/>
                    <a:pt x="3108" y="1"/>
                    <a:pt x="3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7087850" y="1687975"/>
              <a:ext cx="30900" cy="7200"/>
            </a:xfrm>
            <a:custGeom>
              <a:avLst/>
              <a:gdLst/>
              <a:ahLst/>
              <a:cxnLst/>
              <a:rect l="l" t="t" r="r" b="b"/>
              <a:pathLst>
                <a:path w="1236" h="288" extrusionOk="0">
                  <a:moveTo>
                    <a:pt x="1108" y="1"/>
                  </a:moveTo>
                  <a:cubicBezTo>
                    <a:pt x="722" y="1"/>
                    <a:pt x="368" y="158"/>
                    <a:pt x="0" y="268"/>
                  </a:cubicBezTo>
                  <a:cubicBezTo>
                    <a:pt x="82" y="281"/>
                    <a:pt x="161" y="288"/>
                    <a:pt x="240" y="288"/>
                  </a:cubicBezTo>
                  <a:cubicBezTo>
                    <a:pt x="590" y="288"/>
                    <a:pt x="915" y="162"/>
                    <a:pt x="1235" y="6"/>
                  </a:cubicBezTo>
                  <a:cubicBezTo>
                    <a:pt x="1192" y="2"/>
                    <a:pt x="1150" y="1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6990300" y="2024625"/>
              <a:ext cx="29875" cy="5525"/>
            </a:xfrm>
            <a:custGeom>
              <a:avLst/>
              <a:gdLst/>
              <a:ahLst/>
              <a:cxnLst/>
              <a:rect l="l" t="t" r="r" b="b"/>
              <a:pathLst>
                <a:path w="1195" h="221" extrusionOk="0">
                  <a:moveTo>
                    <a:pt x="185" y="1"/>
                  </a:moveTo>
                  <a:cubicBezTo>
                    <a:pt x="124" y="1"/>
                    <a:pt x="63" y="4"/>
                    <a:pt x="1" y="10"/>
                  </a:cubicBezTo>
                  <a:cubicBezTo>
                    <a:pt x="322" y="97"/>
                    <a:pt x="638" y="221"/>
                    <a:pt x="973" y="221"/>
                  </a:cubicBezTo>
                  <a:cubicBezTo>
                    <a:pt x="1046" y="221"/>
                    <a:pt x="1120" y="215"/>
                    <a:pt x="1194" y="202"/>
                  </a:cubicBezTo>
                  <a:cubicBezTo>
                    <a:pt x="865" y="94"/>
                    <a:pt x="533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7086825" y="1641125"/>
              <a:ext cx="4300" cy="22075"/>
            </a:xfrm>
            <a:custGeom>
              <a:avLst/>
              <a:gdLst/>
              <a:ahLst/>
              <a:cxnLst/>
              <a:rect l="l" t="t" r="r" b="b"/>
              <a:pathLst>
                <a:path w="172" h="883" extrusionOk="0">
                  <a:moveTo>
                    <a:pt x="125" y="1"/>
                  </a:moveTo>
                  <a:cubicBezTo>
                    <a:pt x="22" y="293"/>
                    <a:pt x="0" y="586"/>
                    <a:pt x="113" y="883"/>
                  </a:cubicBezTo>
                  <a:cubicBezTo>
                    <a:pt x="156" y="588"/>
                    <a:pt x="171" y="294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6919575" y="1781800"/>
              <a:ext cx="15950" cy="16800"/>
            </a:xfrm>
            <a:custGeom>
              <a:avLst/>
              <a:gdLst/>
              <a:ahLst/>
              <a:cxnLst/>
              <a:rect l="l" t="t" r="r" b="b"/>
              <a:pathLst>
                <a:path w="638" h="672" extrusionOk="0">
                  <a:moveTo>
                    <a:pt x="601" y="0"/>
                  </a:moveTo>
                  <a:cubicBezTo>
                    <a:pt x="404" y="204"/>
                    <a:pt x="205" y="407"/>
                    <a:pt x="6" y="609"/>
                  </a:cubicBezTo>
                  <a:lnTo>
                    <a:pt x="6" y="609"/>
                  </a:lnTo>
                  <a:cubicBezTo>
                    <a:pt x="6" y="609"/>
                    <a:pt x="6" y="609"/>
                    <a:pt x="6" y="608"/>
                  </a:cubicBezTo>
                  <a:cubicBezTo>
                    <a:pt x="3" y="608"/>
                    <a:pt x="0" y="615"/>
                    <a:pt x="0" y="615"/>
                  </a:cubicBezTo>
                  <a:cubicBezTo>
                    <a:pt x="2" y="613"/>
                    <a:pt x="4" y="611"/>
                    <a:pt x="6" y="609"/>
                  </a:cubicBezTo>
                  <a:lnTo>
                    <a:pt x="6" y="609"/>
                  </a:lnTo>
                  <a:cubicBezTo>
                    <a:pt x="17" y="644"/>
                    <a:pt x="37" y="671"/>
                    <a:pt x="62" y="671"/>
                  </a:cubicBezTo>
                  <a:cubicBezTo>
                    <a:pt x="75" y="671"/>
                    <a:pt x="89" y="664"/>
                    <a:pt x="105" y="648"/>
                  </a:cubicBezTo>
                  <a:cubicBezTo>
                    <a:pt x="285" y="445"/>
                    <a:pt x="460" y="239"/>
                    <a:pt x="638" y="33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7202000" y="1724325"/>
              <a:ext cx="1300" cy="2075"/>
            </a:xfrm>
            <a:custGeom>
              <a:avLst/>
              <a:gdLst/>
              <a:ahLst/>
              <a:cxnLst/>
              <a:rect l="l" t="t" r="r" b="b"/>
              <a:pathLst>
                <a:path w="52" h="83" extrusionOk="0">
                  <a:moveTo>
                    <a:pt x="34" y="0"/>
                  </a:moveTo>
                  <a:cubicBezTo>
                    <a:pt x="34" y="0"/>
                    <a:pt x="33" y="0"/>
                    <a:pt x="33" y="0"/>
                  </a:cubicBezTo>
                  <a:cubicBezTo>
                    <a:pt x="25" y="20"/>
                    <a:pt x="18" y="40"/>
                    <a:pt x="12" y="60"/>
                  </a:cubicBezTo>
                  <a:lnTo>
                    <a:pt x="12" y="60"/>
                  </a:lnTo>
                  <a:cubicBezTo>
                    <a:pt x="25" y="41"/>
                    <a:pt x="39" y="22"/>
                    <a:pt x="52" y="3"/>
                  </a:cubicBezTo>
                  <a:cubicBezTo>
                    <a:pt x="46" y="3"/>
                    <a:pt x="37" y="0"/>
                    <a:pt x="34" y="0"/>
                  </a:cubicBezTo>
                  <a:close/>
                  <a:moveTo>
                    <a:pt x="12" y="60"/>
                  </a:moveTo>
                  <a:cubicBezTo>
                    <a:pt x="8" y="65"/>
                    <a:pt x="4" y="71"/>
                    <a:pt x="1" y="76"/>
                  </a:cubicBezTo>
                  <a:lnTo>
                    <a:pt x="5" y="82"/>
                  </a:lnTo>
                  <a:cubicBezTo>
                    <a:pt x="7" y="75"/>
                    <a:pt x="10" y="67"/>
                    <a:pt x="12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6933000" y="1837025"/>
              <a:ext cx="250" cy="325"/>
            </a:xfrm>
            <a:custGeom>
              <a:avLst/>
              <a:gdLst/>
              <a:ahLst/>
              <a:cxnLst/>
              <a:rect l="l" t="t" r="r" b="b"/>
              <a:pathLst>
                <a:path w="10" h="13" extrusionOk="0">
                  <a:moveTo>
                    <a:pt x="9" y="1"/>
                  </a:moveTo>
                  <a:cubicBezTo>
                    <a:pt x="9" y="1"/>
                    <a:pt x="2" y="8"/>
                    <a:pt x="1" y="8"/>
                  </a:cubicBezTo>
                  <a:lnTo>
                    <a:pt x="6" y="12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6931550" y="1837275"/>
              <a:ext cx="1625" cy="1025"/>
            </a:xfrm>
            <a:custGeom>
              <a:avLst/>
              <a:gdLst/>
              <a:ahLst/>
              <a:cxnLst/>
              <a:rect l="l" t="t" r="r" b="b"/>
              <a:pathLst>
                <a:path w="65" h="41" extrusionOk="0">
                  <a:moveTo>
                    <a:pt x="59" y="1"/>
                  </a:moveTo>
                  <a:cubicBezTo>
                    <a:pt x="39" y="12"/>
                    <a:pt x="21" y="25"/>
                    <a:pt x="1" y="36"/>
                  </a:cubicBezTo>
                  <a:lnTo>
                    <a:pt x="7" y="40"/>
                  </a:lnTo>
                  <a:lnTo>
                    <a:pt x="64" y="4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6930125" y="1838175"/>
              <a:ext cx="1575" cy="1400"/>
            </a:xfrm>
            <a:custGeom>
              <a:avLst/>
              <a:gdLst/>
              <a:ahLst/>
              <a:cxnLst/>
              <a:rect l="l" t="t" r="r" b="b"/>
              <a:pathLst>
                <a:path w="63" h="56" extrusionOk="0">
                  <a:moveTo>
                    <a:pt x="58" y="0"/>
                  </a:moveTo>
                  <a:lnTo>
                    <a:pt x="0" y="52"/>
                  </a:lnTo>
                  <a:lnTo>
                    <a:pt x="4" y="55"/>
                  </a:lnTo>
                  <a:cubicBezTo>
                    <a:pt x="24" y="38"/>
                    <a:pt x="44" y="20"/>
                    <a:pt x="62" y="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7071450" y="1872775"/>
              <a:ext cx="375" cy="175"/>
            </a:xfrm>
            <a:custGeom>
              <a:avLst/>
              <a:gdLst/>
              <a:ahLst/>
              <a:cxnLst/>
              <a:rect l="l" t="t" r="r" b="b"/>
              <a:pathLst>
                <a:path w="15" h="7" extrusionOk="0">
                  <a:moveTo>
                    <a:pt x="14" y="0"/>
                  </a:moveTo>
                  <a:lnTo>
                    <a:pt x="6" y="3"/>
                  </a:lnTo>
                  <a:lnTo>
                    <a:pt x="0" y="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" name="Google Shape;223;p9"/>
          <p:cNvSpPr/>
          <p:nvPr/>
        </p:nvSpPr>
        <p:spPr>
          <a:xfrm rot="1023568">
            <a:off x="-103683" y="3453703"/>
            <a:ext cx="1037134" cy="1989329"/>
          </a:xfrm>
          <a:custGeom>
            <a:avLst/>
            <a:gdLst/>
            <a:ahLst/>
            <a:cxnLst/>
            <a:rect l="l" t="t" r="r" b="b"/>
            <a:pathLst>
              <a:path w="17180" h="32953" extrusionOk="0">
                <a:moveTo>
                  <a:pt x="15690" y="0"/>
                </a:moveTo>
                <a:cubicBezTo>
                  <a:pt x="15604" y="0"/>
                  <a:pt x="15548" y="65"/>
                  <a:pt x="15499" y="131"/>
                </a:cubicBezTo>
                <a:cubicBezTo>
                  <a:pt x="15454" y="189"/>
                  <a:pt x="15419" y="256"/>
                  <a:pt x="15390" y="323"/>
                </a:cubicBezTo>
                <a:cubicBezTo>
                  <a:pt x="14956" y="1339"/>
                  <a:pt x="14562" y="2367"/>
                  <a:pt x="14387" y="3467"/>
                </a:cubicBezTo>
                <a:cubicBezTo>
                  <a:pt x="14374" y="3551"/>
                  <a:pt x="14393" y="3659"/>
                  <a:pt x="14233" y="3733"/>
                </a:cubicBezTo>
                <a:cubicBezTo>
                  <a:pt x="14153" y="3321"/>
                  <a:pt x="14061" y="2929"/>
                  <a:pt x="14003" y="2530"/>
                </a:cubicBezTo>
                <a:cubicBezTo>
                  <a:pt x="13906" y="1876"/>
                  <a:pt x="13809" y="1222"/>
                  <a:pt x="13612" y="586"/>
                </a:cubicBezTo>
                <a:cubicBezTo>
                  <a:pt x="13582" y="489"/>
                  <a:pt x="13589" y="321"/>
                  <a:pt x="13459" y="321"/>
                </a:cubicBezTo>
                <a:cubicBezTo>
                  <a:pt x="13455" y="321"/>
                  <a:pt x="13450" y="321"/>
                  <a:pt x="13446" y="321"/>
                </a:cubicBezTo>
                <a:cubicBezTo>
                  <a:pt x="13288" y="334"/>
                  <a:pt x="13292" y="503"/>
                  <a:pt x="13298" y="627"/>
                </a:cubicBezTo>
                <a:cubicBezTo>
                  <a:pt x="13336" y="1658"/>
                  <a:pt x="13413" y="2682"/>
                  <a:pt x="13738" y="3671"/>
                </a:cubicBezTo>
                <a:cubicBezTo>
                  <a:pt x="13816" y="3910"/>
                  <a:pt x="13971" y="4172"/>
                  <a:pt x="13926" y="4388"/>
                </a:cubicBezTo>
                <a:cubicBezTo>
                  <a:pt x="13806" y="4946"/>
                  <a:pt x="13591" y="5482"/>
                  <a:pt x="13415" y="6026"/>
                </a:cubicBezTo>
                <a:cubicBezTo>
                  <a:pt x="13158" y="4943"/>
                  <a:pt x="12670" y="3979"/>
                  <a:pt x="12289" y="2939"/>
                </a:cubicBezTo>
                <a:cubicBezTo>
                  <a:pt x="12222" y="3005"/>
                  <a:pt x="12201" y="3017"/>
                  <a:pt x="12194" y="3035"/>
                </a:cubicBezTo>
                <a:cubicBezTo>
                  <a:pt x="12180" y="3073"/>
                  <a:pt x="12163" y="3114"/>
                  <a:pt x="12163" y="3155"/>
                </a:cubicBezTo>
                <a:cubicBezTo>
                  <a:pt x="12180" y="4426"/>
                  <a:pt x="12342" y="5668"/>
                  <a:pt x="12934" y="6818"/>
                </a:cubicBezTo>
                <a:cubicBezTo>
                  <a:pt x="13004" y="6954"/>
                  <a:pt x="13062" y="7064"/>
                  <a:pt x="13003" y="7226"/>
                </a:cubicBezTo>
                <a:cubicBezTo>
                  <a:pt x="12699" y="8053"/>
                  <a:pt x="12409" y="8885"/>
                  <a:pt x="12112" y="9717"/>
                </a:cubicBezTo>
                <a:cubicBezTo>
                  <a:pt x="12077" y="9814"/>
                  <a:pt x="12038" y="9909"/>
                  <a:pt x="12001" y="10005"/>
                </a:cubicBezTo>
                <a:cubicBezTo>
                  <a:pt x="11908" y="8346"/>
                  <a:pt x="11633" y="6755"/>
                  <a:pt x="11000" y="5209"/>
                </a:cubicBezTo>
                <a:cubicBezTo>
                  <a:pt x="10906" y="5335"/>
                  <a:pt x="10923" y="5455"/>
                  <a:pt x="10927" y="5564"/>
                </a:cubicBezTo>
                <a:cubicBezTo>
                  <a:pt x="10938" y="5963"/>
                  <a:pt x="10930" y="6365"/>
                  <a:pt x="10988" y="6759"/>
                </a:cubicBezTo>
                <a:cubicBezTo>
                  <a:pt x="11181" y="8066"/>
                  <a:pt x="11212" y="9401"/>
                  <a:pt x="11692" y="10655"/>
                </a:cubicBezTo>
                <a:cubicBezTo>
                  <a:pt x="11731" y="10754"/>
                  <a:pt x="11699" y="10841"/>
                  <a:pt x="11664" y="10930"/>
                </a:cubicBezTo>
                <a:cubicBezTo>
                  <a:pt x="11192" y="12133"/>
                  <a:pt x="10776" y="13357"/>
                  <a:pt x="10264" y="14544"/>
                </a:cubicBezTo>
                <a:cubicBezTo>
                  <a:pt x="10219" y="14647"/>
                  <a:pt x="10203" y="14778"/>
                  <a:pt x="10055" y="14856"/>
                </a:cubicBezTo>
                <a:cubicBezTo>
                  <a:pt x="9757" y="12580"/>
                  <a:pt x="9596" y="10305"/>
                  <a:pt x="8826" y="8121"/>
                </a:cubicBezTo>
                <a:cubicBezTo>
                  <a:pt x="8669" y="8228"/>
                  <a:pt x="8709" y="8341"/>
                  <a:pt x="8706" y="8438"/>
                </a:cubicBezTo>
                <a:cubicBezTo>
                  <a:pt x="8641" y="10788"/>
                  <a:pt x="9090" y="13054"/>
                  <a:pt x="9795" y="15279"/>
                </a:cubicBezTo>
                <a:cubicBezTo>
                  <a:pt x="9833" y="15398"/>
                  <a:pt x="9840" y="15497"/>
                  <a:pt x="9788" y="15611"/>
                </a:cubicBezTo>
                <a:cubicBezTo>
                  <a:pt x="9248" y="16816"/>
                  <a:pt x="8711" y="18024"/>
                  <a:pt x="8170" y="19229"/>
                </a:cubicBezTo>
                <a:cubicBezTo>
                  <a:pt x="8134" y="19305"/>
                  <a:pt x="8129" y="19420"/>
                  <a:pt x="7980" y="19441"/>
                </a:cubicBezTo>
                <a:cubicBezTo>
                  <a:pt x="7710" y="18003"/>
                  <a:pt x="7293" y="16604"/>
                  <a:pt x="6885" y="15205"/>
                </a:cubicBezTo>
                <a:cubicBezTo>
                  <a:pt x="6478" y="13805"/>
                  <a:pt x="6194" y="12368"/>
                  <a:pt x="5614" y="11018"/>
                </a:cubicBezTo>
                <a:cubicBezTo>
                  <a:pt x="5498" y="11373"/>
                  <a:pt x="5474" y="11726"/>
                  <a:pt x="5501" y="12080"/>
                </a:cubicBezTo>
                <a:cubicBezTo>
                  <a:pt x="5569" y="13017"/>
                  <a:pt x="5772" y="13930"/>
                  <a:pt x="6019" y="14832"/>
                </a:cubicBezTo>
                <a:cubicBezTo>
                  <a:pt x="6449" y="16398"/>
                  <a:pt x="6799" y="17999"/>
                  <a:pt x="7676" y="19406"/>
                </a:cubicBezTo>
                <a:cubicBezTo>
                  <a:pt x="7794" y="19596"/>
                  <a:pt x="7900" y="19819"/>
                  <a:pt x="7783" y="20059"/>
                </a:cubicBezTo>
                <a:cubicBezTo>
                  <a:pt x="7089" y="21488"/>
                  <a:pt x="6626" y="23011"/>
                  <a:pt x="5999" y="24469"/>
                </a:cubicBezTo>
                <a:cubicBezTo>
                  <a:pt x="5946" y="24597"/>
                  <a:pt x="5886" y="24724"/>
                  <a:pt x="5830" y="24851"/>
                </a:cubicBezTo>
                <a:cubicBezTo>
                  <a:pt x="5802" y="24846"/>
                  <a:pt x="5773" y="24843"/>
                  <a:pt x="5745" y="24837"/>
                </a:cubicBezTo>
                <a:cubicBezTo>
                  <a:pt x="5769" y="23999"/>
                  <a:pt x="5536" y="23197"/>
                  <a:pt x="5419" y="22380"/>
                </a:cubicBezTo>
                <a:cubicBezTo>
                  <a:pt x="5172" y="20652"/>
                  <a:pt x="4835" y="18946"/>
                  <a:pt x="4365" y="17261"/>
                </a:cubicBezTo>
                <a:cubicBezTo>
                  <a:pt x="4104" y="16329"/>
                  <a:pt x="3674" y="15456"/>
                  <a:pt x="3456" y="14513"/>
                </a:cubicBezTo>
                <a:cubicBezTo>
                  <a:pt x="3435" y="14423"/>
                  <a:pt x="3405" y="14302"/>
                  <a:pt x="3286" y="14302"/>
                </a:cubicBezTo>
                <a:cubicBezTo>
                  <a:pt x="3279" y="14302"/>
                  <a:pt x="3272" y="14302"/>
                  <a:pt x="3264" y="14303"/>
                </a:cubicBezTo>
                <a:cubicBezTo>
                  <a:pt x="3123" y="14317"/>
                  <a:pt x="3142" y="14452"/>
                  <a:pt x="3126" y="14551"/>
                </a:cubicBezTo>
                <a:cubicBezTo>
                  <a:pt x="3116" y="14613"/>
                  <a:pt x="3120" y="14677"/>
                  <a:pt x="3123" y="14740"/>
                </a:cubicBezTo>
                <a:cubicBezTo>
                  <a:pt x="3211" y="16970"/>
                  <a:pt x="3421" y="19181"/>
                  <a:pt x="3963" y="21354"/>
                </a:cubicBezTo>
                <a:cubicBezTo>
                  <a:pt x="4317" y="22777"/>
                  <a:pt x="4750" y="24167"/>
                  <a:pt x="5414" y="25478"/>
                </a:cubicBezTo>
                <a:cubicBezTo>
                  <a:pt x="5487" y="25619"/>
                  <a:pt x="5467" y="25733"/>
                  <a:pt x="5421" y="25866"/>
                </a:cubicBezTo>
                <a:cubicBezTo>
                  <a:pt x="5229" y="26432"/>
                  <a:pt x="5040" y="26999"/>
                  <a:pt x="4855" y="27569"/>
                </a:cubicBezTo>
                <a:cubicBezTo>
                  <a:pt x="4700" y="28046"/>
                  <a:pt x="4557" y="28522"/>
                  <a:pt x="4409" y="28994"/>
                </a:cubicBezTo>
                <a:cubicBezTo>
                  <a:pt x="4327" y="28979"/>
                  <a:pt x="4320" y="28937"/>
                  <a:pt x="4313" y="28896"/>
                </a:cubicBezTo>
                <a:cubicBezTo>
                  <a:pt x="4091" y="27538"/>
                  <a:pt x="3582" y="26265"/>
                  <a:pt x="3120" y="24981"/>
                </a:cubicBezTo>
                <a:cubicBezTo>
                  <a:pt x="2295" y="22678"/>
                  <a:pt x="1276" y="20447"/>
                  <a:pt x="585" y="18093"/>
                </a:cubicBezTo>
                <a:cubicBezTo>
                  <a:pt x="527" y="17893"/>
                  <a:pt x="451" y="17697"/>
                  <a:pt x="374" y="17501"/>
                </a:cubicBezTo>
                <a:cubicBezTo>
                  <a:pt x="346" y="17428"/>
                  <a:pt x="294" y="17364"/>
                  <a:pt x="211" y="17364"/>
                </a:cubicBezTo>
                <a:cubicBezTo>
                  <a:pt x="202" y="17364"/>
                  <a:pt x="193" y="17365"/>
                  <a:pt x="184" y="17367"/>
                </a:cubicBezTo>
                <a:cubicBezTo>
                  <a:pt x="85" y="17382"/>
                  <a:pt x="54" y="17467"/>
                  <a:pt x="47" y="17554"/>
                </a:cubicBezTo>
                <a:cubicBezTo>
                  <a:pt x="29" y="17774"/>
                  <a:pt x="0" y="17992"/>
                  <a:pt x="12" y="18213"/>
                </a:cubicBezTo>
                <a:cubicBezTo>
                  <a:pt x="91" y="20012"/>
                  <a:pt x="696" y="21690"/>
                  <a:pt x="1215" y="23385"/>
                </a:cubicBezTo>
                <a:cubicBezTo>
                  <a:pt x="1896" y="25598"/>
                  <a:pt x="3127" y="27562"/>
                  <a:pt x="4070" y="29658"/>
                </a:cubicBezTo>
                <a:cubicBezTo>
                  <a:pt x="4136" y="29804"/>
                  <a:pt x="4158" y="29924"/>
                  <a:pt x="4120" y="30074"/>
                </a:cubicBezTo>
                <a:cubicBezTo>
                  <a:pt x="3929" y="30816"/>
                  <a:pt x="3751" y="31563"/>
                  <a:pt x="3648" y="32325"/>
                </a:cubicBezTo>
                <a:cubicBezTo>
                  <a:pt x="3624" y="32510"/>
                  <a:pt x="3603" y="32696"/>
                  <a:pt x="3641" y="32953"/>
                </a:cubicBezTo>
                <a:cubicBezTo>
                  <a:pt x="3825" y="32665"/>
                  <a:pt x="3911" y="32411"/>
                  <a:pt x="3978" y="32154"/>
                </a:cubicBezTo>
                <a:cubicBezTo>
                  <a:pt x="4189" y="31351"/>
                  <a:pt x="4330" y="30531"/>
                  <a:pt x="4553" y="29732"/>
                </a:cubicBezTo>
                <a:cubicBezTo>
                  <a:pt x="4609" y="29528"/>
                  <a:pt x="4700" y="29409"/>
                  <a:pt x="4896" y="29333"/>
                </a:cubicBezTo>
                <a:cubicBezTo>
                  <a:pt x="5809" y="28980"/>
                  <a:pt x="6662" y="28501"/>
                  <a:pt x="7530" y="28055"/>
                </a:cubicBezTo>
                <a:cubicBezTo>
                  <a:pt x="9664" y="26957"/>
                  <a:pt x="11686" y="25675"/>
                  <a:pt x="13714" y="24395"/>
                </a:cubicBezTo>
                <a:cubicBezTo>
                  <a:pt x="14633" y="23815"/>
                  <a:pt x="15489" y="23161"/>
                  <a:pt x="16299" y="22444"/>
                </a:cubicBezTo>
                <a:cubicBezTo>
                  <a:pt x="16423" y="22334"/>
                  <a:pt x="16589" y="22205"/>
                  <a:pt x="16467" y="22020"/>
                </a:cubicBezTo>
                <a:cubicBezTo>
                  <a:pt x="16416" y="21943"/>
                  <a:pt x="16359" y="21915"/>
                  <a:pt x="16298" y="21915"/>
                </a:cubicBezTo>
                <a:cubicBezTo>
                  <a:pt x="16209" y="21915"/>
                  <a:pt x="16113" y="21977"/>
                  <a:pt x="16024" y="22028"/>
                </a:cubicBezTo>
                <a:cubicBezTo>
                  <a:pt x="14149" y="23110"/>
                  <a:pt x="12204" y="24053"/>
                  <a:pt x="10247" y="24978"/>
                </a:cubicBezTo>
                <a:cubicBezTo>
                  <a:pt x="8332" y="25884"/>
                  <a:pt x="6542" y="26999"/>
                  <a:pt x="5011" y="28491"/>
                </a:cubicBezTo>
                <a:cubicBezTo>
                  <a:pt x="4996" y="28506"/>
                  <a:pt x="4962" y="28502"/>
                  <a:pt x="4913" y="28513"/>
                </a:cubicBezTo>
                <a:cubicBezTo>
                  <a:pt x="5363" y="27055"/>
                  <a:pt x="5821" y="25627"/>
                  <a:pt x="6356" y="24223"/>
                </a:cubicBezTo>
                <a:cubicBezTo>
                  <a:pt x="6397" y="24116"/>
                  <a:pt x="6441" y="24019"/>
                  <a:pt x="6578" y="23983"/>
                </a:cubicBezTo>
                <a:cubicBezTo>
                  <a:pt x="7039" y="23863"/>
                  <a:pt x="7464" y="23650"/>
                  <a:pt x="7879" y="23425"/>
                </a:cubicBezTo>
                <a:cubicBezTo>
                  <a:pt x="10515" y="21994"/>
                  <a:pt x="12931" y="20230"/>
                  <a:pt x="15320" y="18431"/>
                </a:cubicBezTo>
                <a:cubicBezTo>
                  <a:pt x="15430" y="18349"/>
                  <a:pt x="15543" y="18234"/>
                  <a:pt x="15454" y="18085"/>
                </a:cubicBezTo>
                <a:cubicBezTo>
                  <a:pt x="15410" y="18009"/>
                  <a:pt x="15351" y="17983"/>
                  <a:pt x="15287" y="17983"/>
                </a:cubicBezTo>
                <a:cubicBezTo>
                  <a:pt x="15223" y="17983"/>
                  <a:pt x="15154" y="18009"/>
                  <a:pt x="15090" y="18038"/>
                </a:cubicBezTo>
                <a:cubicBezTo>
                  <a:pt x="14936" y="18107"/>
                  <a:pt x="14788" y="18185"/>
                  <a:pt x="14638" y="18263"/>
                </a:cubicBezTo>
                <a:cubicBezTo>
                  <a:pt x="12481" y="19376"/>
                  <a:pt x="10334" y="20504"/>
                  <a:pt x="8398" y="21987"/>
                </a:cubicBezTo>
                <a:cubicBezTo>
                  <a:pt x="7860" y="22397"/>
                  <a:pt x="7336" y="22829"/>
                  <a:pt x="6806" y="23251"/>
                </a:cubicBezTo>
                <a:lnTo>
                  <a:pt x="6806" y="23251"/>
                </a:lnTo>
                <a:cubicBezTo>
                  <a:pt x="6806" y="23215"/>
                  <a:pt x="6798" y="23173"/>
                  <a:pt x="6811" y="23144"/>
                </a:cubicBezTo>
                <a:cubicBezTo>
                  <a:pt x="7437" y="21686"/>
                  <a:pt x="7911" y="20169"/>
                  <a:pt x="8610" y="18742"/>
                </a:cubicBezTo>
                <a:cubicBezTo>
                  <a:pt x="8694" y="18567"/>
                  <a:pt x="8799" y="18470"/>
                  <a:pt x="8994" y="18418"/>
                </a:cubicBezTo>
                <a:cubicBezTo>
                  <a:pt x="9327" y="18326"/>
                  <a:pt x="9654" y="18212"/>
                  <a:pt x="9960" y="18042"/>
                </a:cubicBezTo>
                <a:cubicBezTo>
                  <a:pt x="11799" y="17026"/>
                  <a:pt x="13562" y="15888"/>
                  <a:pt x="15268" y="14663"/>
                </a:cubicBezTo>
                <a:cubicBezTo>
                  <a:pt x="15701" y="14352"/>
                  <a:pt x="16113" y="14008"/>
                  <a:pt x="16529" y="13672"/>
                </a:cubicBezTo>
                <a:cubicBezTo>
                  <a:pt x="16651" y="13573"/>
                  <a:pt x="16807" y="13431"/>
                  <a:pt x="16720" y="13281"/>
                </a:cubicBezTo>
                <a:cubicBezTo>
                  <a:pt x="16692" y="13235"/>
                  <a:pt x="16659" y="13217"/>
                  <a:pt x="16624" y="13217"/>
                </a:cubicBezTo>
                <a:cubicBezTo>
                  <a:pt x="16541" y="13217"/>
                  <a:pt x="16445" y="13309"/>
                  <a:pt x="16370" y="13343"/>
                </a:cubicBezTo>
                <a:cubicBezTo>
                  <a:pt x="14726" y="14095"/>
                  <a:pt x="13196" y="15051"/>
                  <a:pt x="11697" y="16053"/>
                </a:cubicBezTo>
                <a:cubicBezTo>
                  <a:pt x="10810" y="16644"/>
                  <a:pt x="9945" y="17273"/>
                  <a:pt x="9071" y="17886"/>
                </a:cubicBezTo>
                <a:lnTo>
                  <a:pt x="9071" y="17886"/>
                </a:lnTo>
                <a:cubicBezTo>
                  <a:pt x="9040" y="17772"/>
                  <a:pt x="9122" y="17690"/>
                  <a:pt x="9164" y="17605"/>
                </a:cubicBezTo>
                <a:cubicBezTo>
                  <a:pt x="9819" y="16276"/>
                  <a:pt x="10398" y="14913"/>
                  <a:pt x="10976" y="13551"/>
                </a:cubicBezTo>
                <a:cubicBezTo>
                  <a:pt x="11096" y="13269"/>
                  <a:pt x="11183" y="12984"/>
                  <a:pt x="11514" y="12984"/>
                </a:cubicBezTo>
                <a:cubicBezTo>
                  <a:pt x="11559" y="12984"/>
                  <a:pt x="11608" y="12989"/>
                  <a:pt x="11662" y="13000"/>
                </a:cubicBezTo>
                <a:cubicBezTo>
                  <a:pt x="11666" y="13001"/>
                  <a:pt x="11671" y="13002"/>
                  <a:pt x="11675" y="13002"/>
                </a:cubicBezTo>
                <a:cubicBezTo>
                  <a:pt x="11709" y="13002"/>
                  <a:pt x="11747" y="12979"/>
                  <a:pt x="11782" y="12967"/>
                </a:cubicBezTo>
                <a:cubicBezTo>
                  <a:pt x="13380" y="12358"/>
                  <a:pt x="14995" y="11787"/>
                  <a:pt x="16363" y="10709"/>
                </a:cubicBezTo>
                <a:cubicBezTo>
                  <a:pt x="16447" y="10642"/>
                  <a:pt x="16604" y="10601"/>
                  <a:pt x="16525" y="10453"/>
                </a:cubicBezTo>
                <a:cubicBezTo>
                  <a:pt x="16492" y="10392"/>
                  <a:pt x="16446" y="10373"/>
                  <a:pt x="16396" y="10373"/>
                </a:cubicBezTo>
                <a:cubicBezTo>
                  <a:pt x="16336" y="10373"/>
                  <a:pt x="16271" y="10399"/>
                  <a:pt x="16213" y="10417"/>
                </a:cubicBezTo>
                <a:cubicBezTo>
                  <a:pt x="14657" y="10884"/>
                  <a:pt x="13145" y="11447"/>
                  <a:pt x="11788" y="12365"/>
                </a:cubicBezTo>
                <a:cubicBezTo>
                  <a:pt x="11689" y="12431"/>
                  <a:pt x="11592" y="12527"/>
                  <a:pt x="11455" y="12527"/>
                </a:cubicBezTo>
                <a:cubicBezTo>
                  <a:pt x="11448" y="12527"/>
                  <a:pt x="11442" y="12527"/>
                  <a:pt x="11435" y="12526"/>
                </a:cubicBezTo>
                <a:cubicBezTo>
                  <a:pt x="11432" y="12485"/>
                  <a:pt x="11425" y="12463"/>
                  <a:pt x="11432" y="12444"/>
                </a:cubicBezTo>
                <a:cubicBezTo>
                  <a:pt x="11840" y="11375"/>
                  <a:pt x="12249" y="10305"/>
                  <a:pt x="12658" y="9237"/>
                </a:cubicBezTo>
                <a:cubicBezTo>
                  <a:pt x="12688" y="9155"/>
                  <a:pt x="12728" y="9092"/>
                  <a:pt x="12814" y="9051"/>
                </a:cubicBezTo>
                <a:cubicBezTo>
                  <a:pt x="13436" y="8761"/>
                  <a:pt x="13975" y="8337"/>
                  <a:pt x="14523" y="7934"/>
                </a:cubicBezTo>
                <a:cubicBezTo>
                  <a:pt x="15227" y="7421"/>
                  <a:pt x="15939" y="6903"/>
                  <a:pt x="16284" y="6049"/>
                </a:cubicBezTo>
                <a:cubicBezTo>
                  <a:pt x="16325" y="5949"/>
                  <a:pt x="16442" y="5843"/>
                  <a:pt x="16333" y="5737"/>
                </a:cubicBezTo>
                <a:cubicBezTo>
                  <a:pt x="16300" y="5705"/>
                  <a:pt x="16264" y="5693"/>
                  <a:pt x="16226" y="5693"/>
                </a:cubicBezTo>
                <a:cubicBezTo>
                  <a:pt x="16153" y="5693"/>
                  <a:pt x="16076" y="5739"/>
                  <a:pt x="16010" y="5768"/>
                </a:cubicBezTo>
                <a:cubicBezTo>
                  <a:pt x="15732" y="5892"/>
                  <a:pt x="15475" y="6058"/>
                  <a:pt x="15241" y="6255"/>
                </a:cubicBezTo>
                <a:cubicBezTo>
                  <a:pt x="14492" y="6884"/>
                  <a:pt x="13824" y="7600"/>
                  <a:pt x="13182" y="8335"/>
                </a:cubicBezTo>
                <a:cubicBezTo>
                  <a:pt x="13123" y="8402"/>
                  <a:pt x="13081" y="8499"/>
                  <a:pt x="12976" y="8499"/>
                </a:cubicBezTo>
                <a:cubicBezTo>
                  <a:pt x="12965" y="8499"/>
                  <a:pt x="12953" y="8498"/>
                  <a:pt x="12941" y="8496"/>
                </a:cubicBezTo>
                <a:cubicBezTo>
                  <a:pt x="12893" y="8427"/>
                  <a:pt x="12935" y="8372"/>
                  <a:pt x="12956" y="8315"/>
                </a:cubicBezTo>
                <a:cubicBezTo>
                  <a:pt x="13244" y="7548"/>
                  <a:pt x="13540" y="6784"/>
                  <a:pt x="13813" y="6012"/>
                </a:cubicBezTo>
                <a:cubicBezTo>
                  <a:pt x="13900" y="5763"/>
                  <a:pt x="14053" y="5668"/>
                  <a:pt x="14288" y="5578"/>
                </a:cubicBezTo>
                <a:cubicBezTo>
                  <a:pt x="15386" y="5163"/>
                  <a:pt x="16354" y="4562"/>
                  <a:pt x="17034" y="3572"/>
                </a:cubicBezTo>
                <a:cubicBezTo>
                  <a:pt x="17088" y="3496"/>
                  <a:pt x="17180" y="3416"/>
                  <a:pt x="17104" y="3321"/>
                </a:cubicBezTo>
                <a:cubicBezTo>
                  <a:pt x="17077" y="3287"/>
                  <a:pt x="17049" y="3275"/>
                  <a:pt x="17022" y="3275"/>
                </a:cubicBezTo>
                <a:cubicBezTo>
                  <a:pt x="16964" y="3275"/>
                  <a:pt x="16907" y="3332"/>
                  <a:pt x="16855" y="3359"/>
                </a:cubicBezTo>
                <a:cubicBezTo>
                  <a:pt x="15931" y="3839"/>
                  <a:pt x="15021" y="4340"/>
                  <a:pt x="14267" y="5078"/>
                </a:cubicBezTo>
                <a:cubicBezTo>
                  <a:pt x="14235" y="5109"/>
                  <a:pt x="14205" y="5158"/>
                  <a:pt x="14161" y="5158"/>
                </a:cubicBezTo>
                <a:cubicBezTo>
                  <a:pt x="14146" y="5158"/>
                  <a:pt x="14131" y="5154"/>
                  <a:pt x="14113" y="5142"/>
                </a:cubicBezTo>
                <a:cubicBezTo>
                  <a:pt x="14067" y="5111"/>
                  <a:pt x="14071" y="5042"/>
                  <a:pt x="14096" y="4998"/>
                </a:cubicBezTo>
                <a:cubicBezTo>
                  <a:pt x="14352" y="4542"/>
                  <a:pt x="14462" y="4013"/>
                  <a:pt x="14782" y="3592"/>
                </a:cubicBezTo>
                <a:cubicBezTo>
                  <a:pt x="15238" y="2994"/>
                  <a:pt x="15622" y="2355"/>
                  <a:pt x="15866" y="1645"/>
                </a:cubicBezTo>
                <a:cubicBezTo>
                  <a:pt x="16025" y="1175"/>
                  <a:pt x="15962" y="688"/>
                  <a:pt x="15906" y="208"/>
                </a:cubicBezTo>
                <a:cubicBezTo>
                  <a:pt x="15896" y="111"/>
                  <a:pt x="15839" y="31"/>
                  <a:pt x="15733" y="5"/>
                </a:cubicBezTo>
                <a:cubicBezTo>
                  <a:pt x="15718" y="2"/>
                  <a:pt x="15704" y="0"/>
                  <a:pt x="156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" name="Google Shape;224;p9"/>
          <p:cNvGrpSpPr/>
          <p:nvPr/>
        </p:nvGrpSpPr>
        <p:grpSpPr>
          <a:xfrm rot="-4115211">
            <a:off x="8242314" y="3911285"/>
            <a:ext cx="1426220" cy="1426219"/>
            <a:chOff x="1441538" y="3350388"/>
            <a:chExt cx="616650" cy="616625"/>
          </a:xfrm>
        </p:grpSpPr>
        <p:sp>
          <p:nvSpPr>
            <p:cNvPr id="225" name="Google Shape;225;p9"/>
            <p:cNvSpPr/>
            <p:nvPr/>
          </p:nvSpPr>
          <p:spPr>
            <a:xfrm>
              <a:off x="1471413" y="3350388"/>
              <a:ext cx="586775" cy="570275"/>
            </a:xfrm>
            <a:custGeom>
              <a:avLst/>
              <a:gdLst/>
              <a:ahLst/>
              <a:cxnLst/>
              <a:rect l="l" t="t" r="r" b="b"/>
              <a:pathLst>
                <a:path w="23471" h="22811" extrusionOk="0">
                  <a:moveTo>
                    <a:pt x="20736" y="935"/>
                  </a:moveTo>
                  <a:cubicBezTo>
                    <a:pt x="20763" y="935"/>
                    <a:pt x="20791" y="938"/>
                    <a:pt x="20821" y="943"/>
                  </a:cubicBezTo>
                  <a:cubicBezTo>
                    <a:pt x="21020" y="980"/>
                    <a:pt x="21038" y="1139"/>
                    <a:pt x="20997" y="1323"/>
                  </a:cubicBezTo>
                  <a:cubicBezTo>
                    <a:pt x="20930" y="1488"/>
                    <a:pt x="20833" y="1639"/>
                    <a:pt x="20645" y="1639"/>
                  </a:cubicBezTo>
                  <a:cubicBezTo>
                    <a:pt x="20615" y="1639"/>
                    <a:pt x="20583" y="1636"/>
                    <a:pt x="20548" y="1628"/>
                  </a:cubicBezTo>
                  <a:cubicBezTo>
                    <a:pt x="20368" y="1585"/>
                    <a:pt x="20311" y="1429"/>
                    <a:pt x="20363" y="1258"/>
                  </a:cubicBezTo>
                  <a:cubicBezTo>
                    <a:pt x="20422" y="1067"/>
                    <a:pt x="20545" y="935"/>
                    <a:pt x="20736" y="935"/>
                  </a:cubicBezTo>
                  <a:close/>
                  <a:moveTo>
                    <a:pt x="15518" y="2806"/>
                  </a:moveTo>
                  <a:cubicBezTo>
                    <a:pt x="15536" y="2806"/>
                    <a:pt x="15554" y="2808"/>
                    <a:pt x="15572" y="2811"/>
                  </a:cubicBezTo>
                  <a:cubicBezTo>
                    <a:pt x="15698" y="2834"/>
                    <a:pt x="15756" y="2926"/>
                    <a:pt x="15728" y="3051"/>
                  </a:cubicBezTo>
                  <a:cubicBezTo>
                    <a:pt x="15700" y="3172"/>
                    <a:pt x="15611" y="3214"/>
                    <a:pt x="15509" y="3214"/>
                  </a:cubicBezTo>
                  <a:cubicBezTo>
                    <a:pt x="15506" y="3214"/>
                    <a:pt x="15502" y="3214"/>
                    <a:pt x="15499" y="3214"/>
                  </a:cubicBezTo>
                  <a:cubicBezTo>
                    <a:pt x="15362" y="3171"/>
                    <a:pt x="15297" y="3092"/>
                    <a:pt x="15325" y="2967"/>
                  </a:cubicBezTo>
                  <a:cubicBezTo>
                    <a:pt x="15351" y="2861"/>
                    <a:pt x="15424" y="2806"/>
                    <a:pt x="15518" y="2806"/>
                  </a:cubicBezTo>
                  <a:close/>
                  <a:moveTo>
                    <a:pt x="15216" y="4214"/>
                  </a:moveTo>
                  <a:cubicBezTo>
                    <a:pt x="15236" y="4214"/>
                    <a:pt x="15257" y="4218"/>
                    <a:pt x="15278" y="4225"/>
                  </a:cubicBezTo>
                  <a:cubicBezTo>
                    <a:pt x="15421" y="4279"/>
                    <a:pt x="15605" y="4448"/>
                    <a:pt x="15522" y="4680"/>
                  </a:cubicBezTo>
                  <a:cubicBezTo>
                    <a:pt x="15465" y="4837"/>
                    <a:pt x="15346" y="4910"/>
                    <a:pt x="15206" y="4910"/>
                  </a:cubicBezTo>
                  <a:cubicBezTo>
                    <a:pt x="15166" y="4910"/>
                    <a:pt x="15126" y="4904"/>
                    <a:pt x="15084" y="4893"/>
                  </a:cubicBezTo>
                  <a:cubicBezTo>
                    <a:pt x="14895" y="4842"/>
                    <a:pt x="14887" y="4676"/>
                    <a:pt x="14916" y="4539"/>
                  </a:cubicBezTo>
                  <a:cubicBezTo>
                    <a:pt x="14966" y="4354"/>
                    <a:pt x="15090" y="4214"/>
                    <a:pt x="15216" y="4214"/>
                  </a:cubicBezTo>
                  <a:close/>
                  <a:moveTo>
                    <a:pt x="21879" y="5473"/>
                  </a:moveTo>
                  <a:cubicBezTo>
                    <a:pt x="21905" y="5473"/>
                    <a:pt x="21931" y="5476"/>
                    <a:pt x="21959" y="5481"/>
                  </a:cubicBezTo>
                  <a:cubicBezTo>
                    <a:pt x="22103" y="5543"/>
                    <a:pt x="22171" y="5647"/>
                    <a:pt x="22124" y="5795"/>
                  </a:cubicBezTo>
                  <a:cubicBezTo>
                    <a:pt x="22086" y="5910"/>
                    <a:pt x="22002" y="5968"/>
                    <a:pt x="21901" y="5968"/>
                  </a:cubicBezTo>
                  <a:cubicBezTo>
                    <a:pt x="21871" y="5968"/>
                    <a:pt x="21840" y="5963"/>
                    <a:pt x="21808" y="5953"/>
                  </a:cubicBezTo>
                  <a:cubicBezTo>
                    <a:pt x="21683" y="5915"/>
                    <a:pt x="21556" y="5833"/>
                    <a:pt x="21618" y="5665"/>
                  </a:cubicBezTo>
                  <a:cubicBezTo>
                    <a:pt x="21663" y="5536"/>
                    <a:pt x="21756" y="5473"/>
                    <a:pt x="21879" y="5473"/>
                  </a:cubicBezTo>
                  <a:close/>
                  <a:moveTo>
                    <a:pt x="20814" y="5707"/>
                  </a:moveTo>
                  <a:cubicBezTo>
                    <a:pt x="20844" y="5707"/>
                    <a:pt x="20875" y="5711"/>
                    <a:pt x="20908" y="5720"/>
                  </a:cubicBezTo>
                  <a:cubicBezTo>
                    <a:pt x="21049" y="5757"/>
                    <a:pt x="21067" y="5875"/>
                    <a:pt x="21059" y="5991"/>
                  </a:cubicBezTo>
                  <a:cubicBezTo>
                    <a:pt x="20984" y="6122"/>
                    <a:pt x="20886" y="6193"/>
                    <a:pt x="20764" y="6193"/>
                  </a:cubicBezTo>
                  <a:cubicBezTo>
                    <a:pt x="20733" y="6193"/>
                    <a:pt x="20700" y="6188"/>
                    <a:pt x="20665" y="6179"/>
                  </a:cubicBezTo>
                  <a:cubicBezTo>
                    <a:pt x="20533" y="6139"/>
                    <a:pt x="20464" y="6029"/>
                    <a:pt x="20526" y="5903"/>
                  </a:cubicBezTo>
                  <a:cubicBezTo>
                    <a:pt x="20584" y="5783"/>
                    <a:pt x="20686" y="5707"/>
                    <a:pt x="20814" y="5707"/>
                  </a:cubicBezTo>
                  <a:close/>
                  <a:moveTo>
                    <a:pt x="10130" y="6101"/>
                  </a:moveTo>
                  <a:cubicBezTo>
                    <a:pt x="10155" y="6101"/>
                    <a:pt x="10180" y="6103"/>
                    <a:pt x="10207" y="6108"/>
                  </a:cubicBezTo>
                  <a:cubicBezTo>
                    <a:pt x="10433" y="6152"/>
                    <a:pt x="10495" y="6344"/>
                    <a:pt x="10525" y="6540"/>
                  </a:cubicBezTo>
                  <a:cubicBezTo>
                    <a:pt x="10561" y="6792"/>
                    <a:pt x="10519" y="7044"/>
                    <a:pt x="10468" y="7271"/>
                  </a:cubicBezTo>
                  <a:cubicBezTo>
                    <a:pt x="10412" y="7450"/>
                    <a:pt x="10350" y="7605"/>
                    <a:pt x="10213" y="7719"/>
                  </a:cubicBezTo>
                  <a:cubicBezTo>
                    <a:pt x="10126" y="7794"/>
                    <a:pt x="10028" y="7848"/>
                    <a:pt x="9920" y="7848"/>
                  </a:cubicBezTo>
                  <a:cubicBezTo>
                    <a:pt x="9886" y="7848"/>
                    <a:pt x="9852" y="7842"/>
                    <a:pt x="9816" y="7831"/>
                  </a:cubicBezTo>
                  <a:cubicBezTo>
                    <a:pt x="9660" y="7780"/>
                    <a:pt x="9640" y="7640"/>
                    <a:pt x="9595" y="7497"/>
                  </a:cubicBezTo>
                  <a:cubicBezTo>
                    <a:pt x="9466" y="7090"/>
                    <a:pt x="9507" y="6723"/>
                    <a:pt x="9737" y="6373"/>
                  </a:cubicBezTo>
                  <a:cubicBezTo>
                    <a:pt x="9835" y="6222"/>
                    <a:pt x="9955" y="6101"/>
                    <a:pt x="10130" y="6101"/>
                  </a:cubicBezTo>
                  <a:close/>
                  <a:moveTo>
                    <a:pt x="9515" y="8920"/>
                  </a:moveTo>
                  <a:cubicBezTo>
                    <a:pt x="9534" y="8920"/>
                    <a:pt x="9554" y="8923"/>
                    <a:pt x="9575" y="8929"/>
                  </a:cubicBezTo>
                  <a:cubicBezTo>
                    <a:pt x="9716" y="8967"/>
                    <a:pt x="9710" y="9112"/>
                    <a:pt x="9678" y="9228"/>
                  </a:cubicBezTo>
                  <a:cubicBezTo>
                    <a:pt x="9646" y="9337"/>
                    <a:pt x="9574" y="9395"/>
                    <a:pt x="9472" y="9395"/>
                  </a:cubicBezTo>
                  <a:cubicBezTo>
                    <a:pt x="9451" y="9395"/>
                    <a:pt x="9428" y="9393"/>
                    <a:pt x="9404" y="9387"/>
                  </a:cubicBezTo>
                  <a:cubicBezTo>
                    <a:pt x="9293" y="9332"/>
                    <a:pt x="9236" y="9245"/>
                    <a:pt x="9281" y="9126"/>
                  </a:cubicBezTo>
                  <a:cubicBezTo>
                    <a:pt x="9324" y="9016"/>
                    <a:pt x="9403" y="8920"/>
                    <a:pt x="9515" y="8920"/>
                  </a:cubicBezTo>
                  <a:close/>
                  <a:moveTo>
                    <a:pt x="19226" y="9769"/>
                  </a:moveTo>
                  <a:cubicBezTo>
                    <a:pt x="19251" y="9769"/>
                    <a:pt x="19276" y="9771"/>
                    <a:pt x="19302" y="9774"/>
                  </a:cubicBezTo>
                  <a:cubicBezTo>
                    <a:pt x="19436" y="9826"/>
                    <a:pt x="19495" y="9927"/>
                    <a:pt x="19450" y="10056"/>
                  </a:cubicBezTo>
                  <a:cubicBezTo>
                    <a:pt x="19409" y="10165"/>
                    <a:pt x="19325" y="10221"/>
                    <a:pt x="19221" y="10221"/>
                  </a:cubicBezTo>
                  <a:cubicBezTo>
                    <a:pt x="19193" y="10221"/>
                    <a:pt x="19163" y="10217"/>
                    <a:pt x="19133" y="10209"/>
                  </a:cubicBezTo>
                  <a:cubicBezTo>
                    <a:pt x="19002" y="10175"/>
                    <a:pt x="18915" y="10086"/>
                    <a:pt x="18959" y="9948"/>
                  </a:cubicBezTo>
                  <a:cubicBezTo>
                    <a:pt x="19002" y="9816"/>
                    <a:pt x="19104" y="9769"/>
                    <a:pt x="19226" y="9769"/>
                  </a:cubicBezTo>
                  <a:close/>
                  <a:moveTo>
                    <a:pt x="17145" y="10174"/>
                  </a:moveTo>
                  <a:cubicBezTo>
                    <a:pt x="17165" y="10174"/>
                    <a:pt x="17185" y="10176"/>
                    <a:pt x="17207" y="10179"/>
                  </a:cubicBezTo>
                  <a:cubicBezTo>
                    <a:pt x="17365" y="10206"/>
                    <a:pt x="17534" y="10209"/>
                    <a:pt x="17569" y="10401"/>
                  </a:cubicBezTo>
                  <a:cubicBezTo>
                    <a:pt x="17603" y="10581"/>
                    <a:pt x="17486" y="10696"/>
                    <a:pt x="17331" y="10758"/>
                  </a:cubicBezTo>
                  <a:cubicBezTo>
                    <a:pt x="17102" y="10848"/>
                    <a:pt x="16866" y="10903"/>
                    <a:pt x="16636" y="10903"/>
                  </a:cubicBezTo>
                  <a:cubicBezTo>
                    <a:pt x="16607" y="10903"/>
                    <a:pt x="16579" y="10902"/>
                    <a:pt x="16550" y="10900"/>
                  </a:cubicBezTo>
                  <a:cubicBezTo>
                    <a:pt x="16389" y="10856"/>
                    <a:pt x="16279" y="10786"/>
                    <a:pt x="16275" y="10629"/>
                  </a:cubicBezTo>
                  <a:cubicBezTo>
                    <a:pt x="16271" y="10483"/>
                    <a:pt x="16377" y="10416"/>
                    <a:pt x="16508" y="10411"/>
                  </a:cubicBezTo>
                  <a:cubicBezTo>
                    <a:pt x="16744" y="10401"/>
                    <a:pt x="16903" y="10174"/>
                    <a:pt x="17145" y="10174"/>
                  </a:cubicBezTo>
                  <a:close/>
                  <a:moveTo>
                    <a:pt x="12600" y="15459"/>
                  </a:moveTo>
                  <a:cubicBezTo>
                    <a:pt x="12626" y="15459"/>
                    <a:pt x="12653" y="15463"/>
                    <a:pt x="12681" y="15470"/>
                  </a:cubicBezTo>
                  <a:cubicBezTo>
                    <a:pt x="12815" y="15501"/>
                    <a:pt x="12870" y="15599"/>
                    <a:pt x="12842" y="15733"/>
                  </a:cubicBezTo>
                  <a:cubicBezTo>
                    <a:pt x="12784" y="15847"/>
                    <a:pt x="12700" y="15909"/>
                    <a:pt x="12593" y="15909"/>
                  </a:cubicBezTo>
                  <a:cubicBezTo>
                    <a:pt x="12569" y="15909"/>
                    <a:pt x="12545" y="15906"/>
                    <a:pt x="12519" y="15900"/>
                  </a:cubicBezTo>
                  <a:cubicBezTo>
                    <a:pt x="12383" y="15866"/>
                    <a:pt x="12321" y="15759"/>
                    <a:pt x="12365" y="15628"/>
                  </a:cubicBezTo>
                  <a:cubicBezTo>
                    <a:pt x="12403" y="15517"/>
                    <a:pt x="12493" y="15459"/>
                    <a:pt x="12600" y="15459"/>
                  </a:cubicBezTo>
                  <a:close/>
                  <a:moveTo>
                    <a:pt x="11083" y="15498"/>
                  </a:moveTo>
                  <a:cubicBezTo>
                    <a:pt x="11176" y="15498"/>
                    <a:pt x="11264" y="15534"/>
                    <a:pt x="11301" y="15649"/>
                  </a:cubicBezTo>
                  <a:cubicBezTo>
                    <a:pt x="11340" y="15781"/>
                    <a:pt x="11237" y="15838"/>
                    <a:pt x="11157" y="15910"/>
                  </a:cubicBezTo>
                  <a:cubicBezTo>
                    <a:pt x="10873" y="16167"/>
                    <a:pt x="10518" y="16042"/>
                    <a:pt x="10252" y="16117"/>
                  </a:cubicBezTo>
                  <a:cubicBezTo>
                    <a:pt x="10083" y="16075"/>
                    <a:pt x="9991" y="16021"/>
                    <a:pt x="9991" y="15891"/>
                  </a:cubicBezTo>
                  <a:cubicBezTo>
                    <a:pt x="9990" y="15776"/>
                    <a:pt x="10066" y="15724"/>
                    <a:pt x="10169" y="15698"/>
                  </a:cubicBezTo>
                  <a:cubicBezTo>
                    <a:pt x="10449" y="15633"/>
                    <a:pt x="10725" y="15557"/>
                    <a:pt x="11007" y="15505"/>
                  </a:cubicBezTo>
                  <a:cubicBezTo>
                    <a:pt x="11032" y="15500"/>
                    <a:pt x="11058" y="15498"/>
                    <a:pt x="11083" y="15498"/>
                  </a:cubicBezTo>
                  <a:close/>
                  <a:moveTo>
                    <a:pt x="2581" y="14646"/>
                  </a:moveTo>
                  <a:cubicBezTo>
                    <a:pt x="2603" y="14646"/>
                    <a:pt x="2626" y="14649"/>
                    <a:pt x="2650" y="14655"/>
                  </a:cubicBezTo>
                  <a:cubicBezTo>
                    <a:pt x="2800" y="14695"/>
                    <a:pt x="2844" y="14829"/>
                    <a:pt x="2859" y="14964"/>
                  </a:cubicBezTo>
                  <a:cubicBezTo>
                    <a:pt x="2885" y="15175"/>
                    <a:pt x="2794" y="15367"/>
                    <a:pt x="2734" y="15640"/>
                  </a:cubicBezTo>
                  <a:cubicBezTo>
                    <a:pt x="2686" y="15760"/>
                    <a:pt x="2617" y="15955"/>
                    <a:pt x="2521" y="16136"/>
                  </a:cubicBezTo>
                  <a:cubicBezTo>
                    <a:pt x="2468" y="16235"/>
                    <a:pt x="2383" y="16300"/>
                    <a:pt x="2282" y="16300"/>
                  </a:cubicBezTo>
                  <a:cubicBezTo>
                    <a:pt x="2241" y="16300"/>
                    <a:pt x="2198" y="16289"/>
                    <a:pt x="2154" y="16267"/>
                  </a:cubicBezTo>
                  <a:cubicBezTo>
                    <a:pt x="1987" y="16179"/>
                    <a:pt x="1945" y="16027"/>
                    <a:pt x="2048" y="15872"/>
                  </a:cubicBezTo>
                  <a:cubicBezTo>
                    <a:pt x="2125" y="15756"/>
                    <a:pt x="2124" y="15663"/>
                    <a:pt x="2102" y="15536"/>
                  </a:cubicBezTo>
                  <a:cubicBezTo>
                    <a:pt x="2054" y="15268"/>
                    <a:pt x="2200" y="15048"/>
                    <a:pt x="2323" y="14827"/>
                  </a:cubicBezTo>
                  <a:cubicBezTo>
                    <a:pt x="2380" y="14724"/>
                    <a:pt x="2466" y="14646"/>
                    <a:pt x="2581" y="14646"/>
                  </a:cubicBezTo>
                  <a:close/>
                  <a:moveTo>
                    <a:pt x="2449" y="16825"/>
                  </a:moveTo>
                  <a:cubicBezTo>
                    <a:pt x="2470" y="16825"/>
                    <a:pt x="2492" y="16827"/>
                    <a:pt x="2516" y="16831"/>
                  </a:cubicBezTo>
                  <a:cubicBezTo>
                    <a:pt x="2667" y="16882"/>
                    <a:pt x="2749" y="16992"/>
                    <a:pt x="2717" y="17154"/>
                  </a:cubicBezTo>
                  <a:cubicBezTo>
                    <a:pt x="2688" y="17288"/>
                    <a:pt x="2605" y="17362"/>
                    <a:pt x="2487" y="17362"/>
                  </a:cubicBezTo>
                  <a:cubicBezTo>
                    <a:pt x="2459" y="17362"/>
                    <a:pt x="2429" y="17358"/>
                    <a:pt x="2398" y="17349"/>
                  </a:cubicBezTo>
                  <a:cubicBezTo>
                    <a:pt x="2230" y="17305"/>
                    <a:pt x="2175" y="17178"/>
                    <a:pt x="2217" y="17018"/>
                  </a:cubicBezTo>
                  <a:cubicBezTo>
                    <a:pt x="2250" y="16894"/>
                    <a:pt x="2326" y="16825"/>
                    <a:pt x="2449" y="16825"/>
                  </a:cubicBezTo>
                  <a:close/>
                  <a:moveTo>
                    <a:pt x="7644" y="20357"/>
                  </a:moveTo>
                  <a:cubicBezTo>
                    <a:pt x="7680" y="20357"/>
                    <a:pt x="7720" y="20361"/>
                    <a:pt x="7762" y="20369"/>
                  </a:cubicBezTo>
                  <a:cubicBezTo>
                    <a:pt x="7849" y="20396"/>
                    <a:pt x="7952" y="20471"/>
                    <a:pt x="7890" y="20592"/>
                  </a:cubicBezTo>
                  <a:cubicBezTo>
                    <a:pt x="7829" y="20716"/>
                    <a:pt x="7735" y="20746"/>
                    <a:pt x="7632" y="20746"/>
                  </a:cubicBezTo>
                  <a:cubicBezTo>
                    <a:pt x="7548" y="20746"/>
                    <a:pt x="7458" y="20726"/>
                    <a:pt x="7375" y="20722"/>
                  </a:cubicBezTo>
                  <a:cubicBezTo>
                    <a:pt x="7296" y="20719"/>
                    <a:pt x="7232" y="20694"/>
                    <a:pt x="7289" y="20588"/>
                  </a:cubicBezTo>
                  <a:cubicBezTo>
                    <a:pt x="7369" y="20440"/>
                    <a:pt x="7478" y="20357"/>
                    <a:pt x="7644" y="20357"/>
                  </a:cubicBezTo>
                  <a:close/>
                  <a:moveTo>
                    <a:pt x="21380" y="0"/>
                  </a:moveTo>
                  <a:cubicBezTo>
                    <a:pt x="21253" y="0"/>
                    <a:pt x="21123" y="10"/>
                    <a:pt x="20991" y="27"/>
                  </a:cubicBezTo>
                  <a:cubicBezTo>
                    <a:pt x="19879" y="178"/>
                    <a:pt x="18769" y="362"/>
                    <a:pt x="17645" y="366"/>
                  </a:cubicBezTo>
                  <a:cubicBezTo>
                    <a:pt x="16279" y="373"/>
                    <a:pt x="15197" y="866"/>
                    <a:pt x="14400" y="2001"/>
                  </a:cubicBezTo>
                  <a:cubicBezTo>
                    <a:pt x="13525" y="3248"/>
                    <a:pt x="12325" y="4032"/>
                    <a:pt x="10839" y="4378"/>
                  </a:cubicBezTo>
                  <a:cubicBezTo>
                    <a:pt x="10583" y="4437"/>
                    <a:pt x="10331" y="4533"/>
                    <a:pt x="10077" y="4609"/>
                  </a:cubicBezTo>
                  <a:cubicBezTo>
                    <a:pt x="9483" y="4787"/>
                    <a:pt x="8991" y="5122"/>
                    <a:pt x="8558" y="5556"/>
                  </a:cubicBezTo>
                  <a:cubicBezTo>
                    <a:pt x="7622" y="6489"/>
                    <a:pt x="7124" y="7636"/>
                    <a:pt x="6945" y="8923"/>
                  </a:cubicBezTo>
                  <a:cubicBezTo>
                    <a:pt x="6767" y="10206"/>
                    <a:pt x="6123" y="11109"/>
                    <a:pt x="4913" y="11604"/>
                  </a:cubicBezTo>
                  <a:cubicBezTo>
                    <a:pt x="4467" y="11788"/>
                    <a:pt x="4036" y="12005"/>
                    <a:pt x="3635" y="12282"/>
                  </a:cubicBezTo>
                  <a:cubicBezTo>
                    <a:pt x="2387" y="13143"/>
                    <a:pt x="1538" y="14329"/>
                    <a:pt x="874" y="15663"/>
                  </a:cubicBezTo>
                  <a:cubicBezTo>
                    <a:pt x="315" y="16783"/>
                    <a:pt x="0" y="17904"/>
                    <a:pt x="520" y="19168"/>
                  </a:cubicBezTo>
                  <a:cubicBezTo>
                    <a:pt x="799" y="19851"/>
                    <a:pt x="1172" y="20393"/>
                    <a:pt x="1756" y="20809"/>
                  </a:cubicBezTo>
                  <a:cubicBezTo>
                    <a:pt x="2089" y="21046"/>
                    <a:pt x="2468" y="21233"/>
                    <a:pt x="2761" y="21511"/>
                  </a:cubicBezTo>
                  <a:cubicBezTo>
                    <a:pt x="3373" y="22091"/>
                    <a:pt x="4079" y="22432"/>
                    <a:pt x="4853" y="22506"/>
                  </a:cubicBezTo>
                  <a:cubicBezTo>
                    <a:pt x="5445" y="22670"/>
                    <a:pt x="6006" y="22810"/>
                    <a:pt x="6575" y="22810"/>
                  </a:cubicBezTo>
                  <a:cubicBezTo>
                    <a:pt x="6827" y="22810"/>
                    <a:pt x="7080" y="22783"/>
                    <a:pt x="7338" y="22717"/>
                  </a:cubicBezTo>
                  <a:cubicBezTo>
                    <a:pt x="8582" y="22404"/>
                    <a:pt x="9593" y="21735"/>
                    <a:pt x="10357" y="20720"/>
                  </a:cubicBezTo>
                  <a:cubicBezTo>
                    <a:pt x="11054" y="19795"/>
                    <a:pt x="11599" y="18766"/>
                    <a:pt x="12180" y="17768"/>
                  </a:cubicBezTo>
                  <a:cubicBezTo>
                    <a:pt x="12385" y="17417"/>
                    <a:pt x="12646" y="17232"/>
                    <a:pt x="13031" y="17185"/>
                  </a:cubicBezTo>
                  <a:cubicBezTo>
                    <a:pt x="13186" y="17169"/>
                    <a:pt x="13343" y="17145"/>
                    <a:pt x="13498" y="17145"/>
                  </a:cubicBezTo>
                  <a:cubicBezTo>
                    <a:pt x="15222" y="17136"/>
                    <a:pt x="16329" y="16220"/>
                    <a:pt x="17050" y="14736"/>
                  </a:cubicBezTo>
                  <a:cubicBezTo>
                    <a:pt x="17315" y="14192"/>
                    <a:pt x="17551" y="13636"/>
                    <a:pt x="17753" y="13069"/>
                  </a:cubicBezTo>
                  <a:cubicBezTo>
                    <a:pt x="17984" y="12413"/>
                    <a:pt x="18405" y="11922"/>
                    <a:pt x="19011" y="11589"/>
                  </a:cubicBezTo>
                  <a:cubicBezTo>
                    <a:pt x="19277" y="11444"/>
                    <a:pt x="19541" y="11295"/>
                    <a:pt x="19813" y="11167"/>
                  </a:cubicBezTo>
                  <a:cubicBezTo>
                    <a:pt x="20437" y="10869"/>
                    <a:pt x="21018" y="10505"/>
                    <a:pt x="21552" y="10066"/>
                  </a:cubicBezTo>
                  <a:cubicBezTo>
                    <a:pt x="22910" y="8951"/>
                    <a:pt x="23471" y="7539"/>
                    <a:pt x="23142" y="5796"/>
                  </a:cubicBezTo>
                  <a:cubicBezTo>
                    <a:pt x="22909" y="4561"/>
                    <a:pt x="22844" y="3339"/>
                    <a:pt x="23229" y="2112"/>
                  </a:cubicBezTo>
                  <a:cubicBezTo>
                    <a:pt x="23427" y="1481"/>
                    <a:pt x="23224" y="929"/>
                    <a:pt x="22716" y="486"/>
                  </a:cubicBezTo>
                  <a:cubicBezTo>
                    <a:pt x="22315" y="138"/>
                    <a:pt x="21866" y="0"/>
                    <a:pt x="21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1441538" y="3378963"/>
              <a:ext cx="587125" cy="588050"/>
            </a:xfrm>
            <a:custGeom>
              <a:avLst/>
              <a:gdLst/>
              <a:ahLst/>
              <a:cxnLst/>
              <a:rect l="l" t="t" r="r" b="b"/>
              <a:pathLst>
                <a:path w="23485" h="23522" extrusionOk="0">
                  <a:moveTo>
                    <a:pt x="16505" y="7325"/>
                  </a:moveTo>
                  <a:lnTo>
                    <a:pt x="16509" y="7344"/>
                  </a:lnTo>
                  <a:cubicBezTo>
                    <a:pt x="16509" y="7344"/>
                    <a:pt x="16504" y="7329"/>
                    <a:pt x="16504" y="7327"/>
                  </a:cubicBezTo>
                  <a:cubicBezTo>
                    <a:pt x="16504" y="7327"/>
                    <a:pt x="16505" y="7326"/>
                    <a:pt x="16505" y="7325"/>
                  </a:cubicBezTo>
                  <a:close/>
                  <a:moveTo>
                    <a:pt x="10642" y="17403"/>
                  </a:moveTo>
                  <a:cubicBezTo>
                    <a:pt x="10640" y="17404"/>
                    <a:pt x="10638" y="17406"/>
                    <a:pt x="10636" y="17407"/>
                  </a:cubicBezTo>
                  <a:lnTo>
                    <a:pt x="10636" y="17407"/>
                  </a:lnTo>
                  <a:cubicBezTo>
                    <a:pt x="10637" y="17407"/>
                    <a:pt x="10638" y="17407"/>
                    <a:pt x="10639" y="17407"/>
                  </a:cubicBezTo>
                  <a:cubicBezTo>
                    <a:pt x="10640" y="17408"/>
                    <a:pt x="10642" y="17408"/>
                    <a:pt x="10642" y="17408"/>
                  </a:cubicBezTo>
                  <a:cubicBezTo>
                    <a:pt x="10646" y="17408"/>
                    <a:pt x="10642" y="17403"/>
                    <a:pt x="10642" y="17403"/>
                  </a:cubicBezTo>
                  <a:close/>
                  <a:moveTo>
                    <a:pt x="18691" y="1"/>
                  </a:moveTo>
                  <a:lnTo>
                    <a:pt x="18691" y="1"/>
                  </a:lnTo>
                  <a:cubicBezTo>
                    <a:pt x="18499" y="125"/>
                    <a:pt x="18502" y="126"/>
                    <a:pt x="18448" y="293"/>
                  </a:cubicBezTo>
                  <a:cubicBezTo>
                    <a:pt x="18108" y="1354"/>
                    <a:pt x="17942" y="2449"/>
                    <a:pt x="17785" y="3548"/>
                  </a:cubicBezTo>
                  <a:cubicBezTo>
                    <a:pt x="17695" y="4180"/>
                    <a:pt x="17517" y="4804"/>
                    <a:pt x="17483" y="5438"/>
                  </a:cubicBezTo>
                  <a:cubicBezTo>
                    <a:pt x="17462" y="5840"/>
                    <a:pt x="17285" y="6068"/>
                    <a:pt x="17030" y="6318"/>
                  </a:cubicBezTo>
                  <a:cubicBezTo>
                    <a:pt x="15774" y="7536"/>
                    <a:pt x="14529" y="8764"/>
                    <a:pt x="13278" y="9987"/>
                  </a:cubicBezTo>
                  <a:cubicBezTo>
                    <a:pt x="13179" y="10082"/>
                    <a:pt x="13100" y="10209"/>
                    <a:pt x="12950" y="10245"/>
                  </a:cubicBezTo>
                  <a:cubicBezTo>
                    <a:pt x="12892" y="10110"/>
                    <a:pt x="12956" y="10013"/>
                    <a:pt x="12984" y="9912"/>
                  </a:cubicBezTo>
                  <a:cubicBezTo>
                    <a:pt x="13621" y="7660"/>
                    <a:pt x="14258" y="5409"/>
                    <a:pt x="14898" y="3157"/>
                  </a:cubicBezTo>
                  <a:cubicBezTo>
                    <a:pt x="14933" y="3027"/>
                    <a:pt x="14970" y="2900"/>
                    <a:pt x="14995" y="2771"/>
                  </a:cubicBezTo>
                  <a:cubicBezTo>
                    <a:pt x="15012" y="2677"/>
                    <a:pt x="15030" y="2552"/>
                    <a:pt x="14924" y="2515"/>
                  </a:cubicBezTo>
                  <a:cubicBezTo>
                    <a:pt x="14907" y="2509"/>
                    <a:pt x="14892" y="2506"/>
                    <a:pt x="14878" y="2506"/>
                  </a:cubicBezTo>
                  <a:cubicBezTo>
                    <a:pt x="14791" y="2506"/>
                    <a:pt x="14761" y="2616"/>
                    <a:pt x="14738" y="2687"/>
                  </a:cubicBezTo>
                  <a:cubicBezTo>
                    <a:pt x="14646" y="2974"/>
                    <a:pt x="14567" y="3265"/>
                    <a:pt x="14484" y="3554"/>
                  </a:cubicBezTo>
                  <a:cubicBezTo>
                    <a:pt x="13937" y="5467"/>
                    <a:pt x="13474" y="7402"/>
                    <a:pt x="13000" y="9335"/>
                  </a:cubicBezTo>
                  <a:cubicBezTo>
                    <a:pt x="12843" y="9976"/>
                    <a:pt x="12674" y="10598"/>
                    <a:pt x="12181" y="11113"/>
                  </a:cubicBezTo>
                  <a:cubicBezTo>
                    <a:pt x="10427" y="12948"/>
                    <a:pt x="8491" y="14585"/>
                    <a:pt x="6645" y="16319"/>
                  </a:cubicBezTo>
                  <a:cubicBezTo>
                    <a:pt x="6607" y="16356"/>
                    <a:pt x="6569" y="16398"/>
                    <a:pt x="6500" y="16398"/>
                  </a:cubicBezTo>
                  <a:cubicBezTo>
                    <a:pt x="6477" y="16398"/>
                    <a:pt x="6450" y="16393"/>
                    <a:pt x="6419" y="16383"/>
                  </a:cubicBezTo>
                  <a:cubicBezTo>
                    <a:pt x="6778" y="13919"/>
                    <a:pt x="7208" y="11465"/>
                    <a:pt x="8010" y="9087"/>
                  </a:cubicBezTo>
                  <a:lnTo>
                    <a:pt x="8010" y="9087"/>
                  </a:lnTo>
                  <a:cubicBezTo>
                    <a:pt x="7821" y="9320"/>
                    <a:pt x="7712" y="9582"/>
                    <a:pt x="7622" y="9856"/>
                  </a:cubicBezTo>
                  <a:cubicBezTo>
                    <a:pt x="7253" y="10993"/>
                    <a:pt x="6947" y="12148"/>
                    <a:pt x="6733" y="13325"/>
                  </a:cubicBezTo>
                  <a:cubicBezTo>
                    <a:pt x="6555" y="14307"/>
                    <a:pt x="6294" y="15279"/>
                    <a:pt x="6226" y="16280"/>
                  </a:cubicBezTo>
                  <a:cubicBezTo>
                    <a:pt x="6205" y="16591"/>
                    <a:pt x="6105" y="16810"/>
                    <a:pt x="5880" y="17029"/>
                  </a:cubicBezTo>
                  <a:cubicBezTo>
                    <a:pt x="3934" y="18918"/>
                    <a:pt x="1942" y="20766"/>
                    <a:pt x="357" y="22991"/>
                  </a:cubicBezTo>
                  <a:cubicBezTo>
                    <a:pt x="234" y="23166"/>
                    <a:pt x="120" y="23345"/>
                    <a:pt x="0" y="23522"/>
                  </a:cubicBezTo>
                  <a:cubicBezTo>
                    <a:pt x="480" y="23149"/>
                    <a:pt x="919" y="22741"/>
                    <a:pt x="1294" y="22277"/>
                  </a:cubicBezTo>
                  <a:cubicBezTo>
                    <a:pt x="2245" y="21100"/>
                    <a:pt x="3319" y="20045"/>
                    <a:pt x="4407" y="19000"/>
                  </a:cubicBezTo>
                  <a:cubicBezTo>
                    <a:pt x="4504" y="18909"/>
                    <a:pt x="4606" y="18831"/>
                    <a:pt x="4740" y="18794"/>
                  </a:cubicBezTo>
                  <a:cubicBezTo>
                    <a:pt x="6487" y="18322"/>
                    <a:pt x="8230" y="17840"/>
                    <a:pt x="10021" y="17557"/>
                  </a:cubicBezTo>
                  <a:cubicBezTo>
                    <a:pt x="10226" y="17525"/>
                    <a:pt x="10455" y="17550"/>
                    <a:pt x="10636" y="17407"/>
                  </a:cubicBezTo>
                  <a:lnTo>
                    <a:pt x="10636" y="17407"/>
                  </a:lnTo>
                  <a:cubicBezTo>
                    <a:pt x="8742" y="17664"/>
                    <a:pt x="6798" y="17660"/>
                    <a:pt x="5000" y="18494"/>
                  </a:cubicBezTo>
                  <a:cubicBezTo>
                    <a:pt x="5063" y="18344"/>
                    <a:pt x="5145" y="18245"/>
                    <a:pt x="5238" y="18161"/>
                  </a:cubicBezTo>
                  <a:cubicBezTo>
                    <a:pt x="7114" y="16446"/>
                    <a:pt x="8988" y="14736"/>
                    <a:pt x="10860" y="13017"/>
                  </a:cubicBezTo>
                  <a:cubicBezTo>
                    <a:pt x="11031" y="12860"/>
                    <a:pt x="11212" y="12728"/>
                    <a:pt x="11435" y="12664"/>
                  </a:cubicBezTo>
                  <a:cubicBezTo>
                    <a:pt x="11435" y="12664"/>
                    <a:pt x="11439" y="12667"/>
                    <a:pt x="11440" y="12667"/>
                  </a:cubicBezTo>
                  <a:cubicBezTo>
                    <a:pt x="11440" y="12667"/>
                    <a:pt x="11441" y="12666"/>
                    <a:pt x="11440" y="12666"/>
                  </a:cubicBezTo>
                  <a:cubicBezTo>
                    <a:pt x="11265" y="12529"/>
                    <a:pt x="11443" y="12464"/>
                    <a:pt x="11508" y="12400"/>
                  </a:cubicBezTo>
                  <a:cubicBezTo>
                    <a:pt x="13028" y="10852"/>
                    <a:pt x="14495" y="9253"/>
                    <a:pt x="16059" y="7746"/>
                  </a:cubicBezTo>
                  <a:cubicBezTo>
                    <a:pt x="16147" y="7662"/>
                    <a:pt x="16224" y="7560"/>
                    <a:pt x="16353" y="7549"/>
                  </a:cubicBezTo>
                  <a:cubicBezTo>
                    <a:pt x="17325" y="7470"/>
                    <a:pt x="18205" y="7024"/>
                    <a:pt x="19152" y="6842"/>
                  </a:cubicBezTo>
                  <a:cubicBezTo>
                    <a:pt x="20301" y="6623"/>
                    <a:pt x="21444" y="6376"/>
                    <a:pt x="22587" y="6131"/>
                  </a:cubicBezTo>
                  <a:cubicBezTo>
                    <a:pt x="22809" y="6083"/>
                    <a:pt x="23054" y="6057"/>
                    <a:pt x="23215" y="5834"/>
                  </a:cubicBezTo>
                  <a:cubicBezTo>
                    <a:pt x="23136" y="5785"/>
                    <a:pt x="23059" y="5769"/>
                    <a:pt x="22984" y="5769"/>
                  </a:cubicBezTo>
                  <a:cubicBezTo>
                    <a:pt x="22911" y="5769"/>
                    <a:pt x="22841" y="5784"/>
                    <a:pt x="22773" y="5798"/>
                  </a:cubicBezTo>
                  <a:cubicBezTo>
                    <a:pt x="20731" y="6201"/>
                    <a:pt x="18656" y="6481"/>
                    <a:pt x="16712" y="7295"/>
                  </a:cubicBezTo>
                  <a:cubicBezTo>
                    <a:pt x="16667" y="7314"/>
                    <a:pt x="16622" y="7329"/>
                    <a:pt x="16575" y="7329"/>
                  </a:cubicBezTo>
                  <a:cubicBezTo>
                    <a:pt x="16554" y="7329"/>
                    <a:pt x="16533" y="7326"/>
                    <a:pt x="16512" y="7319"/>
                  </a:cubicBezTo>
                  <a:lnTo>
                    <a:pt x="16512" y="7319"/>
                  </a:lnTo>
                  <a:cubicBezTo>
                    <a:pt x="17604" y="6166"/>
                    <a:pt x="18787" y="5102"/>
                    <a:pt x="19840" y="3909"/>
                  </a:cubicBezTo>
                  <a:cubicBezTo>
                    <a:pt x="19962" y="3773"/>
                    <a:pt x="20127" y="3743"/>
                    <a:pt x="20294" y="3708"/>
                  </a:cubicBezTo>
                  <a:cubicBezTo>
                    <a:pt x="21214" y="3511"/>
                    <a:pt x="22133" y="3315"/>
                    <a:pt x="23053" y="3111"/>
                  </a:cubicBezTo>
                  <a:cubicBezTo>
                    <a:pt x="23194" y="3080"/>
                    <a:pt x="23365" y="3077"/>
                    <a:pt x="23485" y="2828"/>
                  </a:cubicBezTo>
                  <a:lnTo>
                    <a:pt x="23485" y="2828"/>
                  </a:lnTo>
                  <a:cubicBezTo>
                    <a:pt x="22347" y="2954"/>
                    <a:pt x="21328" y="3349"/>
                    <a:pt x="20191" y="3581"/>
                  </a:cubicBezTo>
                  <a:cubicBezTo>
                    <a:pt x="20782" y="2717"/>
                    <a:pt x="21564" y="2123"/>
                    <a:pt x="22055" y="1309"/>
                  </a:cubicBezTo>
                  <a:lnTo>
                    <a:pt x="21976" y="1245"/>
                  </a:lnTo>
                  <a:cubicBezTo>
                    <a:pt x="21510" y="1708"/>
                    <a:pt x="21043" y="2172"/>
                    <a:pt x="20576" y="2637"/>
                  </a:cubicBezTo>
                  <a:cubicBezTo>
                    <a:pt x="20552" y="2615"/>
                    <a:pt x="20528" y="2596"/>
                    <a:pt x="20506" y="2574"/>
                  </a:cubicBezTo>
                  <a:cubicBezTo>
                    <a:pt x="20726" y="1955"/>
                    <a:pt x="20944" y="1334"/>
                    <a:pt x="21165" y="716"/>
                  </a:cubicBezTo>
                  <a:lnTo>
                    <a:pt x="21165" y="716"/>
                  </a:lnTo>
                  <a:cubicBezTo>
                    <a:pt x="20937" y="1049"/>
                    <a:pt x="20809" y="1423"/>
                    <a:pt x="20657" y="1788"/>
                  </a:cubicBezTo>
                  <a:cubicBezTo>
                    <a:pt x="20436" y="2319"/>
                    <a:pt x="20353" y="2913"/>
                    <a:pt x="19935" y="3352"/>
                  </a:cubicBezTo>
                  <a:cubicBezTo>
                    <a:pt x="19295" y="4025"/>
                    <a:pt x="18658" y="4700"/>
                    <a:pt x="18015" y="5369"/>
                  </a:cubicBezTo>
                  <a:cubicBezTo>
                    <a:pt x="17933" y="5456"/>
                    <a:pt x="17867" y="5581"/>
                    <a:pt x="17669" y="5581"/>
                  </a:cubicBezTo>
                  <a:cubicBezTo>
                    <a:pt x="17663" y="5581"/>
                    <a:pt x="17656" y="5580"/>
                    <a:pt x="17649" y="5580"/>
                  </a:cubicBezTo>
                  <a:cubicBezTo>
                    <a:pt x="18035" y="3717"/>
                    <a:pt x="18156" y="1825"/>
                    <a:pt x="18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1733313" y="3682313"/>
              <a:ext cx="181150" cy="14250"/>
            </a:xfrm>
            <a:custGeom>
              <a:avLst/>
              <a:gdLst/>
              <a:ahLst/>
              <a:cxnLst/>
              <a:rect l="l" t="t" r="r" b="b"/>
              <a:pathLst>
                <a:path w="7246" h="570" extrusionOk="0">
                  <a:moveTo>
                    <a:pt x="7001" y="1"/>
                  </a:moveTo>
                  <a:cubicBezTo>
                    <a:pt x="6985" y="1"/>
                    <a:pt x="6969" y="1"/>
                    <a:pt x="6952" y="2"/>
                  </a:cubicBezTo>
                  <a:cubicBezTo>
                    <a:pt x="4969" y="146"/>
                    <a:pt x="2978" y="127"/>
                    <a:pt x="998" y="304"/>
                  </a:cubicBezTo>
                  <a:cubicBezTo>
                    <a:pt x="657" y="334"/>
                    <a:pt x="297" y="340"/>
                    <a:pt x="4" y="569"/>
                  </a:cubicBezTo>
                  <a:lnTo>
                    <a:pt x="4" y="569"/>
                  </a:lnTo>
                  <a:cubicBezTo>
                    <a:pt x="121" y="557"/>
                    <a:pt x="240" y="540"/>
                    <a:pt x="356" y="534"/>
                  </a:cubicBezTo>
                  <a:cubicBezTo>
                    <a:pt x="2486" y="436"/>
                    <a:pt x="4615" y="340"/>
                    <a:pt x="6745" y="238"/>
                  </a:cubicBezTo>
                  <a:cubicBezTo>
                    <a:pt x="6914" y="231"/>
                    <a:pt x="7102" y="252"/>
                    <a:pt x="7246" y="84"/>
                  </a:cubicBezTo>
                  <a:cubicBezTo>
                    <a:pt x="7160" y="16"/>
                    <a:pt x="7081" y="1"/>
                    <a:pt x="7001" y="1"/>
                  </a:cubicBezTo>
                  <a:close/>
                  <a:moveTo>
                    <a:pt x="4" y="569"/>
                  </a:moveTo>
                  <a:cubicBezTo>
                    <a:pt x="3" y="569"/>
                    <a:pt x="2" y="570"/>
                    <a:pt x="1" y="570"/>
                  </a:cubicBezTo>
                  <a:lnTo>
                    <a:pt x="4" y="570"/>
                  </a:lnTo>
                  <a:cubicBezTo>
                    <a:pt x="4" y="570"/>
                    <a:pt x="4" y="569"/>
                    <a:pt x="4" y="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1727563" y="3695663"/>
              <a:ext cx="5825" cy="950"/>
            </a:xfrm>
            <a:custGeom>
              <a:avLst/>
              <a:gdLst/>
              <a:ahLst/>
              <a:cxnLst/>
              <a:rect l="l" t="t" r="r" b="b"/>
              <a:pathLst>
                <a:path w="233" h="38" extrusionOk="0">
                  <a:moveTo>
                    <a:pt x="2" y="0"/>
                  </a:moveTo>
                  <a:cubicBezTo>
                    <a:pt x="1" y="0"/>
                    <a:pt x="9" y="2"/>
                    <a:pt x="8" y="2"/>
                  </a:cubicBezTo>
                  <a:cubicBezTo>
                    <a:pt x="21" y="4"/>
                    <a:pt x="34" y="6"/>
                    <a:pt x="47" y="8"/>
                  </a:cubicBezTo>
                  <a:lnTo>
                    <a:pt x="47" y="8"/>
                  </a:lnTo>
                  <a:cubicBezTo>
                    <a:pt x="32" y="5"/>
                    <a:pt x="17" y="3"/>
                    <a:pt x="2" y="0"/>
                  </a:cubicBezTo>
                  <a:close/>
                  <a:moveTo>
                    <a:pt x="47" y="8"/>
                  </a:moveTo>
                  <a:lnTo>
                    <a:pt x="47" y="8"/>
                  </a:lnTo>
                  <a:cubicBezTo>
                    <a:pt x="108" y="18"/>
                    <a:pt x="168" y="27"/>
                    <a:pt x="229" y="37"/>
                  </a:cubicBezTo>
                  <a:cubicBezTo>
                    <a:pt x="229" y="37"/>
                    <a:pt x="230" y="37"/>
                    <a:pt x="230" y="37"/>
                  </a:cubicBezTo>
                  <a:lnTo>
                    <a:pt x="230" y="37"/>
                  </a:lnTo>
                  <a:cubicBezTo>
                    <a:pt x="231" y="37"/>
                    <a:pt x="232" y="37"/>
                    <a:pt x="232" y="37"/>
                  </a:cubicBezTo>
                  <a:cubicBezTo>
                    <a:pt x="233" y="37"/>
                    <a:pt x="232" y="36"/>
                    <a:pt x="232" y="36"/>
                  </a:cubicBezTo>
                  <a:cubicBezTo>
                    <a:pt x="232" y="36"/>
                    <a:pt x="231" y="37"/>
                    <a:pt x="230" y="37"/>
                  </a:cubicBezTo>
                  <a:lnTo>
                    <a:pt x="230" y="37"/>
                  </a:lnTo>
                  <a:cubicBezTo>
                    <a:pt x="168" y="26"/>
                    <a:pt x="108" y="17"/>
                    <a:pt x="47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9"/>
          <p:cNvGrpSpPr/>
          <p:nvPr/>
        </p:nvGrpSpPr>
        <p:grpSpPr>
          <a:xfrm rot="5400000">
            <a:off x="-154088" y="-438151"/>
            <a:ext cx="998016" cy="1519062"/>
            <a:chOff x="4094062" y="2038349"/>
            <a:chExt cx="998016" cy="1519062"/>
          </a:xfrm>
        </p:grpSpPr>
        <p:sp>
          <p:nvSpPr>
            <p:cNvPr id="230" name="Google Shape;230;p9"/>
            <p:cNvSpPr/>
            <p:nvPr/>
          </p:nvSpPr>
          <p:spPr>
            <a:xfrm>
              <a:off x="4094062" y="2038349"/>
              <a:ext cx="998016" cy="1218835"/>
            </a:xfrm>
            <a:custGeom>
              <a:avLst/>
              <a:gdLst/>
              <a:ahLst/>
              <a:cxnLst/>
              <a:rect l="l" t="t" r="r" b="b"/>
              <a:pathLst>
                <a:path w="17260" h="21078" extrusionOk="0">
                  <a:moveTo>
                    <a:pt x="14836" y="1581"/>
                  </a:moveTo>
                  <a:cubicBezTo>
                    <a:pt x="15083" y="1581"/>
                    <a:pt x="15314" y="1760"/>
                    <a:pt x="15354" y="2001"/>
                  </a:cubicBezTo>
                  <a:cubicBezTo>
                    <a:pt x="15406" y="2297"/>
                    <a:pt x="15135" y="2674"/>
                    <a:pt x="14832" y="2730"/>
                  </a:cubicBezTo>
                  <a:cubicBezTo>
                    <a:pt x="14799" y="2736"/>
                    <a:pt x="14766" y="2739"/>
                    <a:pt x="14735" y="2739"/>
                  </a:cubicBezTo>
                  <a:cubicBezTo>
                    <a:pt x="14494" y="2739"/>
                    <a:pt x="14295" y="2570"/>
                    <a:pt x="14245" y="2307"/>
                  </a:cubicBezTo>
                  <a:cubicBezTo>
                    <a:pt x="14183" y="1985"/>
                    <a:pt x="14420" y="1648"/>
                    <a:pt x="14747" y="1589"/>
                  </a:cubicBezTo>
                  <a:cubicBezTo>
                    <a:pt x="14777" y="1583"/>
                    <a:pt x="14806" y="1581"/>
                    <a:pt x="14836" y="1581"/>
                  </a:cubicBezTo>
                  <a:close/>
                  <a:moveTo>
                    <a:pt x="10638" y="2630"/>
                  </a:moveTo>
                  <a:cubicBezTo>
                    <a:pt x="10971" y="2630"/>
                    <a:pt x="11221" y="2926"/>
                    <a:pt x="11121" y="3255"/>
                  </a:cubicBezTo>
                  <a:cubicBezTo>
                    <a:pt x="10986" y="3700"/>
                    <a:pt x="10686" y="4051"/>
                    <a:pt x="10333" y="4336"/>
                  </a:cubicBezTo>
                  <a:cubicBezTo>
                    <a:pt x="10265" y="4391"/>
                    <a:pt x="10188" y="4415"/>
                    <a:pt x="10112" y="4415"/>
                  </a:cubicBezTo>
                  <a:cubicBezTo>
                    <a:pt x="9914" y="4415"/>
                    <a:pt x="9718" y="4249"/>
                    <a:pt x="9687" y="4017"/>
                  </a:cubicBezTo>
                  <a:cubicBezTo>
                    <a:pt x="9642" y="3686"/>
                    <a:pt x="10114" y="2835"/>
                    <a:pt x="10428" y="2688"/>
                  </a:cubicBezTo>
                  <a:cubicBezTo>
                    <a:pt x="10477" y="2664"/>
                    <a:pt x="10528" y="2648"/>
                    <a:pt x="10560" y="2636"/>
                  </a:cubicBezTo>
                  <a:cubicBezTo>
                    <a:pt x="10587" y="2632"/>
                    <a:pt x="10613" y="2630"/>
                    <a:pt x="10638" y="2630"/>
                  </a:cubicBezTo>
                  <a:close/>
                  <a:moveTo>
                    <a:pt x="8375" y="2901"/>
                  </a:moveTo>
                  <a:cubicBezTo>
                    <a:pt x="8687" y="2901"/>
                    <a:pt x="8913" y="3089"/>
                    <a:pt x="8918" y="3391"/>
                  </a:cubicBezTo>
                  <a:cubicBezTo>
                    <a:pt x="8923" y="4209"/>
                    <a:pt x="8692" y="4964"/>
                    <a:pt x="8153" y="5598"/>
                  </a:cubicBezTo>
                  <a:cubicBezTo>
                    <a:pt x="8006" y="5768"/>
                    <a:pt x="7804" y="5817"/>
                    <a:pt x="7598" y="5817"/>
                  </a:cubicBezTo>
                  <a:cubicBezTo>
                    <a:pt x="7548" y="5817"/>
                    <a:pt x="7498" y="5814"/>
                    <a:pt x="7449" y="5809"/>
                  </a:cubicBezTo>
                  <a:cubicBezTo>
                    <a:pt x="7203" y="5784"/>
                    <a:pt x="7034" y="5608"/>
                    <a:pt x="7066" y="5363"/>
                  </a:cubicBezTo>
                  <a:cubicBezTo>
                    <a:pt x="7165" y="4608"/>
                    <a:pt x="7309" y="3861"/>
                    <a:pt x="7787" y="3231"/>
                  </a:cubicBezTo>
                  <a:cubicBezTo>
                    <a:pt x="7907" y="3070"/>
                    <a:pt x="8063" y="2942"/>
                    <a:pt x="8206" y="2918"/>
                  </a:cubicBezTo>
                  <a:cubicBezTo>
                    <a:pt x="8265" y="2906"/>
                    <a:pt x="8321" y="2901"/>
                    <a:pt x="8375" y="2901"/>
                  </a:cubicBezTo>
                  <a:close/>
                  <a:moveTo>
                    <a:pt x="13074" y="6262"/>
                  </a:moveTo>
                  <a:cubicBezTo>
                    <a:pt x="13216" y="6262"/>
                    <a:pt x="13369" y="6314"/>
                    <a:pt x="13457" y="6487"/>
                  </a:cubicBezTo>
                  <a:cubicBezTo>
                    <a:pt x="13575" y="6707"/>
                    <a:pt x="13520" y="6909"/>
                    <a:pt x="13319" y="7057"/>
                  </a:cubicBezTo>
                  <a:cubicBezTo>
                    <a:pt x="13102" y="7218"/>
                    <a:pt x="12869" y="7359"/>
                    <a:pt x="12606" y="7431"/>
                  </a:cubicBezTo>
                  <a:cubicBezTo>
                    <a:pt x="12534" y="7451"/>
                    <a:pt x="12470" y="7461"/>
                    <a:pt x="12415" y="7461"/>
                  </a:cubicBezTo>
                  <a:cubicBezTo>
                    <a:pt x="12197" y="7461"/>
                    <a:pt x="12116" y="7306"/>
                    <a:pt x="12176" y="7006"/>
                  </a:cubicBezTo>
                  <a:cubicBezTo>
                    <a:pt x="12248" y="6632"/>
                    <a:pt x="12559" y="6338"/>
                    <a:pt x="12997" y="6267"/>
                  </a:cubicBezTo>
                  <a:cubicBezTo>
                    <a:pt x="13022" y="6263"/>
                    <a:pt x="13048" y="6262"/>
                    <a:pt x="13074" y="6262"/>
                  </a:cubicBezTo>
                  <a:close/>
                  <a:moveTo>
                    <a:pt x="3059" y="7277"/>
                  </a:moveTo>
                  <a:cubicBezTo>
                    <a:pt x="3069" y="7277"/>
                    <a:pt x="3079" y="7277"/>
                    <a:pt x="3090" y="7278"/>
                  </a:cubicBezTo>
                  <a:cubicBezTo>
                    <a:pt x="3273" y="7295"/>
                    <a:pt x="3385" y="7408"/>
                    <a:pt x="3435" y="7580"/>
                  </a:cubicBezTo>
                  <a:cubicBezTo>
                    <a:pt x="3540" y="7926"/>
                    <a:pt x="3479" y="8265"/>
                    <a:pt x="3387" y="8601"/>
                  </a:cubicBezTo>
                  <a:cubicBezTo>
                    <a:pt x="3352" y="8730"/>
                    <a:pt x="3246" y="8815"/>
                    <a:pt x="3108" y="8822"/>
                  </a:cubicBezTo>
                  <a:cubicBezTo>
                    <a:pt x="3102" y="8822"/>
                    <a:pt x="3096" y="8823"/>
                    <a:pt x="3090" y="8823"/>
                  </a:cubicBezTo>
                  <a:cubicBezTo>
                    <a:pt x="2958" y="8823"/>
                    <a:pt x="2852" y="8750"/>
                    <a:pt x="2802" y="8632"/>
                  </a:cubicBezTo>
                  <a:cubicBezTo>
                    <a:pt x="2741" y="8482"/>
                    <a:pt x="2710" y="8320"/>
                    <a:pt x="2666" y="8163"/>
                  </a:cubicBezTo>
                  <a:cubicBezTo>
                    <a:pt x="2601" y="7926"/>
                    <a:pt x="2569" y="7697"/>
                    <a:pt x="2730" y="7486"/>
                  </a:cubicBezTo>
                  <a:cubicBezTo>
                    <a:pt x="2816" y="7371"/>
                    <a:pt x="2914" y="7277"/>
                    <a:pt x="3059" y="7277"/>
                  </a:cubicBezTo>
                  <a:close/>
                  <a:moveTo>
                    <a:pt x="6194" y="5620"/>
                  </a:moveTo>
                  <a:cubicBezTo>
                    <a:pt x="6198" y="5620"/>
                    <a:pt x="6202" y="5620"/>
                    <a:pt x="6207" y="5620"/>
                  </a:cubicBezTo>
                  <a:cubicBezTo>
                    <a:pt x="6505" y="5626"/>
                    <a:pt x="6675" y="5878"/>
                    <a:pt x="6807" y="6636"/>
                  </a:cubicBezTo>
                  <a:cubicBezTo>
                    <a:pt x="6849" y="6907"/>
                    <a:pt x="6778" y="7415"/>
                    <a:pt x="6622" y="7901"/>
                  </a:cubicBezTo>
                  <a:cubicBezTo>
                    <a:pt x="6476" y="8351"/>
                    <a:pt x="6270" y="8780"/>
                    <a:pt x="6088" y="9217"/>
                  </a:cubicBezTo>
                  <a:cubicBezTo>
                    <a:pt x="6038" y="9336"/>
                    <a:pt x="5963" y="9443"/>
                    <a:pt x="5854" y="9514"/>
                  </a:cubicBezTo>
                  <a:cubicBezTo>
                    <a:pt x="5700" y="9614"/>
                    <a:pt x="5542" y="9732"/>
                    <a:pt x="5364" y="9732"/>
                  </a:cubicBezTo>
                  <a:cubicBezTo>
                    <a:pt x="5297" y="9732"/>
                    <a:pt x="5227" y="9715"/>
                    <a:pt x="5154" y="9674"/>
                  </a:cubicBezTo>
                  <a:cubicBezTo>
                    <a:pt x="4910" y="9542"/>
                    <a:pt x="4896" y="9302"/>
                    <a:pt x="4921" y="9052"/>
                  </a:cubicBezTo>
                  <a:cubicBezTo>
                    <a:pt x="5017" y="8088"/>
                    <a:pt x="5147" y="7134"/>
                    <a:pt x="5531" y="6234"/>
                  </a:cubicBezTo>
                  <a:cubicBezTo>
                    <a:pt x="5661" y="5934"/>
                    <a:pt x="5797" y="5620"/>
                    <a:pt x="6194" y="5620"/>
                  </a:cubicBezTo>
                  <a:close/>
                  <a:moveTo>
                    <a:pt x="12535" y="8460"/>
                  </a:moveTo>
                  <a:cubicBezTo>
                    <a:pt x="12575" y="8460"/>
                    <a:pt x="12616" y="8461"/>
                    <a:pt x="12657" y="8464"/>
                  </a:cubicBezTo>
                  <a:cubicBezTo>
                    <a:pt x="12908" y="8482"/>
                    <a:pt x="13117" y="8598"/>
                    <a:pt x="13194" y="8853"/>
                  </a:cubicBezTo>
                  <a:cubicBezTo>
                    <a:pt x="13263" y="9085"/>
                    <a:pt x="13167" y="9285"/>
                    <a:pt x="12995" y="9437"/>
                  </a:cubicBezTo>
                  <a:cubicBezTo>
                    <a:pt x="12571" y="9811"/>
                    <a:pt x="12098" y="10113"/>
                    <a:pt x="11572" y="10325"/>
                  </a:cubicBezTo>
                  <a:cubicBezTo>
                    <a:pt x="11169" y="10489"/>
                    <a:pt x="10768" y="10657"/>
                    <a:pt x="10363" y="10810"/>
                  </a:cubicBezTo>
                  <a:cubicBezTo>
                    <a:pt x="10210" y="10867"/>
                    <a:pt x="10047" y="10911"/>
                    <a:pt x="9889" y="10913"/>
                  </a:cubicBezTo>
                  <a:cubicBezTo>
                    <a:pt x="9882" y="10914"/>
                    <a:pt x="9875" y="10914"/>
                    <a:pt x="9869" y="10914"/>
                  </a:cubicBezTo>
                  <a:cubicBezTo>
                    <a:pt x="9397" y="10914"/>
                    <a:pt x="9169" y="10514"/>
                    <a:pt x="9405" y="10099"/>
                  </a:cubicBezTo>
                  <a:cubicBezTo>
                    <a:pt x="9458" y="10006"/>
                    <a:pt x="9523" y="9910"/>
                    <a:pt x="9606" y="9845"/>
                  </a:cubicBezTo>
                  <a:cubicBezTo>
                    <a:pt x="10351" y="9265"/>
                    <a:pt x="11118" y="8721"/>
                    <a:pt x="12179" y="8478"/>
                  </a:cubicBezTo>
                  <a:cubicBezTo>
                    <a:pt x="12244" y="8477"/>
                    <a:pt x="12382" y="8460"/>
                    <a:pt x="12535" y="8460"/>
                  </a:cubicBezTo>
                  <a:close/>
                  <a:moveTo>
                    <a:pt x="9415" y="12204"/>
                  </a:moveTo>
                  <a:cubicBezTo>
                    <a:pt x="9778" y="12204"/>
                    <a:pt x="10019" y="12327"/>
                    <a:pt x="10136" y="12553"/>
                  </a:cubicBezTo>
                  <a:cubicBezTo>
                    <a:pt x="10287" y="12851"/>
                    <a:pt x="10136" y="13197"/>
                    <a:pt x="9680" y="13559"/>
                  </a:cubicBezTo>
                  <a:cubicBezTo>
                    <a:pt x="9247" y="13908"/>
                    <a:pt x="8748" y="14120"/>
                    <a:pt x="8212" y="14249"/>
                  </a:cubicBezTo>
                  <a:cubicBezTo>
                    <a:pt x="8089" y="14279"/>
                    <a:pt x="7964" y="14304"/>
                    <a:pt x="7838" y="14320"/>
                  </a:cubicBezTo>
                  <a:cubicBezTo>
                    <a:pt x="7723" y="14336"/>
                    <a:pt x="7653" y="14500"/>
                    <a:pt x="7545" y="14500"/>
                  </a:cubicBezTo>
                  <a:cubicBezTo>
                    <a:pt x="7520" y="14500"/>
                    <a:pt x="7494" y="14491"/>
                    <a:pt x="7464" y="14471"/>
                  </a:cubicBezTo>
                  <a:cubicBezTo>
                    <a:pt x="7288" y="14347"/>
                    <a:pt x="7130" y="14189"/>
                    <a:pt x="6993" y="14021"/>
                  </a:cubicBezTo>
                  <a:cubicBezTo>
                    <a:pt x="6802" y="13788"/>
                    <a:pt x="6845" y="13541"/>
                    <a:pt x="7102" y="13238"/>
                  </a:cubicBezTo>
                  <a:cubicBezTo>
                    <a:pt x="7182" y="13142"/>
                    <a:pt x="7279" y="13054"/>
                    <a:pt x="7384" y="12985"/>
                  </a:cubicBezTo>
                  <a:cubicBezTo>
                    <a:pt x="7903" y="12645"/>
                    <a:pt x="8468" y="12399"/>
                    <a:pt x="8978" y="12253"/>
                  </a:cubicBezTo>
                  <a:cubicBezTo>
                    <a:pt x="9139" y="12220"/>
                    <a:pt x="9285" y="12204"/>
                    <a:pt x="9415" y="12204"/>
                  </a:cubicBezTo>
                  <a:close/>
                  <a:moveTo>
                    <a:pt x="2662" y="10266"/>
                  </a:moveTo>
                  <a:cubicBezTo>
                    <a:pt x="2673" y="10266"/>
                    <a:pt x="2684" y="10266"/>
                    <a:pt x="2694" y="10267"/>
                  </a:cubicBezTo>
                  <a:cubicBezTo>
                    <a:pt x="2940" y="10284"/>
                    <a:pt x="3081" y="10439"/>
                    <a:pt x="3166" y="10662"/>
                  </a:cubicBezTo>
                  <a:cubicBezTo>
                    <a:pt x="3272" y="10940"/>
                    <a:pt x="3263" y="11235"/>
                    <a:pt x="3267" y="11523"/>
                  </a:cubicBezTo>
                  <a:cubicBezTo>
                    <a:pt x="3287" y="12487"/>
                    <a:pt x="3081" y="13437"/>
                    <a:pt x="3035" y="14398"/>
                  </a:cubicBezTo>
                  <a:cubicBezTo>
                    <a:pt x="3025" y="14621"/>
                    <a:pt x="2925" y="14835"/>
                    <a:pt x="2656" y="14862"/>
                  </a:cubicBezTo>
                  <a:cubicBezTo>
                    <a:pt x="2641" y="14863"/>
                    <a:pt x="2626" y="14864"/>
                    <a:pt x="2611" y="14864"/>
                  </a:cubicBezTo>
                  <a:cubicBezTo>
                    <a:pt x="2407" y="14864"/>
                    <a:pt x="2292" y="14722"/>
                    <a:pt x="2206" y="14537"/>
                  </a:cubicBezTo>
                  <a:cubicBezTo>
                    <a:pt x="2129" y="14369"/>
                    <a:pt x="2072" y="14199"/>
                    <a:pt x="2044" y="14019"/>
                  </a:cubicBezTo>
                  <a:cubicBezTo>
                    <a:pt x="1982" y="13153"/>
                    <a:pt x="1798" y="12288"/>
                    <a:pt x="1979" y="11419"/>
                  </a:cubicBezTo>
                  <a:cubicBezTo>
                    <a:pt x="2037" y="11132"/>
                    <a:pt x="2092" y="10847"/>
                    <a:pt x="2230" y="10587"/>
                  </a:cubicBezTo>
                  <a:cubicBezTo>
                    <a:pt x="2324" y="10413"/>
                    <a:pt x="2451" y="10266"/>
                    <a:pt x="2662" y="10266"/>
                  </a:cubicBezTo>
                  <a:close/>
                  <a:moveTo>
                    <a:pt x="10846" y="15102"/>
                  </a:moveTo>
                  <a:cubicBezTo>
                    <a:pt x="10904" y="15102"/>
                    <a:pt x="10962" y="15103"/>
                    <a:pt x="11020" y="15106"/>
                  </a:cubicBezTo>
                  <a:cubicBezTo>
                    <a:pt x="11396" y="15123"/>
                    <a:pt x="11768" y="15198"/>
                    <a:pt x="11908" y="15610"/>
                  </a:cubicBezTo>
                  <a:cubicBezTo>
                    <a:pt x="12038" y="15999"/>
                    <a:pt x="11883" y="16337"/>
                    <a:pt x="11585" y="16585"/>
                  </a:cubicBezTo>
                  <a:cubicBezTo>
                    <a:pt x="10883" y="17175"/>
                    <a:pt x="10116" y="17667"/>
                    <a:pt x="9241" y="17949"/>
                  </a:cubicBezTo>
                  <a:cubicBezTo>
                    <a:pt x="8827" y="18084"/>
                    <a:pt x="8418" y="18250"/>
                    <a:pt x="7958" y="18281"/>
                  </a:cubicBezTo>
                  <a:cubicBezTo>
                    <a:pt x="7775" y="18344"/>
                    <a:pt x="7592" y="18375"/>
                    <a:pt x="7411" y="18375"/>
                  </a:cubicBezTo>
                  <a:cubicBezTo>
                    <a:pt x="7123" y="18375"/>
                    <a:pt x="6837" y="18299"/>
                    <a:pt x="6551" y="18157"/>
                  </a:cubicBezTo>
                  <a:cubicBezTo>
                    <a:pt x="5937" y="17852"/>
                    <a:pt x="5839" y="17329"/>
                    <a:pt x="6342" y="16852"/>
                  </a:cubicBezTo>
                  <a:cubicBezTo>
                    <a:pt x="6661" y="16550"/>
                    <a:pt x="7032" y="16315"/>
                    <a:pt x="7429" y="16126"/>
                  </a:cubicBezTo>
                  <a:cubicBezTo>
                    <a:pt x="8168" y="15772"/>
                    <a:pt x="8937" y="15494"/>
                    <a:pt x="9723" y="15264"/>
                  </a:cubicBezTo>
                  <a:cubicBezTo>
                    <a:pt x="10091" y="15158"/>
                    <a:pt x="10466" y="15102"/>
                    <a:pt x="10846" y="15102"/>
                  </a:cubicBezTo>
                  <a:close/>
                  <a:moveTo>
                    <a:pt x="14645" y="1"/>
                  </a:moveTo>
                  <a:cubicBezTo>
                    <a:pt x="13083" y="1"/>
                    <a:pt x="11538" y="218"/>
                    <a:pt x="9997" y="498"/>
                  </a:cubicBezTo>
                  <a:cubicBezTo>
                    <a:pt x="9172" y="667"/>
                    <a:pt x="8394" y="982"/>
                    <a:pt x="7597" y="1244"/>
                  </a:cubicBezTo>
                  <a:cubicBezTo>
                    <a:pt x="6143" y="1718"/>
                    <a:pt x="4820" y="2421"/>
                    <a:pt x="3606" y="3341"/>
                  </a:cubicBezTo>
                  <a:cubicBezTo>
                    <a:pt x="1996" y="4565"/>
                    <a:pt x="904" y="6148"/>
                    <a:pt x="439" y="8114"/>
                  </a:cubicBezTo>
                  <a:cubicBezTo>
                    <a:pt x="1" y="9971"/>
                    <a:pt x="133" y="11839"/>
                    <a:pt x="616" y="13676"/>
                  </a:cubicBezTo>
                  <a:cubicBezTo>
                    <a:pt x="960" y="14980"/>
                    <a:pt x="1475" y="16228"/>
                    <a:pt x="2013" y="17458"/>
                  </a:cubicBezTo>
                  <a:cubicBezTo>
                    <a:pt x="2661" y="18939"/>
                    <a:pt x="3709" y="20042"/>
                    <a:pt x="5281" y="20557"/>
                  </a:cubicBezTo>
                  <a:cubicBezTo>
                    <a:pt x="6298" y="20891"/>
                    <a:pt x="7307" y="21077"/>
                    <a:pt x="8306" y="21077"/>
                  </a:cubicBezTo>
                  <a:cubicBezTo>
                    <a:pt x="9557" y="21077"/>
                    <a:pt x="10789" y="20785"/>
                    <a:pt x="11994" y="20124"/>
                  </a:cubicBezTo>
                  <a:cubicBezTo>
                    <a:pt x="13821" y="19121"/>
                    <a:pt x="15241" y="17741"/>
                    <a:pt x="15965" y="15734"/>
                  </a:cubicBezTo>
                  <a:cubicBezTo>
                    <a:pt x="16419" y="14472"/>
                    <a:pt x="16709" y="13181"/>
                    <a:pt x="16613" y="11832"/>
                  </a:cubicBezTo>
                  <a:cubicBezTo>
                    <a:pt x="16503" y="10308"/>
                    <a:pt x="16213" y="8805"/>
                    <a:pt x="16074" y="7284"/>
                  </a:cubicBezTo>
                  <a:cubicBezTo>
                    <a:pt x="15959" y="6039"/>
                    <a:pt x="15975" y="4816"/>
                    <a:pt x="16363" y="3616"/>
                  </a:cubicBezTo>
                  <a:cubicBezTo>
                    <a:pt x="16616" y="2839"/>
                    <a:pt x="16734" y="2025"/>
                    <a:pt x="17047" y="1260"/>
                  </a:cubicBezTo>
                  <a:cubicBezTo>
                    <a:pt x="17259" y="749"/>
                    <a:pt x="17052" y="383"/>
                    <a:pt x="16539" y="172"/>
                  </a:cubicBezTo>
                  <a:cubicBezTo>
                    <a:pt x="16387" y="108"/>
                    <a:pt x="16229" y="80"/>
                    <a:pt x="16064" y="65"/>
                  </a:cubicBezTo>
                  <a:cubicBezTo>
                    <a:pt x="15589" y="21"/>
                    <a:pt x="15116" y="1"/>
                    <a:pt x="14645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4287307" y="2095248"/>
              <a:ext cx="621708" cy="1462163"/>
            </a:xfrm>
            <a:custGeom>
              <a:avLst/>
              <a:gdLst/>
              <a:ahLst/>
              <a:cxnLst/>
              <a:rect l="l" t="t" r="r" b="b"/>
              <a:pathLst>
                <a:path w="10752" h="25286" fill="none" extrusionOk="0">
                  <a:moveTo>
                    <a:pt x="10752" y="1"/>
                  </a:moveTo>
                  <a:cubicBezTo>
                    <a:pt x="3879" y="6406"/>
                    <a:pt x="0" y="15900"/>
                    <a:pt x="422" y="25286"/>
                  </a:cubicBezTo>
                </a:path>
              </a:pathLst>
            </a:custGeom>
            <a:noFill/>
            <a:ln w="17500" cap="rnd" cmpd="sng">
              <a:solidFill>
                <a:srgbClr val="2F785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232;p9"/>
          <p:cNvSpPr txBox="1">
            <a:spLocks noGrp="1"/>
          </p:cNvSpPr>
          <p:nvPr>
            <p:ph type="title"/>
          </p:nvPr>
        </p:nvSpPr>
        <p:spPr>
          <a:xfrm>
            <a:off x="713225" y="1562063"/>
            <a:ext cx="4373700" cy="12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9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 dirty="0"/>
          </a:p>
        </p:txBody>
      </p:sp>
      <p:sp>
        <p:nvSpPr>
          <p:cNvPr id="233" name="Google Shape;233;p9"/>
          <p:cNvSpPr txBox="1">
            <a:spLocks noGrp="1"/>
          </p:cNvSpPr>
          <p:nvPr>
            <p:ph type="subTitle" idx="1"/>
          </p:nvPr>
        </p:nvSpPr>
        <p:spPr>
          <a:xfrm>
            <a:off x="713225" y="2780438"/>
            <a:ext cx="43737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50" name="Google Shape;350;p14"/>
          <p:cNvGrpSpPr/>
          <p:nvPr/>
        </p:nvGrpSpPr>
        <p:grpSpPr>
          <a:xfrm flipH="1">
            <a:off x="7474516" y="4143280"/>
            <a:ext cx="800693" cy="584443"/>
            <a:chOff x="2979700" y="-2028575"/>
            <a:chExt cx="1981424" cy="1446284"/>
          </a:xfrm>
        </p:grpSpPr>
        <p:sp>
          <p:nvSpPr>
            <p:cNvPr id="351" name="Google Shape;351;p14"/>
            <p:cNvSpPr/>
            <p:nvPr/>
          </p:nvSpPr>
          <p:spPr>
            <a:xfrm>
              <a:off x="2987866" y="-2028575"/>
              <a:ext cx="1973258" cy="1442867"/>
            </a:xfrm>
            <a:custGeom>
              <a:avLst/>
              <a:gdLst/>
              <a:ahLst/>
              <a:cxnLst/>
              <a:rect l="l" t="t" r="r" b="b"/>
              <a:pathLst>
                <a:path w="25373" h="18553" extrusionOk="0">
                  <a:moveTo>
                    <a:pt x="10182" y="0"/>
                  </a:moveTo>
                  <a:cubicBezTo>
                    <a:pt x="9775" y="0"/>
                    <a:pt x="9329" y="131"/>
                    <a:pt x="8854" y="430"/>
                  </a:cubicBezTo>
                  <a:cubicBezTo>
                    <a:pt x="7651" y="1218"/>
                    <a:pt x="7278" y="2665"/>
                    <a:pt x="6992" y="3410"/>
                  </a:cubicBezTo>
                  <a:cubicBezTo>
                    <a:pt x="6232" y="5530"/>
                    <a:pt x="5831" y="7465"/>
                    <a:pt x="5430" y="9356"/>
                  </a:cubicBezTo>
                  <a:cubicBezTo>
                    <a:pt x="5114" y="8854"/>
                    <a:pt x="4786" y="8309"/>
                    <a:pt x="4556" y="7880"/>
                  </a:cubicBezTo>
                  <a:cubicBezTo>
                    <a:pt x="4184" y="7236"/>
                    <a:pt x="3840" y="6504"/>
                    <a:pt x="3181" y="6032"/>
                  </a:cubicBezTo>
                  <a:cubicBezTo>
                    <a:pt x="2838" y="5813"/>
                    <a:pt x="2391" y="5659"/>
                    <a:pt x="1977" y="5659"/>
                  </a:cubicBezTo>
                  <a:cubicBezTo>
                    <a:pt x="1958" y="5659"/>
                    <a:pt x="1939" y="5659"/>
                    <a:pt x="1920" y="5660"/>
                  </a:cubicBezTo>
                  <a:cubicBezTo>
                    <a:pt x="1748" y="5660"/>
                    <a:pt x="1590" y="5688"/>
                    <a:pt x="1433" y="5746"/>
                  </a:cubicBezTo>
                  <a:cubicBezTo>
                    <a:pt x="172" y="6447"/>
                    <a:pt x="58" y="8066"/>
                    <a:pt x="0" y="9312"/>
                  </a:cubicBezTo>
                  <a:cubicBezTo>
                    <a:pt x="144" y="11203"/>
                    <a:pt x="402" y="13109"/>
                    <a:pt x="1003" y="14943"/>
                  </a:cubicBezTo>
                  <a:cubicBezTo>
                    <a:pt x="1662" y="16734"/>
                    <a:pt x="3567" y="18210"/>
                    <a:pt x="5688" y="18353"/>
                  </a:cubicBezTo>
                  <a:cubicBezTo>
                    <a:pt x="6483" y="18463"/>
                    <a:pt x="7279" y="18486"/>
                    <a:pt x="8065" y="18486"/>
                  </a:cubicBezTo>
                  <a:cubicBezTo>
                    <a:pt x="8634" y="18486"/>
                    <a:pt x="9198" y="18474"/>
                    <a:pt x="9753" y="18474"/>
                  </a:cubicBezTo>
                  <a:cubicBezTo>
                    <a:pt x="10323" y="18474"/>
                    <a:pt x="10885" y="18487"/>
                    <a:pt x="11433" y="18539"/>
                  </a:cubicBezTo>
                  <a:cubicBezTo>
                    <a:pt x="11615" y="18549"/>
                    <a:pt x="11796" y="18553"/>
                    <a:pt x="11977" y="18553"/>
                  </a:cubicBezTo>
                  <a:cubicBezTo>
                    <a:pt x="12593" y="18553"/>
                    <a:pt x="13205" y="18507"/>
                    <a:pt x="13825" y="18496"/>
                  </a:cubicBezTo>
                  <a:cubicBezTo>
                    <a:pt x="14010" y="18505"/>
                    <a:pt x="14196" y="18510"/>
                    <a:pt x="14383" y="18510"/>
                  </a:cubicBezTo>
                  <a:cubicBezTo>
                    <a:pt x="14789" y="18510"/>
                    <a:pt x="15195" y="18488"/>
                    <a:pt x="15588" y="18439"/>
                  </a:cubicBezTo>
                  <a:cubicBezTo>
                    <a:pt x="15766" y="18455"/>
                    <a:pt x="15945" y="18464"/>
                    <a:pt x="16122" y="18464"/>
                  </a:cubicBezTo>
                  <a:cubicBezTo>
                    <a:pt x="17024" y="18464"/>
                    <a:pt x="17894" y="18249"/>
                    <a:pt x="18625" y="17794"/>
                  </a:cubicBezTo>
                  <a:cubicBezTo>
                    <a:pt x="19169" y="17379"/>
                    <a:pt x="19685" y="16920"/>
                    <a:pt x="20215" y="16491"/>
                  </a:cubicBezTo>
                  <a:cubicBezTo>
                    <a:pt x="21061" y="15860"/>
                    <a:pt x="21892" y="15215"/>
                    <a:pt x="22694" y="14571"/>
                  </a:cubicBezTo>
                  <a:cubicBezTo>
                    <a:pt x="23395" y="13998"/>
                    <a:pt x="24155" y="13425"/>
                    <a:pt x="24499" y="12607"/>
                  </a:cubicBezTo>
                  <a:cubicBezTo>
                    <a:pt x="24871" y="11633"/>
                    <a:pt x="25372" y="10617"/>
                    <a:pt x="25200" y="9528"/>
                  </a:cubicBezTo>
                  <a:cubicBezTo>
                    <a:pt x="25091" y="8745"/>
                    <a:pt x="24429" y="7976"/>
                    <a:pt x="23480" y="7976"/>
                  </a:cubicBezTo>
                  <a:cubicBezTo>
                    <a:pt x="23438" y="7976"/>
                    <a:pt x="23396" y="7977"/>
                    <a:pt x="23353" y="7981"/>
                  </a:cubicBezTo>
                  <a:cubicBezTo>
                    <a:pt x="22522" y="7981"/>
                    <a:pt x="22650" y="8066"/>
                    <a:pt x="22249" y="8109"/>
                  </a:cubicBezTo>
                  <a:cubicBezTo>
                    <a:pt x="21991" y="8152"/>
                    <a:pt x="21748" y="8195"/>
                    <a:pt x="21504" y="8267"/>
                  </a:cubicBezTo>
                  <a:cubicBezTo>
                    <a:pt x="21160" y="8296"/>
                    <a:pt x="20803" y="8382"/>
                    <a:pt x="20488" y="8510"/>
                  </a:cubicBezTo>
                  <a:cubicBezTo>
                    <a:pt x="20157" y="8640"/>
                    <a:pt x="19842" y="8797"/>
                    <a:pt x="19542" y="8969"/>
                  </a:cubicBezTo>
                  <a:cubicBezTo>
                    <a:pt x="19657" y="8395"/>
                    <a:pt x="19699" y="7809"/>
                    <a:pt x="19657" y="7207"/>
                  </a:cubicBezTo>
                  <a:cubicBezTo>
                    <a:pt x="19542" y="6246"/>
                    <a:pt x="18797" y="5631"/>
                    <a:pt x="17708" y="5516"/>
                  </a:cubicBezTo>
                  <a:cubicBezTo>
                    <a:pt x="17522" y="5507"/>
                    <a:pt x="17336" y="5501"/>
                    <a:pt x="17151" y="5501"/>
                  </a:cubicBezTo>
                  <a:cubicBezTo>
                    <a:pt x="16737" y="5501"/>
                    <a:pt x="16328" y="5532"/>
                    <a:pt x="15932" y="5631"/>
                  </a:cubicBezTo>
                  <a:cubicBezTo>
                    <a:pt x="15502" y="5746"/>
                    <a:pt x="15143" y="5989"/>
                    <a:pt x="14786" y="6204"/>
                  </a:cubicBezTo>
                  <a:cubicBezTo>
                    <a:pt x="14083" y="6605"/>
                    <a:pt x="13496" y="7135"/>
                    <a:pt x="12994" y="7708"/>
                  </a:cubicBezTo>
                  <a:cubicBezTo>
                    <a:pt x="12994" y="7236"/>
                    <a:pt x="12994" y="6734"/>
                    <a:pt x="13009" y="6189"/>
                  </a:cubicBezTo>
                  <a:cubicBezTo>
                    <a:pt x="13051" y="5387"/>
                    <a:pt x="12808" y="2779"/>
                    <a:pt x="12465" y="2193"/>
                  </a:cubicBezTo>
                  <a:cubicBezTo>
                    <a:pt x="12129" y="985"/>
                    <a:pt x="11300" y="0"/>
                    <a:pt x="10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2979700" y="-1572847"/>
              <a:ext cx="568654" cy="980524"/>
            </a:xfrm>
            <a:custGeom>
              <a:avLst/>
              <a:gdLst/>
              <a:ahLst/>
              <a:cxnLst/>
              <a:rect l="l" t="t" r="r" b="b"/>
              <a:pathLst>
                <a:path w="7312" h="12608" extrusionOk="0">
                  <a:moveTo>
                    <a:pt x="1830" y="0"/>
                  </a:moveTo>
                  <a:cubicBezTo>
                    <a:pt x="1742" y="0"/>
                    <a:pt x="1652" y="97"/>
                    <a:pt x="1681" y="215"/>
                  </a:cubicBezTo>
                  <a:cubicBezTo>
                    <a:pt x="1997" y="2206"/>
                    <a:pt x="2440" y="4184"/>
                    <a:pt x="3099" y="6060"/>
                  </a:cubicBezTo>
                  <a:cubicBezTo>
                    <a:pt x="3042" y="6031"/>
                    <a:pt x="2985" y="5989"/>
                    <a:pt x="2927" y="5960"/>
                  </a:cubicBezTo>
                  <a:cubicBezTo>
                    <a:pt x="2727" y="5831"/>
                    <a:pt x="2497" y="5716"/>
                    <a:pt x="2369" y="5588"/>
                  </a:cubicBezTo>
                  <a:cubicBezTo>
                    <a:pt x="1666" y="5000"/>
                    <a:pt x="965" y="4398"/>
                    <a:pt x="234" y="3882"/>
                  </a:cubicBezTo>
                  <a:cubicBezTo>
                    <a:pt x="223" y="3879"/>
                    <a:pt x="213" y="3878"/>
                    <a:pt x="203" y="3878"/>
                  </a:cubicBezTo>
                  <a:cubicBezTo>
                    <a:pt x="66" y="3878"/>
                    <a:pt x="1" y="4132"/>
                    <a:pt x="134" y="4212"/>
                  </a:cubicBezTo>
                  <a:cubicBezTo>
                    <a:pt x="850" y="4770"/>
                    <a:pt x="1666" y="5401"/>
                    <a:pt x="2297" y="5974"/>
                  </a:cubicBezTo>
                  <a:cubicBezTo>
                    <a:pt x="2669" y="6189"/>
                    <a:pt x="2985" y="6404"/>
                    <a:pt x="3315" y="6633"/>
                  </a:cubicBezTo>
                  <a:cubicBezTo>
                    <a:pt x="4274" y="8911"/>
                    <a:pt x="5363" y="10745"/>
                    <a:pt x="6925" y="12449"/>
                  </a:cubicBezTo>
                  <a:cubicBezTo>
                    <a:pt x="6996" y="12507"/>
                    <a:pt x="7040" y="12608"/>
                    <a:pt x="7139" y="12608"/>
                  </a:cubicBezTo>
                  <a:cubicBezTo>
                    <a:pt x="7240" y="12608"/>
                    <a:pt x="7311" y="12493"/>
                    <a:pt x="7283" y="12378"/>
                  </a:cubicBezTo>
                  <a:cubicBezTo>
                    <a:pt x="7197" y="12192"/>
                    <a:pt x="7011" y="12106"/>
                    <a:pt x="6910" y="11934"/>
                  </a:cubicBezTo>
                  <a:cubicBezTo>
                    <a:pt x="5636" y="10516"/>
                    <a:pt x="4575" y="8782"/>
                    <a:pt x="3744" y="6877"/>
                  </a:cubicBezTo>
                  <a:cubicBezTo>
                    <a:pt x="3844" y="6848"/>
                    <a:pt x="3888" y="6705"/>
                    <a:pt x="3859" y="6633"/>
                  </a:cubicBezTo>
                  <a:cubicBezTo>
                    <a:pt x="3901" y="5573"/>
                    <a:pt x="4174" y="4355"/>
                    <a:pt x="4331" y="3194"/>
                  </a:cubicBezTo>
                  <a:cubicBezTo>
                    <a:pt x="4375" y="2579"/>
                    <a:pt x="4461" y="1991"/>
                    <a:pt x="4446" y="1676"/>
                  </a:cubicBezTo>
                  <a:lnTo>
                    <a:pt x="4446" y="1662"/>
                  </a:lnTo>
                  <a:lnTo>
                    <a:pt x="4446" y="1647"/>
                  </a:lnTo>
                  <a:cubicBezTo>
                    <a:pt x="4474" y="1619"/>
                    <a:pt x="4461" y="1547"/>
                    <a:pt x="4432" y="1490"/>
                  </a:cubicBezTo>
                  <a:cubicBezTo>
                    <a:pt x="4432" y="1418"/>
                    <a:pt x="4389" y="1347"/>
                    <a:pt x="4317" y="1318"/>
                  </a:cubicBezTo>
                  <a:cubicBezTo>
                    <a:pt x="4305" y="1315"/>
                    <a:pt x="4294" y="1314"/>
                    <a:pt x="4282" y="1314"/>
                  </a:cubicBezTo>
                  <a:cubicBezTo>
                    <a:pt x="4183" y="1314"/>
                    <a:pt x="4104" y="1418"/>
                    <a:pt x="4117" y="1533"/>
                  </a:cubicBezTo>
                  <a:cubicBezTo>
                    <a:pt x="4117" y="1561"/>
                    <a:pt x="4117" y="1590"/>
                    <a:pt x="4131" y="1619"/>
                  </a:cubicBezTo>
                  <a:cubicBezTo>
                    <a:pt x="4117" y="1676"/>
                    <a:pt x="4131" y="1733"/>
                    <a:pt x="4131" y="1805"/>
                  </a:cubicBezTo>
                  <a:cubicBezTo>
                    <a:pt x="4117" y="1863"/>
                    <a:pt x="4031" y="3023"/>
                    <a:pt x="4031" y="3080"/>
                  </a:cubicBezTo>
                  <a:cubicBezTo>
                    <a:pt x="3888" y="4197"/>
                    <a:pt x="3658" y="5301"/>
                    <a:pt x="3586" y="6432"/>
                  </a:cubicBezTo>
                  <a:cubicBezTo>
                    <a:pt x="3572" y="6419"/>
                    <a:pt x="3572" y="6419"/>
                    <a:pt x="3558" y="6419"/>
                  </a:cubicBezTo>
                  <a:cubicBezTo>
                    <a:pt x="3401" y="6002"/>
                    <a:pt x="3242" y="5601"/>
                    <a:pt x="3099" y="5186"/>
                  </a:cubicBezTo>
                  <a:cubicBezTo>
                    <a:pt x="2799" y="4025"/>
                    <a:pt x="2455" y="2866"/>
                    <a:pt x="2226" y="1676"/>
                  </a:cubicBezTo>
                  <a:cubicBezTo>
                    <a:pt x="2125" y="1146"/>
                    <a:pt x="2054" y="587"/>
                    <a:pt x="1939" y="71"/>
                  </a:cubicBezTo>
                  <a:cubicBezTo>
                    <a:pt x="1912" y="21"/>
                    <a:pt x="1872" y="0"/>
                    <a:pt x="1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3522995" y="-1991168"/>
              <a:ext cx="467709" cy="1403593"/>
            </a:xfrm>
            <a:custGeom>
              <a:avLst/>
              <a:gdLst/>
              <a:ahLst/>
              <a:cxnLst/>
              <a:rect l="l" t="t" r="r" b="b"/>
              <a:pathLst>
                <a:path w="6014" h="18048" extrusionOk="0">
                  <a:moveTo>
                    <a:pt x="3631" y="1"/>
                  </a:moveTo>
                  <a:cubicBezTo>
                    <a:pt x="3554" y="1"/>
                    <a:pt x="3477" y="58"/>
                    <a:pt x="3477" y="178"/>
                  </a:cubicBezTo>
                  <a:cubicBezTo>
                    <a:pt x="3521" y="2743"/>
                    <a:pt x="3263" y="5278"/>
                    <a:pt x="3133" y="7815"/>
                  </a:cubicBezTo>
                  <a:cubicBezTo>
                    <a:pt x="3105" y="7872"/>
                    <a:pt x="3091" y="7929"/>
                    <a:pt x="3062" y="7972"/>
                  </a:cubicBezTo>
                  <a:cubicBezTo>
                    <a:pt x="2789" y="7571"/>
                    <a:pt x="2460" y="6940"/>
                    <a:pt x="2216" y="6353"/>
                  </a:cubicBezTo>
                  <a:cubicBezTo>
                    <a:pt x="1859" y="5809"/>
                    <a:pt x="1486" y="5106"/>
                    <a:pt x="1127" y="4405"/>
                  </a:cubicBezTo>
                  <a:cubicBezTo>
                    <a:pt x="827" y="3832"/>
                    <a:pt x="583" y="3202"/>
                    <a:pt x="297" y="2628"/>
                  </a:cubicBezTo>
                  <a:cubicBezTo>
                    <a:pt x="268" y="2600"/>
                    <a:pt x="236" y="2587"/>
                    <a:pt x="205" y="2587"/>
                  </a:cubicBezTo>
                  <a:cubicBezTo>
                    <a:pt x="98" y="2587"/>
                    <a:pt x="1" y="2738"/>
                    <a:pt x="67" y="2871"/>
                  </a:cubicBezTo>
                  <a:cubicBezTo>
                    <a:pt x="598" y="4104"/>
                    <a:pt x="1286" y="5522"/>
                    <a:pt x="1945" y="6510"/>
                  </a:cubicBezTo>
                  <a:cubicBezTo>
                    <a:pt x="2231" y="7213"/>
                    <a:pt x="2632" y="7914"/>
                    <a:pt x="2961" y="8402"/>
                  </a:cubicBezTo>
                  <a:cubicBezTo>
                    <a:pt x="3019" y="8459"/>
                    <a:pt x="3062" y="8459"/>
                    <a:pt x="3105" y="8459"/>
                  </a:cubicBezTo>
                  <a:cubicBezTo>
                    <a:pt x="3091" y="8917"/>
                    <a:pt x="3062" y="9362"/>
                    <a:pt x="3062" y="9820"/>
                  </a:cubicBezTo>
                  <a:cubicBezTo>
                    <a:pt x="3076" y="11181"/>
                    <a:pt x="3148" y="12528"/>
                    <a:pt x="3091" y="13874"/>
                  </a:cubicBezTo>
                  <a:cubicBezTo>
                    <a:pt x="3047" y="14476"/>
                    <a:pt x="3047" y="15064"/>
                    <a:pt x="3005" y="15651"/>
                  </a:cubicBezTo>
                  <a:cubicBezTo>
                    <a:pt x="2990" y="16239"/>
                    <a:pt x="2933" y="16841"/>
                    <a:pt x="2961" y="17127"/>
                  </a:cubicBezTo>
                  <a:cubicBezTo>
                    <a:pt x="2961" y="17098"/>
                    <a:pt x="2961" y="17087"/>
                    <a:pt x="2962" y="17087"/>
                  </a:cubicBezTo>
                  <a:cubicBezTo>
                    <a:pt x="2963" y="17087"/>
                    <a:pt x="2966" y="17153"/>
                    <a:pt x="2976" y="17184"/>
                  </a:cubicBezTo>
                  <a:cubicBezTo>
                    <a:pt x="2976" y="17328"/>
                    <a:pt x="2976" y="17255"/>
                    <a:pt x="2961" y="17399"/>
                  </a:cubicBezTo>
                  <a:cubicBezTo>
                    <a:pt x="2976" y="17657"/>
                    <a:pt x="2976" y="17771"/>
                    <a:pt x="2976" y="17886"/>
                  </a:cubicBezTo>
                  <a:cubicBezTo>
                    <a:pt x="2989" y="17996"/>
                    <a:pt x="3063" y="18047"/>
                    <a:pt x="3137" y="18047"/>
                  </a:cubicBezTo>
                  <a:cubicBezTo>
                    <a:pt x="3228" y="18047"/>
                    <a:pt x="3321" y="17970"/>
                    <a:pt x="3305" y="17828"/>
                  </a:cubicBezTo>
                  <a:cubicBezTo>
                    <a:pt x="3305" y="17586"/>
                    <a:pt x="3276" y="17485"/>
                    <a:pt x="3291" y="17385"/>
                  </a:cubicBezTo>
                  <a:cubicBezTo>
                    <a:pt x="3320" y="17141"/>
                    <a:pt x="3291" y="17055"/>
                    <a:pt x="3276" y="16912"/>
                  </a:cubicBezTo>
                  <a:lnTo>
                    <a:pt x="3276" y="16898"/>
                  </a:lnTo>
                  <a:cubicBezTo>
                    <a:pt x="3334" y="16181"/>
                    <a:pt x="3349" y="15192"/>
                    <a:pt x="3391" y="14348"/>
                  </a:cubicBezTo>
                  <a:cubicBezTo>
                    <a:pt x="3492" y="12972"/>
                    <a:pt x="3435" y="11582"/>
                    <a:pt x="3391" y="10207"/>
                  </a:cubicBezTo>
                  <a:cubicBezTo>
                    <a:pt x="3406" y="9419"/>
                    <a:pt x="3420" y="8646"/>
                    <a:pt x="3448" y="7857"/>
                  </a:cubicBezTo>
                  <a:cubicBezTo>
                    <a:pt x="3463" y="7828"/>
                    <a:pt x="3477" y="7800"/>
                    <a:pt x="3506" y="7786"/>
                  </a:cubicBezTo>
                  <a:cubicBezTo>
                    <a:pt x="4107" y="6625"/>
                    <a:pt x="4766" y="5364"/>
                    <a:pt x="5196" y="4204"/>
                  </a:cubicBezTo>
                  <a:cubicBezTo>
                    <a:pt x="5368" y="3889"/>
                    <a:pt x="5511" y="3574"/>
                    <a:pt x="5655" y="3259"/>
                  </a:cubicBezTo>
                  <a:cubicBezTo>
                    <a:pt x="5698" y="3116"/>
                    <a:pt x="5727" y="3058"/>
                    <a:pt x="5827" y="2929"/>
                  </a:cubicBezTo>
                  <a:cubicBezTo>
                    <a:pt x="5841" y="2900"/>
                    <a:pt x="5855" y="2886"/>
                    <a:pt x="5855" y="2858"/>
                  </a:cubicBezTo>
                  <a:cubicBezTo>
                    <a:pt x="5985" y="2772"/>
                    <a:pt x="6013" y="2528"/>
                    <a:pt x="5855" y="2470"/>
                  </a:cubicBezTo>
                  <a:cubicBezTo>
                    <a:pt x="5846" y="2468"/>
                    <a:pt x="5836" y="2467"/>
                    <a:pt x="5826" y="2467"/>
                  </a:cubicBezTo>
                  <a:cubicBezTo>
                    <a:pt x="5775" y="2467"/>
                    <a:pt x="5720" y="2495"/>
                    <a:pt x="5683" y="2543"/>
                  </a:cubicBezTo>
                  <a:cubicBezTo>
                    <a:pt x="5597" y="2585"/>
                    <a:pt x="5626" y="2642"/>
                    <a:pt x="5569" y="2714"/>
                  </a:cubicBezTo>
                  <a:cubicBezTo>
                    <a:pt x="5569" y="2728"/>
                    <a:pt x="5569" y="2728"/>
                    <a:pt x="5555" y="2743"/>
                  </a:cubicBezTo>
                  <a:cubicBezTo>
                    <a:pt x="5498" y="2814"/>
                    <a:pt x="5440" y="2915"/>
                    <a:pt x="5412" y="3015"/>
                  </a:cubicBezTo>
                  <a:cubicBezTo>
                    <a:pt x="5240" y="3488"/>
                    <a:pt x="4953" y="3889"/>
                    <a:pt x="4781" y="4348"/>
                  </a:cubicBezTo>
                  <a:cubicBezTo>
                    <a:pt x="4480" y="5236"/>
                    <a:pt x="3950" y="6181"/>
                    <a:pt x="3492" y="7083"/>
                  </a:cubicBezTo>
                  <a:cubicBezTo>
                    <a:pt x="3521" y="6525"/>
                    <a:pt x="3549" y="5966"/>
                    <a:pt x="3607" y="5393"/>
                  </a:cubicBezTo>
                  <a:cubicBezTo>
                    <a:pt x="3764" y="3674"/>
                    <a:pt x="3778" y="1926"/>
                    <a:pt x="3792" y="178"/>
                  </a:cubicBezTo>
                  <a:cubicBezTo>
                    <a:pt x="3792" y="62"/>
                    <a:pt x="3711" y="1"/>
                    <a:pt x="3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4"/>
            <p:cNvSpPr/>
            <p:nvPr/>
          </p:nvSpPr>
          <p:spPr>
            <a:xfrm>
              <a:off x="4038992" y="-1566314"/>
              <a:ext cx="503172" cy="984024"/>
            </a:xfrm>
            <a:custGeom>
              <a:avLst/>
              <a:gdLst/>
              <a:ahLst/>
              <a:cxnLst/>
              <a:rect l="l" t="t" r="r" b="b"/>
              <a:pathLst>
                <a:path w="6470" h="12653" extrusionOk="0">
                  <a:moveTo>
                    <a:pt x="4960" y="1"/>
                  </a:moveTo>
                  <a:cubicBezTo>
                    <a:pt x="4880" y="1"/>
                    <a:pt x="4799" y="52"/>
                    <a:pt x="4779" y="159"/>
                  </a:cubicBezTo>
                  <a:cubicBezTo>
                    <a:pt x="4135" y="1878"/>
                    <a:pt x="3304" y="3956"/>
                    <a:pt x="2530" y="5861"/>
                  </a:cubicBezTo>
                  <a:cubicBezTo>
                    <a:pt x="2286" y="4744"/>
                    <a:pt x="2028" y="3196"/>
                    <a:pt x="1828" y="1936"/>
                  </a:cubicBezTo>
                  <a:cubicBezTo>
                    <a:pt x="1728" y="1391"/>
                    <a:pt x="1642" y="862"/>
                    <a:pt x="1585" y="317"/>
                  </a:cubicBezTo>
                  <a:cubicBezTo>
                    <a:pt x="1570" y="260"/>
                    <a:pt x="1541" y="216"/>
                    <a:pt x="1499" y="188"/>
                  </a:cubicBezTo>
                  <a:cubicBezTo>
                    <a:pt x="1472" y="170"/>
                    <a:pt x="1444" y="162"/>
                    <a:pt x="1416" y="162"/>
                  </a:cubicBezTo>
                  <a:cubicBezTo>
                    <a:pt x="1308" y="162"/>
                    <a:pt x="1209" y="281"/>
                    <a:pt x="1255" y="417"/>
                  </a:cubicBezTo>
                  <a:cubicBezTo>
                    <a:pt x="1527" y="2438"/>
                    <a:pt x="1871" y="4457"/>
                    <a:pt x="2315" y="6434"/>
                  </a:cubicBezTo>
                  <a:cubicBezTo>
                    <a:pt x="2286" y="6478"/>
                    <a:pt x="2272" y="6520"/>
                    <a:pt x="2257" y="6564"/>
                  </a:cubicBezTo>
                  <a:cubicBezTo>
                    <a:pt x="1671" y="8512"/>
                    <a:pt x="796" y="10518"/>
                    <a:pt x="95" y="12280"/>
                  </a:cubicBezTo>
                  <a:cubicBezTo>
                    <a:pt x="0" y="12502"/>
                    <a:pt x="121" y="12653"/>
                    <a:pt x="252" y="12653"/>
                  </a:cubicBezTo>
                  <a:cubicBezTo>
                    <a:pt x="340" y="12653"/>
                    <a:pt x="433" y="12584"/>
                    <a:pt x="467" y="12423"/>
                  </a:cubicBezTo>
                  <a:cubicBezTo>
                    <a:pt x="911" y="11263"/>
                    <a:pt x="1484" y="9901"/>
                    <a:pt x="1986" y="8583"/>
                  </a:cubicBezTo>
                  <a:cubicBezTo>
                    <a:pt x="2186" y="7953"/>
                    <a:pt x="2387" y="7351"/>
                    <a:pt x="2616" y="6764"/>
                  </a:cubicBezTo>
                  <a:cubicBezTo>
                    <a:pt x="2773" y="6692"/>
                    <a:pt x="2960" y="6392"/>
                    <a:pt x="3132" y="6191"/>
                  </a:cubicBezTo>
                  <a:cubicBezTo>
                    <a:pt x="3633" y="5618"/>
                    <a:pt x="4192" y="5102"/>
                    <a:pt x="4651" y="4472"/>
                  </a:cubicBezTo>
                  <a:cubicBezTo>
                    <a:pt x="4966" y="4128"/>
                    <a:pt x="5252" y="3712"/>
                    <a:pt x="5539" y="3512"/>
                  </a:cubicBezTo>
                  <a:cubicBezTo>
                    <a:pt x="5782" y="3368"/>
                    <a:pt x="5725" y="3297"/>
                    <a:pt x="5883" y="3154"/>
                  </a:cubicBezTo>
                  <a:cubicBezTo>
                    <a:pt x="5868" y="3154"/>
                    <a:pt x="5982" y="3125"/>
                    <a:pt x="6055" y="3053"/>
                  </a:cubicBezTo>
                  <a:cubicBezTo>
                    <a:pt x="6083" y="3039"/>
                    <a:pt x="6112" y="3011"/>
                    <a:pt x="6126" y="2996"/>
                  </a:cubicBezTo>
                  <a:cubicBezTo>
                    <a:pt x="6154" y="2996"/>
                    <a:pt x="6169" y="2982"/>
                    <a:pt x="6169" y="2982"/>
                  </a:cubicBezTo>
                  <a:cubicBezTo>
                    <a:pt x="6170" y="2982"/>
                    <a:pt x="6170" y="2982"/>
                    <a:pt x="6171" y="2981"/>
                  </a:cubicBezTo>
                  <a:lnTo>
                    <a:pt x="6171" y="2981"/>
                  </a:lnTo>
                  <a:cubicBezTo>
                    <a:pt x="6208" y="2978"/>
                    <a:pt x="6246" y="2964"/>
                    <a:pt x="6284" y="2939"/>
                  </a:cubicBezTo>
                  <a:cubicBezTo>
                    <a:pt x="6370" y="2896"/>
                    <a:pt x="6470" y="2782"/>
                    <a:pt x="6398" y="2652"/>
                  </a:cubicBezTo>
                  <a:cubicBezTo>
                    <a:pt x="6371" y="2597"/>
                    <a:pt x="6330" y="2575"/>
                    <a:pt x="6286" y="2575"/>
                  </a:cubicBezTo>
                  <a:cubicBezTo>
                    <a:pt x="6238" y="2575"/>
                    <a:pt x="6185" y="2601"/>
                    <a:pt x="6141" y="2638"/>
                  </a:cubicBezTo>
                  <a:cubicBezTo>
                    <a:pt x="6126" y="2638"/>
                    <a:pt x="6097" y="2652"/>
                    <a:pt x="6083" y="2652"/>
                  </a:cubicBezTo>
                  <a:cubicBezTo>
                    <a:pt x="6063" y="2663"/>
                    <a:pt x="6049" y="2666"/>
                    <a:pt x="6038" y="2672"/>
                  </a:cubicBezTo>
                  <a:lnTo>
                    <a:pt x="6038" y="2672"/>
                  </a:lnTo>
                  <a:cubicBezTo>
                    <a:pt x="6040" y="2669"/>
                    <a:pt x="6037" y="2667"/>
                    <a:pt x="6026" y="2667"/>
                  </a:cubicBezTo>
                  <a:cubicBezTo>
                    <a:pt x="5982" y="2681"/>
                    <a:pt x="5925" y="2753"/>
                    <a:pt x="5925" y="2753"/>
                  </a:cubicBezTo>
                  <a:cubicBezTo>
                    <a:pt x="5854" y="2795"/>
                    <a:pt x="5854" y="2782"/>
                    <a:pt x="5739" y="2853"/>
                  </a:cubicBezTo>
                  <a:cubicBezTo>
                    <a:pt x="5610" y="2939"/>
                    <a:pt x="5539" y="3110"/>
                    <a:pt x="5453" y="3154"/>
                  </a:cubicBezTo>
                  <a:cubicBezTo>
                    <a:pt x="4607" y="3784"/>
                    <a:pt x="3992" y="4816"/>
                    <a:pt x="3218" y="5561"/>
                  </a:cubicBezTo>
                  <a:cubicBezTo>
                    <a:pt x="3132" y="5632"/>
                    <a:pt x="3060" y="5718"/>
                    <a:pt x="2989" y="5804"/>
                  </a:cubicBezTo>
                  <a:cubicBezTo>
                    <a:pt x="3247" y="5116"/>
                    <a:pt x="3533" y="4429"/>
                    <a:pt x="3833" y="3698"/>
                  </a:cubicBezTo>
                  <a:cubicBezTo>
                    <a:pt x="4249" y="2524"/>
                    <a:pt x="4794" y="1391"/>
                    <a:pt x="5151" y="188"/>
                  </a:cubicBezTo>
                  <a:cubicBezTo>
                    <a:pt x="5144" y="66"/>
                    <a:pt x="5052" y="1"/>
                    <a:pt x="4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4"/>
            <p:cNvSpPr/>
            <p:nvPr/>
          </p:nvSpPr>
          <p:spPr>
            <a:xfrm>
              <a:off x="4269111" y="-1396155"/>
              <a:ext cx="660656" cy="810052"/>
            </a:xfrm>
            <a:custGeom>
              <a:avLst/>
              <a:gdLst/>
              <a:ahLst/>
              <a:cxnLst/>
              <a:rect l="l" t="t" r="r" b="b"/>
              <a:pathLst>
                <a:path w="8495" h="10416" extrusionOk="0">
                  <a:moveTo>
                    <a:pt x="5107" y="0"/>
                  </a:moveTo>
                  <a:cubicBezTo>
                    <a:pt x="5027" y="0"/>
                    <a:pt x="4951" y="58"/>
                    <a:pt x="4958" y="177"/>
                  </a:cubicBezTo>
                  <a:cubicBezTo>
                    <a:pt x="4915" y="1281"/>
                    <a:pt x="4829" y="2298"/>
                    <a:pt x="4714" y="3230"/>
                  </a:cubicBezTo>
                  <a:cubicBezTo>
                    <a:pt x="4672" y="3430"/>
                    <a:pt x="4586" y="4017"/>
                    <a:pt x="4599" y="4089"/>
                  </a:cubicBezTo>
                  <a:cubicBezTo>
                    <a:pt x="4586" y="4175"/>
                    <a:pt x="4586" y="4246"/>
                    <a:pt x="4586" y="4290"/>
                  </a:cubicBezTo>
                  <a:cubicBezTo>
                    <a:pt x="3525" y="5622"/>
                    <a:pt x="2465" y="6968"/>
                    <a:pt x="1462" y="8359"/>
                  </a:cubicBezTo>
                  <a:cubicBezTo>
                    <a:pt x="1075" y="8846"/>
                    <a:pt x="674" y="9318"/>
                    <a:pt x="374" y="9690"/>
                  </a:cubicBezTo>
                  <a:cubicBezTo>
                    <a:pt x="288" y="9820"/>
                    <a:pt x="288" y="9805"/>
                    <a:pt x="187" y="9992"/>
                  </a:cubicBezTo>
                  <a:lnTo>
                    <a:pt x="173" y="9992"/>
                  </a:lnTo>
                  <a:lnTo>
                    <a:pt x="173" y="10006"/>
                  </a:lnTo>
                  <a:cubicBezTo>
                    <a:pt x="0" y="10178"/>
                    <a:pt x="136" y="10415"/>
                    <a:pt x="300" y="10415"/>
                  </a:cubicBezTo>
                  <a:cubicBezTo>
                    <a:pt x="381" y="10415"/>
                    <a:pt x="469" y="10358"/>
                    <a:pt x="531" y="10206"/>
                  </a:cubicBezTo>
                  <a:cubicBezTo>
                    <a:pt x="674" y="9963"/>
                    <a:pt x="975" y="9619"/>
                    <a:pt x="1348" y="9132"/>
                  </a:cubicBezTo>
                  <a:cubicBezTo>
                    <a:pt x="1791" y="8559"/>
                    <a:pt x="2221" y="7957"/>
                    <a:pt x="2666" y="7384"/>
                  </a:cubicBezTo>
                  <a:cubicBezTo>
                    <a:pt x="3411" y="6324"/>
                    <a:pt x="4242" y="5335"/>
                    <a:pt x="5073" y="4347"/>
                  </a:cubicBezTo>
                  <a:cubicBezTo>
                    <a:pt x="5086" y="4332"/>
                    <a:pt x="5115" y="4318"/>
                    <a:pt x="5144" y="4304"/>
                  </a:cubicBezTo>
                  <a:cubicBezTo>
                    <a:pt x="5370" y="4176"/>
                    <a:pt x="5569" y="4156"/>
                    <a:pt x="5792" y="4156"/>
                  </a:cubicBezTo>
                  <a:cubicBezTo>
                    <a:pt x="5894" y="4156"/>
                    <a:pt x="6001" y="4160"/>
                    <a:pt x="6118" y="4160"/>
                  </a:cubicBezTo>
                  <a:cubicBezTo>
                    <a:pt x="6404" y="4126"/>
                    <a:pt x="6585" y="4107"/>
                    <a:pt x="6808" y="4107"/>
                  </a:cubicBezTo>
                  <a:cubicBezTo>
                    <a:pt x="6953" y="4107"/>
                    <a:pt x="7115" y="4115"/>
                    <a:pt x="7336" y="4132"/>
                  </a:cubicBezTo>
                  <a:cubicBezTo>
                    <a:pt x="7551" y="4089"/>
                    <a:pt x="7766" y="4118"/>
                    <a:pt x="7967" y="4089"/>
                  </a:cubicBezTo>
                  <a:cubicBezTo>
                    <a:pt x="7980" y="4089"/>
                    <a:pt x="7995" y="4103"/>
                    <a:pt x="8024" y="4103"/>
                  </a:cubicBezTo>
                  <a:lnTo>
                    <a:pt x="8152" y="4103"/>
                  </a:lnTo>
                  <a:cubicBezTo>
                    <a:pt x="8131" y="4110"/>
                    <a:pt x="8128" y="4114"/>
                    <a:pt x="8133" y="4114"/>
                  </a:cubicBezTo>
                  <a:cubicBezTo>
                    <a:pt x="8139" y="4114"/>
                    <a:pt x="8153" y="4110"/>
                    <a:pt x="8167" y="4103"/>
                  </a:cubicBezTo>
                  <a:lnTo>
                    <a:pt x="8181" y="4103"/>
                  </a:lnTo>
                  <a:cubicBezTo>
                    <a:pt x="8209" y="4120"/>
                    <a:pt x="8238" y="4127"/>
                    <a:pt x="8267" y="4127"/>
                  </a:cubicBezTo>
                  <a:cubicBezTo>
                    <a:pt x="8386" y="4127"/>
                    <a:pt x="8494" y="3996"/>
                    <a:pt x="8425" y="3845"/>
                  </a:cubicBezTo>
                  <a:cubicBezTo>
                    <a:pt x="8401" y="3749"/>
                    <a:pt x="8194" y="3713"/>
                    <a:pt x="8129" y="3713"/>
                  </a:cubicBezTo>
                  <a:cubicBezTo>
                    <a:pt x="8117" y="3713"/>
                    <a:pt x="8110" y="3714"/>
                    <a:pt x="8110" y="3717"/>
                  </a:cubicBezTo>
                  <a:cubicBezTo>
                    <a:pt x="8047" y="3692"/>
                    <a:pt x="7985" y="3686"/>
                    <a:pt x="7923" y="3686"/>
                  </a:cubicBezTo>
                  <a:cubicBezTo>
                    <a:pt x="7864" y="3686"/>
                    <a:pt x="7806" y="3691"/>
                    <a:pt x="7747" y="3691"/>
                  </a:cubicBezTo>
                  <a:cubicBezTo>
                    <a:pt x="7725" y="3691"/>
                    <a:pt x="7703" y="3690"/>
                    <a:pt x="7680" y="3688"/>
                  </a:cubicBezTo>
                  <a:cubicBezTo>
                    <a:pt x="7547" y="3701"/>
                    <a:pt x="7393" y="3703"/>
                    <a:pt x="7235" y="3703"/>
                  </a:cubicBezTo>
                  <a:cubicBezTo>
                    <a:pt x="7128" y="3703"/>
                    <a:pt x="7019" y="3702"/>
                    <a:pt x="6913" y="3702"/>
                  </a:cubicBezTo>
                  <a:cubicBezTo>
                    <a:pt x="6652" y="3702"/>
                    <a:pt x="6412" y="3709"/>
                    <a:pt x="6276" y="3759"/>
                  </a:cubicBezTo>
                  <a:cubicBezTo>
                    <a:pt x="6154" y="3773"/>
                    <a:pt x="6029" y="3773"/>
                    <a:pt x="5901" y="3773"/>
                  </a:cubicBezTo>
                  <a:cubicBezTo>
                    <a:pt x="5774" y="3773"/>
                    <a:pt x="5645" y="3773"/>
                    <a:pt x="5516" y="3788"/>
                  </a:cubicBezTo>
                  <a:cubicBezTo>
                    <a:pt x="5560" y="3745"/>
                    <a:pt x="5602" y="3688"/>
                    <a:pt x="5631" y="3645"/>
                  </a:cubicBezTo>
                  <a:cubicBezTo>
                    <a:pt x="6391" y="2670"/>
                    <a:pt x="7164" y="1711"/>
                    <a:pt x="7938" y="751"/>
                  </a:cubicBezTo>
                  <a:cubicBezTo>
                    <a:pt x="8071" y="595"/>
                    <a:pt x="7947" y="371"/>
                    <a:pt x="7804" y="371"/>
                  </a:cubicBezTo>
                  <a:cubicBezTo>
                    <a:pt x="7762" y="371"/>
                    <a:pt x="7719" y="390"/>
                    <a:pt x="7680" y="435"/>
                  </a:cubicBezTo>
                  <a:cubicBezTo>
                    <a:pt x="6777" y="1596"/>
                    <a:pt x="5846" y="2728"/>
                    <a:pt x="4929" y="3874"/>
                  </a:cubicBezTo>
                  <a:cubicBezTo>
                    <a:pt x="4943" y="3717"/>
                    <a:pt x="4972" y="3573"/>
                    <a:pt x="5015" y="3329"/>
                  </a:cubicBezTo>
                  <a:cubicBezTo>
                    <a:pt x="5130" y="2412"/>
                    <a:pt x="5230" y="1266"/>
                    <a:pt x="5273" y="177"/>
                  </a:cubicBezTo>
                  <a:cubicBezTo>
                    <a:pt x="5273" y="61"/>
                    <a:pt x="5188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14"/>
          <p:cNvSpPr/>
          <p:nvPr/>
        </p:nvSpPr>
        <p:spPr>
          <a:xfrm>
            <a:off x="0" y="4333872"/>
            <a:ext cx="9144036" cy="809626"/>
          </a:xfrm>
          <a:custGeom>
            <a:avLst/>
            <a:gdLst/>
            <a:ahLst/>
            <a:cxnLst/>
            <a:rect l="l" t="t" r="r" b="b"/>
            <a:pathLst>
              <a:path w="61576" h="6620" extrusionOk="0">
                <a:moveTo>
                  <a:pt x="23997" y="1"/>
                </a:moveTo>
                <a:cubicBezTo>
                  <a:pt x="23320" y="13"/>
                  <a:pt x="22634" y="107"/>
                  <a:pt x="21953" y="107"/>
                </a:cubicBezTo>
                <a:cubicBezTo>
                  <a:pt x="21784" y="107"/>
                  <a:pt x="21615" y="101"/>
                  <a:pt x="21447" y="87"/>
                </a:cubicBezTo>
                <a:cubicBezTo>
                  <a:pt x="19026" y="115"/>
                  <a:pt x="16862" y="373"/>
                  <a:pt x="14642" y="688"/>
                </a:cubicBezTo>
                <a:cubicBezTo>
                  <a:pt x="12851" y="1089"/>
                  <a:pt x="11074" y="1563"/>
                  <a:pt x="9326" y="2164"/>
                </a:cubicBezTo>
                <a:cubicBezTo>
                  <a:pt x="7607" y="2608"/>
                  <a:pt x="6203" y="3282"/>
                  <a:pt x="4671" y="3783"/>
                </a:cubicBezTo>
                <a:cubicBezTo>
                  <a:pt x="3510" y="4285"/>
                  <a:pt x="1748" y="5173"/>
                  <a:pt x="0" y="6620"/>
                </a:cubicBezTo>
                <a:lnTo>
                  <a:pt x="61576" y="6620"/>
                </a:lnTo>
                <a:cubicBezTo>
                  <a:pt x="60258" y="5645"/>
                  <a:pt x="58739" y="4958"/>
                  <a:pt x="57234" y="4313"/>
                </a:cubicBezTo>
                <a:cubicBezTo>
                  <a:pt x="56547" y="4056"/>
                  <a:pt x="55859" y="3754"/>
                  <a:pt x="55158" y="3525"/>
                </a:cubicBezTo>
                <a:cubicBezTo>
                  <a:pt x="54455" y="3339"/>
                  <a:pt x="53754" y="3196"/>
                  <a:pt x="53066" y="2981"/>
                </a:cubicBezTo>
                <a:cubicBezTo>
                  <a:pt x="52120" y="2766"/>
                  <a:pt x="51146" y="2751"/>
                  <a:pt x="50172" y="2665"/>
                </a:cubicBezTo>
                <a:cubicBezTo>
                  <a:pt x="49156" y="2557"/>
                  <a:pt x="48139" y="2497"/>
                  <a:pt x="47123" y="2497"/>
                </a:cubicBezTo>
                <a:cubicBezTo>
                  <a:pt x="45990" y="2497"/>
                  <a:pt x="44858" y="2571"/>
                  <a:pt x="43725" y="2738"/>
                </a:cubicBezTo>
                <a:cubicBezTo>
                  <a:pt x="43605" y="2758"/>
                  <a:pt x="43410" y="2767"/>
                  <a:pt x="43162" y="2767"/>
                </a:cubicBezTo>
                <a:cubicBezTo>
                  <a:pt x="41661" y="2767"/>
                  <a:pt x="38220" y="2434"/>
                  <a:pt x="37765" y="2250"/>
                </a:cubicBezTo>
                <a:cubicBezTo>
                  <a:pt x="37106" y="1964"/>
                  <a:pt x="36390" y="1806"/>
                  <a:pt x="35716" y="1577"/>
                </a:cubicBezTo>
                <a:cubicBezTo>
                  <a:pt x="34585" y="1204"/>
                  <a:pt x="33410" y="1047"/>
                  <a:pt x="32235" y="846"/>
                </a:cubicBezTo>
                <a:cubicBezTo>
                  <a:pt x="31074" y="602"/>
                  <a:pt x="29914" y="388"/>
                  <a:pt x="28753" y="216"/>
                </a:cubicBezTo>
                <a:cubicBezTo>
                  <a:pt x="27177" y="1"/>
                  <a:pt x="25588" y="44"/>
                  <a:pt x="239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4"/>
          <p:cNvSpPr/>
          <p:nvPr/>
        </p:nvSpPr>
        <p:spPr>
          <a:xfrm>
            <a:off x="2282102" y="4259713"/>
            <a:ext cx="1104703" cy="281173"/>
          </a:xfrm>
          <a:custGeom>
            <a:avLst/>
            <a:gdLst/>
            <a:ahLst/>
            <a:cxnLst/>
            <a:rect l="l" t="t" r="r" b="b"/>
            <a:pathLst>
              <a:path w="22937" h="5838" extrusionOk="0">
                <a:moveTo>
                  <a:pt x="12989" y="0"/>
                </a:moveTo>
                <a:cubicBezTo>
                  <a:pt x="12585" y="0"/>
                  <a:pt x="12181" y="33"/>
                  <a:pt x="11777" y="94"/>
                </a:cubicBezTo>
                <a:cubicBezTo>
                  <a:pt x="10803" y="180"/>
                  <a:pt x="9714" y="108"/>
                  <a:pt x="8639" y="480"/>
                </a:cubicBezTo>
                <a:cubicBezTo>
                  <a:pt x="8367" y="581"/>
                  <a:pt x="8138" y="738"/>
                  <a:pt x="7909" y="896"/>
                </a:cubicBezTo>
                <a:cubicBezTo>
                  <a:pt x="7607" y="1082"/>
                  <a:pt x="7321" y="1326"/>
                  <a:pt x="7164" y="1655"/>
                </a:cubicBezTo>
                <a:cubicBezTo>
                  <a:pt x="7049" y="1928"/>
                  <a:pt x="6948" y="2357"/>
                  <a:pt x="6877" y="2429"/>
                </a:cubicBezTo>
                <a:lnTo>
                  <a:pt x="6849" y="2429"/>
                </a:lnTo>
                <a:cubicBezTo>
                  <a:pt x="6920" y="2429"/>
                  <a:pt x="6677" y="2415"/>
                  <a:pt x="6633" y="2386"/>
                </a:cubicBezTo>
                <a:cubicBezTo>
                  <a:pt x="6375" y="2329"/>
                  <a:pt x="6132" y="2285"/>
                  <a:pt x="5888" y="2285"/>
                </a:cubicBezTo>
                <a:cubicBezTo>
                  <a:pt x="5799" y="2282"/>
                  <a:pt x="5713" y="2280"/>
                  <a:pt x="5627" y="2280"/>
                </a:cubicBezTo>
                <a:cubicBezTo>
                  <a:pt x="5024" y="2280"/>
                  <a:pt x="4503" y="2380"/>
                  <a:pt x="4026" y="2744"/>
                </a:cubicBezTo>
                <a:cubicBezTo>
                  <a:pt x="3697" y="2988"/>
                  <a:pt x="3596" y="3202"/>
                  <a:pt x="3296" y="3460"/>
                </a:cubicBezTo>
                <a:cubicBezTo>
                  <a:pt x="3038" y="3747"/>
                  <a:pt x="2894" y="3718"/>
                  <a:pt x="2436" y="3775"/>
                </a:cubicBezTo>
                <a:cubicBezTo>
                  <a:pt x="1834" y="3861"/>
                  <a:pt x="1218" y="3890"/>
                  <a:pt x="673" y="4176"/>
                </a:cubicBezTo>
                <a:cubicBezTo>
                  <a:pt x="415" y="4306"/>
                  <a:pt x="186" y="4520"/>
                  <a:pt x="58" y="4778"/>
                </a:cubicBezTo>
                <a:cubicBezTo>
                  <a:pt x="0" y="4979"/>
                  <a:pt x="71" y="5208"/>
                  <a:pt x="230" y="5337"/>
                </a:cubicBezTo>
                <a:cubicBezTo>
                  <a:pt x="573" y="5595"/>
                  <a:pt x="988" y="5666"/>
                  <a:pt x="1404" y="5681"/>
                </a:cubicBezTo>
                <a:cubicBezTo>
                  <a:pt x="1673" y="5713"/>
                  <a:pt x="1889" y="5722"/>
                  <a:pt x="2099" y="5722"/>
                </a:cubicBezTo>
                <a:cubicBezTo>
                  <a:pt x="2269" y="5722"/>
                  <a:pt x="2435" y="5716"/>
                  <a:pt x="2622" y="5710"/>
                </a:cubicBezTo>
                <a:cubicBezTo>
                  <a:pt x="3403" y="5688"/>
                  <a:pt x="4184" y="5674"/>
                  <a:pt x="4982" y="5674"/>
                </a:cubicBezTo>
                <a:cubicBezTo>
                  <a:pt x="5781" y="5674"/>
                  <a:pt x="6598" y="5688"/>
                  <a:pt x="7450" y="5724"/>
                </a:cubicBezTo>
                <a:cubicBezTo>
                  <a:pt x="7649" y="5717"/>
                  <a:pt x="7847" y="5714"/>
                  <a:pt x="8047" y="5714"/>
                </a:cubicBezTo>
                <a:cubicBezTo>
                  <a:pt x="8655" y="5714"/>
                  <a:pt x="9275" y="5739"/>
                  <a:pt x="9943" y="5739"/>
                </a:cubicBezTo>
                <a:cubicBezTo>
                  <a:pt x="10477" y="5739"/>
                  <a:pt x="11012" y="5757"/>
                  <a:pt x="11539" y="5757"/>
                </a:cubicBezTo>
                <a:cubicBezTo>
                  <a:pt x="11676" y="5757"/>
                  <a:pt x="11813" y="5755"/>
                  <a:pt x="11949" y="5752"/>
                </a:cubicBezTo>
                <a:cubicBezTo>
                  <a:pt x="12069" y="5741"/>
                  <a:pt x="12191" y="5737"/>
                  <a:pt x="12315" y="5737"/>
                </a:cubicBezTo>
                <a:cubicBezTo>
                  <a:pt x="12666" y="5737"/>
                  <a:pt x="13037" y="5771"/>
                  <a:pt x="13439" y="5781"/>
                </a:cubicBezTo>
                <a:cubicBezTo>
                  <a:pt x="13567" y="5782"/>
                  <a:pt x="13694" y="5783"/>
                  <a:pt x="13820" y="5783"/>
                </a:cubicBezTo>
                <a:cubicBezTo>
                  <a:pt x="14532" y="5783"/>
                  <a:pt x="15212" y="5763"/>
                  <a:pt x="15911" y="5763"/>
                </a:cubicBezTo>
                <a:cubicBezTo>
                  <a:pt x="16346" y="5763"/>
                  <a:pt x="16789" y="5771"/>
                  <a:pt x="17250" y="5796"/>
                </a:cubicBezTo>
                <a:cubicBezTo>
                  <a:pt x="17707" y="5805"/>
                  <a:pt x="18159" y="5837"/>
                  <a:pt x="18612" y="5837"/>
                </a:cubicBezTo>
                <a:cubicBezTo>
                  <a:pt x="18869" y="5837"/>
                  <a:pt x="19125" y="5827"/>
                  <a:pt x="19384" y="5796"/>
                </a:cubicBezTo>
                <a:cubicBezTo>
                  <a:pt x="19407" y="5795"/>
                  <a:pt x="19432" y="5794"/>
                  <a:pt x="19459" y="5794"/>
                </a:cubicBezTo>
                <a:cubicBezTo>
                  <a:pt x="19655" y="5794"/>
                  <a:pt x="19916" y="5824"/>
                  <a:pt x="20167" y="5824"/>
                </a:cubicBezTo>
                <a:cubicBezTo>
                  <a:pt x="20289" y="5824"/>
                  <a:pt x="20408" y="5817"/>
                  <a:pt x="20516" y="5796"/>
                </a:cubicBezTo>
                <a:cubicBezTo>
                  <a:pt x="20640" y="5773"/>
                  <a:pt x="20758" y="5767"/>
                  <a:pt x="20873" y="5767"/>
                </a:cubicBezTo>
                <a:cubicBezTo>
                  <a:pt x="21049" y="5767"/>
                  <a:pt x="21218" y="5783"/>
                  <a:pt x="21392" y="5783"/>
                </a:cubicBezTo>
                <a:cubicBezTo>
                  <a:pt x="21614" y="5783"/>
                  <a:pt x="21844" y="5757"/>
                  <a:pt x="22106" y="5638"/>
                </a:cubicBezTo>
                <a:cubicBezTo>
                  <a:pt x="22937" y="5223"/>
                  <a:pt x="22551" y="4449"/>
                  <a:pt x="21949" y="3976"/>
                </a:cubicBezTo>
                <a:cubicBezTo>
                  <a:pt x="21433" y="3590"/>
                  <a:pt x="20788" y="3475"/>
                  <a:pt x="20186" y="3303"/>
                </a:cubicBezTo>
                <a:cubicBezTo>
                  <a:pt x="19756" y="3217"/>
                  <a:pt x="19155" y="3030"/>
                  <a:pt x="18839" y="2959"/>
                </a:cubicBezTo>
                <a:cubicBezTo>
                  <a:pt x="18782" y="2959"/>
                  <a:pt x="18667" y="2902"/>
                  <a:pt x="18553" y="2845"/>
                </a:cubicBezTo>
                <a:cubicBezTo>
                  <a:pt x="18610" y="2801"/>
                  <a:pt x="18654" y="2759"/>
                  <a:pt x="18682" y="2744"/>
                </a:cubicBezTo>
                <a:cubicBezTo>
                  <a:pt x="19055" y="2457"/>
                  <a:pt x="18797" y="2014"/>
                  <a:pt x="18581" y="1698"/>
                </a:cubicBezTo>
                <a:cubicBezTo>
                  <a:pt x="18295" y="1311"/>
                  <a:pt x="17851" y="1039"/>
                  <a:pt x="17393" y="939"/>
                </a:cubicBezTo>
                <a:cubicBezTo>
                  <a:pt x="17276" y="922"/>
                  <a:pt x="17165" y="915"/>
                  <a:pt x="17055" y="915"/>
                </a:cubicBezTo>
                <a:cubicBezTo>
                  <a:pt x="16976" y="915"/>
                  <a:pt x="16898" y="919"/>
                  <a:pt x="16820" y="925"/>
                </a:cubicBezTo>
                <a:cubicBezTo>
                  <a:pt x="15932" y="552"/>
                  <a:pt x="15000" y="266"/>
                  <a:pt x="14054" y="79"/>
                </a:cubicBezTo>
                <a:cubicBezTo>
                  <a:pt x="13699" y="25"/>
                  <a:pt x="13344" y="0"/>
                  <a:pt x="129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4"/>
          <p:cNvSpPr/>
          <p:nvPr/>
        </p:nvSpPr>
        <p:spPr>
          <a:xfrm>
            <a:off x="0" y="4782050"/>
            <a:ext cx="9144036" cy="361452"/>
          </a:xfrm>
          <a:custGeom>
            <a:avLst/>
            <a:gdLst/>
            <a:ahLst/>
            <a:cxnLst/>
            <a:rect l="l" t="t" r="r" b="b"/>
            <a:pathLst>
              <a:path w="61576" h="6620" extrusionOk="0">
                <a:moveTo>
                  <a:pt x="23997" y="1"/>
                </a:moveTo>
                <a:cubicBezTo>
                  <a:pt x="23320" y="13"/>
                  <a:pt x="22634" y="107"/>
                  <a:pt x="21953" y="107"/>
                </a:cubicBezTo>
                <a:cubicBezTo>
                  <a:pt x="21784" y="107"/>
                  <a:pt x="21615" y="101"/>
                  <a:pt x="21447" y="87"/>
                </a:cubicBezTo>
                <a:cubicBezTo>
                  <a:pt x="19026" y="115"/>
                  <a:pt x="16862" y="373"/>
                  <a:pt x="14642" y="688"/>
                </a:cubicBezTo>
                <a:cubicBezTo>
                  <a:pt x="12851" y="1089"/>
                  <a:pt x="11074" y="1563"/>
                  <a:pt x="9326" y="2164"/>
                </a:cubicBezTo>
                <a:cubicBezTo>
                  <a:pt x="7607" y="2608"/>
                  <a:pt x="6203" y="3282"/>
                  <a:pt x="4671" y="3783"/>
                </a:cubicBezTo>
                <a:cubicBezTo>
                  <a:pt x="3510" y="4285"/>
                  <a:pt x="1748" y="5173"/>
                  <a:pt x="0" y="6620"/>
                </a:cubicBezTo>
                <a:lnTo>
                  <a:pt x="61576" y="6620"/>
                </a:lnTo>
                <a:cubicBezTo>
                  <a:pt x="60258" y="5645"/>
                  <a:pt x="58739" y="4958"/>
                  <a:pt x="57234" y="4313"/>
                </a:cubicBezTo>
                <a:cubicBezTo>
                  <a:pt x="56547" y="4056"/>
                  <a:pt x="55859" y="3754"/>
                  <a:pt x="55158" y="3525"/>
                </a:cubicBezTo>
                <a:cubicBezTo>
                  <a:pt x="54455" y="3339"/>
                  <a:pt x="53754" y="3196"/>
                  <a:pt x="53066" y="2981"/>
                </a:cubicBezTo>
                <a:cubicBezTo>
                  <a:pt x="52120" y="2766"/>
                  <a:pt x="51146" y="2751"/>
                  <a:pt x="50172" y="2665"/>
                </a:cubicBezTo>
                <a:cubicBezTo>
                  <a:pt x="49156" y="2557"/>
                  <a:pt x="48139" y="2497"/>
                  <a:pt x="47123" y="2497"/>
                </a:cubicBezTo>
                <a:cubicBezTo>
                  <a:pt x="45990" y="2497"/>
                  <a:pt x="44858" y="2571"/>
                  <a:pt x="43725" y="2738"/>
                </a:cubicBezTo>
                <a:cubicBezTo>
                  <a:pt x="43605" y="2758"/>
                  <a:pt x="43410" y="2767"/>
                  <a:pt x="43162" y="2767"/>
                </a:cubicBezTo>
                <a:cubicBezTo>
                  <a:pt x="41661" y="2767"/>
                  <a:pt x="38220" y="2434"/>
                  <a:pt x="37765" y="2250"/>
                </a:cubicBezTo>
                <a:cubicBezTo>
                  <a:pt x="37106" y="1964"/>
                  <a:pt x="36390" y="1806"/>
                  <a:pt x="35716" y="1577"/>
                </a:cubicBezTo>
                <a:cubicBezTo>
                  <a:pt x="34585" y="1204"/>
                  <a:pt x="33410" y="1047"/>
                  <a:pt x="32235" y="846"/>
                </a:cubicBezTo>
                <a:cubicBezTo>
                  <a:pt x="31074" y="602"/>
                  <a:pt x="29914" y="388"/>
                  <a:pt x="28753" y="216"/>
                </a:cubicBezTo>
                <a:cubicBezTo>
                  <a:pt x="27177" y="1"/>
                  <a:pt x="25588" y="44"/>
                  <a:pt x="2399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9" name="Google Shape;359;p14"/>
          <p:cNvGrpSpPr/>
          <p:nvPr/>
        </p:nvGrpSpPr>
        <p:grpSpPr>
          <a:xfrm>
            <a:off x="-248961" y="1012360"/>
            <a:ext cx="839778" cy="931015"/>
            <a:chOff x="4806902" y="1833106"/>
            <a:chExt cx="797965" cy="884659"/>
          </a:xfrm>
        </p:grpSpPr>
        <p:grpSp>
          <p:nvGrpSpPr>
            <p:cNvPr id="360" name="Google Shape;360;p14"/>
            <p:cNvGrpSpPr/>
            <p:nvPr/>
          </p:nvGrpSpPr>
          <p:grpSpPr>
            <a:xfrm flipH="1">
              <a:off x="4806902" y="1833106"/>
              <a:ext cx="797965" cy="884659"/>
              <a:chOff x="2075621" y="1664744"/>
              <a:chExt cx="1088035" cy="1206244"/>
            </a:xfrm>
          </p:grpSpPr>
          <p:sp>
            <p:nvSpPr>
              <p:cNvPr id="361" name="Google Shape;361;p14"/>
              <p:cNvSpPr/>
              <p:nvPr/>
            </p:nvSpPr>
            <p:spPr>
              <a:xfrm>
                <a:off x="2075621" y="1664744"/>
                <a:ext cx="1088035" cy="519605"/>
              </a:xfrm>
              <a:custGeom>
                <a:avLst/>
                <a:gdLst/>
                <a:ahLst/>
                <a:cxnLst/>
                <a:rect l="l" t="t" r="r" b="b"/>
                <a:pathLst>
                  <a:path w="58773" h="28064" extrusionOk="0">
                    <a:moveTo>
                      <a:pt x="36719" y="0"/>
                    </a:moveTo>
                    <a:cubicBezTo>
                      <a:pt x="36552" y="0"/>
                      <a:pt x="36383" y="6"/>
                      <a:pt x="36215" y="18"/>
                    </a:cubicBezTo>
                    <a:cubicBezTo>
                      <a:pt x="35423" y="202"/>
                      <a:pt x="34683" y="493"/>
                      <a:pt x="33996" y="889"/>
                    </a:cubicBezTo>
                    <a:cubicBezTo>
                      <a:pt x="32649" y="1682"/>
                      <a:pt x="31381" y="2580"/>
                      <a:pt x="30193" y="3583"/>
                    </a:cubicBezTo>
                    <a:cubicBezTo>
                      <a:pt x="29083" y="4561"/>
                      <a:pt x="27974" y="5934"/>
                      <a:pt x="27181" y="6727"/>
                    </a:cubicBezTo>
                    <a:cubicBezTo>
                      <a:pt x="27128" y="6780"/>
                      <a:pt x="27076" y="6832"/>
                      <a:pt x="27023" y="6885"/>
                    </a:cubicBezTo>
                    <a:cubicBezTo>
                      <a:pt x="27023" y="6753"/>
                      <a:pt x="27049" y="6621"/>
                      <a:pt x="27076" y="6489"/>
                    </a:cubicBezTo>
                    <a:cubicBezTo>
                      <a:pt x="27208" y="5274"/>
                      <a:pt x="27657" y="4033"/>
                      <a:pt x="27393" y="2844"/>
                    </a:cubicBezTo>
                    <a:cubicBezTo>
                      <a:pt x="27077" y="1448"/>
                      <a:pt x="25899" y="130"/>
                      <a:pt x="24479" y="130"/>
                    </a:cubicBezTo>
                    <a:cubicBezTo>
                      <a:pt x="24233" y="130"/>
                      <a:pt x="23979" y="169"/>
                      <a:pt x="23721" y="255"/>
                    </a:cubicBezTo>
                    <a:cubicBezTo>
                      <a:pt x="22453" y="546"/>
                      <a:pt x="21423" y="1365"/>
                      <a:pt x="20419" y="2131"/>
                    </a:cubicBezTo>
                    <a:cubicBezTo>
                      <a:pt x="18570" y="3478"/>
                      <a:pt x="17197" y="5353"/>
                      <a:pt x="15929" y="7255"/>
                    </a:cubicBezTo>
                    <a:cubicBezTo>
                      <a:pt x="15929" y="7044"/>
                      <a:pt x="15929" y="6832"/>
                      <a:pt x="15955" y="6674"/>
                    </a:cubicBezTo>
                    <a:cubicBezTo>
                      <a:pt x="16087" y="5353"/>
                      <a:pt x="16404" y="3689"/>
                      <a:pt x="15216" y="2765"/>
                    </a:cubicBezTo>
                    <a:cubicBezTo>
                      <a:pt x="14833" y="2518"/>
                      <a:pt x="14398" y="2427"/>
                      <a:pt x="13952" y="2427"/>
                    </a:cubicBezTo>
                    <a:cubicBezTo>
                      <a:pt x="13443" y="2427"/>
                      <a:pt x="12920" y="2545"/>
                      <a:pt x="12442" y="2685"/>
                    </a:cubicBezTo>
                    <a:cubicBezTo>
                      <a:pt x="11782" y="2870"/>
                      <a:pt x="11174" y="3161"/>
                      <a:pt x="10593" y="3531"/>
                    </a:cubicBezTo>
                    <a:cubicBezTo>
                      <a:pt x="9246" y="4878"/>
                      <a:pt x="8771" y="6859"/>
                      <a:pt x="8031" y="8576"/>
                    </a:cubicBezTo>
                    <a:cubicBezTo>
                      <a:pt x="7820" y="9157"/>
                      <a:pt x="7714" y="9764"/>
                      <a:pt x="7740" y="10372"/>
                    </a:cubicBezTo>
                    <a:cubicBezTo>
                      <a:pt x="7714" y="10346"/>
                      <a:pt x="7661" y="10293"/>
                      <a:pt x="7635" y="10266"/>
                    </a:cubicBezTo>
                    <a:cubicBezTo>
                      <a:pt x="7137" y="9848"/>
                      <a:pt x="6534" y="9475"/>
                      <a:pt x="5905" y="9475"/>
                    </a:cubicBezTo>
                    <a:cubicBezTo>
                      <a:pt x="5700" y="9475"/>
                      <a:pt x="5492" y="9515"/>
                      <a:pt x="5284" y="9606"/>
                    </a:cubicBezTo>
                    <a:cubicBezTo>
                      <a:pt x="3091" y="10451"/>
                      <a:pt x="3329" y="12511"/>
                      <a:pt x="4439" y="14070"/>
                    </a:cubicBezTo>
                    <a:cubicBezTo>
                      <a:pt x="3831" y="14176"/>
                      <a:pt x="3276" y="14387"/>
                      <a:pt x="2748" y="14704"/>
                    </a:cubicBezTo>
                    <a:cubicBezTo>
                      <a:pt x="1691" y="15338"/>
                      <a:pt x="529" y="16104"/>
                      <a:pt x="159" y="17372"/>
                    </a:cubicBezTo>
                    <a:cubicBezTo>
                      <a:pt x="1" y="18164"/>
                      <a:pt x="265" y="18983"/>
                      <a:pt x="820" y="19538"/>
                    </a:cubicBezTo>
                    <a:cubicBezTo>
                      <a:pt x="1639" y="20357"/>
                      <a:pt x="2801" y="20647"/>
                      <a:pt x="3831" y="21096"/>
                    </a:cubicBezTo>
                    <a:cubicBezTo>
                      <a:pt x="5231" y="21836"/>
                      <a:pt x="6842" y="21730"/>
                      <a:pt x="8374" y="21836"/>
                    </a:cubicBezTo>
                    <a:cubicBezTo>
                      <a:pt x="8456" y="21839"/>
                      <a:pt x="8538" y="21840"/>
                      <a:pt x="8621" y="21840"/>
                    </a:cubicBezTo>
                    <a:cubicBezTo>
                      <a:pt x="10047" y="21840"/>
                      <a:pt x="11697" y="21432"/>
                      <a:pt x="12970" y="21307"/>
                    </a:cubicBezTo>
                    <a:lnTo>
                      <a:pt x="12970" y="21307"/>
                    </a:lnTo>
                    <a:cubicBezTo>
                      <a:pt x="12838" y="21466"/>
                      <a:pt x="12706" y="21624"/>
                      <a:pt x="12627" y="21809"/>
                    </a:cubicBezTo>
                    <a:cubicBezTo>
                      <a:pt x="11755" y="23315"/>
                      <a:pt x="11438" y="24979"/>
                      <a:pt x="13102" y="26088"/>
                    </a:cubicBezTo>
                    <a:cubicBezTo>
                      <a:pt x="13747" y="26428"/>
                      <a:pt x="14454" y="26539"/>
                      <a:pt x="15174" y="26539"/>
                    </a:cubicBezTo>
                    <a:cubicBezTo>
                      <a:pt x="16079" y="26539"/>
                      <a:pt x="17005" y="26364"/>
                      <a:pt x="17857" y="26247"/>
                    </a:cubicBezTo>
                    <a:cubicBezTo>
                      <a:pt x="19891" y="25930"/>
                      <a:pt x="21872" y="25454"/>
                      <a:pt x="23800" y="24821"/>
                    </a:cubicBezTo>
                    <a:cubicBezTo>
                      <a:pt x="24302" y="24688"/>
                      <a:pt x="24804" y="24530"/>
                      <a:pt x="25174" y="24424"/>
                    </a:cubicBezTo>
                    <a:cubicBezTo>
                      <a:pt x="25174" y="24504"/>
                      <a:pt x="25174" y="24583"/>
                      <a:pt x="25174" y="24662"/>
                    </a:cubicBezTo>
                    <a:cubicBezTo>
                      <a:pt x="24848" y="27315"/>
                      <a:pt x="26445" y="28064"/>
                      <a:pt x="28380" y="28064"/>
                    </a:cubicBezTo>
                    <a:cubicBezTo>
                      <a:pt x="29740" y="28064"/>
                      <a:pt x="31267" y="27694"/>
                      <a:pt x="32411" y="27356"/>
                    </a:cubicBezTo>
                    <a:cubicBezTo>
                      <a:pt x="33653" y="26960"/>
                      <a:pt x="34868" y="26405"/>
                      <a:pt x="36083" y="25930"/>
                    </a:cubicBezTo>
                    <a:cubicBezTo>
                      <a:pt x="36611" y="25666"/>
                      <a:pt x="37245" y="25534"/>
                      <a:pt x="37747" y="25217"/>
                    </a:cubicBezTo>
                    <a:lnTo>
                      <a:pt x="37747" y="25217"/>
                    </a:lnTo>
                    <a:cubicBezTo>
                      <a:pt x="37721" y="25666"/>
                      <a:pt x="37800" y="26115"/>
                      <a:pt x="37932" y="26537"/>
                    </a:cubicBezTo>
                    <a:cubicBezTo>
                      <a:pt x="38407" y="27436"/>
                      <a:pt x="39411" y="27858"/>
                      <a:pt x="40362" y="27937"/>
                    </a:cubicBezTo>
                    <a:cubicBezTo>
                      <a:pt x="40464" y="27946"/>
                      <a:pt x="40566" y="27950"/>
                      <a:pt x="40667" y="27950"/>
                    </a:cubicBezTo>
                    <a:cubicBezTo>
                      <a:pt x="41511" y="27950"/>
                      <a:pt x="42334" y="27677"/>
                      <a:pt x="43136" y="27488"/>
                    </a:cubicBezTo>
                    <a:cubicBezTo>
                      <a:pt x="44932" y="27013"/>
                      <a:pt x="46543" y="25983"/>
                      <a:pt x="47705" y="24556"/>
                    </a:cubicBezTo>
                    <a:cubicBezTo>
                      <a:pt x="47758" y="24504"/>
                      <a:pt x="47811" y="24451"/>
                      <a:pt x="47837" y="24398"/>
                    </a:cubicBezTo>
                    <a:cubicBezTo>
                      <a:pt x="48416" y="25403"/>
                      <a:pt x="49512" y="25881"/>
                      <a:pt x="50614" y="25881"/>
                    </a:cubicBezTo>
                    <a:cubicBezTo>
                      <a:pt x="51220" y="25881"/>
                      <a:pt x="51829" y="25736"/>
                      <a:pt x="52354" y="25454"/>
                    </a:cubicBezTo>
                    <a:cubicBezTo>
                      <a:pt x="53648" y="24768"/>
                      <a:pt x="54837" y="23870"/>
                      <a:pt x="55867" y="22813"/>
                    </a:cubicBezTo>
                    <a:cubicBezTo>
                      <a:pt x="56792" y="21941"/>
                      <a:pt x="57663" y="20938"/>
                      <a:pt x="58060" y="19723"/>
                    </a:cubicBezTo>
                    <a:cubicBezTo>
                      <a:pt x="58720" y="17847"/>
                      <a:pt x="58773" y="15549"/>
                      <a:pt x="57029" y="14281"/>
                    </a:cubicBezTo>
                    <a:cubicBezTo>
                      <a:pt x="56350" y="13735"/>
                      <a:pt x="55543" y="13545"/>
                      <a:pt x="54713" y="13545"/>
                    </a:cubicBezTo>
                    <a:cubicBezTo>
                      <a:pt x="53898" y="13545"/>
                      <a:pt x="53061" y="13728"/>
                      <a:pt x="52301" y="13938"/>
                    </a:cubicBezTo>
                    <a:lnTo>
                      <a:pt x="52222" y="13964"/>
                    </a:lnTo>
                    <a:cubicBezTo>
                      <a:pt x="52328" y="13885"/>
                      <a:pt x="52407" y="13779"/>
                      <a:pt x="52486" y="13674"/>
                    </a:cubicBezTo>
                    <a:cubicBezTo>
                      <a:pt x="55648" y="9937"/>
                      <a:pt x="56147" y="4030"/>
                      <a:pt x="50022" y="4030"/>
                    </a:cubicBezTo>
                    <a:cubicBezTo>
                      <a:pt x="49955" y="4030"/>
                      <a:pt x="49887" y="4031"/>
                      <a:pt x="49818" y="4033"/>
                    </a:cubicBezTo>
                    <a:cubicBezTo>
                      <a:pt x="47573" y="4112"/>
                      <a:pt x="45513" y="5010"/>
                      <a:pt x="43611" y="6172"/>
                    </a:cubicBezTo>
                    <a:cubicBezTo>
                      <a:pt x="42290" y="6912"/>
                      <a:pt x="41022" y="7757"/>
                      <a:pt x="39834" y="8681"/>
                    </a:cubicBezTo>
                    <a:cubicBezTo>
                      <a:pt x="39939" y="8417"/>
                      <a:pt x="40045" y="8153"/>
                      <a:pt x="40151" y="7915"/>
                    </a:cubicBezTo>
                    <a:cubicBezTo>
                      <a:pt x="40705" y="6489"/>
                      <a:pt x="41260" y="5010"/>
                      <a:pt x="41049" y="3451"/>
                    </a:cubicBezTo>
                    <a:cubicBezTo>
                      <a:pt x="40902" y="975"/>
                      <a:pt x="38888" y="0"/>
                      <a:pt x="367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4"/>
              <p:cNvSpPr/>
              <p:nvPr/>
            </p:nvSpPr>
            <p:spPr>
              <a:xfrm>
                <a:off x="2350700" y="2330763"/>
                <a:ext cx="89700" cy="172500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6900" extrusionOk="0">
                    <a:moveTo>
                      <a:pt x="2431" y="1296"/>
                    </a:moveTo>
                    <a:lnTo>
                      <a:pt x="2431" y="2062"/>
                    </a:lnTo>
                    <a:cubicBezTo>
                      <a:pt x="2484" y="2484"/>
                      <a:pt x="2510" y="2933"/>
                      <a:pt x="2484" y="3356"/>
                    </a:cubicBezTo>
                    <a:cubicBezTo>
                      <a:pt x="2431" y="3567"/>
                      <a:pt x="2114" y="5205"/>
                      <a:pt x="1850" y="5496"/>
                    </a:cubicBezTo>
                    <a:cubicBezTo>
                      <a:pt x="1586" y="5892"/>
                      <a:pt x="1612" y="5865"/>
                      <a:pt x="1322" y="6077"/>
                    </a:cubicBezTo>
                    <a:lnTo>
                      <a:pt x="1163" y="6077"/>
                    </a:lnTo>
                    <a:cubicBezTo>
                      <a:pt x="1110" y="6050"/>
                      <a:pt x="1084" y="6024"/>
                      <a:pt x="1057" y="5997"/>
                    </a:cubicBezTo>
                    <a:cubicBezTo>
                      <a:pt x="1031" y="5945"/>
                      <a:pt x="1005" y="5865"/>
                      <a:pt x="952" y="5813"/>
                    </a:cubicBezTo>
                    <a:cubicBezTo>
                      <a:pt x="952" y="5786"/>
                      <a:pt x="925" y="5786"/>
                      <a:pt x="925" y="5760"/>
                    </a:cubicBezTo>
                    <a:lnTo>
                      <a:pt x="925" y="5760"/>
                    </a:lnTo>
                    <a:cubicBezTo>
                      <a:pt x="925" y="5760"/>
                      <a:pt x="952" y="5786"/>
                      <a:pt x="952" y="5786"/>
                    </a:cubicBezTo>
                    <a:cubicBezTo>
                      <a:pt x="925" y="5760"/>
                      <a:pt x="925" y="5733"/>
                      <a:pt x="925" y="5707"/>
                    </a:cubicBezTo>
                    <a:cubicBezTo>
                      <a:pt x="925" y="5680"/>
                      <a:pt x="925" y="5654"/>
                      <a:pt x="899" y="5628"/>
                    </a:cubicBezTo>
                    <a:cubicBezTo>
                      <a:pt x="899" y="5337"/>
                      <a:pt x="899" y="5046"/>
                      <a:pt x="925" y="4756"/>
                    </a:cubicBezTo>
                    <a:cubicBezTo>
                      <a:pt x="1057" y="3726"/>
                      <a:pt x="1718" y="2511"/>
                      <a:pt x="2431" y="1296"/>
                    </a:cubicBezTo>
                    <a:close/>
                    <a:moveTo>
                      <a:pt x="2773" y="1"/>
                    </a:moveTo>
                    <a:cubicBezTo>
                      <a:pt x="2765" y="1"/>
                      <a:pt x="2757" y="1"/>
                      <a:pt x="2748" y="1"/>
                    </a:cubicBezTo>
                    <a:cubicBezTo>
                      <a:pt x="2642" y="1"/>
                      <a:pt x="2563" y="54"/>
                      <a:pt x="2484" y="107"/>
                    </a:cubicBezTo>
                    <a:cubicBezTo>
                      <a:pt x="2352" y="107"/>
                      <a:pt x="2246" y="186"/>
                      <a:pt x="2167" y="292"/>
                    </a:cubicBezTo>
                    <a:cubicBezTo>
                      <a:pt x="1163" y="1930"/>
                      <a:pt x="1" y="3726"/>
                      <a:pt x="107" y="5680"/>
                    </a:cubicBezTo>
                    <a:cubicBezTo>
                      <a:pt x="169" y="6306"/>
                      <a:pt x="644" y="6900"/>
                      <a:pt x="1244" y="6900"/>
                    </a:cubicBezTo>
                    <a:cubicBezTo>
                      <a:pt x="1404" y="6900"/>
                      <a:pt x="1572" y="6858"/>
                      <a:pt x="1744" y="6763"/>
                    </a:cubicBezTo>
                    <a:cubicBezTo>
                      <a:pt x="2854" y="6103"/>
                      <a:pt x="3065" y="4782"/>
                      <a:pt x="3329" y="3673"/>
                    </a:cubicBezTo>
                    <a:cubicBezTo>
                      <a:pt x="3488" y="2828"/>
                      <a:pt x="3329" y="2564"/>
                      <a:pt x="3356" y="1798"/>
                    </a:cubicBezTo>
                    <a:cubicBezTo>
                      <a:pt x="3303" y="1275"/>
                      <a:pt x="3587" y="1"/>
                      <a:pt x="2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4"/>
              <p:cNvSpPr/>
              <p:nvPr/>
            </p:nvSpPr>
            <p:spPr>
              <a:xfrm>
                <a:off x="2524746" y="2345805"/>
                <a:ext cx="91150" cy="2062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8251" extrusionOk="0">
                    <a:moveTo>
                      <a:pt x="2695" y="1586"/>
                    </a:moveTo>
                    <a:cubicBezTo>
                      <a:pt x="2721" y="1744"/>
                      <a:pt x="2747" y="1903"/>
                      <a:pt x="2774" y="2088"/>
                    </a:cubicBezTo>
                    <a:lnTo>
                      <a:pt x="2774" y="2141"/>
                    </a:lnTo>
                    <a:cubicBezTo>
                      <a:pt x="2800" y="2669"/>
                      <a:pt x="2747" y="3171"/>
                      <a:pt x="2747" y="3673"/>
                    </a:cubicBezTo>
                    <a:cubicBezTo>
                      <a:pt x="2853" y="4782"/>
                      <a:pt x="2879" y="5865"/>
                      <a:pt x="2483" y="6499"/>
                    </a:cubicBezTo>
                    <a:cubicBezTo>
                      <a:pt x="2047" y="7177"/>
                      <a:pt x="1720" y="7549"/>
                      <a:pt x="1429" y="7549"/>
                    </a:cubicBezTo>
                    <a:cubicBezTo>
                      <a:pt x="1244" y="7549"/>
                      <a:pt x="1073" y="7398"/>
                      <a:pt x="898" y="7080"/>
                    </a:cubicBezTo>
                    <a:cubicBezTo>
                      <a:pt x="423" y="6103"/>
                      <a:pt x="1427" y="4307"/>
                      <a:pt x="2113" y="2854"/>
                    </a:cubicBezTo>
                    <a:cubicBezTo>
                      <a:pt x="2272" y="2431"/>
                      <a:pt x="2483" y="2008"/>
                      <a:pt x="2695" y="1586"/>
                    </a:cubicBezTo>
                    <a:close/>
                    <a:moveTo>
                      <a:pt x="3064" y="1"/>
                    </a:moveTo>
                    <a:cubicBezTo>
                      <a:pt x="2985" y="1"/>
                      <a:pt x="2932" y="27"/>
                      <a:pt x="2853" y="54"/>
                    </a:cubicBezTo>
                    <a:cubicBezTo>
                      <a:pt x="2831" y="49"/>
                      <a:pt x="2809" y="47"/>
                      <a:pt x="2787" y="47"/>
                    </a:cubicBezTo>
                    <a:cubicBezTo>
                      <a:pt x="2679" y="47"/>
                      <a:pt x="2580" y="102"/>
                      <a:pt x="2536" y="212"/>
                    </a:cubicBezTo>
                    <a:cubicBezTo>
                      <a:pt x="1955" y="1454"/>
                      <a:pt x="1400" y="2722"/>
                      <a:pt x="793" y="3963"/>
                    </a:cubicBezTo>
                    <a:cubicBezTo>
                      <a:pt x="396" y="4835"/>
                      <a:pt x="0" y="5733"/>
                      <a:pt x="53" y="6684"/>
                    </a:cubicBezTo>
                    <a:cubicBezTo>
                      <a:pt x="99" y="7417"/>
                      <a:pt x="662" y="8251"/>
                      <a:pt x="1449" y="8251"/>
                    </a:cubicBezTo>
                    <a:cubicBezTo>
                      <a:pt x="1569" y="8251"/>
                      <a:pt x="1694" y="8231"/>
                      <a:pt x="1823" y="8189"/>
                    </a:cubicBezTo>
                    <a:cubicBezTo>
                      <a:pt x="2193" y="8004"/>
                      <a:pt x="2510" y="7740"/>
                      <a:pt x="2721" y="7423"/>
                    </a:cubicBezTo>
                    <a:cubicBezTo>
                      <a:pt x="3038" y="7054"/>
                      <a:pt x="3276" y="6605"/>
                      <a:pt x="3408" y="6156"/>
                    </a:cubicBezTo>
                    <a:cubicBezTo>
                      <a:pt x="3645" y="5257"/>
                      <a:pt x="3540" y="4307"/>
                      <a:pt x="3540" y="3408"/>
                    </a:cubicBezTo>
                    <a:cubicBezTo>
                      <a:pt x="3619" y="2748"/>
                      <a:pt x="3593" y="2088"/>
                      <a:pt x="3487" y="1454"/>
                    </a:cubicBezTo>
                    <a:lnTo>
                      <a:pt x="3461" y="1454"/>
                    </a:lnTo>
                    <a:cubicBezTo>
                      <a:pt x="3408" y="1190"/>
                      <a:pt x="3408" y="952"/>
                      <a:pt x="3461" y="688"/>
                    </a:cubicBezTo>
                    <a:cubicBezTo>
                      <a:pt x="3461" y="424"/>
                      <a:pt x="3381" y="27"/>
                      <a:pt x="30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4"/>
              <p:cNvSpPr/>
              <p:nvPr/>
            </p:nvSpPr>
            <p:spPr>
              <a:xfrm>
                <a:off x="2824175" y="2303863"/>
                <a:ext cx="77300" cy="159200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6368" extrusionOk="0">
                    <a:moveTo>
                      <a:pt x="1718" y="1447"/>
                    </a:moveTo>
                    <a:cubicBezTo>
                      <a:pt x="1929" y="2108"/>
                      <a:pt x="2167" y="2768"/>
                      <a:pt x="2325" y="3428"/>
                    </a:cubicBezTo>
                    <a:cubicBezTo>
                      <a:pt x="2352" y="3983"/>
                      <a:pt x="2246" y="4511"/>
                      <a:pt x="2035" y="5013"/>
                    </a:cubicBezTo>
                    <a:cubicBezTo>
                      <a:pt x="1910" y="5163"/>
                      <a:pt x="1737" y="5480"/>
                      <a:pt x="1742" y="5490"/>
                    </a:cubicBezTo>
                    <a:lnTo>
                      <a:pt x="1742" y="5490"/>
                    </a:lnTo>
                    <a:cubicBezTo>
                      <a:pt x="1691" y="5516"/>
                      <a:pt x="1665" y="5542"/>
                      <a:pt x="1639" y="5568"/>
                    </a:cubicBezTo>
                    <a:cubicBezTo>
                      <a:pt x="1612" y="5594"/>
                      <a:pt x="1559" y="5621"/>
                      <a:pt x="1507" y="5647"/>
                    </a:cubicBezTo>
                    <a:lnTo>
                      <a:pt x="1375" y="5700"/>
                    </a:lnTo>
                    <a:cubicBezTo>
                      <a:pt x="1283" y="5736"/>
                      <a:pt x="1212" y="5756"/>
                      <a:pt x="1153" y="5756"/>
                    </a:cubicBezTo>
                    <a:cubicBezTo>
                      <a:pt x="958" y="5756"/>
                      <a:pt x="909" y="5536"/>
                      <a:pt x="767" y="4987"/>
                    </a:cubicBezTo>
                    <a:cubicBezTo>
                      <a:pt x="714" y="4273"/>
                      <a:pt x="1269" y="2741"/>
                      <a:pt x="1718" y="1447"/>
                    </a:cubicBezTo>
                    <a:close/>
                    <a:moveTo>
                      <a:pt x="1856" y="0"/>
                    </a:moveTo>
                    <a:cubicBezTo>
                      <a:pt x="1742" y="0"/>
                      <a:pt x="1637" y="49"/>
                      <a:pt x="1559" y="126"/>
                    </a:cubicBezTo>
                    <a:cubicBezTo>
                      <a:pt x="1507" y="179"/>
                      <a:pt x="1427" y="232"/>
                      <a:pt x="1401" y="311"/>
                    </a:cubicBezTo>
                    <a:cubicBezTo>
                      <a:pt x="1005" y="1447"/>
                      <a:pt x="609" y="2583"/>
                      <a:pt x="292" y="3745"/>
                    </a:cubicBezTo>
                    <a:cubicBezTo>
                      <a:pt x="159" y="4273"/>
                      <a:pt x="1" y="4802"/>
                      <a:pt x="186" y="5330"/>
                    </a:cubicBezTo>
                    <a:cubicBezTo>
                      <a:pt x="328" y="6003"/>
                      <a:pt x="695" y="6367"/>
                      <a:pt x="1200" y="6367"/>
                    </a:cubicBezTo>
                    <a:cubicBezTo>
                      <a:pt x="1448" y="6367"/>
                      <a:pt x="1730" y="6279"/>
                      <a:pt x="2035" y="6096"/>
                    </a:cubicBezTo>
                    <a:cubicBezTo>
                      <a:pt x="2299" y="5858"/>
                      <a:pt x="2510" y="5594"/>
                      <a:pt x="2695" y="5277"/>
                    </a:cubicBezTo>
                    <a:cubicBezTo>
                      <a:pt x="2959" y="4696"/>
                      <a:pt x="3091" y="4089"/>
                      <a:pt x="3091" y="3455"/>
                    </a:cubicBezTo>
                    <a:cubicBezTo>
                      <a:pt x="2959" y="2741"/>
                      <a:pt x="2774" y="2028"/>
                      <a:pt x="2537" y="1342"/>
                    </a:cubicBezTo>
                    <a:cubicBezTo>
                      <a:pt x="2458" y="1104"/>
                      <a:pt x="2378" y="840"/>
                      <a:pt x="2325" y="602"/>
                    </a:cubicBezTo>
                    <a:cubicBezTo>
                      <a:pt x="2325" y="364"/>
                      <a:pt x="2246" y="74"/>
                      <a:pt x="1982" y="21"/>
                    </a:cubicBezTo>
                    <a:cubicBezTo>
                      <a:pt x="1940" y="7"/>
                      <a:pt x="1897" y="0"/>
                      <a:pt x="18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4"/>
              <p:cNvSpPr/>
              <p:nvPr/>
            </p:nvSpPr>
            <p:spPr>
              <a:xfrm>
                <a:off x="2499950" y="2713513"/>
                <a:ext cx="78600" cy="1574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6299" extrusionOk="0">
                    <a:moveTo>
                      <a:pt x="2114" y="1227"/>
                    </a:moveTo>
                    <a:cubicBezTo>
                      <a:pt x="2140" y="1412"/>
                      <a:pt x="2167" y="1623"/>
                      <a:pt x="2219" y="1887"/>
                    </a:cubicBezTo>
                    <a:cubicBezTo>
                      <a:pt x="2272" y="2336"/>
                      <a:pt x="2351" y="3578"/>
                      <a:pt x="2114" y="4212"/>
                    </a:cubicBezTo>
                    <a:lnTo>
                      <a:pt x="2087" y="4212"/>
                    </a:lnTo>
                    <a:cubicBezTo>
                      <a:pt x="1902" y="4978"/>
                      <a:pt x="1929" y="5136"/>
                      <a:pt x="1427" y="5559"/>
                    </a:cubicBezTo>
                    <a:lnTo>
                      <a:pt x="1374" y="5585"/>
                    </a:lnTo>
                    <a:lnTo>
                      <a:pt x="1295" y="5611"/>
                    </a:lnTo>
                    <a:lnTo>
                      <a:pt x="1242" y="5585"/>
                    </a:lnTo>
                    <a:cubicBezTo>
                      <a:pt x="1163" y="5559"/>
                      <a:pt x="1110" y="5532"/>
                      <a:pt x="1057" y="5506"/>
                    </a:cubicBezTo>
                    <a:cubicBezTo>
                      <a:pt x="978" y="5347"/>
                      <a:pt x="925" y="5189"/>
                      <a:pt x="951" y="5030"/>
                    </a:cubicBezTo>
                    <a:cubicBezTo>
                      <a:pt x="899" y="4476"/>
                      <a:pt x="1031" y="4185"/>
                      <a:pt x="1216" y="3551"/>
                    </a:cubicBezTo>
                    <a:cubicBezTo>
                      <a:pt x="1480" y="2759"/>
                      <a:pt x="1770" y="1993"/>
                      <a:pt x="2114" y="1227"/>
                    </a:cubicBezTo>
                    <a:close/>
                    <a:moveTo>
                      <a:pt x="2277" y="1"/>
                    </a:moveTo>
                    <a:cubicBezTo>
                      <a:pt x="2215" y="1"/>
                      <a:pt x="2151" y="19"/>
                      <a:pt x="2114" y="38"/>
                    </a:cubicBezTo>
                    <a:cubicBezTo>
                      <a:pt x="1982" y="38"/>
                      <a:pt x="1850" y="91"/>
                      <a:pt x="1770" y="223"/>
                    </a:cubicBezTo>
                    <a:cubicBezTo>
                      <a:pt x="1057" y="1729"/>
                      <a:pt x="1" y="3921"/>
                      <a:pt x="212" y="5268"/>
                    </a:cubicBezTo>
                    <a:cubicBezTo>
                      <a:pt x="238" y="5849"/>
                      <a:pt x="714" y="6298"/>
                      <a:pt x="1295" y="6298"/>
                    </a:cubicBezTo>
                    <a:cubicBezTo>
                      <a:pt x="1929" y="6272"/>
                      <a:pt x="2351" y="5717"/>
                      <a:pt x="2589" y="5189"/>
                    </a:cubicBezTo>
                    <a:cubicBezTo>
                      <a:pt x="3012" y="4027"/>
                      <a:pt x="3144" y="2785"/>
                      <a:pt x="2959" y="1570"/>
                    </a:cubicBezTo>
                    <a:lnTo>
                      <a:pt x="2933" y="1570"/>
                    </a:lnTo>
                    <a:cubicBezTo>
                      <a:pt x="2906" y="1147"/>
                      <a:pt x="2800" y="725"/>
                      <a:pt x="2668" y="302"/>
                    </a:cubicBezTo>
                    <a:cubicBezTo>
                      <a:pt x="2642" y="144"/>
                      <a:pt x="2510" y="38"/>
                      <a:pt x="2351" y="12"/>
                    </a:cubicBezTo>
                    <a:cubicBezTo>
                      <a:pt x="2328" y="4"/>
                      <a:pt x="2303" y="1"/>
                      <a:pt x="2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4"/>
              <p:cNvSpPr/>
              <p:nvPr/>
            </p:nvSpPr>
            <p:spPr>
              <a:xfrm>
                <a:off x="2368550" y="2563788"/>
                <a:ext cx="73325" cy="138000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5520" extrusionOk="0">
                    <a:moveTo>
                      <a:pt x="2113" y="1589"/>
                    </a:moveTo>
                    <a:lnTo>
                      <a:pt x="2113" y="1589"/>
                    </a:lnTo>
                    <a:cubicBezTo>
                      <a:pt x="2060" y="1986"/>
                      <a:pt x="1902" y="2620"/>
                      <a:pt x="1823" y="3016"/>
                    </a:cubicBezTo>
                    <a:cubicBezTo>
                      <a:pt x="1667" y="4031"/>
                      <a:pt x="1177" y="4892"/>
                      <a:pt x="860" y="4892"/>
                    </a:cubicBezTo>
                    <a:cubicBezTo>
                      <a:pt x="855" y="4892"/>
                      <a:pt x="850" y="4892"/>
                      <a:pt x="845" y="4891"/>
                    </a:cubicBezTo>
                    <a:lnTo>
                      <a:pt x="845" y="4865"/>
                    </a:lnTo>
                    <a:lnTo>
                      <a:pt x="819" y="4865"/>
                    </a:lnTo>
                    <a:lnTo>
                      <a:pt x="766" y="4838"/>
                    </a:lnTo>
                    <a:cubicBezTo>
                      <a:pt x="687" y="4733"/>
                      <a:pt x="845" y="3993"/>
                      <a:pt x="1030" y="3465"/>
                    </a:cubicBezTo>
                    <a:cubicBezTo>
                      <a:pt x="1347" y="2831"/>
                      <a:pt x="1717" y="2197"/>
                      <a:pt x="2113" y="1589"/>
                    </a:cubicBezTo>
                    <a:close/>
                    <a:moveTo>
                      <a:pt x="2529" y="0"/>
                    </a:moveTo>
                    <a:cubicBezTo>
                      <a:pt x="2410" y="0"/>
                      <a:pt x="2292" y="54"/>
                      <a:pt x="2219" y="163"/>
                    </a:cubicBezTo>
                    <a:cubicBezTo>
                      <a:pt x="2192" y="216"/>
                      <a:pt x="2166" y="295"/>
                      <a:pt x="2166" y="348"/>
                    </a:cubicBezTo>
                    <a:cubicBezTo>
                      <a:pt x="2087" y="374"/>
                      <a:pt x="2008" y="427"/>
                      <a:pt x="1955" y="506"/>
                    </a:cubicBezTo>
                    <a:cubicBezTo>
                      <a:pt x="1189" y="1748"/>
                      <a:pt x="238" y="2963"/>
                      <a:pt x="53" y="4442"/>
                    </a:cubicBezTo>
                    <a:cubicBezTo>
                      <a:pt x="0" y="4680"/>
                      <a:pt x="27" y="4970"/>
                      <a:pt x="159" y="5182"/>
                    </a:cubicBezTo>
                    <a:cubicBezTo>
                      <a:pt x="338" y="5406"/>
                      <a:pt x="601" y="5520"/>
                      <a:pt x="867" y="5520"/>
                    </a:cubicBezTo>
                    <a:cubicBezTo>
                      <a:pt x="1073" y="5520"/>
                      <a:pt x="1280" y="5452"/>
                      <a:pt x="1453" y="5314"/>
                    </a:cubicBezTo>
                    <a:cubicBezTo>
                      <a:pt x="2562" y="4389"/>
                      <a:pt x="2483" y="2778"/>
                      <a:pt x="2879" y="1510"/>
                    </a:cubicBezTo>
                    <a:cubicBezTo>
                      <a:pt x="2932" y="1061"/>
                      <a:pt x="2932" y="639"/>
                      <a:pt x="2879" y="216"/>
                    </a:cubicBezTo>
                    <a:cubicBezTo>
                      <a:pt x="2808" y="73"/>
                      <a:pt x="2668" y="0"/>
                      <a:pt x="25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4"/>
              <p:cNvSpPr/>
              <p:nvPr/>
            </p:nvSpPr>
            <p:spPr>
              <a:xfrm>
                <a:off x="2698800" y="2534338"/>
                <a:ext cx="77950" cy="134300"/>
              </a:xfrm>
              <a:custGeom>
                <a:avLst/>
                <a:gdLst/>
                <a:ahLst/>
                <a:cxnLst/>
                <a:rect l="l" t="t" r="r" b="b"/>
                <a:pathLst>
                  <a:path w="3118" h="5372" extrusionOk="0">
                    <a:moveTo>
                      <a:pt x="2031" y="3666"/>
                    </a:moveTo>
                    <a:lnTo>
                      <a:pt x="2031" y="3666"/>
                    </a:lnTo>
                    <a:cubicBezTo>
                      <a:pt x="2008" y="3667"/>
                      <a:pt x="2008" y="3693"/>
                      <a:pt x="2008" y="3718"/>
                    </a:cubicBezTo>
                    <a:cubicBezTo>
                      <a:pt x="2016" y="3701"/>
                      <a:pt x="2024" y="3683"/>
                      <a:pt x="2031" y="3666"/>
                    </a:cubicBezTo>
                    <a:close/>
                    <a:moveTo>
                      <a:pt x="2140" y="892"/>
                    </a:moveTo>
                    <a:cubicBezTo>
                      <a:pt x="2298" y="1341"/>
                      <a:pt x="2457" y="1843"/>
                      <a:pt x="2483" y="1896"/>
                    </a:cubicBezTo>
                    <a:cubicBezTo>
                      <a:pt x="2432" y="2511"/>
                      <a:pt x="2281" y="3101"/>
                      <a:pt x="2031" y="3666"/>
                    </a:cubicBezTo>
                    <a:lnTo>
                      <a:pt x="2031" y="3666"/>
                    </a:lnTo>
                    <a:cubicBezTo>
                      <a:pt x="2032" y="3666"/>
                      <a:pt x="2033" y="3666"/>
                      <a:pt x="2034" y="3666"/>
                    </a:cubicBezTo>
                    <a:cubicBezTo>
                      <a:pt x="1823" y="4141"/>
                      <a:pt x="1638" y="4590"/>
                      <a:pt x="1294" y="4749"/>
                    </a:cubicBezTo>
                    <a:cubicBezTo>
                      <a:pt x="1217" y="4778"/>
                      <a:pt x="1139" y="4789"/>
                      <a:pt x="1069" y="4789"/>
                    </a:cubicBezTo>
                    <a:cubicBezTo>
                      <a:pt x="949" y="4789"/>
                      <a:pt x="852" y="4756"/>
                      <a:pt x="819" y="4722"/>
                    </a:cubicBezTo>
                    <a:cubicBezTo>
                      <a:pt x="634" y="4247"/>
                      <a:pt x="661" y="4167"/>
                      <a:pt x="819" y="3560"/>
                    </a:cubicBezTo>
                    <a:cubicBezTo>
                      <a:pt x="1162" y="2609"/>
                      <a:pt x="1611" y="1711"/>
                      <a:pt x="2140" y="892"/>
                    </a:cubicBezTo>
                    <a:close/>
                    <a:moveTo>
                      <a:pt x="2313" y="1"/>
                    </a:moveTo>
                    <a:cubicBezTo>
                      <a:pt x="2252" y="1"/>
                      <a:pt x="2192" y="16"/>
                      <a:pt x="2140" y="47"/>
                    </a:cubicBezTo>
                    <a:cubicBezTo>
                      <a:pt x="2117" y="42"/>
                      <a:pt x="2094" y="40"/>
                      <a:pt x="2072" y="40"/>
                    </a:cubicBezTo>
                    <a:cubicBezTo>
                      <a:pt x="1964" y="40"/>
                      <a:pt x="1862" y="91"/>
                      <a:pt x="1796" y="179"/>
                    </a:cubicBezTo>
                    <a:cubicBezTo>
                      <a:pt x="1083" y="1473"/>
                      <a:pt x="0" y="2900"/>
                      <a:pt x="53" y="4405"/>
                    </a:cubicBezTo>
                    <a:cubicBezTo>
                      <a:pt x="106" y="4696"/>
                      <a:pt x="238" y="4960"/>
                      <a:pt x="423" y="5171"/>
                    </a:cubicBezTo>
                    <a:cubicBezTo>
                      <a:pt x="616" y="5305"/>
                      <a:pt x="843" y="5372"/>
                      <a:pt x="1074" y="5372"/>
                    </a:cubicBezTo>
                    <a:cubicBezTo>
                      <a:pt x="1255" y="5372"/>
                      <a:pt x="1438" y="5331"/>
                      <a:pt x="1611" y="5250"/>
                    </a:cubicBezTo>
                    <a:cubicBezTo>
                      <a:pt x="2298" y="4881"/>
                      <a:pt x="2430" y="4194"/>
                      <a:pt x="2694" y="3666"/>
                    </a:cubicBezTo>
                    <a:cubicBezTo>
                      <a:pt x="2906" y="3111"/>
                      <a:pt x="3038" y="2530"/>
                      <a:pt x="3117" y="1949"/>
                    </a:cubicBezTo>
                    <a:cubicBezTo>
                      <a:pt x="3064" y="1711"/>
                      <a:pt x="3011" y="1473"/>
                      <a:pt x="2932" y="1235"/>
                    </a:cubicBezTo>
                    <a:lnTo>
                      <a:pt x="2906" y="1235"/>
                    </a:lnTo>
                    <a:cubicBezTo>
                      <a:pt x="2826" y="866"/>
                      <a:pt x="2694" y="469"/>
                      <a:pt x="2562" y="100"/>
                    </a:cubicBezTo>
                    <a:cubicBezTo>
                      <a:pt x="2498" y="36"/>
                      <a:pt x="2405" y="1"/>
                      <a:pt x="2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" name="Google Shape;368;p14"/>
            <p:cNvSpPr/>
            <p:nvPr/>
          </p:nvSpPr>
          <p:spPr>
            <a:xfrm flipH="1">
              <a:off x="5024281" y="2599323"/>
              <a:ext cx="53912" cy="108012"/>
            </a:xfrm>
            <a:custGeom>
              <a:avLst/>
              <a:gdLst/>
              <a:ahLst/>
              <a:cxnLst/>
              <a:rect l="l" t="t" r="r" b="b"/>
              <a:pathLst>
                <a:path w="3144" h="6299" extrusionOk="0">
                  <a:moveTo>
                    <a:pt x="2114" y="1227"/>
                  </a:moveTo>
                  <a:cubicBezTo>
                    <a:pt x="2140" y="1412"/>
                    <a:pt x="2167" y="1623"/>
                    <a:pt x="2219" y="1887"/>
                  </a:cubicBezTo>
                  <a:cubicBezTo>
                    <a:pt x="2272" y="2336"/>
                    <a:pt x="2351" y="3578"/>
                    <a:pt x="2114" y="4212"/>
                  </a:cubicBezTo>
                  <a:lnTo>
                    <a:pt x="2087" y="4212"/>
                  </a:lnTo>
                  <a:cubicBezTo>
                    <a:pt x="1902" y="4978"/>
                    <a:pt x="1929" y="5136"/>
                    <a:pt x="1427" y="5559"/>
                  </a:cubicBezTo>
                  <a:lnTo>
                    <a:pt x="1374" y="5585"/>
                  </a:lnTo>
                  <a:lnTo>
                    <a:pt x="1295" y="5611"/>
                  </a:lnTo>
                  <a:lnTo>
                    <a:pt x="1242" y="5585"/>
                  </a:lnTo>
                  <a:cubicBezTo>
                    <a:pt x="1163" y="5559"/>
                    <a:pt x="1110" y="5532"/>
                    <a:pt x="1057" y="5506"/>
                  </a:cubicBezTo>
                  <a:cubicBezTo>
                    <a:pt x="978" y="5347"/>
                    <a:pt x="925" y="5189"/>
                    <a:pt x="951" y="5030"/>
                  </a:cubicBezTo>
                  <a:cubicBezTo>
                    <a:pt x="899" y="4476"/>
                    <a:pt x="1031" y="4185"/>
                    <a:pt x="1216" y="3551"/>
                  </a:cubicBezTo>
                  <a:cubicBezTo>
                    <a:pt x="1480" y="2759"/>
                    <a:pt x="1770" y="1993"/>
                    <a:pt x="2114" y="1227"/>
                  </a:cubicBezTo>
                  <a:close/>
                  <a:moveTo>
                    <a:pt x="2277" y="1"/>
                  </a:moveTo>
                  <a:cubicBezTo>
                    <a:pt x="2215" y="1"/>
                    <a:pt x="2151" y="19"/>
                    <a:pt x="2114" y="38"/>
                  </a:cubicBezTo>
                  <a:cubicBezTo>
                    <a:pt x="1982" y="38"/>
                    <a:pt x="1850" y="91"/>
                    <a:pt x="1770" y="223"/>
                  </a:cubicBezTo>
                  <a:cubicBezTo>
                    <a:pt x="1057" y="1729"/>
                    <a:pt x="1" y="3921"/>
                    <a:pt x="212" y="5268"/>
                  </a:cubicBezTo>
                  <a:cubicBezTo>
                    <a:pt x="238" y="5849"/>
                    <a:pt x="714" y="6298"/>
                    <a:pt x="1295" y="6298"/>
                  </a:cubicBezTo>
                  <a:cubicBezTo>
                    <a:pt x="1929" y="6272"/>
                    <a:pt x="2351" y="5717"/>
                    <a:pt x="2589" y="5189"/>
                  </a:cubicBezTo>
                  <a:cubicBezTo>
                    <a:pt x="3012" y="4027"/>
                    <a:pt x="3144" y="2785"/>
                    <a:pt x="2959" y="1570"/>
                  </a:cubicBezTo>
                  <a:lnTo>
                    <a:pt x="2933" y="1570"/>
                  </a:lnTo>
                  <a:cubicBezTo>
                    <a:pt x="2906" y="1147"/>
                    <a:pt x="2800" y="725"/>
                    <a:pt x="2668" y="302"/>
                  </a:cubicBezTo>
                  <a:cubicBezTo>
                    <a:pt x="2642" y="144"/>
                    <a:pt x="2510" y="38"/>
                    <a:pt x="2351" y="12"/>
                  </a:cubicBezTo>
                  <a:cubicBezTo>
                    <a:pt x="2328" y="4"/>
                    <a:pt x="2303" y="1"/>
                    <a:pt x="2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 flipH="1">
              <a:off x="5438873" y="2593951"/>
              <a:ext cx="53466" cy="92116"/>
            </a:xfrm>
            <a:custGeom>
              <a:avLst/>
              <a:gdLst/>
              <a:ahLst/>
              <a:cxnLst/>
              <a:rect l="l" t="t" r="r" b="b"/>
              <a:pathLst>
                <a:path w="3118" h="5372" extrusionOk="0">
                  <a:moveTo>
                    <a:pt x="2031" y="3666"/>
                  </a:moveTo>
                  <a:lnTo>
                    <a:pt x="2031" y="3666"/>
                  </a:lnTo>
                  <a:cubicBezTo>
                    <a:pt x="2008" y="3667"/>
                    <a:pt x="2008" y="3693"/>
                    <a:pt x="2008" y="3718"/>
                  </a:cubicBezTo>
                  <a:cubicBezTo>
                    <a:pt x="2016" y="3701"/>
                    <a:pt x="2024" y="3683"/>
                    <a:pt x="2031" y="3666"/>
                  </a:cubicBezTo>
                  <a:close/>
                  <a:moveTo>
                    <a:pt x="2140" y="892"/>
                  </a:moveTo>
                  <a:cubicBezTo>
                    <a:pt x="2298" y="1341"/>
                    <a:pt x="2457" y="1843"/>
                    <a:pt x="2483" y="1896"/>
                  </a:cubicBezTo>
                  <a:cubicBezTo>
                    <a:pt x="2432" y="2511"/>
                    <a:pt x="2281" y="3101"/>
                    <a:pt x="2031" y="3666"/>
                  </a:cubicBezTo>
                  <a:lnTo>
                    <a:pt x="2031" y="3666"/>
                  </a:lnTo>
                  <a:cubicBezTo>
                    <a:pt x="2032" y="3666"/>
                    <a:pt x="2033" y="3666"/>
                    <a:pt x="2034" y="3666"/>
                  </a:cubicBezTo>
                  <a:cubicBezTo>
                    <a:pt x="1823" y="4141"/>
                    <a:pt x="1638" y="4590"/>
                    <a:pt x="1294" y="4749"/>
                  </a:cubicBezTo>
                  <a:cubicBezTo>
                    <a:pt x="1217" y="4778"/>
                    <a:pt x="1139" y="4789"/>
                    <a:pt x="1069" y="4789"/>
                  </a:cubicBezTo>
                  <a:cubicBezTo>
                    <a:pt x="949" y="4789"/>
                    <a:pt x="852" y="4756"/>
                    <a:pt x="819" y="4722"/>
                  </a:cubicBezTo>
                  <a:cubicBezTo>
                    <a:pt x="634" y="4247"/>
                    <a:pt x="661" y="4167"/>
                    <a:pt x="819" y="3560"/>
                  </a:cubicBezTo>
                  <a:cubicBezTo>
                    <a:pt x="1162" y="2609"/>
                    <a:pt x="1611" y="1711"/>
                    <a:pt x="2140" y="892"/>
                  </a:cubicBezTo>
                  <a:close/>
                  <a:moveTo>
                    <a:pt x="2313" y="1"/>
                  </a:moveTo>
                  <a:cubicBezTo>
                    <a:pt x="2252" y="1"/>
                    <a:pt x="2192" y="16"/>
                    <a:pt x="2140" y="47"/>
                  </a:cubicBezTo>
                  <a:cubicBezTo>
                    <a:pt x="2117" y="42"/>
                    <a:pt x="2094" y="40"/>
                    <a:pt x="2072" y="40"/>
                  </a:cubicBezTo>
                  <a:cubicBezTo>
                    <a:pt x="1964" y="40"/>
                    <a:pt x="1862" y="91"/>
                    <a:pt x="1796" y="179"/>
                  </a:cubicBezTo>
                  <a:cubicBezTo>
                    <a:pt x="1083" y="1473"/>
                    <a:pt x="0" y="2900"/>
                    <a:pt x="53" y="4405"/>
                  </a:cubicBezTo>
                  <a:cubicBezTo>
                    <a:pt x="106" y="4696"/>
                    <a:pt x="238" y="4960"/>
                    <a:pt x="423" y="5171"/>
                  </a:cubicBezTo>
                  <a:cubicBezTo>
                    <a:pt x="616" y="5305"/>
                    <a:pt x="843" y="5372"/>
                    <a:pt x="1074" y="5372"/>
                  </a:cubicBezTo>
                  <a:cubicBezTo>
                    <a:pt x="1255" y="5372"/>
                    <a:pt x="1438" y="5331"/>
                    <a:pt x="1611" y="5250"/>
                  </a:cubicBezTo>
                  <a:cubicBezTo>
                    <a:pt x="2298" y="4881"/>
                    <a:pt x="2430" y="4194"/>
                    <a:pt x="2694" y="3666"/>
                  </a:cubicBezTo>
                  <a:cubicBezTo>
                    <a:pt x="2906" y="3111"/>
                    <a:pt x="3038" y="2530"/>
                    <a:pt x="3117" y="1949"/>
                  </a:cubicBezTo>
                  <a:cubicBezTo>
                    <a:pt x="3064" y="1711"/>
                    <a:pt x="3011" y="1473"/>
                    <a:pt x="2932" y="1235"/>
                  </a:cubicBezTo>
                  <a:lnTo>
                    <a:pt x="2906" y="1235"/>
                  </a:lnTo>
                  <a:cubicBezTo>
                    <a:pt x="2826" y="866"/>
                    <a:pt x="2694" y="469"/>
                    <a:pt x="2562" y="100"/>
                  </a:cubicBezTo>
                  <a:cubicBezTo>
                    <a:pt x="2498" y="36"/>
                    <a:pt x="2405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14"/>
          <p:cNvSpPr/>
          <p:nvPr/>
        </p:nvSpPr>
        <p:spPr>
          <a:xfrm flipH="1">
            <a:off x="7850875" y="1876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18703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15"/>
          <p:cNvSpPr/>
          <p:nvPr/>
        </p:nvSpPr>
        <p:spPr>
          <a:xfrm rot="10800000">
            <a:off x="-9698" y="4485291"/>
            <a:ext cx="9175248" cy="661662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5"/>
          <p:cNvSpPr/>
          <p:nvPr/>
        </p:nvSpPr>
        <p:spPr>
          <a:xfrm rot="10800000">
            <a:off x="-12908" y="4641335"/>
            <a:ext cx="9189558" cy="524340"/>
          </a:xfrm>
          <a:prstGeom prst="flowChartDocumen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5"/>
          <p:cNvSpPr/>
          <p:nvPr/>
        </p:nvSpPr>
        <p:spPr>
          <a:xfrm>
            <a:off x="8476325" y="9494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5"/>
          <p:cNvSpPr/>
          <p:nvPr/>
        </p:nvSpPr>
        <p:spPr>
          <a:xfrm>
            <a:off x="-648625" y="1528738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404559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16"/>
          <p:cNvSpPr/>
          <p:nvPr/>
        </p:nvSpPr>
        <p:spPr>
          <a:xfrm>
            <a:off x="8476325" y="9494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6"/>
          <p:cNvSpPr/>
          <p:nvPr/>
        </p:nvSpPr>
        <p:spPr>
          <a:xfrm>
            <a:off x="-648625" y="1528738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6"/>
          <p:cNvSpPr/>
          <p:nvPr/>
        </p:nvSpPr>
        <p:spPr>
          <a:xfrm>
            <a:off x="0" y="3678098"/>
            <a:ext cx="9144068" cy="932063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6"/>
          <p:cNvSpPr/>
          <p:nvPr/>
        </p:nvSpPr>
        <p:spPr>
          <a:xfrm>
            <a:off x="0" y="3909301"/>
            <a:ext cx="9144068" cy="1234185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6"/>
          <p:cNvSpPr/>
          <p:nvPr/>
        </p:nvSpPr>
        <p:spPr>
          <a:xfrm rot="1345916">
            <a:off x="4132037" y="4687611"/>
            <a:ext cx="469438" cy="160011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4" name="Google Shape;384;p16"/>
          <p:cNvGrpSpPr/>
          <p:nvPr/>
        </p:nvGrpSpPr>
        <p:grpSpPr>
          <a:xfrm>
            <a:off x="1568250" y="4231013"/>
            <a:ext cx="2425425" cy="1203375"/>
            <a:chOff x="3587925" y="4231013"/>
            <a:chExt cx="2425425" cy="1203375"/>
          </a:xfrm>
        </p:grpSpPr>
        <p:sp>
          <p:nvSpPr>
            <p:cNvPr id="385" name="Google Shape;385;p16"/>
            <p:cNvSpPr/>
            <p:nvPr/>
          </p:nvSpPr>
          <p:spPr>
            <a:xfrm>
              <a:off x="3587925" y="4231013"/>
              <a:ext cx="2425425" cy="1203375"/>
            </a:xfrm>
            <a:custGeom>
              <a:avLst/>
              <a:gdLst/>
              <a:ahLst/>
              <a:cxnLst/>
              <a:rect l="l" t="t" r="r" b="b"/>
              <a:pathLst>
                <a:path w="97017" h="48135" extrusionOk="0">
                  <a:moveTo>
                    <a:pt x="52814" y="1"/>
                  </a:moveTo>
                  <a:cubicBezTo>
                    <a:pt x="49616" y="1"/>
                    <a:pt x="46743" y="621"/>
                    <a:pt x="43274" y="1109"/>
                  </a:cubicBezTo>
                  <a:cubicBezTo>
                    <a:pt x="41667" y="1487"/>
                    <a:pt x="40085" y="2078"/>
                    <a:pt x="38453" y="2409"/>
                  </a:cubicBezTo>
                  <a:cubicBezTo>
                    <a:pt x="37249" y="2716"/>
                    <a:pt x="36751" y="2598"/>
                    <a:pt x="35381" y="2952"/>
                  </a:cubicBezTo>
                  <a:cubicBezTo>
                    <a:pt x="34602" y="3118"/>
                    <a:pt x="33987" y="3118"/>
                    <a:pt x="32828" y="3213"/>
                  </a:cubicBezTo>
                  <a:cubicBezTo>
                    <a:pt x="31316" y="3472"/>
                    <a:pt x="30726" y="3544"/>
                    <a:pt x="29355" y="3780"/>
                  </a:cubicBezTo>
                  <a:cubicBezTo>
                    <a:pt x="28835" y="3827"/>
                    <a:pt x="25999" y="4158"/>
                    <a:pt x="25455" y="4228"/>
                  </a:cubicBezTo>
                  <a:cubicBezTo>
                    <a:pt x="23210" y="4253"/>
                    <a:pt x="20964" y="4228"/>
                    <a:pt x="18743" y="4559"/>
                  </a:cubicBezTo>
                  <a:cubicBezTo>
                    <a:pt x="16735" y="4748"/>
                    <a:pt x="14725" y="4962"/>
                    <a:pt x="12765" y="5410"/>
                  </a:cubicBezTo>
                  <a:cubicBezTo>
                    <a:pt x="10944" y="5860"/>
                    <a:pt x="9172" y="6497"/>
                    <a:pt x="7352" y="6922"/>
                  </a:cubicBezTo>
                  <a:cubicBezTo>
                    <a:pt x="6809" y="7089"/>
                    <a:pt x="6242" y="7136"/>
                    <a:pt x="5697" y="7278"/>
                  </a:cubicBezTo>
                  <a:cubicBezTo>
                    <a:pt x="4682" y="7703"/>
                    <a:pt x="4351" y="7703"/>
                    <a:pt x="3523" y="8176"/>
                  </a:cubicBezTo>
                  <a:cubicBezTo>
                    <a:pt x="2341" y="9097"/>
                    <a:pt x="1279" y="10256"/>
                    <a:pt x="687" y="11626"/>
                  </a:cubicBezTo>
                  <a:cubicBezTo>
                    <a:pt x="1" y="12736"/>
                    <a:pt x="72" y="14084"/>
                    <a:pt x="475" y="15289"/>
                  </a:cubicBezTo>
                  <a:cubicBezTo>
                    <a:pt x="759" y="16117"/>
                    <a:pt x="971" y="17015"/>
                    <a:pt x="1515" y="17771"/>
                  </a:cubicBezTo>
                  <a:cubicBezTo>
                    <a:pt x="2933" y="19662"/>
                    <a:pt x="4824" y="21150"/>
                    <a:pt x="6737" y="22520"/>
                  </a:cubicBezTo>
                  <a:cubicBezTo>
                    <a:pt x="8817" y="24247"/>
                    <a:pt x="12103" y="26160"/>
                    <a:pt x="15103" y="27413"/>
                  </a:cubicBezTo>
                  <a:cubicBezTo>
                    <a:pt x="18554" y="28926"/>
                    <a:pt x="22335" y="29327"/>
                    <a:pt x="26022" y="29919"/>
                  </a:cubicBezTo>
                  <a:cubicBezTo>
                    <a:pt x="26850" y="30060"/>
                    <a:pt x="27701" y="30083"/>
                    <a:pt x="28504" y="30367"/>
                  </a:cubicBezTo>
                  <a:cubicBezTo>
                    <a:pt x="28480" y="30367"/>
                    <a:pt x="28480" y="30391"/>
                    <a:pt x="28480" y="30391"/>
                  </a:cubicBezTo>
                  <a:cubicBezTo>
                    <a:pt x="28457" y="30461"/>
                    <a:pt x="28432" y="30508"/>
                    <a:pt x="28410" y="30556"/>
                  </a:cubicBezTo>
                  <a:cubicBezTo>
                    <a:pt x="27984" y="31147"/>
                    <a:pt x="27275" y="31715"/>
                    <a:pt x="26400" y="31926"/>
                  </a:cubicBezTo>
                  <a:cubicBezTo>
                    <a:pt x="24770" y="32376"/>
                    <a:pt x="23116" y="32824"/>
                    <a:pt x="21532" y="33464"/>
                  </a:cubicBezTo>
                  <a:cubicBezTo>
                    <a:pt x="20044" y="33959"/>
                    <a:pt x="18506" y="34432"/>
                    <a:pt x="17019" y="34976"/>
                  </a:cubicBezTo>
                  <a:cubicBezTo>
                    <a:pt x="15506" y="35638"/>
                    <a:pt x="14347" y="36110"/>
                    <a:pt x="12623" y="36678"/>
                  </a:cubicBezTo>
                  <a:cubicBezTo>
                    <a:pt x="12056" y="36842"/>
                    <a:pt x="11536" y="37103"/>
                    <a:pt x="10968" y="37220"/>
                  </a:cubicBezTo>
                  <a:cubicBezTo>
                    <a:pt x="10566" y="37315"/>
                    <a:pt x="10188" y="37481"/>
                    <a:pt x="9809" y="37670"/>
                  </a:cubicBezTo>
                  <a:cubicBezTo>
                    <a:pt x="9715" y="37718"/>
                    <a:pt x="9692" y="37765"/>
                    <a:pt x="9620" y="37835"/>
                  </a:cubicBezTo>
                  <a:cubicBezTo>
                    <a:pt x="9030" y="38780"/>
                    <a:pt x="10354" y="39253"/>
                    <a:pt x="10660" y="39561"/>
                  </a:cubicBezTo>
                  <a:cubicBezTo>
                    <a:pt x="11725" y="40554"/>
                    <a:pt x="13095" y="41522"/>
                    <a:pt x="14324" y="42467"/>
                  </a:cubicBezTo>
                  <a:cubicBezTo>
                    <a:pt x="15601" y="43223"/>
                    <a:pt x="15954" y="43579"/>
                    <a:pt x="17066" y="44499"/>
                  </a:cubicBezTo>
                  <a:cubicBezTo>
                    <a:pt x="17797" y="45138"/>
                    <a:pt x="18601" y="45681"/>
                    <a:pt x="19429" y="46154"/>
                  </a:cubicBezTo>
                  <a:cubicBezTo>
                    <a:pt x="19972" y="46462"/>
                    <a:pt x="20586" y="46651"/>
                    <a:pt x="21106" y="47005"/>
                  </a:cubicBezTo>
                  <a:cubicBezTo>
                    <a:pt x="21815" y="47407"/>
                    <a:pt x="21815" y="47502"/>
                    <a:pt x="22643" y="47927"/>
                  </a:cubicBezTo>
                  <a:cubicBezTo>
                    <a:pt x="22863" y="48045"/>
                    <a:pt x="23111" y="48135"/>
                    <a:pt x="23353" y="48135"/>
                  </a:cubicBezTo>
                  <a:cubicBezTo>
                    <a:pt x="23499" y="48135"/>
                    <a:pt x="23643" y="48102"/>
                    <a:pt x="23778" y="48022"/>
                  </a:cubicBezTo>
                  <a:cubicBezTo>
                    <a:pt x="24487" y="47572"/>
                    <a:pt x="25243" y="47265"/>
                    <a:pt x="25927" y="46815"/>
                  </a:cubicBezTo>
                  <a:cubicBezTo>
                    <a:pt x="26094" y="46721"/>
                    <a:pt x="26258" y="46626"/>
                    <a:pt x="26400" y="46556"/>
                  </a:cubicBezTo>
                  <a:cubicBezTo>
                    <a:pt x="28054" y="45800"/>
                    <a:pt x="29520" y="45138"/>
                    <a:pt x="31174" y="44452"/>
                  </a:cubicBezTo>
                  <a:cubicBezTo>
                    <a:pt x="31883" y="44121"/>
                    <a:pt x="32569" y="43720"/>
                    <a:pt x="33278" y="43390"/>
                  </a:cubicBezTo>
                  <a:lnTo>
                    <a:pt x="33278" y="43390"/>
                  </a:lnTo>
                  <a:cubicBezTo>
                    <a:pt x="33255" y="43403"/>
                    <a:pt x="33246" y="43409"/>
                    <a:pt x="33248" y="43409"/>
                  </a:cubicBezTo>
                  <a:cubicBezTo>
                    <a:pt x="33264" y="43409"/>
                    <a:pt x="33693" y="43200"/>
                    <a:pt x="33774" y="43200"/>
                  </a:cubicBezTo>
                  <a:cubicBezTo>
                    <a:pt x="34224" y="43081"/>
                    <a:pt x="35003" y="42703"/>
                    <a:pt x="35027" y="42703"/>
                  </a:cubicBezTo>
                  <a:cubicBezTo>
                    <a:pt x="36657" y="42113"/>
                    <a:pt x="38383" y="41782"/>
                    <a:pt x="40085" y="41499"/>
                  </a:cubicBezTo>
                  <a:cubicBezTo>
                    <a:pt x="41667" y="41215"/>
                    <a:pt x="43322" y="40907"/>
                    <a:pt x="44503" y="40765"/>
                  </a:cubicBezTo>
                  <a:cubicBezTo>
                    <a:pt x="49254" y="40364"/>
                    <a:pt x="54028" y="40175"/>
                    <a:pt x="58755" y="39725"/>
                  </a:cubicBezTo>
                  <a:cubicBezTo>
                    <a:pt x="62915" y="39489"/>
                    <a:pt x="67049" y="38899"/>
                    <a:pt x="71139" y="38096"/>
                  </a:cubicBezTo>
                  <a:cubicBezTo>
                    <a:pt x="72841" y="37740"/>
                    <a:pt x="74495" y="37173"/>
                    <a:pt x="76196" y="36772"/>
                  </a:cubicBezTo>
                  <a:cubicBezTo>
                    <a:pt x="77354" y="36441"/>
                    <a:pt x="78441" y="35850"/>
                    <a:pt x="79505" y="35307"/>
                  </a:cubicBezTo>
                  <a:cubicBezTo>
                    <a:pt x="84185" y="33155"/>
                    <a:pt x="88178" y="29847"/>
                    <a:pt x="91439" y="25924"/>
                  </a:cubicBezTo>
                  <a:cubicBezTo>
                    <a:pt x="92693" y="24411"/>
                    <a:pt x="93827" y="22709"/>
                    <a:pt x="94984" y="20654"/>
                  </a:cubicBezTo>
                  <a:cubicBezTo>
                    <a:pt x="95859" y="18739"/>
                    <a:pt x="96474" y="16684"/>
                    <a:pt x="96544" y="15077"/>
                  </a:cubicBezTo>
                  <a:cubicBezTo>
                    <a:pt x="96568" y="13162"/>
                    <a:pt x="96852" y="12831"/>
                    <a:pt x="96994" y="10987"/>
                  </a:cubicBezTo>
                  <a:cubicBezTo>
                    <a:pt x="97017" y="10278"/>
                    <a:pt x="96994" y="9547"/>
                    <a:pt x="96875" y="8838"/>
                  </a:cubicBezTo>
                  <a:cubicBezTo>
                    <a:pt x="96616" y="8057"/>
                    <a:pt x="96427" y="7231"/>
                    <a:pt x="96001" y="6522"/>
                  </a:cubicBezTo>
                  <a:cubicBezTo>
                    <a:pt x="94890" y="4773"/>
                    <a:pt x="93354" y="4370"/>
                    <a:pt x="91392" y="3449"/>
                  </a:cubicBezTo>
                  <a:cubicBezTo>
                    <a:pt x="90541" y="3094"/>
                    <a:pt x="89667" y="2787"/>
                    <a:pt x="88792" y="2504"/>
                  </a:cubicBezTo>
                  <a:cubicBezTo>
                    <a:pt x="87833" y="2317"/>
                    <a:pt x="86850" y="2222"/>
                    <a:pt x="85889" y="2150"/>
                  </a:cubicBezTo>
                  <a:lnTo>
                    <a:pt x="85889" y="2150"/>
                  </a:lnTo>
                  <a:cubicBezTo>
                    <a:pt x="85894" y="2151"/>
                    <a:pt x="85900" y="2152"/>
                    <a:pt x="85906" y="2153"/>
                  </a:cubicBezTo>
                  <a:lnTo>
                    <a:pt x="85906" y="2153"/>
                  </a:lnTo>
                  <a:cubicBezTo>
                    <a:pt x="85899" y="2152"/>
                    <a:pt x="85892" y="2151"/>
                    <a:pt x="85885" y="2150"/>
                  </a:cubicBezTo>
                  <a:lnTo>
                    <a:pt x="85885" y="2150"/>
                  </a:lnTo>
                  <a:cubicBezTo>
                    <a:pt x="85886" y="2150"/>
                    <a:pt x="85887" y="2150"/>
                    <a:pt x="85889" y="2150"/>
                  </a:cubicBezTo>
                  <a:lnTo>
                    <a:pt x="85889" y="2150"/>
                  </a:lnTo>
                  <a:cubicBezTo>
                    <a:pt x="85885" y="2150"/>
                    <a:pt x="85882" y="2150"/>
                    <a:pt x="85879" y="2149"/>
                  </a:cubicBezTo>
                  <a:lnTo>
                    <a:pt x="85879" y="2149"/>
                  </a:lnTo>
                  <a:cubicBezTo>
                    <a:pt x="85881" y="2150"/>
                    <a:pt x="85883" y="2150"/>
                    <a:pt x="85885" y="2150"/>
                  </a:cubicBezTo>
                  <a:lnTo>
                    <a:pt x="85885" y="2150"/>
                  </a:lnTo>
                  <a:cubicBezTo>
                    <a:pt x="85877" y="2150"/>
                    <a:pt x="85869" y="2149"/>
                    <a:pt x="85862" y="2148"/>
                  </a:cubicBezTo>
                  <a:cubicBezTo>
                    <a:pt x="85867" y="2148"/>
                    <a:pt x="85873" y="2149"/>
                    <a:pt x="85879" y="2149"/>
                  </a:cubicBezTo>
                  <a:lnTo>
                    <a:pt x="85879" y="2149"/>
                  </a:lnTo>
                  <a:cubicBezTo>
                    <a:pt x="84308" y="1935"/>
                    <a:pt x="83709" y="1903"/>
                    <a:pt x="81679" y="1653"/>
                  </a:cubicBezTo>
                  <a:cubicBezTo>
                    <a:pt x="80936" y="1601"/>
                    <a:pt x="80195" y="1587"/>
                    <a:pt x="79456" y="1587"/>
                  </a:cubicBezTo>
                  <a:cubicBezTo>
                    <a:pt x="78656" y="1587"/>
                    <a:pt x="77856" y="1603"/>
                    <a:pt x="77055" y="1603"/>
                  </a:cubicBezTo>
                  <a:cubicBezTo>
                    <a:pt x="76596" y="1603"/>
                    <a:pt x="76137" y="1598"/>
                    <a:pt x="75677" y="1581"/>
                  </a:cubicBezTo>
                  <a:cubicBezTo>
                    <a:pt x="73525" y="1464"/>
                    <a:pt x="72296" y="1275"/>
                    <a:pt x="70099" y="897"/>
                  </a:cubicBezTo>
                  <a:cubicBezTo>
                    <a:pt x="68681" y="730"/>
                    <a:pt x="67263" y="660"/>
                    <a:pt x="65845" y="541"/>
                  </a:cubicBezTo>
                  <a:cubicBezTo>
                    <a:pt x="64852" y="432"/>
                    <a:pt x="63861" y="280"/>
                    <a:pt x="62850" y="280"/>
                  </a:cubicBezTo>
                  <a:cubicBezTo>
                    <a:pt x="62777" y="280"/>
                    <a:pt x="62704" y="281"/>
                    <a:pt x="62631" y="282"/>
                  </a:cubicBezTo>
                  <a:cubicBezTo>
                    <a:pt x="61628" y="282"/>
                    <a:pt x="60627" y="222"/>
                    <a:pt x="59624" y="222"/>
                  </a:cubicBezTo>
                  <a:cubicBezTo>
                    <a:pt x="59374" y="222"/>
                    <a:pt x="59123" y="226"/>
                    <a:pt x="58872" y="235"/>
                  </a:cubicBezTo>
                  <a:cubicBezTo>
                    <a:pt x="58023" y="182"/>
                    <a:pt x="57173" y="105"/>
                    <a:pt x="56324" y="105"/>
                  </a:cubicBezTo>
                  <a:cubicBezTo>
                    <a:pt x="56015" y="105"/>
                    <a:pt x="55707" y="115"/>
                    <a:pt x="55399" y="141"/>
                  </a:cubicBezTo>
                  <a:cubicBezTo>
                    <a:pt x="54504" y="43"/>
                    <a:pt x="53648" y="1"/>
                    <a:pt x="52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16"/>
            <p:cNvGrpSpPr/>
            <p:nvPr/>
          </p:nvGrpSpPr>
          <p:grpSpPr>
            <a:xfrm>
              <a:off x="3703775" y="4288988"/>
              <a:ext cx="2210325" cy="1019075"/>
              <a:chOff x="3703775" y="4288988"/>
              <a:chExt cx="2210325" cy="1019075"/>
            </a:xfrm>
          </p:grpSpPr>
          <p:sp>
            <p:nvSpPr>
              <p:cNvPr id="387" name="Google Shape;387;p16"/>
              <p:cNvSpPr/>
              <p:nvPr/>
            </p:nvSpPr>
            <p:spPr>
              <a:xfrm>
                <a:off x="3803600" y="4400513"/>
                <a:ext cx="1939150" cy="617475"/>
              </a:xfrm>
              <a:custGeom>
                <a:avLst/>
                <a:gdLst/>
                <a:ahLst/>
                <a:cxnLst/>
                <a:rect l="l" t="t" r="r" b="b"/>
                <a:pathLst>
                  <a:path w="77566" h="24699" extrusionOk="0">
                    <a:moveTo>
                      <a:pt x="49394" y="1"/>
                    </a:moveTo>
                    <a:cubicBezTo>
                      <a:pt x="45401" y="167"/>
                      <a:pt x="41406" y="48"/>
                      <a:pt x="37413" y="356"/>
                    </a:cubicBezTo>
                    <a:cubicBezTo>
                      <a:pt x="30418" y="545"/>
                      <a:pt x="23067" y="829"/>
                      <a:pt x="16260" y="1608"/>
                    </a:cubicBezTo>
                    <a:cubicBezTo>
                      <a:pt x="14773" y="1844"/>
                      <a:pt x="13118" y="1938"/>
                      <a:pt x="11558" y="2341"/>
                    </a:cubicBezTo>
                    <a:cubicBezTo>
                      <a:pt x="10778" y="2506"/>
                      <a:pt x="10046" y="2884"/>
                      <a:pt x="9290" y="3145"/>
                    </a:cubicBezTo>
                    <a:cubicBezTo>
                      <a:pt x="8414" y="3428"/>
                      <a:pt x="7516" y="3665"/>
                      <a:pt x="6643" y="3971"/>
                    </a:cubicBezTo>
                    <a:cubicBezTo>
                      <a:pt x="4468" y="4799"/>
                      <a:pt x="2128" y="5294"/>
                      <a:pt x="568" y="7210"/>
                    </a:cubicBezTo>
                    <a:cubicBezTo>
                      <a:pt x="73" y="8060"/>
                      <a:pt x="1" y="9148"/>
                      <a:pt x="73" y="10116"/>
                    </a:cubicBezTo>
                    <a:cubicBezTo>
                      <a:pt x="237" y="10966"/>
                      <a:pt x="734" y="11723"/>
                      <a:pt x="1277" y="12384"/>
                    </a:cubicBezTo>
                    <a:cubicBezTo>
                      <a:pt x="2861" y="14300"/>
                      <a:pt x="5011" y="15623"/>
                      <a:pt x="7352" y="16474"/>
                    </a:cubicBezTo>
                    <a:cubicBezTo>
                      <a:pt x="8344" y="16922"/>
                      <a:pt x="9360" y="17253"/>
                      <a:pt x="10424" y="17514"/>
                    </a:cubicBezTo>
                    <a:cubicBezTo>
                      <a:pt x="12220" y="18056"/>
                      <a:pt x="14111" y="18412"/>
                      <a:pt x="15977" y="18648"/>
                    </a:cubicBezTo>
                    <a:cubicBezTo>
                      <a:pt x="16994" y="18743"/>
                      <a:pt x="17987" y="18885"/>
                      <a:pt x="19002" y="19049"/>
                    </a:cubicBezTo>
                    <a:cubicBezTo>
                      <a:pt x="19261" y="19071"/>
                      <a:pt x="19520" y="19171"/>
                      <a:pt x="19761" y="19171"/>
                    </a:cubicBezTo>
                    <a:cubicBezTo>
                      <a:pt x="19784" y="19171"/>
                      <a:pt x="19807" y="19170"/>
                      <a:pt x="19830" y="19168"/>
                    </a:cubicBezTo>
                    <a:cubicBezTo>
                      <a:pt x="19925" y="19121"/>
                      <a:pt x="19900" y="18979"/>
                      <a:pt x="19805" y="18954"/>
                    </a:cubicBezTo>
                    <a:cubicBezTo>
                      <a:pt x="18104" y="18648"/>
                      <a:pt x="16402" y="18459"/>
                      <a:pt x="14725" y="18245"/>
                    </a:cubicBezTo>
                    <a:cubicBezTo>
                      <a:pt x="13141" y="17986"/>
                      <a:pt x="11558" y="17631"/>
                      <a:pt x="10021" y="17158"/>
                    </a:cubicBezTo>
                    <a:cubicBezTo>
                      <a:pt x="8225" y="16686"/>
                      <a:pt x="6571" y="15929"/>
                      <a:pt x="4964" y="15103"/>
                    </a:cubicBezTo>
                    <a:cubicBezTo>
                      <a:pt x="3168" y="14063"/>
                      <a:pt x="1466" y="12621"/>
                      <a:pt x="568" y="10730"/>
                    </a:cubicBezTo>
                    <a:cubicBezTo>
                      <a:pt x="143" y="9668"/>
                      <a:pt x="309" y="8533"/>
                      <a:pt x="757" y="7446"/>
                    </a:cubicBezTo>
                    <a:cubicBezTo>
                      <a:pt x="1324" y="6665"/>
                      <a:pt x="2175" y="6123"/>
                      <a:pt x="3003" y="5650"/>
                    </a:cubicBezTo>
                    <a:cubicBezTo>
                      <a:pt x="4160" y="5177"/>
                      <a:pt x="5484" y="4705"/>
                      <a:pt x="6807" y="4232"/>
                    </a:cubicBezTo>
                    <a:cubicBezTo>
                      <a:pt x="7658" y="3924"/>
                      <a:pt x="8533" y="3712"/>
                      <a:pt x="9384" y="3428"/>
                    </a:cubicBezTo>
                    <a:cubicBezTo>
                      <a:pt x="10116" y="3167"/>
                      <a:pt x="10802" y="2814"/>
                      <a:pt x="11558" y="2647"/>
                    </a:cubicBezTo>
                    <a:cubicBezTo>
                      <a:pt x="13260" y="2199"/>
                      <a:pt x="14914" y="2128"/>
                      <a:pt x="16710" y="1844"/>
                    </a:cubicBezTo>
                    <a:cubicBezTo>
                      <a:pt x="23445" y="1112"/>
                      <a:pt x="30630" y="829"/>
                      <a:pt x="37555" y="640"/>
                    </a:cubicBezTo>
                    <a:cubicBezTo>
                      <a:pt x="40414" y="451"/>
                      <a:pt x="43297" y="403"/>
                      <a:pt x="46180" y="403"/>
                    </a:cubicBezTo>
                    <a:cubicBezTo>
                      <a:pt x="47224" y="403"/>
                      <a:pt x="48266" y="312"/>
                      <a:pt x="49296" y="312"/>
                    </a:cubicBezTo>
                    <a:cubicBezTo>
                      <a:pt x="49550" y="312"/>
                      <a:pt x="49804" y="318"/>
                      <a:pt x="50056" y="331"/>
                    </a:cubicBezTo>
                    <a:cubicBezTo>
                      <a:pt x="50427" y="369"/>
                      <a:pt x="50801" y="377"/>
                      <a:pt x="51176" y="377"/>
                    </a:cubicBezTo>
                    <a:cubicBezTo>
                      <a:pt x="51419" y="377"/>
                      <a:pt x="51662" y="374"/>
                      <a:pt x="51905" y="374"/>
                    </a:cubicBezTo>
                    <a:cubicBezTo>
                      <a:pt x="52220" y="374"/>
                      <a:pt x="52534" y="379"/>
                      <a:pt x="52845" y="403"/>
                    </a:cubicBezTo>
                    <a:cubicBezTo>
                      <a:pt x="54357" y="498"/>
                      <a:pt x="55847" y="734"/>
                      <a:pt x="57360" y="734"/>
                    </a:cubicBezTo>
                    <a:cubicBezTo>
                      <a:pt x="61236" y="970"/>
                      <a:pt x="64686" y="1301"/>
                      <a:pt x="68537" y="2294"/>
                    </a:cubicBezTo>
                    <a:cubicBezTo>
                      <a:pt x="70570" y="2742"/>
                      <a:pt x="72791" y="3404"/>
                      <a:pt x="74518" y="4279"/>
                    </a:cubicBezTo>
                    <a:cubicBezTo>
                      <a:pt x="75321" y="4869"/>
                      <a:pt x="76195" y="5272"/>
                      <a:pt x="76597" y="6028"/>
                    </a:cubicBezTo>
                    <a:cubicBezTo>
                      <a:pt x="76881" y="6476"/>
                      <a:pt x="76928" y="6949"/>
                      <a:pt x="77023" y="7541"/>
                    </a:cubicBezTo>
                    <a:cubicBezTo>
                      <a:pt x="77235" y="8414"/>
                      <a:pt x="77235" y="9100"/>
                      <a:pt x="77045" y="9998"/>
                    </a:cubicBezTo>
                    <a:cubicBezTo>
                      <a:pt x="76951" y="10613"/>
                      <a:pt x="76667" y="11155"/>
                      <a:pt x="76456" y="11747"/>
                    </a:cubicBezTo>
                    <a:cubicBezTo>
                      <a:pt x="76100" y="12573"/>
                      <a:pt x="75864" y="13235"/>
                      <a:pt x="75274" y="13827"/>
                    </a:cubicBezTo>
                    <a:cubicBezTo>
                      <a:pt x="73642" y="15693"/>
                      <a:pt x="71799" y="17064"/>
                      <a:pt x="69602" y="18223"/>
                    </a:cubicBezTo>
                    <a:cubicBezTo>
                      <a:pt x="67687" y="19285"/>
                      <a:pt x="65843" y="20255"/>
                      <a:pt x="63953" y="21034"/>
                    </a:cubicBezTo>
                    <a:cubicBezTo>
                      <a:pt x="63032" y="21484"/>
                      <a:pt x="62062" y="21743"/>
                      <a:pt x="60999" y="22027"/>
                    </a:cubicBezTo>
                    <a:cubicBezTo>
                      <a:pt x="60029" y="22358"/>
                      <a:pt x="59014" y="22477"/>
                      <a:pt x="58044" y="22736"/>
                    </a:cubicBezTo>
                    <a:cubicBezTo>
                      <a:pt x="56768" y="22878"/>
                      <a:pt x="55327" y="23114"/>
                      <a:pt x="53932" y="23539"/>
                    </a:cubicBezTo>
                    <a:cubicBezTo>
                      <a:pt x="52917" y="23728"/>
                      <a:pt x="51758" y="23823"/>
                      <a:pt x="50601" y="24012"/>
                    </a:cubicBezTo>
                    <a:cubicBezTo>
                      <a:pt x="49678" y="24107"/>
                      <a:pt x="48449" y="24154"/>
                      <a:pt x="47409" y="24201"/>
                    </a:cubicBezTo>
                    <a:cubicBezTo>
                      <a:pt x="46315" y="24253"/>
                      <a:pt x="45246" y="24342"/>
                      <a:pt x="44166" y="24342"/>
                    </a:cubicBezTo>
                    <a:cubicBezTo>
                      <a:pt x="43753" y="24342"/>
                      <a:pt x="43338" y="24329"/>
                      <a:pt x="42919" y="24296"/>
                    </a:cubicBezTo>
                    <a:cubicBezTo>
                      <a:pt x="42376" y="24296"/>
                      <a:pt x="41832" y="24367"/>
                      <a:pt x="41289" y="24390"/>
                    </a:cubicBezTo>
                    <a:cubicBezTo>
                      <a:pt x="40837" y="24357"/>
                      <a:pt x="40386" y="24323"/>
                      <a:pt x="39935" y="24323"/>
                    </a:cubicBezTo>
                    <a:cubicBezTo>
                      <a:pt x="39748" y="24323"/>
                      <a:pt x="39561" y="24329"/>
                      <a:pt x="39374" y="24343"/>
                    </a:cubicBezTo>
                    <a:cubicBezTo>
                      <a:pt x="39266" y="24344"/>
                      <a:pt x="39157" y="24345"/>
                      <a:pt x="39048" y="24345"/>
                    </a:cubicBezTo>
                    <a:cubicBezTo>
                      <a:pt x="37369" y="24345"/>
                      <a:pt x="35585" y="24178"/>
                      <a:pt x="34010" y="24178"/>
                    </a:cubicBezTo>
                    <a:cubicBezTo>
                      <a:pt x="34080" y="24178"/>
                      <a:pt x="33774" y="24154"/>
                      <a:pt x="33679" y="24154"/>
                    </a:cubicBezTo>
                    <a:cubicBezTo>
                      <a:pt x="33659" y="24150"/>
                      <a:pt x="33640" y="24148"/>
                      <a:pt x="33620" y="24148"/>
                    </a:cubicBezTo>
                    <a:cubicBezTo>
                      <a:pt x="33522" y="24148"/>
                      <a:pt x="33431" y="24194"/>
                      <a:pt x="33371" y="24273"/>
                    </a:cubicBezTo>
                    <a:cubicBezTo>
                      <a:pt x="33301" y="24343"/>
                      <a:pt x="33348" y="24485"/>
                      <a:pt x="33443" y="24509"/>
                    </a:cubicBezTo>
                    <a:cubicBezTo>
                      <a:pt x="33460" y="24513"/>
                      <a:pt x="33476" y="24515"/>
                      <a:pt x="33491" y="24515"/>
                    </a:cubicBezTo>
                    <a:cubicBezTo>
                      <a:pt x="33556" y="24515"/>
                      <a:pt x="33598" y="24480"/>
                      <a:pt x="33655" y="24462"/>
                    </a:cubicBezTo>
                    <a:cubicBezTo>
                      <a:pt x="34954" y="24482"/>
                      <a:pt x="37250" y="24658"/>
                      <a:pt x="39162" y="24658"/>
                    </a:cubicBezTo>
                    <a:cubicBezTo>
                      <a:pt x="39372" y="24658"/>
                      <a:pt x="39578" y="24656"/>
                      <a:pt x="39777" y="24651"/>
                    </a:cubicBezTo>
                    <a:cubicBezTo>
                      <a:pt x="39897" y="24640"/>
                      <a:pt x="40017" y="24635"/>
                      <a:pt x="40137" y="24635"/>
                    </a:cubicBezTo>
                    <a:cubicBezTo>
                      <a:pt x="40513" y="24635"/>
                      <a:pt x="40889" y="24680"/>
                      <a:pt x="41265" y="24698"/>
                    </a:cubicBezTo>
                    <a:cubicBezTo>
                      <a:pt x="41793" y="24698"/>
                      <a:pt x="42302" y="24623"/>
                      <a:pt x="42825" y="24623"/>
                    </a:cubicBezTo>
                    <a:cubicBezTo>
                      <a:pt x="42887" y="24623"/>
                      <a:pt x="42950" y="24624"/>
                      <a:pt x="43013" y="24626"/>
                    </a:cubicBezTo>
                    <a:cubicBezTo>
                      <a:pt x="43360" y="24649"/>
                      <a:pt x="43708" y="24658"/>
                      <a:pt x="44056" y="24658"/>
                    </a:cubicBezTo>
                    <a:cubicBezTo>
                      <a:pt x="45182" y="24658"/>
                      <a:pt x="46315" y="24563"/>
                      <a:pt x="47434" y="24509"/>
                    </a:cubicBezTo>
                    <a:cubicBezTo>
                      <a:pt x="48544" y="24462"/>
                      <a:pt x="49655" y="24437"/>
                      <a:pt x="50743" y="24296"/>
                    </a:cubicBezTo>
                    <a:cubicBezTo>
                      <a:pt x="51805" y="24131"/>
                      <a:pt x="52987" y="24037"/>
                      <a:pt x="54004" y="23823"/>
                    </a:cubicBezTo>
                    <a:cubicBezTo>
                      <a:pt x="54877" y="23634"/>
                      <a:pt x="55823" y="23328"/>
                      <a:pt x="56556" y="23256"/>
                    </a:cubicBezTo>
                    <a:cubicBezTo>
                      <a:pt x="57171" y="23114"/>
                      <a:pt x="57713" y="23161"/>
                      <a:pt x="58375" y="22972"/>
                    </a:cubicBezTo>
                    <a:cubicBezTo>
                      <a:pt x="59298" y="22760"/>
                      <a:pt x="60219" y="22641"/>
                      <a:pt x="61117" y="22310"/>
                    </a:cubicBezTo>
                    <a:cubicBezTo>
                      <a:pt x="62109" y="22074"/>
                      <a:pt x="63102" y="21790"/>
                      <a:pt x="64000" y="21342"/>
                    </a:cubicBezTo>
                    <a:cubicBezTo>
                      <a:pt x="65821" y="20609"/>
                      <a:pt x="67759" y="19616"/>
                      <a:pt x="69649" y="18576"/>
                    </a:cubicBezTo>
                    <a:cubicBezTo>
                      <a:pt x="71988" y="17347"/>
                      <a:pt x="74140" y="15765"/>
                      <a:pt x="75794" y="13708"/>
                    </a:cubicBezTo>
                    <a:cubicBezTo>
                      <a:pt x="76267" y="13165"/>
                      <a:pt x="76478" y="12479"/>
                      <a:pt x="76762" y="11842"/>
                    </a:cubicBezTo>
                    <a:cubicBezTo>
                      <a:pt x="76998" y="11227"/>
                      <a:pt x="77329" y="10636"/>
                      <a:pt x="77401" y="9974"/>
                    </a:cubicBezTo>
                    <a:cubicBezTo>
                      <a:pt x="77565" y="9148"/>
                      <a:pt x="77565" y="8319"/>
                      <a:pt x="77376" y="7493"/>
                    </a:cubicBezTo>
                    <a:cubicBezTo>
                      <a:pt x="77282" y="6926"/>
                      <a:pt x="77212" y="6359"/>
                      <a:pt x="76904" y="5862"/>
                    </a:cubicBezTo>
                    <a:cubicBezTo>
                      <a:pt x="76361" y="4941"/>
                      <a:pt x="75344" y="4444"/>
                      <a:pt x="74493" y="3854"/>
                    </a:cubicBezTo>
                    <a:cubicBezTo>
                      <a:pt x="72627" y="3003"/>
                      <a:pt x="70642" y="2411"/>
                      <a:pt x="68609" y="1963"/>
                    </a:cubicBezTo>
                    <a:cubicBezTo>
                      <a:pt x="64733" y="970"/>
                      <a:pt x="61094" y="592"/>
                      <a:pt x="57146" y="426"/>
                    </a:cubicBezTo>
                    <a:cubicBezTo>
                      <a:pt x="55706" y="403"/>
                      <a:pt x="54288" y="167"/>
                      <a:pt x="52845" y="72"/>
                    </a:cubicBezTo>
                    <a:cubicBezTo>
                      <a:pt x="51711" y="25"/>
                      <a:pt x="50553" y="72"/>
                      <a:pt x="4939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6"/>
              <p:cNvSpPr/>
              <p:nvPr/>
            </p:nvSpPr>
            <p:spPr>
              <a:xfrm>
                <a:off x="4082475" y="4524888"/>
                <a:ext cx="1322325" cy="306400"/>
              </a:xfrm>
              <a:custGeom>
                <a:avLst/>
                <a:gdLst/>
                <a:ahLst/>
                <a:cxnLst/>
                <a:rect l="l" t="t" r="r" b="b"/>
                <a:pathLst>
                  <a:path w="52893" h="12256" extrusionOk="0">
                    <a:moveTo>
                      <a:pt x="28671" y="1"/>
                    </a:moveTo>
                    <a:cubicBezTo>
                      <a:pt x="27852" y="1"/>
                      <a:pt x="27032" y="32"/>
                      <a:pt x="26211" y="108"/>
                    </a:cubicBezTo>
                    <a:cubicBezTo>
                      <a:pt x="24344" y="273"/>
                      <a:pt x="22477" y="332"/>
                      <a:pt x="20607" y="332"/>
                    </a:cubicBezTo>
                    <a:cubicBezTo>
                      <a:pt x="18737" y="332"/>
                      <a:pt x="16864" y="273"/>
                      <a:pt x="14984" y="202"/>
                    </a:cubicBezTo>
                    <a:cubicBezTo>
                      <a:pt x="14909" y="201"/>
                      <a:pt x="14834" y="200"/>
                      <a:pt x="14760" y="200"/>
                    </a:cubicBezTo>
                    <a:cubicBezTo>
                      <a:pt x="13441" y="200"/>
                      <a:pt x="12121" y="396"/>
                      <a:pt x="10802" y="486"/>
                    </a:cubicBezTo>
                    <a:cubicBezTo>
                      <a:pt x="9573" y="580"/>
                      <a:pt x="8344" y="533"/>
                      <a:pt x="7138" y="675"/>
                    </a:cubicBezTo>
                    <a:cubicBezTo>
                      <a:pt x="5461" y="839"/>
                      <a:pt x="3807" y="1643"/>
                      <a:pt x="2294" y="2329"/>
                    </a:cubicBezTo>
                    <a:cubicBezTo>
                      <a:pt x="1821" y="2730"/>
                      <a:pt x="1419" y="3275"/>
                      <a:pt x="1301" y="3889"/>
                    </a:cubicBezTo>
                    <a:cubicBezTo>
                      <a:pt x="1277" y="4456"/>
                      <a:pt x="1797" y="4882"/>
                      <a:pt x="2247" y="5165"/>
                    </a:cubicBezTo>
                    <a:cubicBezTo>
                      <a:pt x="3854" y="6133"/>
                      <a:pt x="5792" y="6322"/>
                      <a:pt x="7611" y="6653"/>
                    </a:cubicBezTo>
                    <a:cubicBezTo>
                      <a:pt x="10140" y="6984"/>
                      <a:pt x="12504" y="7268"/>
                      <a:pt x="15079" y="7529"/>
                    </a:cubicBezTo>
                    <a:cubicBezTo>
                      <a:pt x="17041" y="7718"/>
                      <a:pt x="19026" y="7623"/>
                      <a:pt x="20987" y="7788"/>
                    </a:cubicBezTo>
                    <a:cubicBezTo>
                      <a:pt x="22099" y="7859"/>
                      <a:pt x="23209" y="8024"/>
                      <a:pt x="24320" y="8071"/>
                    </a:cubicBezTo>
                    <a:cubicBezTo>
                      <a:pt x="25856" y="8071"/>
                      <a:pt x="27368" y="8024"/>
                      <a:pt x="28905" y="8001"/>
                    </a:cubicBezTo>
                    <a:cubicBezTo>
                      <a:pt x="32331" y="7835"/>
                      <a:pt x="35876" y="7835"/>
                      <a:pt x="39162" y="6700"/>
                    </a:cubicBezTo>
                    <a:cubicBezTo>
                      <a:pt x="41170" y="5613"/>
                      <a:pt x="37105" y="4598"/>
                      <a:pt x="36302" y="4479"/>
                    </a:cubicBezTo>
                    <a:cubicBezTo>
                      <a:pt x="33065" y="4053"/>
                      <a:pt x="29779" y="3723"/>
                      <a:pt x="26423" y="3581"/>
                    </a:cubicBezTo>
                    <a:cubicBezTo>
                      <a:pt x="25923" y="3538"/>
                      <a:pt x="25425" y="3525"/>
                      <a:pt x="24928" y="3525"/>
                    </a:cubicBezTo>
                    <a:cubicBezTo>
                      <a:pt x="24214" y="3525"/>
                      <a:pt x="23503" y="3551"/>
                      <a:pt x="22789" y="3551"/>
                    </a:cubicBezTo>
                    <a:cubicBezTo>
                      <a:pt x="22355" y="3551"/>
                      <a:pt x="21921" y="3542"/>
                      <a:pt x="21484" y="3511"/>
                    </a:cubicBezTo>
                    <a:cubicBezTo>
                      <a:pt x="21057" y="3537"/>
                      <a:pt x="20637" y="3555"/>
                      <a:pt x="20217" y="3555"/>
                    </a:cubicBezTo>
                    <a:cubicBezTo>
                      <a:pt x="19869" y="3555"/>
                      <a:pt x="19521" y="3543"/>
                      <a:pt x="19168" y="3511"/>
                    </a:cubicBezTo>
                    <a:cubicBezTo>
                      <a:pt x="19072" y="3504"/>
                      <a:pt x="18976" y="3501"/>
                      <a:pt x="18880" y="3501"/>
                    </a:cubicBezTo>
                    <a:cubicBezTo>
                      <a:pt x="18284" y="3501"/>
                      <a:pt x="17677" y="3612"/>
                      <a:pt x="17089" y="3653"/>
                    </a:cubicBezTo>
                    <a:cubicBezTo>
                      <a:pt x="16332" y="3794"/>
                      <a:pt x="15529" y="3605"/>
                      <a:pt x="14820" y="3959"/>
                    </a:cubicBezTo>
                    <a:cubicBezTo>
                      <a:pt x="14016" y="4314"/>
                      <a:pt x="14347" y="4573"/>
                      <a:pt x="15032" y="4740"/>
                    </a:cubicBezTo>
                    <a:cubicBezTo>
                      <a:pt x="15671" y="4882"/>
                      <a:pt x="16308" y="5046"/>
                      <a:pt x="16947" y="5046"/>
                    </a:cubicBezTo>
                    <a:cubicBezTo>
                      <a:pt x="17064" y="5046"/>
                      <a:pt x="17136" y="4929"/>
                      <a:pt x="17111" y="4834"/>
                    </a:cubicBezTo>
                    <a:cubicBezTo>
                      <a:pt x="17094" y="4727"/>
                      <a:pt x="16994" y="4714"/>
                      <a:pt x="16896" y="4714"/>
                    </a:cubicBezTo>
                    <a:cubicBezTo>
                      <a:pt x="16865" y="4714"/>
                      <a:pt x="16833" y="4715"/>
                      <a:pt x="16805" y="4715"/>
                    </a:cubicBezTo>
                    <a:cubicBezTo>
                      <a:pt x="16213" y="4693"/>
                      <a:pt x="15646" y="4551"/>
                      <a:pt x="14984" y="4384"/>
                    </a:cubicBezTo>
                    <a:cubicBezTo>
                      <a:pt x="14914" y="4362"/>
                      <a:pt x="14867" y="4337"/>
                      <a:pt x="14820" y="4337"/>
                    </a:cubicBezTo>
                    <a:cubicBezTo>
                      <a:pt x="15434" y="3959"/>
                      <a:pt x="16190" y="4125"/>
                      <a:pt x="17041" y="3984"/>
                    </a:cubicBezTo>
                    <a:cubicBezTo>
                      <a:pt x="17777" y="3885"/>
                      <a:pt x="18514" y="3832"/>
                      <a:pt x="19250" y="3832"/>
                    </a:cubicBezTo>
                    <a:cubicBezTo>
                      <a:pt x="19577" y="3832"/>
                      <a:pt x="19904" y="3843"/>
                      <a:pt x="20231" y="3864"/>
                    </a:cubicBezTo>
                    <a:cubicBezTo>
                      <a:pt x="20707" y="3851"/>
                      <a:pt x="21191" y="3828"/>
                      <a:pt x="21673" y="3828"/>
                    </a:cubicBezTo>
                    <a:cubicBezTo>
                      <a:pt x="21982" y="3828"/>
                      <a:pt x="22290" y="3837"/>
                      <a:pt x="22594" y="3864"/>
                    </a:cubicBezTo>
                    <a:cubicBezTo>
                      <a:pt x="23020" y="3853"/>
                      <a:pt x="23445" y="3848"/>
                      <a:pt x="23872" y="3848"/>
                    </a:cubicBezTo>
                    <a:cubicBezTo>
                      <a:pt x="26122" y="3848"/>
                      <a:pt x="28381" y="3993"/>
                      <a:pt x="30607" y="4173"/>
                    </a:cubicBezTo>
                    <a:cubicBezTo>
                      <a:pt x="31836" y="4243"/>
                      <a:pt x="32851" y="4362"/>
                      <a:pt x="34033" y="4551"/>
                    </a:cubicBezTo>
                    <a:cubicBezTo>
                      <a:pt x="35192" y="4693"/>
                      <a:pt x="36184" y="4715"/>
                      <a:pt x="37271" y="5023"/>
                    </a:cubicBezTo>
                    <a:cubicBezTo>
                      <a:pt x="38807" y="5519"/>
                      <a:pt x="40486" y="6133"/>
                      <a:pt x="38264" y="6630"/>
                    </a:cubicBezTo>
                    <a:cubicBezTo>
                      <a:pt x="35356" y="7387"/>
                      <a:pt x="32567" y="7529"/>
                      <a:pt x="29542" y="7623"/>
                    </a:cubicBezTo>
                    <a:cubicBezTo>
                      <a:pt x="27771" y="7693"/>
                      <a:pt x="25997" y="7718"/>
                      <a:pt x="24226" y="7718"/>
                    </a:cubicBezTo>
                    <a:cubicBezTo>
                      <a:pt x="22288" y="7576"/>
                      <a:pt x="20350" y="7362"/>
                      <a:pt x="18387" y="7339"/>
                    </a:cubicBezTo>
                    <a:cubicBezTo>
                      <a:pt x="18322" y="7340"/>
                      <a:pt x="18257" y="7340"/>
                      <a:pt x="18192" y="7340"/>
                    </a:cubicBezTo>
                    <a:cubicBezTo>
                      <a:pt x="15053" y="7340"/>
                      <a:pt x="12156" y="6813"/>
                      <a:pt x="9053" y="6489"/>
                    </a:cubicBezTo>
                    <a:cubicBezTo>
                      <a:pt x="6832" y="6133"/>
                      <a:pt x="4185" y="5991"/>
                      <a:pt x="2222" y="4715"/>
                    </a:cubicBezTo>
                    <a:cubicBezTo>
                      <a:pt x="1916" y="4551"/>
                      <a:pt x="1632" y="4053"/>
                      <a:pt x="1632" y="3984"/>
                    </a:cubicBezTo>
                    <a:cubicBezTo>
                      <a:pt x="1727" y="3416"/>
                      <a:pt x="2200" y="2825"/>
                      <a:pt x="2600" y="2566"/>
                    </a:cubicBezTo>
                    <a:cubicBezTo>
                      <a:pt x="4302" y="1785"/>
                      <a:pt x="6193" y="958"/>
                      <a:pt x="8083" y="934"/>
                    </a:cubicBezTo>
                    <a:cubicBezTo>
                      <a:pt x="10424" y="934"/>
                      <a:pt x="12715" y="580"/>
                      <a:pt x="15056" y="556"/>
                    </a:cubicBezTo>
                    <a:cubicBezTo>
                      <a:pt x="17419" y="628"/>
                      <a:pt x="19805" y="675"/>
                      <a:pt x="22169" y="698"/>
                    </a:cubicBezTo>
                    <a:cubicBezTo>
                      <a:pt x="24226" y="580"/>
                      <a:pt x="26306" y="439"/>
                      <a:pt x="28361" y="319"/>
                    </a:cubicBezTo>
                    <a:cubicBezTo>
                      <a:pt x="31386" y="344"/>
                      <a:pt x="34388" y="745"/>
                      <a:pt x="37413" y="934"/>
                    </a:cubicBezTo>
                    <a:cubicBezTo>
                      <a:pt x="39351" y="1006"/>
                      <a:pt x="41406" y="1053"/>
                      <a:pt x="43180" y="1359"/>
                    </a:cubicBezTo>
                    <a:cubicBezTo>
                      <a:pt x="44645" y="1596"/>
                      <a:pt x="46038" y="2116"/>
                      <a:pt x="47456" y="2541"/>
                    </a:cubicBezTo>
                    <a:cubicBezTo>
                      <a:pt x="49347" y="3250"/>
                      <a:pt x="52444" y="3675"/>
                      <a:pt x="52160" y="5591"/>
                    </a:cubicBezTo>
                    <a:cubicBezTo>
                      <a:pt x="51830" y="6347"/>
                      <a:pt x="50860" y="7339"/>
                      <a:pt x="50081" y="8118"/>
                    </a:cubicBezTo>
                    <a:cubicBezTo>
                      <a:pt x="49419" y="8686"/>
                      <a:pt x="48449" y="8994"/>
                      <a:pt x="47693" y="9325"/>
                    </a:cubicBezTo>
                    <a:cubicBezTo>
                      <a:pt x="46678" y="9750"/>
                      <a:pt x="45732" y="10317"/>
                      <a:pt x="44740" y="10790"/>
                    </a:cubicBezTo>
                    <a:cubicBezTo>
                      <a:pt x="44456" y="10979"/>
                      <a:pt x="43983" y="11026"/>
                      <a:pt x="43558" y="11143"/>
                    </a:cubicBezTo>
                    <a:cubicBezTo>
                      <a:pt x="42707" y="11380"/>
                      <a:pt x="41856" y="11546"/>
                      <a:pt x="40981" y="11663"/>
                    </a:cubicBezTo>
                    <a:cubicBezTo>
                      <a:pt x="39831" y="11825"/>
                      <a:pt x="38783" y="11986"/>
                      <a:pt x="37618" y="11986"/>
                    </a:cubicBezTo>
                    <a:cubicBezTo>
                      <a:pt x="37419" y="11986"/>
                      <a:pt x="37217" y="11982"/>
                      <a:pt x="37011" y="11972"/>
                    </a:cubicBezTo>
                    <a:cubicBezTo>
                      <a:pt x="32119" y="11877"/>
                      <a:pt x="27251" y="11380"/>
                      <a:pt x="22358" y="10932"/>
                    </a:cubicBezTo>
                    <a:cubicBezTo>
                      <a:pt x="17442" y="10459"/>
                      <a:pt x="12526" y="9939"/>
                      <a:pt x="7658" y="9088"/>
                    </a:cubicBezTo>
                    <a:cubicBezTo>
                      <a:pt x="5105" y="8710"/>
                      <a:pt x="2648" y="7929"/>
                      <a:pt x="190" y="7150"/>
                    </a:cubicBezTo>
                    <a:cubicBezTo>
                      <a:pt x="177" y="7146"/>
                      <a:pt x="164" y="7144"/>
                      <a:pt x="152" y="7144"/>
                    </a:cubicBezTo>
                    <a:cubicBezTo>
                      <a:pt x="95" y="7144"/>
                      <a:pt x="44" y="7186"/>
                      <a:pt x="25" y="7245"/>
                    </a:cubicBezTo>
                    <a:cubicBezTo>
                      <a:pt x="1" y="7315"/>
                      <a:pt x="48" y="7387"/>
                      <a:pt x="120" y="7409"/>
                    </a:cubicBezTo>
                    <a:cubicBezTo>
                      <a:pt x="1963" y="7929"/>
                      <a:pt x="3759" y="8638"/>
                      <a:pt x="5650" y="8969"/>
                    </a:cubicBezTo>
                    <a:cubicBezTo>
                      <a:pt x="10897" y="10009"/>
                      <a:pt x="16238" y="10601"/>
                      <a:pt x="21554" y="11121"/>
                    </a:cubicBezTo>
                    <a:cubicBezTo>
                      <a:pt x="27037" y="11641"/>
                      <a:pt x="32520" y="12231"/>
                      <a:pt x="38028" y="12255"/>
                    </a:cubicBezTo>
                    <a:cubicBezTo>
                      <a:pt x="40297" y="12136"/>
                      <a:pt x="42565" y="11783"/>
                      <a:pt x="44740" y="11143"/>
                    </a:cubicBezTo>
                    <a:cubicBezTo>
                      <a:pt x="45590" y="10718"/>
                      <a:pt x="46417" y="10270"/>
                      <a:pt x="47267" y="9867"/>
                    </a:cubicBezTo>
                    <a:cubicBezTo>
                      <a:pt x="47929" y="9561"/>
                      <a:pt x="48922" y="9253"/>
                      <a:pt x="49725" y="8827"/>
                    </a:cubicBezTo>
                    <a:cubicBezTo>
                      <a:pt x="50718" y="8260"/>
                      <a:pt x="51357" y="7292"/>
                      <a:pt x="52089" y="6464"/>
                    </a:cubicBezTo>
                    <a:cubicBezTo>
                      <a:pt x="52892" y="5638"/>
                      <a:pt x="52609" y="4526"/>
                      <a:pt x="51758" y="3842"/>
                    </a:cubicBezTo>
                    <a:cubicBezTo>
                      <a:pt x="51121" y="3344"/>
                      <a:pt x="50270" y="3133"/>
                      <a:pt x="49514" y="2825"/>
                    </a:cubicBezTo>
                    <a:cubicBezTo>
                      <a:pt x="47504" y="2210"/>
                      <a:pt x="45519" y="1454"/>
                      <a:pt x="43463" y="1053"/>
                    </a:cubicBezTo>
                    <a:cubicBezTo>
                      <a:pt x="41312" y="675"/>
                      <a:pt x="39115" y="675"/>
                      <a:pt x="36941" y="556"/>
                    </a:cubicBezTo>
                    <a:cubicBezTo>
                      <a:pt x="34187" y="356"/>
                      <a:pt x="31434" y="1"/>
                      <a:pt x="2867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6"/>
              <p:cNvSpPr/>
              <p:nvPr/>
            </p:nvSpPr>
            <p:spPr>
              <a:xfrm>
                <a:off x="3703775" y="4288988"/>
                <a:ext cx="2210325" cy="826575"/>
              </a:xfrm>
              <a:custGeom>
                <a:avLst/>
                <a:gdLst/>
                <a:ahLst/>
                <a:cxnLst/>
                <a:rect l="l" t="t" r="r" b="b"/>
                <a:pathLst>
                  <a:path w="88413" h="33063" extrusionOk="0">
                    <a:moveTo>
                      <a:pt x="58087" y="0"/>
                    </a:moveTo>
                    <a:cubicBezTo>
                      <a:pt x="56757" y="0"/>
                      <a:pt x="55421" y="181"/>
                      <a:pt x="54096" y="232"/>
                    </a:cubicBezTo>
                    <a:cubicBezTo>
                      <a:pt x="53003" y="252"/>
                      <a:pt x="51910" y="404"/>
                      <a:pt x="50817" y="404"/>
                    </a:cubicBezTo>
                    <a:cubicBezTo>
                      <a:pt x="50681" y="404"/>
                      <a:pt x="50545" y="402"/>
                      <a:pt x="50410" y="397"/>
                    </a:cubicBezTo>
                    <a:cubicBezTo>
                      <a:pt x="50156" y="378"/>
                      <a:pt x="49903" y="371"/>
                      <a:pt x="49651" y="371"/>
                    </a:cubicBezTo>
                    <a:cubicBezTo>
                      <a:pt x="48612" y="371"/>
                      <a:pt x="47585" y="500"/>
                      <a:pt x="46558" y="538"/>
                    </a:cubicBezTo>
                    <a:cubicBezTo>
                      <a:pt x="45329" y="563"/>
                      <a:pt x="44337" y="752"/>
                      <a:pt x="43108" y="869"/>
                    </a:cubicBezTo>
                    <a:cubicBezTo>
                      <a:pt x="42352" y="941"/>
                      <a:pt x="41429" y="964"/>
                      <a:pt x="40555" y="1153"/>
                    </a:cubicBezTo>
                    <a:cubicBezTo>
                      <a:pt x="38712" y="1295"/>
                      <a:pt x="36371" y="1720"/>
                      <a:pt x="34364" y="2076"/>
                    </a:cubicBezTo>
                    <a:cubicBezTo>
                      <a:pt x="33157" y="2382"/>
                      <a:pt x="31550" y="2287"/>
                      <a:pt x="30369" y="2454"/>
                    </a:cubicBezTo>
                    <a:cubicBezTo>
                      <a:pt x="27037" y="2785"/>
                      <a:pt x="23609" y="3233"/>
                      <a:pt x="20537" y="3635"/>
                    </a:cubicBezTo>
                    <a:cubicBezTo>
                      <a:pt x="18104" y="3730"/>
                      <a:pt x="15716" y="4178"/>
                      <a:pt x="13330" y="4556"/>
                    </a:cubicBezTo>
                    <a:cubicBezTo>
                      <a:pt x="12171" y="4770"/>
                      <a:pt x="11036" y="5029"/>
                      <a:pt x="9879" y="5171"/>
                    </a:cubicBezTo>
                    <a:cubicBezTo>
                      <a:pt x="9029" y="5312"/>
                      <a:pt x="8272" y="5690"/>
                      <a:pt x="7563" y="5951"/>
                    </a:cubicBezTo>
                    <a:cubicBezTo>
                      <a:pt x="6735" y="6330"/>
                      <a:pt x="5790" y="6282"/>
                      <a:pt x="4964" y="6589"/>
                    </a:cubicBezTo>
                    <a:cubicBezTo>
                      <a:pt x="3877" y="7086"/>
                      <a:pt x="2670" y="7534"/>
                      <a:pt x="1939" y="8479"/>
                    </a:cubicBezTo>
                    <a:cubicBezTo>
                      <a:pt x="1466" y="9166"/>
                      <a:pt x="969" y="9827"/>
                      <a:pt x="615" y="10559"/>
                    </a:cubicBezTo>
                    <a:cubicBezTo>
                      <a:pt x="354" y="11198"/>
                      <a:pt x="237" y="11907"/>
                      <a:pt x="48" y="12569"/>
                    </a:cubicBezTo>
                    <a:cubicBezTo>
                      <a:pt x="1" y="13489"/>
                      <a:pt x="568" y="14340"/>
                      <a:pt x="1135" y="15049"/>
                    </a:cubicBezTo>
                    <a:cubicBezTo>
                      <a:pt x="2150" y="16231"/>
                      <a:pt x="2884" y="17554"/>
                      <a:pt x="3946" y="18713"/>
                    </a:cubicBezTo>
                    <a:cubicBezTo>
                      <a:pt x="4466" y="19303"/>
                      <a:pt x="5200" y="19681"/>
                      <a:pt x="5837" y="20154"/>
                    </a:cubicBezTo>
                    <a:cubicBezTo>
                      <a:pt x="6618" y="20721"/>
                      <a:pt x="7422" y="21408"/>
                      <a:pt x="8414" y="21833"/>
                    </a:cubicBezTo>
                    <a:cubicBezTo>
                      <a:pt x="9429" y="22376"/>
                      <a:pt x="10399" y="22990"/>
                      <a:pt x="11415" y="23510"/>
                    </a:cubicBezTo>
                    <a:cubicBezTo>
                      <a:pt x="11982" y="23794"/>
                      <a:pt x="12621" y="23794"/>
                      <a:pt x="13188" y="24007"/>
                    </a:cubicBezTo>
                    <a:cubicBezTo>
                      <a:pt x="14912" y="24480"/>
                      <a:pt x="16661" y="24811"/>
                      <a:pt x="18435" y="25070"/>
                    </a:cubicBezTo>
                    <a:cubicBezTo>
                      <a:pt x="20064" y="25306"/>
                      <a:pt x="21577" y="25898"/>
                      <a:pt x="23184" y="26204"/>
                    </a:cubicBezTo>
                    <a:cubicBezTo>
                      <a:pt x="23533" y="26289"/>
                      <a:pt x="23881" y="26303"/>
                      <a:pt x="24231" y="26303"/>
                    </a:cubicBezTo>
                    <a:cubicBezTo>
                      <a:pt x="24404" y="26303"/>
                      <a:pt x="24577" y="26299"/>
                      <a:pt x="24751" y="26299"/>
                    </a:cubicBezTo>
                    <a:cubicBezTo>
                      <a:pt x="25014" y="26299"/>
                      <a:pt x="25280" y="26307"/>
                      <a:pt x="25547" y="26346"/>
                    </a:cubicBezTo>
                    <a:cubicBezTo>
                      <a:pt x="27510" y="26512"/>
                      <a:pt x="29495" y="26488"/>
                      <a:pt x="31480" y="26654"/>
                    </a:cubicBezTo>
                    <a:cubicBezTo>
                      <a:pt x="31633" y="26667"/>
                      <a:pt x="31794" y="26672"/>
                      <a:pt x="31959" y="26672"/>
                    </a:cubicBezTo>
                    <a:cubicBezTo>
                      <a:pt x="32591" y="26672"/>
                      <a:pt x="33281" y="26598"/>
                      <a:pt x="33819" y="26598"/>
                    </a:cubicBezTo>
                    <a:cubicBezTo>
                      <a:pt x="33919" y="26598"/>
                      <a:pt x="34014" y="26601"/>
                      <a:pt x="34103" y="26607"/>
                    </a:cubicBezTo>
                    <a:cubicBezTo>
                      <a:pt x="34120" y="26613"/>
                      <a:pt x="34137" y="26615"/>
                      <a:pt x="34153" y="26615"/>
                    </a:cubicBezTo>
                    <a:cubicBezTo>
                      <a:pt x="34275" y="26615"/>
                      <a:pt x="34375" y="26474"/>
                      <a:pt x="34292" y="26371"/>
                    </a:cubicBezTo>
                    <a:cubicBezTo>
                      <a:pt x="34190" y="26269"/>
                      <a:pt x="34053" y="26241"/>
                      <a:pt x="33905" y="26241"/>
                    </a:cubicBezTo>
                    <a:cubicBezTo>
                      <a:pt x="33734" y="26241"/>
                      <a:pt x="33548" y="26278"/>
                      <a:pt x="33388" y="26278"/>
                    </a:cubicBezTo>
                    <a:cubicBezTo>
                      <a:pt x="33366" y="26278"/>
                      <a:pt x="33344" y="26278"/>
                      <a:pt x="33324" y="26276"/>
                    </a:cubicBezTo>
                    <a:cubicBezTo>
                      <a:pt x="32875" y="26311"/>
                      <a:pt x="32431" y="26329"/>
                      <a:pt x="31991" y="26329"/>
                    </a:cubicBezTo>
                    <a:cubicBezTo>
                      <a:pt x="31551" y="26329"/>
                      <a:pt x="31113" y="26311"/>
                      <a:pt x="30677" y="26276"/>
                    </a:cubicBezTo>
                    <a:cubicBezTo>
                      <a:pt x="28951" y="26134"/>
                      <a:pt x="27249" y="26204"/>
                      <a:pt x="25547" y="26040"/>
                    </a:cubicBezTo>
                    <a:cubicBezTo>
                      <a:pt x="25272" y="26000"/>
                      <a:pt x="25002" y="25992"/>
                      <a:pt x="24738" y="25992"/>
                    </a:cubicBezTo>
                    <a:cubicBezTo>
                      <a:pt x="24561" y="25992"/>
                      <a:pt x="24387" y="25996"/>
                      <a:pt x="24217" y="25996"/>
                    </a:cubicBezTo>
                    <a:cubicBezTo>
                      <a:pt x="23880" y="25996"/>
                      <a:pt x="23559" y="25982"/>
                      <a:pt x="23256" y="25898"/>
                    </a:cubicBezTo>
                    <a:cubicBezTo>
                      <a:pt x="21671" y="25590"/>
                      <a:pt x="20184" y="25000"/>
                      <a:pt x="18599" y="24764"/>
                    </a:cubicBezTo>
                    <a:cubicBezTo>
                      <a:pt x="16780" y="24503"/>
                      <a:pt x="15007" y="24172"/>
                      <a:pt x="13258" y="23676"/>
                    </a:cubicBezTo>
                    <a:cubicBezTo>
                      <a:pt x="12596" y="23463"/>
                      <a:pt x="11912" y="23440"/>
                      <a:pt x="11415" y="23156"/>
                    </a:cubicBezTo>
                    <a:cubicBezTo>
                      <a:pt x="10517" y="22659"/>
                      <a:pt x="9643" y="22139"/>
                      <a:pt x="8768" y="21619"/>
                    </a:cubicBezTo>
                    <a:cubicBezTo>
                      <a:pt x="7941" y="21241"/>
                      <a:pt x="7138" y="20793"/>
                      <a:pt x="6546" y="20249"/>
                    </a:cubicBezTo>
                    <a:cubicBezTo>
                      <a:pt x="5837" y="19729"/>
                      <a:pt x="4986" y="19209"/>
                      <a:pt x="4419" y="18713"/>
                    </a:cubicBezTo>
                    <a:cubicBezTo>
                      <a:pt x="3474" y="17768"/>
                      <a:pt x="2931" y="16823"/>
                      <a:pt x="2080" y="15688"/>
                    </a:cubicBezTo>
                    <a:cubicBezTo>
                      <a:pt x="1277" y="14671"/>
                      <a:pt x="260" y="13537"/>
                      <a:pt x="426" y="12497"/>
                    </a:cubicBezTo>
                    <a:cubicBezTo>
                      <a:pt x="732" y="11410"/>
                      <a:pt x="874" y="10512"/>
                      <a:pt x="1583" y="9614"/>
                    </a:cubicBezTo>
                    <a:cubicBezTo>
                      <a:pt x="1986" y="9071"/>
                      <a:pt x="2175" y="8646"/>
                      <a:pt x="2670" y="8220"/>
                    </a:cubicBezTo>
                    <a:cubicBezTo>
                      <a:pt x="3120" y="7842"/>
                      <a:pt x="3946" y="7487"/>
                      <a:pt x="4586" y="7133"/>
                    </a:cubicBezTo>
                    <a:cubicBezTo>
                      <a:pt x="5295" y="6708"/>
                      <a:pt x="6382" y="6708"/>
                      <a:pt x="7280" y="6424"/>
                    </a:cubicBezTo>
                    <a:cubicBezTo>
                      <a:pt x="8200" y="6140"/>
                      <a:pt x="8815" y="5738"/>
                      <a:pt x="9760" y="5573"/>
                    </a:cubicBezTo>
                    <a:cubicBezTo>
                      <a:pt x="10919" y="5384"/>
                      <a:pt x="12101" y="5171"/>
                      <a:pt x="13258" y="4934"/>
                    </a:cubicBezTo>
                    <a:cubicBezTo>
                      <a:pt x="15788" y="4533"/>
                      <a:pt x="18057" y="4083"/>
                      <a:pt x="20584" y="3989"/>
                    </a:cubicBezTo>
                    <a:cubicBezTo>
                      <a:pt x="23776" y="3541"/>
                      <a:pt x="26965" y="3138"/>
                      <a:pt x="30346" y="2785"/>
                    </a:cubicBezTo>
                    <a:cubicBezTo>
                      <a:pt x="31622" y="2618"/>
                      <a:pt x="33229" y="2737"/>
                      <a:pt x="34623" y="2382"/>
                    </a:cubicBezTo>
                    <a:cubicBezTo>
                      <a:pt x="36727" y="2004"/>
                      <a:pt x="38665" y="1650"/>
                      <a:pt x="40720" y="1484"/>
                    </a:cubicBezTo>
                    <a:cubicBezTo>
                      <a:pt x="41690" y="1272"/>
                      <a:pt x="42541" y="1272"/>
                      <a:pt x="43414" y="1177"/>
                    </a:cubicBezTo>
                    <a:cubicBezTo>
                      <a:pt x="44643" y="1036"/>
                      <a:pt x="45660" y="869"/>
                      <a:pt x="46842" y="869"/>
                    </a:cubicBezTo>
                    <a:cubicBezTo>
                      <a:pt x="47816" y="816"/>
                      <a:pt x="48777" y="721"/>
                      <a:pt x="49744" y="721"/>
                    </a:cubicBezTo>
                    <a:cubicBezTo>
                      <a:pt x="50044" y="721"/>
                      <a:pt x="50344" y="730"/>
                      <a:pt x="50646" y="752"/>
                    </a:cubicBezTo>
                    <a:cubicBezTo>
                      <a:pt x="50719" y="754"/>
                      <a:pt x="50791" y="754"/>
                      <a:pt x="50864" y="754"/>
                    </a:cubicBezTo>
                    <a:cubicBezTo>
                      <a:pt x="51929" y="754"/>
                      <a:pt x="53013" y="607"/>
                      <a:pt x="54096" y="563"/>
                    </a:cubicBezTo>
                    <a:cubicBezTo>
                      <a:pt x="55366" y="510"/>
                      <a:pt x="56826" y="343"/>
                      <a:pt x="58139" y="343"/>
                    </a:cubicBezTo>
                    <a:cubicBezTo>
                      <a:pt x="58612" y="343"/>
                      <a:pt x="59066" y="365"/>
                      <a:pt x="59485" y="421"/>
                    </a:cubicBezTo>
                    <a:cubicBezTo>
                      <a:pt x="63196" y="775"/>
                      <a:pt x="66858" y="1295"/>
                      <a:pt x="70617" y="1981"/>
                    </a:cubicBezTo>
                    <a:cubicBezTo>
                      <a:pt x="72672" y="2287"/>
                      <a:pt x="74657" y="2974"/>
                      <a:pt x="76667" y="3494"/>
                    </a:cubicBezTo>
                    <a:cubicBezTo>
                      <a:pt x="79148" y="4036"/>
                      <a:pt x="81228" y="4722"/>
                      <a:pt x="83426" y="5974"/>
                    </a:cubicBezTo>
                    <a:cubicBezTo>
                      <a:pt x="85812" y="7534"/>
                      <a:pt x="88034" y="10442"/>
                      <a:pt x="87539" y="13253"/>
                    </a:cubicBezTo>
                    <a:cubicBezTo>
                      <a:pt x="87066" y="15758"/>
                      <a:pt x="85979" y="17957"/>
                      <a:pt x="84514" y="20060"/>
                    </a:cubicBezTo>
                    <a:cubicBezTo>
                      <a:pt x="83875" y="20910"/>
                      <a:pt x="83449" y="21761"/>
                      <a:pt x="82717" y="22470"/>
                    </a:cubicBezTo>
                    <a:cubicBezTo>
                      <a:pt x="82267" y="22896"/>
                      <a:pt x="81795" y="23321"/>
                      <a:pt x="81369" y="23771"/>
                    </a:cubicBezTo>
                    <a:cubicBezTo>
                      <a:pt x="80685" y="24219"/>
                      <a:pt x="79715" y="24905"/>
                      <a:pt x="78889" y="25353"/>
                    </a:cubicBezTo>
                    <a:cubicBezTo>
                      <a:pt x="77896" y="26040"/>
                      <a:pt x="76809" y="26560"/>
                      <a:pt x="75697" y="27032"/>
                    </a:cubicBezTo>
                    <a:cubicBezTo>
                      <a:pt x="74374" y="27717"/>
                      <a:pt x="73192" y="28237"/>
                      <a:pt x="71799" y="28757"/>
                    </a:cubicBezTo>
                    <a:cubicBezTo>
                      <a:pt x="70120" y="29324"/>
                      <a:pt x="68443" y="29986"/>
                      <a:pt x="66717" y="30483"/>
                    </a:cubicBezTo>
                    <a:cubicBezTo>
                      <a:pt x="63338" y="31309"/>
                      <a:pt x="59910" y="31854"/>
                      <a:pt x="56460" y="32184"/>
                    </a:cubicBezTo>
                    <a:cubicBezTo>
                      <a:pt x="53837" y="32443"/>
                      <a:pt x="51213" y="32538"/>
                      <a:pt x="48614" y="32774"/>
                    </a:cubicBezTo>
                    <a:cubicBezTo>
                      <a:pt x="48377" y="32799"/>
                      <a:pt x="48165" y="32799"/>
                      <a:pt x="47952" y="32846"/>
                    </a:cubicBezTo>
                    <a:cubicBezTo>
                      <a:pt x="47905" y="32846"/>
                      <a:pt x="47857" y="32893"/>
                      <a:pt x="47857" y="32941"/>
                    </a:cubicBezTo>
                    <a:cubicBezTo>
                      <a:pt x="47857" y="33001"/>
                      <a:pt x="47911" y="33063"/>
                      <a:pt x="47970" y="33063"/>
                    </a:cubicBezTo>
                    <a:cubicBezTo>
                      <a:pt x="47980" y="33063"/>
                      <a:pt x="47989" y="33061"/>
                      <a:pt x="47999" y="33058"/>
                    </a:cubicBezTo>
                    <a:cubicBezTo>
                      <a:pt x="53459" y="32657"/>
                      <a:pt x="58965" y="32443"/>
                      <a:pt x="64353" y="31309"/>
                    </a:cubicBezTo>
                    <a:cubicBezTo>
                      <a:pt x="67378" y="30719"/>
                      <a:pt x="70286" y="29632"/>
                      <a:pt x="73170" y="28520"/>
                    </a:cubicBezTo>
                    <a:cubicBezTo>
                      <a:pt x="74162" y="28142"/>
                      <a:pt x="75107" y="27647"/>
                      <a:pt x="76053" y="27197"/>
                    </a:cubicBezTo>
                    <a:cubicBezTo>
                      <a:pt x="77187" y="26749"/>
                      <a:pt x="78227" y="26157"/>
                      <a:pt x="79242" y="25495"/>
                    </a:cubicBezTo>
                    <a:cubicBezTo>
                      <a:pt x="80046" y="25023"/>
                      <a:pt x="80827" y="24527"/>
                      <a:pt x="81583" y="24007"/>
                    </a:cubicBezTo>
                    <a:cubicBezTo>
                      <a:pt x="82197" y="23368"/>
                      <a:pt x="82882" y="22801"/>
                      <a:pt x="83449" y="22139"/>
                    </a:cubicBezTo>
                    <a:cubicBezTo>
                      <a:pt x="85387" y="19517"/>
                      <a:pt x="87208" y="16704"/>
                      <a:pt x="87845" y="13467"/>
                    </a:cubicBezTo>
                    <a:cubicBezTo>
                      <a:pt x="88412" y="10370"/>
                      <a:pt x="86215" y="7581"/>
                      <a:pt x="83827" y="5832"/>
                    </a:cubicBezTo>
                    <a:cubicBezTo>
                      <a:pt x="81322" y="4367"/>
                      <a:pt x="79220" y="3730"/>
                      <a:pt x="76478" y="3091"/>
                    </a:cubicBezTo>
                    <a:cubicBezTo>
                      <a:pt x="74516" y="2595"/>
                      <a:pt x="72602" y="1934"/>
                      <a:pt x="70593" y="1650"/>
                    </a:cubicBezTo>
                    <a:cubicBezTo>
                      <a:pt x="67048" y="1011"/>
                      <a:pt x="63124" y="421"/>
                      <a:pt x="59721" y="113"/>
                    </a:cubicBezTo>
                    <a:cubicBezTo>
                      <a:pt x="59178" y="31"/>
                      <a:pt x="58633" y="0"/>
                      <a:pt x="5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6"/>
              <p:cNvSpPr/>
              <p:nvPr/>
            </p:nvSpPr>
            <p:spPr>
              <a:xfrm>
                <a:off x="4233175" y="5147863"/>
                <a:ext cx="496175" cy="160200"/>
              </a:xfrm>
              <a:custGeom>
                <a:avLst/>
                <a:gdLst/>
                <a:ahLst/>
                <a:cxnLst/>
                <a:rect l="l" t="t" r="r" b="b"/>
                <a:pathLst>
                  <a:path w="19847" h="6408" extrusionOk="0">
                    <a:moveTo>
                      <a:pt x="19732" y="1"/>
                    </a:moveTo>
                    <a:cubicBezTo>
                      <a:pt x="19725" y="1"/>
                      <a:pt x="19718" y="2"/>
                      <a:pt x="19710" y="4"/>
                    </a:cubicBezTo>
                    <a:cubicBezTo>
                      <a:pt x="15976" y="215"/>
                      <a:pt x="12289" y="1066"/>
                      <a:pt x="8792" y="2320"/>
                    </a:cubicBezTo>
                    <a:cubicBezTo>
                      <a:pt x="5978" y="3524"/>
                      <a:pt x="3190" y="4683"/>
                      <a:pt x="378" y="6007"/>
                    </a:cubicBezTo>
                    <a:cubicBezTo>
                      <a:pt x="259" y="6101"/>
                      <a:pt x="70" y="6101"/>
                      <a:pt x="23" y="6243"/>
                    </a:cubicBezTo>
                    <a:cubicBezTo>
                      <a:pt x="0" y="6313"/>
                      <a:pt x="47" y="6385"/>
                      <a:pt x="117" y="6407"/>
                    </a:cubicBezTo>
                    <a:cubicBezTo>
                      <a:pt x="306" y="6407"/>
                      <a:pt x="495" y="6243"/>
                      <a:pt x="662" y="6171"/>
                    </a:cubicBezTo>
                    <a:cubicBezTo>
                      <a:pt x="2670" y="5226"/>
                      <a:pt x="4608" y="4375"/>
                      <a:pt x="6593" y="3549"/>
                    </a:cubicBezTo>
                    <a:cubicBezTo>
                      <a:pt x="8342" y="2698"/>
                      <a:pt x="10091" y="2083"/>
                      <a:pt x="12006" y="1539"/>
                    </a:cubicBezTo>
                    <a:cubicBezTo>
                      <a:pt x="14392" y="877"/>
                      <a:pt x="16874" y="452"/>
                      <a:pt x="19260" y="240"/>
                    </a:cubicBezTo>
                    <a:cubicBezTo>
                      <a:pt x="19288" y="236"/>
                      <a:pt x="19316" y="235"/>
                      <a:pt x="19345" y="235"/>
                    </a:cubicBezTo>
                    <a:cubicBezTo>
                      <a:pt x="19418" y="235"/>
                      <a:pt x="19494" y="243"/>
                      <a:pt x="19568" y="243"/>
                    </a:cubicBezTo>
                    <a:cubicBezTo>
                      <a:pt x="19645" y="243"/>
                      <a:pt x="19719" y="233"/>
                      <a:pt x="19780" y="193"/>
                    </a:cubicBezTo>
                    <a:cubicBezTo>
                      <a:pt x="19847" y="127"/>
                      <a:pt x="19812" y="1"/>
                      <a:pt x="197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6"/>
              <p:cNvSpPr/>
              <p:nvPr/>
            </p:nvSpPr>
            <p:spPr>
              <a:xfrm>
                <a:off x="4081750" y="5151538"/>
                <a:ext cx="305750" cy="133225"/>
              </a:xfrm>
              <a:custGeom>
                <a:avLst/>
                <a:gdLst/>
                <a:ahLst/>
                <a:cxnLst/>
                <a:rect l="l" t="t" r="r" b="b"/>
                <a:pathLst>
                  <a:path w="12230" h="5329" extrusionOk="0">
                    <a:moveTo>
                      <a:pt x="12029" y="0"/>
                    </a:moveTo>
                    <a:cubicBezTo>
                      <a:pt x="12000" y="0"/>
                      <a:pt x="11970" y="7"/>
                      <a:pt x="11941" y="21"/>
                    </a:cubicBezTo>
                    <a:cubicBezTo>
                      <a:pt x="10617" y="518"/>
                      <a:pt x="9389" y="1014"/>
                      <a:pt x="8184" y="1511"/>
                    </a:cubicBezTo>
                    <a:cubicBezTo>
                      <a:pt x="6341" y="2195"/>
                      <a:pt x="4497" y="2904"/>
                      <a:pt x="2748" y="3802"/>
                    </a:cubicBezTo>
                    <a:cubicBezTo>
                      <a:pt x="1873" y="4228"/>
                      <a:pt x="1000" y="4631"/>
                      <a:pt x="124" y="5079"/>
                    </a:cubicBezTo>
                    <a:cubicBezTo>
                      <a:pt x="1" y="5141"/>
                      <a:pt x="75" y="5328"/>
                      <a:pt x="205" y="5328"/>
                    </a:cubicBezTo>
                    <a:cubicBezTo>
                      <a:pt x="224" y="5328"/>
                      <a:pt x="245" y="5324"/>
                      <a:pt x="266" y="5315"/>
                    </a:cubicBezTo>
                    <a:cubicBezTo>
                      <a:pt x="2015" y="4442"/>
                      <a:pt x="3788" y="3543"/>
                      <a:pt x="5513" y="2857"/>
                    </a:cubicBezTo>
                    <a:cubicBezTo>
                      <a:pt x="7759" y="1984"/>
                      <a:pt x="9791" y="1156"/>
                      <a:pt x="11918" y="329"/>
                    </a:cubicBezTo>
                    <a:cubicBezTo>
                      <a:pt x="12013" y="305"/>
                      <a:pt x="12107" y="305"/>
                      <a:pt x="12155" y="210"/>
                    </a:cubicBezTo>
                    <a:cubicBezTo>
                      <a:pt x="12230" y="98"/>
                      <a:pt x="12140" y="0"/>
                      <a:pt x="120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6"/>
              <p:cNvSpPr/>
              <p:nvPr/>
            </p:nvSpPr>
            <p:spPr>
              <a:xfrm>
                <a:off x="3965950" y="5082688"/>
                <a:ext cx="362425" cy="148625"/>
              </a:xfrm>
              <a:custGeom>
                <a:avLst/>
                <a:gdLst/>
                <a:ahLst/>
                <a:cxnLst/>
                <a:rect l="l" t="t" r="r" b="b"/>
                <a:pathLst>
                  <a:path w="14497" h="5945" extrusionOk="0">
                    <a:moveTo>
                      <a:pt x="14286" y="1"/>
                    </a:moveTo>
                    <a:cubicBezTo>
                      <a:pt x="14270" y="1"/>
                      <a:pt x="14253" y="4"/>
                      <a:pt x="14234" y="11"/>
                    </a:cubicBezTo>
                    <a:cubicBezTo>
                      <a:pt x="11988" y="932"/>
                      <a:pt x="9460" y="1713"/>
                      <a:pt x="7333" y="2539"/>
                    </a:cubicBezTo>
                    <a:cubicBezTo>
                      <a:pt x="5371" y="3225"/>
                      <a:pt x="3505" y="4146"/>
                      <a:pt x="1614" y="4997"/>
                    </a:cubicBezTo>
                    <a:cubicBezTo>
                      <a:pt x="1094" y="5258"/>
                      <a:pt x="549" y="5447"/>
                      <a:pt x="77" y="5706"/>
                    </a:cubicBezTo>
                    <a:cubicBezTo>
                      <a:pt x="0" y="5802"/>
                      <a:pt x="79" y="5945"/>
                      <a:pt x="187" y="5945"/>
                    </a:cubicBezTo>
                    <a:cubicBezTo>
                      <a:pt x="212" y="5945"/>
                      <a:pt x="239" y="5937"/>
                      <a:pt x="266" y="5919"/>
                    </a:cubicBezTo>
                    <a:cubicBezTo>
                      <a:pt x="2440" y="4997"/>
                      <a:pt x="4614" y="3887"/>
                      <a:pt x="6719" y="3083"/>
                    </a:cubicBezTo>
                    <a:cubicBezTo>
                      <a:pt x="9152" y="2138"/>
                      <a:pt x="11799" y="1357"/>
                      <a:pt x="14304" y="317"/>
                    </a:cubicBezTo>
                    <a:cubicBezTo>
                      <a:pt x="14497" y="275"/>
                      <a:pt x="14439" y="1"/>
                      <a:pt x="14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171013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7"/>
          <p:cNvSpPr txBox="1">
            <a:spLocks noGrp="1"/>
          </p:cNvSpPr>
          <p:nvPr>
            <p:ph type="title"/>
          </p:nvPr>
        </p:nvSpPr>
        <p:spPr>
          <a:xfrm>
            <a:off x="928800" y="2139696"/>
            <a:ext cx="38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5" name="Google Shape;395;p17"/>
          <p:cNvSpPr txBox="1">
            <a:spLocks noGrp="1"/>
          </p:cNvSpPr>
          <p:nvPr>
            <p:ph type="title" idx="2" hasCustomPrompt="1"/>
          </p:nvPr>
        </p:nvSpPr>
        <p:spPr>
          <a:xfrm>
            <a:off x="928800" y="1133856"/>
            <a:ext cx="14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96" name="Google Shape;396;p17"/>
          <p:cNvSpPr txBox="1">
            <a:spLocks noGrp="1"/>
          </p:cNvSpPr>
          <p:nvPr>
            <p:ph type="subTitle" idx="1"/>
          </p:nvPr>
        </p:nvSpPr>
        <p:spPr>
          <a:xfrm>
            <a:off x="928800" y="2971800"/>
            <a:ext cx="39834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7" name="Google Shape;397;p17"/>
          <p:cNvGrpSpPr/>
          <p:nvPr/>
        </p:nvGrpSpPr>
        <p:grpSpPr>
          <a:xfrm>
            <a:off x="8478775" y="2765150"/>
            <a:ext cx="571900" cy="1588000"/>
            <a:chOff x="5250225" y="2349700"/>
            <a:chExt cx="571900" cy="1588000"/>
          </a:xfrm>
        </p:grpSpPr>
        <p:sp>
          <p:nvSpPr>
            <p:cNvPr id="398" name="Google Shape;398;p17"/>
            <p:cNvSpPr/>
            <p:nvPr/>
          </p:nvSpPr>
          <p:spPr>
            <a:xfrm>
              <a:off x="5250225" y="2421650"/>
              <a:ext cx="256900" cy="1515900"/>
            </a:xfrm>
            <a:custGeom>
              <a:avLst/>
              <a:gdLst/>
              <a:ahLst/>
              <a:cxnLst/>
              <a:rect l="l" t="t" r="r" b="b"/>
              <a:pathLst>
                <a:path w="10276" h="60636" extrusionOk="0">
                  <a:moveTo>
                    <a:pt x="3685" y="1"/>
                  </a:moveTo>
                  <a:cubicBezTo>
                    <a:pt x="3613" y="1"/>
                    <a:pt x="3540" y="27"/>
                    <a:pt x="3487" y="80"/>
                  </a:cubicBezTo>
                  <a:cubicBezTo>
                    <a:pt x="2061" y="1163"/>
                    <a:pt x="635" y="2431"/>
                    <a:pt x="318" y="4227"/>
                  </a:cubicBezTo>
                  <a:cubicBezTo>
                    <a:pt x="106" y="4914"/>
                    <a:pt x="1" y="5627"/>
                    <a:pt x="27" y="6340"/>
                  </a:cubicBezTo>
                  <a:cubicBezTo>
                    <a:pt x="133" y="7344"/>
                    <a:pt x="635" y="8242"/>
                    <a:pt x="1242" y="9061"/>
                  </a:cubicBezTo>
                  <a:cubicBezTo>
                    <a:pt x="1665" y="9642"/>
                    <a:pt x="2351" y="9959"/>
                    <a:pt x="2959" y="10329"/>
                  </a:cubicBezTo>
                  <a:cubicBezTo>
                    <a:pt x="3567" y="10725"/>
                    <a:pt x="4148" y="11042"/>
                    <a:pt x="4702" y="11464"/>
                  </a:cubicBezTo>
                  <a:cubicBezTo>
                    <a:pt x="5151" y="11676"/>
                    <a:pt x="5574" y="11966"/>
                    <a:pt x="5891" y="12362"/>
                  </a:cubicBezTo>
                  <a:cubicBezTo>
                    <a:pt x="5917" y="12389"/>
                    <a:pt x="5944" y="12415"/>
                    <a:pt x="5970" y="12442"/>
                  </a:cubicBezTo>
                  <a:cubicBezTo>
                    <a:pt x="6049" y="12574"/>
                    <a:pt x="6129" y="12706"/>
                    <a:pt x="6208" y="12864"/>
                  </a:cubicBezTo>
                  <a:cubicBezTo>
                    <a:pt x="6261" y="12970"/>
                    <a:pt x="6340" y="13261"/>
                    <a:pt x="6366" y="13366"/>
                  </a:cubicBezTo>
                  <a:cubicBezTo>
                    <a:pt x="6393" y="14925"/>
                    <a:pt x="5917" y="16457"/>
                    <a:pt x="5019" y="17725"/>
                  </a:cubicBezTo>
                  <a:cubicBezTo>
                    <a:pt x="4517" y="18385"/>
                    <a:pt x="3567" y="19283"/>
                    <a:pt x="2959" y="20234"/>
                  </a:cubicBezTo>
                  <a:cubicBezTo>
                    <a:pt x="2457" y="20921"/>
                    <a:pt x="2061" y="21660"/>
                    <a:pt x="1770" y="22453"/>
                  </a:cubicBezTo>
                  <a:cubicBezTo>
                    <a:pt x="1533" y="22981"/>
                    <a:pt x="819" y="24724"/>
                    <a:pt x="1242" y="25702"/>
                  </a:cubicBezTo>
                  <a:cubicBezTo>
                    <a:pt x="1718" y="26917"/>
                    <a:pt x="2536" y="27973"/>
                    <a:pt x="3593" y="28766"/>
                  </a:cubicBezTo>
                  <a:cubicBezTo>
                    <a:pt x="4517" y="29294"/>
                    <a:pt x="5178" y="29347"/>
                    <a:pt x="5759" y="29875"/>
                  </a:cubicBezTo>
                  <a:cubicBezTo>
                    <a:pt x="7872" y="31513"/>
                    <a:pt x="8163" y="33732"/>
                    <a:pt x="7238" y="36267"/>
                  </a:cubicBezTo>
                  <a:cubicBezTo>
                    <a:pt x="6736" y="37509"/>
                    <a:pt x="6049" y="38671"/>
                    <a:pt x="5204" y="39728"/>
                  </a:cubicBezTo>
                  <a:cubicBezTo>
                    <a:pt x="4438" y="40599"/>
                    <a:pt x="3778" y="41577"/>
                    <a:pt x="3250" y="42607"/>
                  </a:cubicBezTo>
                  <a:cubicBezTo>
                    <a:pt x="2906" y="43161"/>
                    <a:pt x="2668" y="43795"/>
                    <a:pt x="2589" y="44456"/>
                  </a:cubicBezTo>
                  <a:cubicBezTo>
                    <a:pt x="2484" y="44878"/>
                    <a:pt x="2457" y="45327"/>
                    <a:pt x="2510" y="45750"/>
                  </a:cubicBezTo>
                  <a:cubicBezTo>
                    <a:pt x="2721" y="46675"/>
                    <a:pt x="3619" y="47176"/>
                    <a:pt x="4412" y="47626"/>
                  </a:cubicBezTo>
                  <a:cubicBezTo>
                    <a:pt x="5416" y="48286"/>
                    <a:pt x="6604" y="48629"/>
                    <a:pt x="7397" y="49052"/>
                  </a:cubicBezTo>
                  <a:cubicBezTo>
                    <a:pt x="8480" y="49765"/>
                    <a:pt x="9404" y="51931"/>
                    <a:pt x="8902" y="53252"/>
                  </a:cubicBezTo>
                  <a:cubicBezTo>
                    <a:pt x="8691" y="54203"/>
                    <a:pt x="7846" y="54889"/>
                    <a:pt x="7265" y="55761"/>
                  </a:cubicBezTo>
                  <a:cubicBezTo>
                    <a:pt x="6683" y="56633"/>
                    <a:pt x="6419" y="57055"/>
                    <a:pt x="6234" y="58059"/>
                  </a:cubicBezTo>
                  <a:cubicBezTo>
                    <a:pt x="6129" y="58508"/>
                    <a:pt x="6129" y="58984"/>
                    <a:pt x="6234" y="59433"/>
                  </a:cubicBezTo>
                  <a:cubicBezTo>
                    <a:pt x="6314" y="59697"/>
                    <a:pt x="6366" y="59961"/>
                    <a:pt x="6446" y="60225"/>
                  </a:cubicBezTo>
                  <a:cubicBezTo>
                    <a:pt x="6446" y="60252"/>
                    <a:pt x="6446" y="60278"/>
                    <a:pt x="6446" y="60304"/>
                  </a:cubicBezTo>
                  <a:cubicBezTo>
                    <a:pt x="6446" y="60331"/>
                    <a:pt x="6472" y="60357"/>
                    <a:pt x="6472" y="60384"/>
                  </a:cubicBezTo>
                  <a:cubicBezTo>
                    <a:pt x="6558" y="60555"/>
                    <a:pt x="6718" y="60636"/>
                    <a:pt x="6878" y="60636"/>
                  </a:cubicBezTo>
                  <a:cubicBezTo>
                    <a:pt x="7062" y="60636"/>
                    <a:pt x="7247" y="60529"/>
                    <a:pt x="7317" y="60331"/>
                  </a:cubicBezTo>
                  <a:cubicBezTo>
                    <a:pt x="7344" y="59855"/>
                    <a:pt x="6948" y="58931"/>
                    <a:pt x="7000" y="58825"/>
                  </a:cubicBezTo>
                  <a:cubicBezTo>
                    <a:pt x="7053" y="57874"/>
                    <a:pt x="7397" y="56976"/>
                    <a:pt x="7978" y="56237"/>
                  </a:cubicBezTo>
                  <a:cubicBezTo>
                    <a:pt x="8400" y="55576"/>
                    <a:pt x="9114" y="54942"/>
                    <a:pt x="9536" y="54071"/>
                  </a:cubicBezTo>
                  <a:cubicBezTo>
                    <a:pt x="10276" y="52539"/>
                    <a:pt x="9880" y="50769"/>
                    <a:pt x="8876" y="49395"/>
                  </a:cubicBezTo>
                  <a:lnTo>
                    <a:pt x="8929" y="49395"/>
                  </a:lnTo>
                  <a:cubicBezTo>
                    <a:pt x="8638" y="48946"/>
                    <a:pt x="8242" y="48576"/>
                    <a:pt x="7793" y="48286"/>
                  </a:cubicBezTo>
                  <a:cubicBezTo>
                    <a:pt x="7397" y="48101"/>
                    <a:pt x="7000" y="47942"/>
                    <a:pt x="6604" y="47784"/>
                  </a:cubicBezTo>
                  <a:cubicBezTo>
                    <a:pt x="5680" y="47361"/>
                    <a:pt x="4782" y="46886"/>
                    <a:pt x="3910" y="46305"/>
                  </a:cubicBezTo>
                  <a:cubicBezTo>
                    <a:pt x="3302" y="45750"/>
                    <a:pt x="3329" y="45512"/>
                    <a:pt x="3461" y="44694"/>
                  </a:cubicBezTo>
                  <a:cubicBezTo>
                    <a:pt x="3567" y="43663"/>
                    <a:pt x="3963" y="43082"/>
                    <a:pt x="4570" y="42052"/>
                  </a:cubicBezTo>
                  <a:cubicBezTo>
                    <a:pt x="5363" y="40679"/>
                    <a:pt x="6155" y="40150"/>
                    <a:pt x="7053" y="38592"/>
                  </a:cubicBezTo>
                  <a:cubicBezTo>
                    <a:pt x="8876" y="35554"/>
                    <a:pt x="9589" y="31751"/>
                    <a:pt x="6393" y="29294"/>
                  </a:cubicBezTo>
                  <a:cubicBezTo>
                    <a:pt x="5838" y="28845"/>
                    <a:pt x="5204" y="28502"/>
                    <a:pt x="4544" y="28290"/>
                  </a:cubicBezTo>
                  <a:cubicBezTo>
                    <a:pt x="3857" y="27973"/>
                    <a:pt x="3725" y="27788"/>
                    <a:pt x="3223" y="27234"/>
                  </a:cubicBezTo>
                  <a:cubicBezTo>
                    <a:pt x="2589" y="26521"/>
                    <a:pt x="1955" y="25596"/>
                    <a:pt x="1955" y="24830"/>
                  </a:cubicBezTo>
                  <a:cubicBezTo>
                    <a:pt x="2193" y="23139"/>
                    <a:pt x="2906" y="21634"/>
                    <a:pt x="4095" y="20023"/>
                  </a:cubicBezTo>
                  <a:cubicBezTo>
                    <a:pt x="4676" y="19177"/>
                    <a:pt x="5891" y="18121"/>
                    <a:pt x="6472" y="16906"/>
                  </a:cubicBezTo>
                  <a:cubicBezTo>
                    <a:pt x="6789" y="16113"/>
                    <a:pt x="7000" y="15268"/>
                    <a:pt x="7080" y="14423"/>
                  </a:cubicBezTo>
                  <a:cubicBezTo>
                    <a:pt x="7212" y="13789"/>
                    <a:pt x="7159" y="13155"/>
                    <a:pt x="6921" y="12574"/>
                  </a:cubicBezTo>
                  <a:cubicBezTo>
                    <a:pt x="6366" y="11332"/>
                    <a:pt x="5257" y="10963"/>
                    <a:pt x="4253" y="10329"/>
                  </a:cubicBezTo>
                  <a:cubicBezTo>
                    <a:pt x="3619" y="9932"/>
                    <a:pt x="2616" y="9404"/>
                    <a:pt x="2246" y="9166"/>
                  </a:cubicBezTo>
                  <a:cubicBezTo>
                    <a:pt x="1612" y="8717"/>
                    <a:pt x="1453" y="8268"/>
                    <a:pt x="1031" y="7581"/>
                  </a:cubicBezTo>
                  <a:cubicBezTo>
                    <a:pt x="502" y="6657"/>
                    <a:pt x="476" y="5653"/>
                    <a:pt x="846" y="4465"/>
                  </a:cubicBezTo>
                  <a:cubicBezTo>
                    <a:pt x="1057" y="3619"/>
                    <a:pt x="1216" y="3091"/>
                    <a:pt x="1744" y="2431"/>
                  </a:cubicBezTo>
                  <a:cubicBezTo>
                    <a:pt x="2193" y="1744"/>
                    <a:pt x="3091" y="1084"/>
                    <a:pt x="3884" y="450"/>
                  </a:cubicBezTo>
                  <a:cubicBezTo>
                    <a:pt x="3989" y="344"/>
                    <a:pt x="3989" y="159"/>
                    <a:pt x="3884" y="80"/>
                  </a:cubicBezTo>
                  <a:cubicBezTo>
                    <a:pt x="3831" y="27"/>
                    <a:pt x="3758" y="1"/>
                    <a:pt x="3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5403425" y="2406800"/>
              <a:ext cx="254275" cy="1530900"/>
            </a:xfrm>
            <a:custGeom>
              <a:avLst/>
              <a:gdLst/>
              <a:ahLst/>
              <a:cxnLst/>
              <a:rect l="l" t="t" r="r" b="b"/>
              <a:pathLst>
                <a:path w="10171" h="61236" extrusionOk="0">
                  <a:moveTo>
                    <a:pt x="4042" y="0"/>
                  </a:moveTo>
                  <a:cubicBezTo>
                    <a:pt x="3936" y="0"/>
                    <a:pt x="3831" y="40"/>
                    <a:pt x="3752" y="119"/>
                  </a:cubicBezTo>
                  <a:cubicBezTo>
                    <a:pt x="3699" y="172"/>
                    <a:pt x="3646" y="225"/>
                    <a:pt x="3593" y="278"/>
                  </a:cubicBezTo>
                  <a:cubicBezTo>
                    <a:pt x="3303" y="542"/>
                    <a:pt x="3012" y="859"/>
                    <a:pt x="2774" y="1176"/>
                  </a:cubicBezTo>
                  <a:cubicBezTo>
                    <a:pt x="2087" y="1968"/>
                    <a:pt x="1321" y="2708"/>
                    <a:pt x="952" y="3685"/>
                  </a:cubicBezTo>
                  <a:cubicBezTo>
                    <a:pt x="423" y="4900"/>
                    <a:pt x="1" y="7119"/>
                    <a:pt x="529" y="7964"/>
                  </a:cubicBezTo>
                  <a:cubicBezTo>
                    <a:pt x="925" y="8862"/>
                    <a:pt x="1506" y="9655"/>
                    <a:pt x="2246" y="10315"/>
                  </a:cubicBezTo>
                  <a:cubicBezTo>
                    <a:pt x="2721" y="10764"/>
                    <a:pt x="3540" y="11107"/>
                    <a:pt x="3752" y="11345"/>
                  </a:cubicBezTo>
                  <a:cubicBezTo>
                    <a:pt x="5257" y="12560"/>
                    <a:pt x="5627" y="13934"/>
                    <a:pt x="4993" y="15677"/>
                  </a:cubicBezTo>
                  <a:cubicBezTo>
                    <a:pt x="4491" y="16787"/>
                    <a:pt x="3329" y="18873"/>
                    <a:pt x="2563" y="20300"/>
                  </a:cubicBezTo>
                  <a:cubicBezTo>
                    <a:pt x="1480" y="21990"/>
                    <a:pt x="503" y="24262"/>
                    <a:pt x="1929" y="26032"/>
                  </a:cubicBezTo>
                  <a:cubicBezTo>
                    <a:pt x="2537" y="26930"/>
                    <a:pt x="3382" y="27273"/>
                    <a:pt x="4042" y="27854"/>
                  </a:cubicBezTo>
                  <a:cubicBezTo>
                    <a:pt x="5178" y="28805"/>
                    <a:pt x="6102" y="29201"/>
                    <a:pt x="6763" y="30337"/>
                  </a:cubicBezTo>
                  <a:cubicBezTo>
                    <a:pt x="7978" y="32212"/>
                    <a:pt x="6974" y="35197"/>
                    <a:pt x="5944" y="37126"/>
                  </a:cubicBezTo>
                  <a:cubicBezTo>
                    <a:pt x="5442" y="38050"/>
                    <a:pt x="4623" y="38816"/>
                    <a:pt x="4201" y="39793"/>
                  </a:cubicBezTo>
                  <a:cubicBezTo>
                    <a:pt x="3540" y="41114"/>
                    <a:pt x="3540" y="42752"/>
                    <a:pt x="4491" y="43967"/>
                  </a:cubicBezTo>
                  <a:cubicBezTo>
                    <a:pt x="5336" y="45129"/>
                    <a:pt x="7476" y="46608"/>
                    <a:pt x="8084" y="47612"/>
                  </a:cubicBezTo>
                  <a:cubicBezTo>
                    <a:pt x="8638" y="48299"/>
                    <a:pt x="8955" y="49091"/>
                    <a:pt x="9061" y="49963"/>
                  </a:cubicBezTo>
                  <a:cubicBezTo>
                    <a:pt x="9167" y="50570"/>
                    <a:pt x="9193" y="51204"/>
                    <a:pt x="9140" y="51812"/>
                  </a:cubicBezTo>
                  <a:cubicBezTo>
                    <a:pt x="8876" y="53317"/>
                    <a:pt x="7872" y="55166"/>
                    <a:pt x="7238" y="56857"/>
                  </a:cubicBezTo>
                  <a:cubicBezTo>
                    <a:pt x="6816" y="58231"/>
                    <a:pt x="6657" y="59657"/>
                    <a:pt x="6816" y="61083"/>
                  </a:cubicBezTo>
                  <a:cubicBezTo>
                    <a:pt x="6850" y="61187"/>
                    <a:pt x="6949" y="61235"/>
                    <a:pt x="7049" y="61235"/>
                  </a:cubicBezTo>
                  <a:cubicBezTo>
                    <a:pt x="7178" y="61235"/>
                    <a:pt x="7306" y="61153"/>
                    <a:pt x="7291" y="61004"/>
                  </a:cubicBezTo>
                  <a:cubicBezTo>
                    <a:pt x="7133" y="59208"/>
                    <a:pt x="7476" y="57385"/>
                    <a:pt x="8295" y="55774"/>
                  </a:cubicBezTo>
                  <a:cubicBezTo>
                    <a:pt x="8876" y="54374"/>
                    <a:pt x="10170" y="52102"/>
                    <a:pt x="9695" y="50068"/>
                  </a:cubicBezTo>
                  <a:cubicBezTo>
                    <a:pt x="9642" y="48563"/>
                    <a:pt x="8797" y="47242"/>
                    <a:pt x="7740" y="46186"/>
                  </a:cubicBezTo>
                  <a:cubicBezTo>
                    <a:pt x="6499" y="44971"/>
                    <a:pt x="5125" y="43940"/>
                    <a:pt x="4729" y="42857"/>
                  </a:cubicBezTo>
                  <a:cubicBezTo>
                    <a:pt x="4280" y="41748"/>
                    <a:pt x="4570" y="40691"/>
                    <a:pt x="5099" y="39714"/>
                  </a:cubicBezTo>
                  <a:cubicBezTo>
                    <a:pt x="5812" y="38631"/>
                    <a:pt x="6684" y="37601"/>
                    <a:pt x="7133" y="36360"/>
                  </a:cubicBezTo>
                  <a:cubicBezTo>
                    <a:pt x="7899" y="34748"/>
                    <a:pt x="8665" y="31658"/>
                    <a:pt x="7265" y="29756"/>
                  </a:cubicBezTo>
                  <a:cubicBezTo>
                    <a:pt x="6472" y="28514"/>
                    <a:pt x="5468" y="28118"/>
                    <a:pt x="4438" y="27167"/>
                  </a:cubicBezTo>
                  <a:cubicBezTo>
                    <a:pt x="3461" y="26348"/>
                    <a:pt x="2853" y="26137"/>
                    <a:pt x="2325" y="25107"/>
                  </a:cubicBezTo>
                  <a:cubicBezTo>
                    <a:pt x="1691" y="23945"/>
                    <a:pt x="2220" y="22386"/>
                    <a:pt x="3170" y="20854"/>
                  </a:cubicBezTo>
                  <a:cubicBezTo>
                    <a:pt x="3963" y="19375"/>
                    <a:pt x="4808" y="17949"/>
                    <a:pt x="5521" y="16417"/>
                  </a:cubicBezTo>
                  <a:cubicBezTo>
                    <a:pt x="6657" y="14488"/>
                    <a:pt x="6129" y="12032"/>
                    <a:pt x="4333" y="10738"/>
                  </a:cubicBezTo>
                  <a:cubicBezTo>
                    <a:pt x="3936" y="10368"/>
                    <a:pt x="3408" y="10157"/>
                    <a:pt x="2986" y="9813"/>
                  </a:cubicBezTo>
                  <a:cubicBezTo>
                    <a:pt x="2404" y="9338"/>
                    <a:pt x="1929" y="8757"/>
                    <a:pt x="1559" y="8096"/>
                  </a:cubicBezTo>
                  <a:cubicBezTo>
                    <a:pt x="1189" y="7436"/>
                    <a:pt x="1084" y="7251"/>
                    <a:pt x="1189" y="6194"/>
                  </a:cubicBezTo>
                  <a:cubicBezTo>
                    <a:pt x="1295" y="4900"/>
                    <a:pt x="1744" y="3659"/>
                    <a:pt x="2537" y="2655"/>
                  </a:cubicBezTo>
                  <a:cubicBezTo>
                    <a:pt x="3038" y="2153"/>
                    <a:pt x="3461" y="1572"/>
                    <a:pt x="3936" y="1070"/>
                  </a:cubicBezTo>
                  <a:cubicBezTo>
                    <a:pt x="4201" y="806"/>
                    <a:pt x="4702" y="489"/>
                    <a:pt x="4333" y="119"/>
                  </a:cubicBezTo>
                  <a:cubicBezTo>
                    <a:pt x="4253" y="40"/>
                    <a:pt x="4148" y="0"/>
                    <a:pt x="4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5618700" y="2412500"/>
              <a:ext cx="203425" cy="1524750"/>
            </a:xfrm>
            <a:custGeom>
              <a:avLst/>
              <a:gdLst/>
              <a:ahLst/>
              <a:cxnLst/>
              <a:rect l="l" t="t" r="r" b="b"/>
              <a:pathLst>
                <a:path w="8137" h="60990" extrusionOk="0">
                  <a:moveTo>
                    <a:pt x="3623" y="1"/>
                  </a:moveTo>
                  <a:cubicBezTo>
                    <a:pt x="3536" y="1"/>
                    <a:pt x="3453" y="38"/>
                    <a:pt x="3408" y="129"/>
                  </a:cubicBezTo>
                  <a:cubicBezTo>
                    <a:pt x="1982" y="2110"/>
                    <a:pt x="503" y="4249"/>
                    <a:pt x="239" y="6706"/>
                  </a:cubicBezTo>
                  <a:cubicBezTo>
                    <a:pt x="186" y="7234"/>
                    <a:pt x="1" y="7789"/>
                    <a:pt x="54" y="8317"/>
                  </a:cubicBezTo>
                  <a:cubicBezTo>
                    <a:pt x="159" y="8846"/>
                    <a:pt x="397" y="9295"/>
                    <a:pt x="740" y="9691"/>
                  </a:cubicBezTo>
                  <a:cubicBezTo>
                    <a:pt x="1744" y="10721"/>
                    <a:pt x="2589" y="11936"/>
                    <a:pt x="3197" y="13257"/>
                  </a:cubicBezTo>
                  <a:cubicBezTo>
                    <a:pt x="4016" y="14577"/>
                    <a:pt x="4227" y="15660"/>
                    <a:pt x="3937" y="17325"/>
                  </a:cubicBezTo>
                  <a:cubicBezTo>
                    <a:pt x="3804" y="18408"/>
                    <a:pt x="3487" y="19464"/>
                    <a:pt x="3012" y="20415"/>
                  </a:cubicBezTo>
                  <a:cubicBezTo>
                    <a:pt x="2563" y="21340"/>
                    <a:pt x="2088" y="22026"/>
                    <a:pt x="1744" y="22739"/>
                  </a:cubicBezTo>
                  <a:cubicBezTo>
                    <a:pt x="1163" y="24007"/>
                    <a:pt x="740" y="25487"/>
                    <a:pt x="1005" y="26887"/>
                  </a:cubicBezTo>
                  <a:cubicBezTo>
                    <a:pt x="1137" y="27758"/>
                    <a:pt x="1665" y="28524"/>
                    <a:pt x="2167" y="29290"/>
                  </a:cubicBezTo>
                  <a:cubicBezTo>
                    <a:pt x="2774" y="30268"/>
                    <a:pt x="4254" y="31667"/>
                    <a:pt x="4808" y="32196"/>
                  </a:cubicBezTo>
                  <a:cubicBezTo>
                    <a:pt x="5495" y="32988"/>
                    <a:pt x="5918" y="33992"/>
                    <a:pt x="6050" y="35049"/>
                  </a:cubicBezTo>
                  <a:cubicBezTo>
                    <a:pt x="6023" y="36290"/>
                    <a:pt x="5786" y="37505"/>
                    <a:pt x="5336" y="38667"/>
                  </a:cubicBezTo>
                  <a:cubicBezTo>
                    <a:pt x="5152" y="39143"/>
                    <a:pt x="4570" y="40226"/>
                    <a:pt x="4254" y="41018"/>
                  </a:cubicBezTo>
                  <a:cubicBezTo>
                    <a:pt x="3857" y="41916"/>
                    <a:pt x="3567" y="42867"/>
                    <a:pt x="3355" y="43818"/>
                  </a:cubicBezTo>
                  <a:cubicBezTo>
                    <a:pt x="3065" y="45139"/>
                    <a:pt x="3963" y="46327"/>
                    <a:pt x="5020" y="47093"/>
                  </a:cubicBezTo>
                  <a:cubicBezTo>
                    <a:pt x="5838" y="47833"/>
                    <a:pt x="6631" y="48388"/>
                    <a:pt x="7027" y="49180"/>
                  </a:cubicBezTo>
                  <a:cubicBezTo>
                    <a:pt x="7080" y="49312"/>
                    <a:pt x="7106" y="49444"/>
                    <a:pt x="7133" y="49576"/>
                  </a:cubicBezTo>
                  <a:cubicBezTo>
                    <a:pt x="7133" y="49603"/>
                    <a:pt x="7133" y="49656"/>
                    <a:pt x="7159" y="49682"/>
                  </a:cubicBezTo>
                  <a:cubicBezTo>
                    <a:pt x="7185" y="49735"/>
                    <a:pt x="7159" y="49735"/>
                    <a:pt x="7159" y="49761"/>
                  </a:cubicBezTo>
                  <a:cubicBezTo>
                    <a:pt x="7159" y="50342"/>
                    <a:pt x="7106" y="50950"/>
                    <a:pt x="7001" y="51531"/>
                  </a:cubicBezTo>
                  <a:lnTo>
                    <a:pt x="6974" y="51742"/>
                  </a:lnTo>
                  <a:cubicBezTo>
                    <a:pt x="6921" y="52086"/>
                    <a:pt x="6869" y="52456"/>
                    <a:pt x="6789" y="52799"/>
                  </a:cubicBezTo>
                  <a:cubicBezTo>
                    <a:pt x="6604" y="53433"/>
                    <a:pt x="6367" y="54040"/>
                    <a:pt x="6155" y="54674"/>
                  </a:cubicBezTo>
                  <a:cubicBezTo>
                    <a:pt x="5733" y="55863"/>
                    <a:pt x="5125" y="57025"/>
                    <a:pt x="4940" y="58293"/>
                  </a:cubicBezTo>
                  <a:cubicBezTo>
                    <a:pt x="4916" y="58755"/>
                    <a:pt x="5026" y="59195"/>
                    <a:pt x="5208" y="59591"/>
                  </a:cubicBezTo>
                  <a:lnTo>
                    <a:pt x="5208" y="59591"/>
                  </a:lnTo>
                  <a:cubicBezTo>
                    <a:pt x="5207" y="59590"/>
                    <a:pt x="5206" y="59589"/>
                    <a:pt x="5204" y="59587"/>
                  </a:cubicBezTo>
                  <a:lnTo>
                    <a:pt x="5204" y="59587"/>
                  </a:lnTo>
                  <a:cubicBezTo>
                    <a:pt x="5363" y="59957"/>
                    <a:pt x="5548" y="60327"/>
                    <a:pt x="5759" y="60670"/>
                  </a:cubicBezTo>
                  <a:cubicBezTo>
                    <a:pt x="5786" y="60723"/>
                    <a:pt x="5812" y="60776"/>
                    <a:pt x="5865" y="60829"/>
                  </a:cubicBezTo>
                  <a:cubicBezTo>
                    <a:pt x="5950" y="60931"/>
                    <a:pt x="6079" y="60989"/>
                    <a:pt x="6210" y="60989"/>
                  </a:cubicBezTo>
                  <a:cubicBezTo>
                    <a:pt x="6282" y="60989"/>
                    <a:pt x="6354" y="60972"/>
                    <a:pt x="6419" y="60934"/>
                  </a:cubicBezTo>
                  <a:cubicBezTo>
                    <a:pt x="6842" y="60697"/>
                    <a:pt x="6552" y="60248"/>
                    <a:pt x="6340" y="59957"/>
                  </a:cubicBezTo>
                  <a:cubicBezTo>
                    <a:pt x="6208" y="59693"/>
                    <a:pt x="6076" y="59429"/>
                    <a:pt x="5970" y="59165"/>
                  </a:cubicBezTo>
                  <a:cubicBezTo>
                    <a:pt x="5786" y="58769"/>
                    <a:pt x="5759" y="58293"/>
                    <a:pt x="5891" y="57844"/>
                  </a:cubicBezTo>
                  <a:cubicBezTo>
                    <a:pt x="6340" y="56418"/>
                    <a:pt x="6974" y="55071"/>
                    <a:pt x="7423" y="53644"/>
                  </a:cubicBezTo>
                  <a:cubicBezTo>
                    <a:pt x="7687" y="52825"/>
                    <a:pt x="7846" y="51980"/>
                    <a:pt x="7925" y="51108"/>
                  </a:cubicBezTo>
                  <a:cubicBezTo>
                    <a:pt x="8031" y="50342"/>
                    <a:pt x="8136" y="49497"/>
                    <a:pt x="7793" y="48784"/>
                  </a:cubicBezTo>
                  <a:cubicBezTo>
                    <a:pt x="7423" y="47965"/>
                    <a:pt x="6657" y="47410"/>
                    <a:pt x="5997" y="46803"/>
                  </a:cubicBezTo>
                  <a:cubicBezTo>
                    <a:pt x="4042" y="45324"/>
                    <a:pt x="3804" y="44637"/>
                    <a:pt x="4650" y="42418"/>
                  </a:cubicBezTo>
                  <a:cubicBezTo>
                    <a:pt x="5072" y="41018"/>
                    <a:pt x="5653" y="40173"/>
                    <a:pt x="6261" y="38641"/>
                  </a:cubicBezTo>
                  <a:cubicBezTo>
                    <a:pt x="6710" y="37373"/>
                    <a:pt x="6921" y="36026"/>
                    <a:pt x="6869" y="34679"/>
                  </a:cubicBezTo>
                  <a:cubicBezTo>
                    <a:pt x="6684" y="33596"/>
                    <a:pt x="6235" y="32618"/>
                    <a:pt x="5548" y="31773"/>
                  </a:cubicBezTo>
                  <a:cubicBezTo>
                    <a:pt x="4518" y="30690"/>
                    <a:pt x="3461" y="29792"/>
                    <a:pt x="2801" y="28736"/>
                  </a:cubicBezTo>
                  <a:cubicBezTo>
                    <a:pt x="2220" y="27864"/>
                    <a:pt x="1929" y="27415"/>
                    <a:pt x="1797" y="26464"/>
                  </a:cubicBezTo>
                  <a:cubicBezTo>
                    <a:pt x="1638" y="25698"/>
                    <a:pt x="2008" y="24034"/>
                    <a:pt x="2457" y="23136"/>
                  </a:cubicBezTo>
                  <a:cubicBezTo>
                    <a:pt x="3329" y="21498"/>
                    <a:pt x="4597" y="19517"/>
                    <a:pt x="4729" y="17298"/>
                  </a:cubicBezTo>
                  <a:cubicBezTo>
                    <a:pt x="4835" y="16638"/>
                    <a:pt x="4861" y="15925"/>
                    <a:pt x="4808" y="15238"/>
                  </a:cubicBezTo>
                  <a:cubicBezTo>
                    <a:pt x="4623" y="14393"/>
                    <a:pt x="4280" y="13574"/>
                    <a:pt x="3804" y="12834"/>
                  </a:cubicBezTo>
                  <a:cubicBezTo>
                    <a:pt x="3303" y="11830"/>
                    <a:pt x="2695" y="10879"/>
                    <a:pt x="1955" y="10008"/>
                  </a:cubicBezTo>
                  <a:cubicBezTo>
                    <a:pt x="1612" y="9691"/>
                    <a:pt x="1295" y="9321"/>
                    <a:pt x="1005" y="8951"/>
                  </a:cubicBezTo>
                  <a:cubicBezTo>
                    <a:pt x="476" y="8238"/>
                    <a:pt x="714" y="7763"/>
                    <a:pt x="793" y="7023"/>
                  </a:cubicBezTo>
                  <a:cubicBezTo>
                    <a:pt x="952" y="5517"/>
                    <a:pt x="1480" y="4065"/>
                    <a:pt x="2299" y="2797"/>
                  </a:cubicBezTo>
                  <a:cubicBezTo>
                    <a:pt x="2801" y="1925"/>
                    <a:pt x="3435" y="1133"/>
                    <a:pt x="3937" y="314"/>
                  </a:cubicBezTo>
                  <a:cubicBezTo>
                    <a:pt x="3971" y="140"/>
                    <a:pt x="3789" y="1"/>
                    <a:pt x="36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5285875" y="2349700"/>
              <a:ext cx="76850" cy="113250"/>
            </a:xfrm>
            <a:custGeom>
              <a:avLst/>
              <a:gdLst/>
              <a:ahLst/>
              <a:cxnLst/>
              <a:rect l="l" t="t" r="r" b="b"/>
              <a:pathLst>
                <a:path w="3074" h="4530" extrusionOk="0">
                  <a:moveTo>
                    <a:pt x="2538" y="0"/>
                  </a:moveTo>
                  <a:cubicBezTo>
                    <a:pt x="2447" y="0"/>
                    <a:pt x="2354" y="44"/>
                    <a:pt x="2273" y="158"/>
                  </a:cubicBezTo>
                  <a:cubicBezTo>
                    <a:pt x="2246" y="211"/>
                    <a:pt x="2246" y="290"/>
                    <a:pt x="2220" y="369"/>
                  </a:cubicBezTo>
                  <a:cubicBezTo>
                    <a:pt x="2141" y="369"/>
                    <a:pt x="2088" y="448"/>
                    <a:pt x="2088" y="501"/>
                  </a:cubicBezTo>
                  <a:cubicBezTo>
                    <a:pt x="1692" y="1320"/>
                    <a:pt x="1242" y="2086"/>
                    <a:pt x="741" y="2826"/>
                  </a:cubicBezTo>
                  <a:cubicBezTo>
                    <a:pt x="635" y="2879"/>
                    <a:pt x="556" y="2958"/>
                    <a:pt x="503" y="3063"/>
                  </a:cubicBezTo>
                  <a:cubicBezTo>
                    <a:pt x="480" y="3086"/>
                    <a:pt x="360" y="3264"/>
                    <a:pt x="360" y="3264"/>
                  </a:cubicBezTo>
                  <a:cubicBezTo>
                    <a:pt x="360" y="3264"/>
                    <a:pt x="363" y="3260"/>
                    <a:pt x="371" y="3248"/>
                  </a:cubicBezTo>
                  <a:lnTo>
                    <a:pt x="371" y="3248"/>
                  </a:lnTo>
                  <a:cubicBezTo>
                    <a:pt x="265" y="3328"/>
                    <a:pt x="186" y="3433"/>
                    <a:pt x="107" y="3539"/>
                  </a:cubicBezTo>
                  <a:cubicBezTo>
                    <a:pt x="107" y="3539"/>
                    <a:pt x="107" y="3539"/>
                    <a:pt x="107" y="3539"/>
                  </a:cubicBezTo>
                  <a:lnTo>
                    <a:pt x="107" y="3539"/>
                  </a:lnTo>
                  <a:cubicBezTo>
                    <a:pt x="76" y="3554"/>
                    <a:pt x="63" y="3569"/>
                    <a:pt x="68" y="3569"/>
                  </a:cubicBezTo>
                  <a:cubicBezTo>
                    <a:pt x="68" y="3569"/>
                    <a:pt x="69" y="3569"/>
                    <a:pt x="70" y="3569"/>
                  </a:cubicBezTo>
                  <a:lnTo>
                    <a:pt x="70" y="3569"/>
                  </a:lnTo>
                  <a:cubicBezTo>
                    <a:pt x="19" y="3620"/>
                    <a:pt x="1" y="3689"/>
                    <a:pt x="1" y="3777"/>
                  </a:cubicBezTo>
                  <a:cubicBezTo>
                    <a:pt x="25" y="3895"/>
                    <a:pt x="133" y="3992"/>
                    <a:pt x="269" y="3992"/>
                  </a:cubicBezTo>
                  <a:cubicBezTo>
                    <a:pt x="285" y="3992"/>
                    <a:pt x="301" y="3991"/>
                    <a:pt x="318" y="3988"/>
                  </a:cubicBezTo>
                  <a:cubicBezTo>
                    <a:pt x="371" y="3962"/>
                    <a:pt x="424" y="3962"/>
                    <a:pt x="476" y="3935"/>
                  </a:cubicBezTo>
                  <a:cubicBezTo>
                    <a:pt x="503" y="3909"/>
                    <a:pt x="556" y="3882"/>
                    <a:pt x="582" y="3856"/>
                  </a:cubicBezTo>
                  <a:cubicBezTo>
                    <a:pt x="820" y="3803"/>
                    <a:pt x="1031" y="3724"/>
                    <a:pt x="1242" y="3618"/>
                  </a:cubicBezTo>
                  <a:lnTo>
                    <a:pt x="1295" y="3592"/>
                  </a:lnTo>
                  <a:lnTo>
                    <a:pt x="1586" y="3592"/>
                  </a:lnTo>
                  <a:cubicBezTo>
                    <a:pt x="1692" y="3592"/>
                    <a:pt x="1797" y="3592"/>
                    <a:pt x="1903" y="3618"/>
                  </a:cubicBezTo>
                  <a:cubicBezTo>
                    <a:pt x="2008" y="3830"/>
                    <a:pt x="2114" y="4014"/>
                    <a:pt x="2246" y="4173"/>
                  </a:cubicBezTo>
                  <a:lnTo>
                    <a:pt x="2273" y="4199"/>
                  </a:lnTo>
                  <a:cubicBezTo>
                    <a:pt x="2299" y="4279"/>
                    <a:pt x="2352" y="4331"/>
                    <a:pt x="2431" y="4411"/>
                  </a:cubicBezTo>
                  <a:cubicBezTo>
                    <a:pt x="2527" y="4494"/>
                    <a:pt x="2613" y="4529"/>
                    <a:pt x="2688" y="4529"/>
                  </a:cubicBezTo>
                  <a:cubicBezTo>
                    <a:pt x="2945" y="4529"/>
                    <a:pt x="3074" y="4122"/>
                    <a:pt x="3012" y="3856"/>
                  </a:cubicBezTo>
                  <a:lnTo>
                    <a:pt x="3039" y="3856"/>
                  </a:lnTo>
                  <a:cubicBezTo>
                    <a:pt x="2986" y="3407"/>
                    <a:pt x="2959" y="2984"/>
                    <a:pt x="2986" y="2535"/>
                  </a:cubicBezTo>
                  <a:cubicBezTo>
                    <a:pt x="2959" y="2113"/>
                    <a:pt x="2933" y="1690"/>
                    <a:pt x="2933" y="1267"/>
                  </a:cubicBezTo>
                  <a:cubicBezTo>
                    <a:pt x="2959" y="977"/>
                    <a:pt x="2959" y="660"/>
                    <a:pt x="2933" y="369"/>
                  </a:cubicBezTo>
                  <a:cubicBezTo>
                    <a:pt x="2933" y="223"/>
                    <a:pt x="2743" y="0"/>
                    <a:pt x="2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5460225" y="2350150"/>
              <a:ext cx="77250" cy="104175"/>
            </a:xfrm>
            <a:custGeom>
              <a:avLst/>
              <a:gdLst/>
              <a:ahLst/>
              <a:cxnLst/>
              <a:rect l="l" t="t" r="r" b="b"/>
              <a:pathLst>
                <a:path w="3090" h="4167" extrusionOk="0">
                  <a:moveTo>
                    <a:pt x="2707" y="1"/>
                  </a:moveTo>
                  <a:cubicBezTo>
                    <a:pt x="2640" y="1"/>
                    <a:pt x="2569" y="28"/>
                    <a:pt x="2510" y="87"/>
                  </a:cubicBezTo>
                  <a:cubicBezTo>
                    <a:pt x="2483" y="87"/>
                    <a:pt x="2483" y="87"/>
                    <a:pt x="2483" y="114"/>
                  </a:cubicBezTo>
                  <a:cubicBezTo>
                    <a:pt x="2404" y="114"/>
                    <a:pt x="2325" y="166"/>
                    <a:pt x="2298" y="219"/>
                  </a:cubicBezTo>
                  <a:cubicBezTo>
                    <a:pt x="1717" y="1144"/>
                    <a:pt x="1268" y="2121"/>
                    <a:pt x="608" y="2755"/>
                  </a:cubicBezTo>
                  <a:cubicBezTo>
                    <a:pt x="476" y="2887"/>
                    <a:pt x="344" y="3019"/>
                    <a:pt x="212" y="3151"/>
                  </a:cubicBezTo>
                  <a:lnTo>
                    <a:pt x="212" y="3178"/>
                  </a:lnTo>
                  <a:cubicBezTo>
                    <a:pt x="106" y="3283"/>
                    <a:pt x="0" y="3389"/>
                    <a:pt x="53" y="3521"/>
                  </a:cubicBezTo>
                  <a:cubicBezTo>
                    <a:pt x="80" y="3653"/>
                    <a:pt x="212" y="3759"/>
                    <a:pt x="344" y="3759"/>
                  </a:cubicBezTo>
                  <a:cubicBezTo>
                    <a:pt x="529" y="3732"/>
                    <a:pt x="687" y="3653"/>
                    <a:pt x="846" y="3574"/>
                  </a:cubicBezTo>
                  <a:lnTo>
                    <a:pt x="1083" y="3521"/>
                  </a:lnTo>
                  <a:lnTo>
                    <a:pt x="1295" y="3521"/>
                  </a:lnTo>
                  <a:cubicBezTo>
                    <a:pt x="1480" y="3574"/>
                    <a:pt x="1638" y="3679"/>
                    <a:pt x="1770" y="3812"/>
                  </a:cubicBezTo>
                  <a:cubicBezTo>
                    <a:pt x="1823" y="3944"/>
                    <a:pt x="1929" y="4049"/>
                    <a:pt x="2008" y="4128"/>
                  </a:cubicBezTo>
                  <a:cubicBezTo>
                    <a:pt x="2053" y="4154"/>
                    <a:pt x="2102" y="4166"/>
                    <a:pt x="2150" y="4166"/>
                  </a:cubicBezTo>
                  <a:cubicBezTo>
                    <a:pt x="2297" y="4166"/>
                    <a:pt x="2437" y="4057"/>
                    <a:pt x="2457" y="3917"/>
                  </a:cubicBezTo>
                  <a:cubicBezTo>
                    <a:pt x="2668" y="3019"/>
                    <a:pt x="2668" y="2438"/>
                    <a:pt x="2853" y="1593"/>
                  </a:cubicBezTo>
                  <a:cubicBezTo>
                    <a:pt x="2932" y="1172"/>
                    <a:pt x="3090" y="724"/>
                    <a:pt x="2960" y="277"/>
                  </a:cubicBezTo>
                  <a:lnTo>
                    <a:pt x="2960" y="277"/>
                  </a:lnTo>
                  <a:cubicBezTo>
                    <a:pt x="2966" y="110"/>
                    <a:pt x="2843" y="1"/>
                    <a:pt x="2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5642475" y="2350975"/>
              <a:ext cx="89850" cy="118150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17"/>
          <p:cNvGrpSpPr/>
          <p:nvPr/>
        </p:nvGrpSpPr>
        <p:grpSpPr>
          <a:xfrm>
            <a:off x="4355689" y="-261291"/>
            <a:ext cx="1525357" cy="1364379"/>
            <a:chOff x="4355689" y="-261291"/>
            <a:chExt cx="1525357" cy="1364379"/>
          </a:xfrm>
        </p:grpSpPr>
        <p:sp>
          <p:nvSpPr>
            <p:cNvPr id="405" name="Google Shape;405;p17"/>
            <p:cNvSpPr/>
            <p:nvPr/>
          </p:nvSpPr>
          <p:spPr>
            <a:xfrm>
              <a:off x="4550967" y="-23116"/>
              <a:ext cx="980675" cy="924489"/>
            </a:xfrm>
            <a:custGeom>
              <a:avLst/>
              <a:gdLst/>
              <a:ahLst/>
              <a:cxnLst/>
              <a:rect l="l" t="t" r="r" b="b"/>
              <a:pathLst>
                <a:path w="21519" h="20285" extrusionOk="0">
                  <a:moveTo>
                    <a:pt x="11382" y="0"/>
                  </a:moveTo>
                  <a:cubicBezTo>
                    <a:pt x="10847" y="0"/>
                    <a:pt x="10313" y="46"/>
                    <a:pt x="9778" y="116"/>
                  </a:cubicBezTo>
                  <a:cubicBezTo>
                    <a:pt x="8103" y="439"/>
                    <a:pt x="6589" y="1324"/>
                    <a:pt x="5187" y="2355"/>
                  </a:cubicBezTo>
                  <a:cubicBezTo>
                    <a:pt x="1" y="6188"/>
                    <a:pt x="211" y="9860"/>
                    <a:pt x="1016" y="13485"/>
                  </a:cubicBezTo>
                  <a:cubicBezTo>
                    <a:pt x="2981" y="18493"/>
                    <a:pt x="5155" y="19251"/>
                    <a:pt x="8135" y="19863"/>
                  </a:cubicBezTo>
                  <a:cubicBezTo>
                    <a:pt x="9166" y="20071"/>
                    <a:pt x="10212" y="20217"/>
                    <a:pt x="11259" y="20249"/>
                  </a:cubicBezTo>
                  <a:cubicBezTo>
                    <a:pt x="11364" y="20249"/>
                    <a:pt x="11740" y="20284"/>
                    <a:pt x="12218" y="20284"/>
                  </a:cubicBezTo>
                  <a:cubicBezTo>
                    <a:pt x="12768" y="20284"/>
                    <a:pt x="13453" y="20238"/>
                    <a:pt x="14013" y="20039"/>
                  </a:cubicBezTo>
                  <a:cubicBezTo>
                    <a:pt x="15383" y="19685"/>
                    <a:pt x="18007" y="19073"/>
                    <a:pt x="19521" y="17043"/>
                  </a:cubicBezTo>
                  <a:cubicBezTo>
                    <a:pt x="20005" y="16384"/>
                    <a:pt x="20520" y="15707"/>
                    <a:pt x="20794" y="14917"/>
                  </a:cubicBezTo>
                  <a:cubicBezTo>
                    <a:pt x="20955" y="14434"/>
                    <a:pt x="21020" y="13936"/>
                    <a:pt x="21084" y="13452"/>
                  </a:cubicBezTo>
                  <a:cubicBezTo>
                    <a:pt x="21149" y="13049"/>
                    <a:pt x="21213" y="12647"/>
                    <a:pt x="21213" y="12244"/>
                  </a:cubicBezTo>
                  <a:cubicBezTo>
                    <a:pt x="21213" y="11374"/>
                    <a:pt x="21519" y="9522"/>
                    <a:pt x="21164" y="7863"/>
                  </a:cubicBezTo>
                  <a:cubicBezTo>
                    <a:pt x="20906" y="6607"/>
                    <a:pt x="20472" y="5399"/>
                    <a:pt x="19925" y="4255"/>
                  </a:cubicBezTo>
                  <a:cubicBezTo>
                    <a:pt x="19925" y="4240"/>
                    <a:pt x="19925" y="4240"/>
                    <a:pt x="19908" y="4223"/>
                  </a:cubicBezTo>
                  <a:cubicBezTo>
                    <a:pt x="19603" y="3595"/>
                    <a:pt x="19280" y="2967"/>
                    <a:pt x="18813" y="2451"/>
                  </a:cubicBezTo>
                  <a:cubicBezTo>
                    <a:pt x="17975" y="1549"/>
                    <a:pt x="16961" y="761"/>
                    <a:pt x="15801" y="422"/>
                  </a:cubicBezTo>
                  <a:cubicBezTo>
                    <a:pt x="14320" y="3"/>
                    <a:pt x="12838" y="35"/>
                    <a:pt x="11614" y="3"/>
                  </a:cubicBezTo>
                  <a:cubicBezTo>
                    <a:pt x="11537" y="1"/>
                    <a:pt x="11459" y="0"/>
                    <a:pt x="1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5440588" y="-170506"/>
              <a:ext cx="46" cy="729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4975201" y="-138968"/>
              <a:ext cx="2279" cy="820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0"/>
                  </a:moveTo>
                  <a:lnTo>
                    <a:pt x="50" y="0"/>
                  </a:lnTo>
                  <a:cubicBezTo>
                    <a:pt x="33" y="17"/>
                    <a:pt x="18" y="17"/>
                    <a:pt x="1" y="17"/>
                  </a:cubicBezTo>
                  <a:lnTo>
                    <a:pt x="33" y="17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5439858" y="788848"/>
              <a:ext cx="252335" cy="223272"/>
            </a:xfrm>
            <a:custGeom>
              <a:avLst/>
              <a:gdLst/>
              <a:ahLst/>
              <a:cxnLst/>
              <a:rect l="l" t="t" r="r" b="b"/>
              <a:pathLst>
                <a:path w="5537" h="4899" extrusionOk="0">
                  <a:moveTo>
                    <a:pt x="1178" y="0"/>
                  </a:moveTo>
                  <a:cubicBezTo>
                    <a:pt x="1073" y="0"/>
                    <a:pt x="968" y="17"/>
                    <a:pt x="871" y="50"/>
                  </a:cubicBezTo>
                  <a:cubicBezTo>
                    <a:pt x="581" y="162"/>
                    <a:pt x="177" y="355"/>
                    <a:pt x="1" y="597"/>
                  </a:cubicBezTo>
                  <a:cubicBezTo>
                    <a:pt x="1" y="640"/>
                    <a:pt x="29" y="661"/>
                    <a:pt x="58" y="661"/>
                  </a:cubicBezTo>
                  <a:cubicBezTo>
                    <a:pt x="72" y="661"/>
                    <a:pt x="87" y="656"/>
                    <a:pt x="98" y="645"/>
                  </a:cubicBezTo>
                  <a:cubicBezTo>
                    <a:pt x="408" y="406"/>
                    <a:pt x="780" y="129"/>
                    <a:pt x="1182" y="129"/>
                  </a:cubicBezTo>
                  <a:cubicBezTo>
                    <a:pt x="1238" y="129"/>
                    <a:pt x="1296" y="134"/>
                    <a:pt x="1354" y="146"/>
                  </a:cubicBezTo>
                  <a:cubicBezTo>
                    <a:pt x="1434" y="162"/>
                    <a:pt x="1515" y="178"/>
                    <a:pt x="1563" y="226"/>
                  </a:cubicBezTo>
                  <a:cubicBezTo>
                    <a:pt x="1659" y="323"/>
                    <a:pt x="1708" y="452"/>
                    <a:pt x="1724" y="580"/>
                  </a:cubicBezTo>
                  <a:cubicBezTo>
                    <a:pt x="1740" y="967"/>
                    <a:pt x="1756" y="1499"/>
                    <a:pt x="1805" y="1804"/>
                  </a:cubicBezTo>
                  <a:cubicBezTo>
                    <a:pt x="1837" y="2047"/>
                    <a:pt x="1837" y="2304"/>
                    <a:pt x="1981" y="2513"/>
                  </a:cubicBezTo>
                  <a:cubicBezTo>
                    <a:pt x="2110" y="2659"/>
                    <a:pt x="2303" y="2723"/>
                    <a:pt x="2497" y="2771"/>
                  </a:cubicBezTo>
                  <a:cubicBezTo>
                    <a:pt x="2520" y="2773"/>
                    <a:pt x="2544" y="2774"/>
                    <a:pt x="2568" y="2774"/>
                  </a:cubicBezTo>
                  <a:cubicBezTo>
                    <a:pt x="2990" y="2774"/>
                    <a:pt x="3392" y="2452"/>
                    <a:pt x="3759" y="2452"/>
                  </a:cubicBezTo>
                  <a:cubicBezTo>
                    <a:pt x="3845" y="2452"/>
                    <a:pt x="3929" y="2469"/>
                    <a:pt x="4011" y="2513"/>
                  </a:cubicBezTo>
                  <a:cubicBezTo>
                    <a:pt x="4107" y="2594"/>
                    <a:pt x="4236" y="2642"/>
                    <a:pt x="4317" y="2739"/>
                  </a:cubicBezTo>
                  <a:cubicBezTo>
                    <a:pt x="4478" y="2996"/>
                    <a:pt x="4543" y="3222"/>
                    <a:pt x="4543" y="3528"/>
                  </a:cubicBezTo>
                  <a:cubicBezTo>
                    <a:pt x="4543" y="4174"/>
                    <a:pt x="4543" y="4898"/>
                    <a:pt x="5359" y="4898"/>
                  </a:cubicBezTo>
                  <a:cubicBezTo>
                    <a:pt x="5376" y="4898"/>
                    <a:pt x="5394" y="4898"/>
                    <a:pt x="5413" y="4897"/>
                  </a:cubicBezTo>
                  <a:cubicBezTo>
                    <a:pt x="5418" y="4898"/>
                    <a:pt x="5423" y="4899"/>
                    <a:pt x="5428" y="4899"/>
                  </a:cubicBezTo>
                  <a:cubicBezTo>
                    <a:pt x="5486" y="4899"/>
                    <a:pt x="5536" y="4812"/>
                    <a:pt x="5477" y="4753"/>
                  </a:cubicBezTo>
                  <a:cubicBezTo>
                    <a:pt x="5452" y="4736"/>
                    <a:pt x="5423" y="4732"/>
                    <a:pt x="5392" y="4732"/>
                  </a:cubicBezTo>
                  <a:cubicBezTo>
                    <a:pt x="5362" y="4732"/>
                    <a:pt x="5331" y="4736"/>
                    <a:pt x="5299" y="4736"/>
                  </a:cubicBezTo>
                  <a:cubicBezTo>
                    <a:pt x="5123" y="4720"/>
                    <a:pt x="4929" y="4688"/>
                    <a:pt x="4816" y="4446"/>
                  </a:cubicBezTo>
                  <a:cubicBezTo>
                    <a:pt x="4640" y="4124"/>
                    <a:pt x="4768" y="3608"/>
                    <a:pt x="4655" y="3157"/>
                  </a:cubicBezTo>
                  <a:cubicBezTo>
                    <a:pt x="4607" y="2949"/>
                    <a:pt x="4526" y="2723"/>
                    <a:pt x="4365" y="2578"/>
                  </a:cubicBezTo>
                  <a:cubicBezTo>
                    <a:pt x="4204" y="2465"/>
                    <a:pt x="4060" y="2337"/>
                    <a:pt x="3882" y="2320"/>
                  </a:cubicBezTo>
                  <a:cubicBezTo>
                    <a:pt x="3834" y="2312"/>
                    <a:pt x="3787" y="2308"/>
                    <a:pt x="3741" y="2308"/>
                  </a:cubicBezTo>
                  <a:cubicBezTo>
                    <a:pt x="3425" y="2308"/>
                    <a:pt x="3128" y="2480"/>
                    <a:pt x="2819" y="2578"/>
                  </a:cubicBezTo>
                  <a:cubicBezTo>
                    <a:pt x="2738" y="2610"/>
                    <a:pt x="2659" y="2626"/>
                    <a:pt x="2581" y="2626"/>
                  </a:cubicBezTo>
                  <a:cubicBezTo>
                    <a:pt x="2424" y="2626"/>
                    <a:pt x="2266" y="2562"/>
                    <a:pt x="2095" y="2433"/>
                  </a:cubicBezTo>
                  <a:cubicBezTo>
                    <a:pt x="2030" y="2337"/>
                    <a:pt x="1998" y="2223"/>
                    <a:pt x="1981" y="2111"/>
                  </a:cubicBezTo>
                  <a:cubicBezTo>
                    <a:pt x="1949" y="1886"/>
                    <a:pt x="1917" y="1725"/>
                    <a:pt x="1917" y="1547"/>
                  </a:cubicBezTo>
                  <a:cubicBezTo>
                    <a:pt x="1901" y="1321"/>
                    <a:pt x="1852" y="1096"/>
                    <a:pt x="1869" y="870"/>
                  </a:cubicBezTo>
                  <a:cubicBezTo>
                    <a:pt x="1869" y="613"/>
                    <a:pt x="1837" y="290"/>
                    <a:pt x="1627" y="114"/>
                  </a:cubicBezTo>
                  <a:cubicBezTo>
                    <a:pt x="1492" y="37"/>
                    <a:pt x="1335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5558803" y="579112"/>
              <a:ext cx="160734" cy="73740"/>
            </a:xfrm>
            <a:custGeom>
              <a:avLst/>
              <a:gdLst/>
              <a:ahLst/>
              <a:cxnLst/>
              <a:rect l="l" t="t" r="r" b="b"/>
              <a:pathLst>
                <a:path w="3527" h="1618" extrusionOk="0">
                  <a:moveTo>
                    <a:pt x="806" y="1"/>
                  </a:moveTo>
                  <a:cubicBezTo>
                    <a:pt x="640" y="1"/>
                    <a:pt x="505" y="138"/>
                    <a:pt x="402" y="254"/>
                  </a:cubicBezTo>
                  <a:cubicBezTo>
                    <a:pt x="258" y="399"/>
                    <a:pt x="97" y="544"/>
                    <a:pt x="32" y="737"/>
                  </a:cubicBezTo>
                  <a:cubicBezTo>
                    <a:pt x="32" y="786"/>
                    <a:pt x="0" y="850"/>
                    <a:pt x="48" y="898"/>
                  </a:cubicBezTo>
                  <a:cubicBezTo>
                    <a:pt x="57" y="907"/>
                    <a:pt x="70" y="911"/>
                    <a:pt x="83" y="911"/>
                  </a:cubicBezTo>
                  <a:cubicBezTo>
                    <a:pt x="119" y="911"/>
                    <a:pt x="161" y="885"/>
                    <a:pt x="161" y="850"/>
                  </a:cubicBezTo>
                  <a:lnTo>
                    <a:pt x="161" y="737"/>
                  </a:lnTo>
                  <a:cubicBezTo>
                    <a:pt x="193" y="705"/>
                    <a:pt x="241" y="608"/>
                    <a:pt x="290" y="576"/>
                  </a:cubicBezTo>
                  <a:cubicBezTo>
                    <a:pt x="434" y="415"/>
                    <a:pt x="628" y="174"/>
                    <a:pt x="773" y="142"/>
                  </a:cubicBezTo>
                  <a:cubicBezTo>
                    <a:pt x="777" y="142"/>
                    <a:pt x="780" y="142"/>
                    <a:pt x="784" y="142"/>
                  </a:cubicBezTo>
                  <a:cubicBezTo>
                    <a:pt x="1208" y="142"/>
                    <a:pt x="1226" y="1143"/>
                    <a:pt x="1450" y="1495"/>
                  </a:cubicBezTo>
                  <a:cubicBezTo>
                    <a:pt x="1474" y="1519"/>
                    <a:pt x="1506" y="1530"/>
                    <a:pt x="1538" y="1530"/>
                  </a:cubicBezTo>
                  <a:cubicBezTo>
                    <a:pt x="1570" y="1530"/>
                    <a:pt x="1602" y="1519"/>
                    <a:pt x="1626" y="1495"/>
                  </a:cubicBezTo>
                  <a:cubicBezTo>
                    <a:pt x="1658" y="1462"/>
                    <a:pt x="1675" y="1414"/>
                    <a:pt x="1707" y="1381"/>
                  </a:cubicBezTo>
                  <a:cubicBezTo>
                    <a:pt x="1804" y="1237"/>
                    <a:pt x="1901" y="1124"/>
                    <a:pt x="2030" y="1012"/>
                  </a:cubicBezTo>
                  <a:cubicBezTo>
                    <a:pt x="2157" y="897"/>
                    <a:pt x="2302" y="841"/>
                    <a:pt x="2446" y="841"/>
                  </a:cubicBezTo>
                  <a:cubicBezTo>
                    <a:pt x="2646" y="841"/>
                    <a:pt x="2846" y="949"/>
                    <a:pt x="2996" y="1156"/>
                  </a:cubicBezTo>
                  <a:cubicBezTo>
                    <a:pt x="3076" y="1269"/>
                    <a:pt x="3205" y="1462"/>
                    <a:pt x="3301" y="1591"/>
                  </a:cubicBezTo>
                  <a:cubicBezTo>
                    <a:pt x="3311" y="1610"/>
                    <a:pt x="3331" y="1618"/>
                    <a:pt x="3350" y="1618"/>
                  </a:cubicBezTo>
                  <a:cubicBezTo>
                    <a:pt x="3363" y="1618"/>
                    <a:pt x="3375" y="1614"/>
                    <a:pt x="3382" y="1607"/>
                  </a:cubicBezTo>
                  <a:cubicBezTo>
                    <a:pt x="3527" y="1542"/>
                    <a:pt x="3286" y="1334"/>
                    <a:pt x="3237" y="1237"/>
                  </a:cubicBezTo>
                  <a:cubicBezTo>
                    <a:pt x="3036" y="890"/>
                    <a:pt x="2742" y="693"/>
                    <a:pt x="2440" y="693"/>
                  </a:cubicBezTo>
                  <a:cubicBezTo>
                    <a:pt x="2209" y="693"/>
                    <a:pt x="1974" y="808"/>
                    <a:pt x="1772" y="1059"/>
                  </a:cubicBezTo>
                  <a:cubicBezTo>
                    <a:pt x="1723" y="1124"/>
                    <a:pt x="1594" y="1285"/>
                    <a:pt x="1546" y="1349"/>
                  </a:cubicBezTo>
                  <a:cubicBezTo>
                    <a:pt x="1450" y="1124"/>
                    <a:pt x="1385" y="834"/>
                    <a:pt x="1304" y="561"/>
                  </a:cubicBezTo>
                  <a:cubicBezTo>
                    <a:pt x="1224" y="367"/>
                    <a:pt x="1143" y="110"/>
                    <a:pt x="934" y="28"/>
                  </a:cubicBezTo>
                  <a:cubicBezTo>
                    <a:pt x="890" y="9"/>
                    <a:pt x="847" y="1"/>
                    <a:pt x="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5499285" y="14301"/>
              <a:ext cx="242628" cy="148073"/>
            </a:xfrm>
            <a:custGeom>
              <a:avLst/>
              <a:gdLst/>
              <a:ahLst/>
              <a:cxnLst/>
              <a:rect l="l" t="t" r="r" b="b"/>
              <a:pathLst>
                <a:path w="5324" h="3249" extrusionOk="0">
                  <a:moveTo>
                    <a:pt x="4844" y="0"/>
                  </a:moveTo>
                  <a:cubicBezTo>
                    <a:pt x="4670" y="0"/>
                    <a:pt x="4493" y="47"/>
                    <a:pt x="4350" y="133"/>
                  </a:cubicBezTo>
                  <a:cubicBezTo>
                    <a:pt x="4253" y="197"/>
                    <a:pt x="4188" y="294"/>
                    <a:pt x="4124" y="406"/>
                  </a:cubicBezTo>
                  <a:cubicBezTo>
                    <a:pt x="4050" y="505"/>
                    <a:pt x="4043" y="547"/>
                    <a:pt x="4000" y="547"/>
                  </a:cubicBezTo>
                  <a:cubicBezTo>
                    <a:pt x="3987" y="547"/>
                    <a:pt x="3970" y="543"/>
                    <a:pt x="3948" y="535"/>
                  </a:cubicBezTo>
                  <a:cubicBezTo>
                    <a:pt x="3787" y="455"/>
                    <a:pt x="3609" y="413"/>
                    <a:pt x="3432" y="413"/>
                  </a:cubicBezTo>
                  <a:cubicBezTo>
                    <a:pt x="3184" y="413"/>
                    <a:pt x="2937" y="495"/>
                    <a:pt x="2739" y="664"/>
                  </a:cubicBezTo>
                  <a:cubicBezTo>
                    <a:pt x="2449" y="938"/>
                    <a:pt x="2320" y="1325"/>
                    <a:pt x="2191" y="1695"/>
                  </a:cubicBezTo>
                  <a:cubicBezTo>
                    <a:pt x="2182" y="1744"/>
                    <a:pt x="2172" y="1764"/>
                    <a:pt x="2140" y="1764"/>
                  </a:cubicBezTo>
                  <a:cubicBezTo>
                    <a:pt x="2119" y="1764"/>
                    <a:pt x="2090" y="1756"/>
                    <a:pt x="2047" y="1744"/>
                  </a:cubicBezTo>
                  <a:cubicBezTo>
                    <a:pt x="1775" y="1619"/>
                    <a:pt x="1448" y="1479"/>
                    <a:pt x="1138" y="1479"/>
                  </a:cubicBezTo>
                  <a:cubicBezTo>
                    <a:pt x="1006" y="1479"/>
                    <a:pt x="878" y="1504"/>
                    <a:pt x="758" y="1566"/>
                  </a:cubicBezTo>
                  <a:cubicBezTo>
                    <a:pt x="387" y="1872"/>
                    <a:pt x="194" y="2323"/>
                    <a:pt x="65" y="2774"/>
                  </a:cubicBezTo>
                  <a:cubicBezTo>
                    <a:pt x="18" y="2903"/>
                    <a:pt x="18" y="3048"/>
                    <a:pt x="1" y="3176"/>
                  </a:cubicBezTo>
                  <a:cubicBezTo>
                    <a:pt x="1" y="3193"/>
                    <a:pt x="18" y="3225"/>
                    <a:pt x="18" y="3225"/>
                  </a:cubicBezTo>
                  <a:cubicBezTo>
                    <a:pt x="33" y="3241"/>
                    <a:pt x="53" y="3248"/>
                    <a:pt x="72" y="3248"/>
                  </a:cubicBezTo>
                  <a:cubicBezTo>
                    <a:pt x="110" y="3248"/>
                    <a:pt x="146" y="3220"/>
                    <a:pt x="146" y="3176"/>
                  </a:cubicBezTo>
                  <a:cubicBezTo>
                    <a:pt x="146" y="2903"/>
                    <a:pt x="243" y="2629"/>
                    <a:pt x="355" y="2371"/>
                  </a:cubicBezTo>
                  <a:cubicBezTo>
                    <a:pt x="484" y="2113"/>
                    <a:pt x="630" y="1840"/>
                    <a:pt x="855" y="1679"/>
                  </a:cubicBezTo>
                  <a:cubicBezTo>
                    <a:pt x="951" y="1644"/>
                    <a:pt x="1050" y="1630"/>
                    <a:pt x="1150" y="1630"/>
                  </a:cubicBezTo>
                  <a:cubicBezTo>
                    <a:pt x="1422" y="1630"/>
                    <a:pt x="1703" y="1738"/>
                    <a:pt x="1950" y="1856"/>
                  </a:cubicBezTo>
                  <a:cubicBezTo>
                    <a:pt x="2003" y="1882"/>
                    <a:pt x="2067" y="1909"/>
                    <a:pt x="2123" y="1909"/>
                  </a:cubicBezTo>
                  <a:cubicBezTo>
                    <a:pt x="2136" y="1909"/>
                    <a:pt x="2148" y="1907"/>
                    <a:pt x="2159" y="1905"/>
                  </a:cubicBezTo>
                  <a:cubicBezTo>
                    <a:pt x="2240" y="1905"/>
                    <a:pt x="2288" y="1856"/>
                    <a:pt x="2305" y="1791"/>
                  </a:cubicBezTo>
                  <a:cubicBezTo>
                    <a:pt x="2352" y="1679"/>
                    <a:pt x="2401" y="1566"/>
                    <a:pt x="2434" y="1454"/>
                  </a:cubicBezTo>
                  <a:cubicBezTo>
                    <a:pt x="2546" y="1196"/>
                    <a:pt x="2659" y="938"/>
                    <a:pt x="2868" y="760"/>
                  </a:cubicBezTo>
                  <a:cubicBezTo>
                    <a:pt x="2964" y="664"/>
                    <a:pt x="3254" y="584"/>
                    <a:pt x="3336" y="567"/>
                  </a:cubicBezTo>
                  <a:cubicBezTo>
                    <a:pt x="3362" y="565"/>
                    <a:pt x="3387" y="564"/>
                    <a:pt x="3412" y="564"/>
                  </a:cubicBezTo>
                  <a:cubicBezTo>
                    <a:pt x="3582" y="564"/>
                    <a:pt x="3716" y="610"/>
                    <a:pt x="3899" y="681"/>
                  </a:cubicBezTo>
                  <a:cubicBezTo>
                    <a:pt x="3939" y="688"/>
                    <a:pt x="3979" y="696"/>
                    <a:pt x="4018" y="696"/>
                  </a:cubicBezTo>
                  <a:cubicBezTo>
                    <a:pt x="4056" y="696"/>
                    <a:pt x="4092" y="688"/>
                    <a:pt x="4124" y="664"/>
                  </a:cubicBezTo>
                  <a:cubicBezTo>
                    <a:pt x="4237" y="552"/>
                    <a:pt x="4302" y="374"/>
                    <a:pt x="4431" y="277"/>
                  </a:cubicBezTo>
                  <a:cubicBezTo>
                    <a:pt x="4575" y="165"/>
                    <a:pt x="4688" y="165"/>
                    <a:pt x="4897" y="165"/>
                  </a:cubicBezTo>
                  <a:cubicBezTo>
                    <a:pt x="5011" y="181"/>
                    <a:pt x="5090" y="165"/>
                    <a:pt x="5172" y="262"/>
                  </a:cubicBezTo>
                  <a:cubicBezTo>
                    <a:pt x="5186" y="281"/>
                    <a:pt x="5205" y="289"/>
                    <a:pt x="5225" y="289"/>
                  </a:cubicBezTo>
                  <a:cubicBezTo>
                    <a:pt x="5273" y="289"/>
                    <a:pt x="5323" y="243"/>
                    <a:pt x="5300" y="197"/>
                  </a:cubicBezTo>
                  <a:cubicBezTo>
                    <a:pt x="5284" y="133"/>
                    <a:pt x="5236" y="101"/>
                    <a:pt x="5187" y="69"/>
                  </a:cubicBezTo>
                  <a:cubicBezTo>
                    <a:pt x="5082" y="22"/>
                    <a:pt x="4964" y="0"/>
                    <a:pt x="4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5453804" y="-24165"/>
              <a:ext cx="146652" cy="101450"/>
            </a:xfrm>
            <a:custGeom>
              <a:avLst/>
              <a:gdLst/>
              <a:ahLst/>
              <a:cxnLst/>
              <a:rect l="l" t="t" r="r" b="b"/>
              <a:pathLst>
                <a:path w="3218" h="2226" extrusionOk="0">
                  <a:moveTo>
                    <a:pt x="2780" y="0"/>
                  </a:moveTo>
                  <a:cubicBezTo>
                    <a:pt x="2318" y="0"/>
                    <a:pt x="1874" y="342"/>
                    <a:pt x="1804" y="816"/>
                  </a:cubicBezTo>
                  <a:cubicBezTo>
                    <a:pt x="1772" y="816"/>
                    <a:pt x="1740" y="799"/>
                    <a:pt x="1724" y="799"/>
                  </a:cubicBezTo>
                  <a:cubicBezTo>
                    <a:pt x="1579" y="754"/>
                    <a:pt x="1447" y="734"/>
                    <a:pt x="1328" y="734"/>
                  </a:cubicBezTo>
                  <a:cubicBezTo>
                    <a:pt x="721" y="734"/>
                    <a:pt x="423" y="1265"/>
                    <a:pt x="114" y="1830"/>
                  </a:cubicBezTo>
                  <a:cubicBezTo>
                    <a:pt x="81" y="1943"/>
                    <a:pt x="0" y="2088"/>
                    <a:pt x="17" y="2184"/>
                  </a:cubicBezTo>
                  <a:cubicBezTo>
                    <a:pt x="31" y="2213"/>
                    <a:pt x="55" y="2226"/>
                    <a:pt x="78" y="2226"/>
                  </a:cubicBezTo>
                  <a:cubicBezTo>
                    <a:pt x="107" y="2226"/>
                    <a:pt x="137" y="2205"/>
                    <a:pt x="146" y="2169"/>
                  </a:cubicBezTo>
                  <a:cubicBezTo>
                    <a:pt x="258" y="1750"/>
                    <a:pt x="565" y="1299"/>
                    <a:pt x="855" y="1009"/>
                  </a:cubicBezTo>
                  <a:cubicBezTo>
                    <a:pt x="995" y="910"/>
                    <a:pt x="1153" y="870"/>
                    <a:pt x="1316" y="870"/>
                  </a:cubicBezTo>
                  <a:cubicBezTo>
                    <a:pt x="1472" y="870"/>
                    <a:pt x="1632" y="906"/>
                    <a:pt x="1789" y="960"/>
                  </a:cubicBezTo>
                  <a:cubicBezTo>
                    <a:pt x="1812" y="972"/>
                    <a:pt x="1832" y="977"/>
                    <a:pt x="1851" y="977"/>
                  </a:cubicBezTo>
                  <a:cubicBezTo>
                    <a:pt x="1912" y="977"/>
                    <a:pt x="1950" y="922"/>
                    <a:pt x="1950" y="848"/>
                  </a:cubicBezTo>
                  <a:cubicBezTo>
                    <a:pt x="1965" y="687"/>
                    <a:pt x="2094" y="462"/>
                    <a:pt x="2240" y="333"/>
                  </a:cubicBezTo>
                  <a:cubicBezTo>
                    <a:pt x="2377" y="223"/>
                    <a:pt x="2642" y="148"/>
                    <a:pt x="2817" y="148"/>
                  </a:cubicBezTo>
                  <a:cubicBezTo>
                    <a:pt x="2848" y="148"/>
                    <a:pt x="2875" y="150"/>
                    <a:pt x="2899" y="155"/>
                  </a:cubicBezTo>
                  <a:cubicBezTo>
                    <a:pt x="2981" y="155"/>
                    <a:pt x="3045" y="204"/>
                    <a:pt x="3125" y="219"/>
                  </a:cubicBezTo>
                  <a:cubicBezTo>
                    <a:pt x="3130" y="221"/>
                    <a:pt x="3136" y="222"/>
                    <a:pt x="3141" y="222"/>
                  </a:cubicBezTo>
                  <a:cubicBezTo>
                    <a:pt x="3183" y="222"/>
                    <a:pt x="3218" y="166"/>
                    <a:pt x="3189" y="123"/>
                  </a:cubicBezTo>
                  <a:cubicBezTo>
                    <a:pt x="3142" y="58"/>
                    <a:pt x="3060" y="43"/>
                    <a:pt x="2996" y="26"/>
                  </a:cubicBezTo>
                  <a:cubicBezTo>
                    <a:pt x="2925" y="9"/>
                    <a:pt x="2852" y="0"/>
                    <a:pt x="2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5315081" y="-217539"/>
              <a:ext cx="103951" cy="192509"/>
            </a:xfrm>
            <a:custGeom>
              <a:avLst/>
              <a:gdLst/>
              <a:ahLst/>
              <a:cxnLst/>
              <a:rect l="l" t="t" r="r" b="b"/>
              <a:pathLst>
                <a:path w="2281" h="4224" extrusionOk="0">
                  <a:moveTo>
                    <a:pt x="2203" y="1"/>
                  </a:moveTo>
                  <a:cubicBezTo>
                    <a:pt x="2170" y="1"/>
                    <a:pt x="2129" y="10"/>
                    <a:pt x="2095" y="17"/>
                  </a:cubicBezTo>
                  <a:cubicBezTo>
                    <a:pt x="1917" y="49"/>
                    <a:pt x="1773" y="195"/>
                    <a:pt x="1659" y="356"/>
                  </a:cubicBezTo>
                  <a:cubicBezTo>
                    <a:pt x="1579" y="453"/>
                    <a:pt x="1466" y="581"/>
                    <a:pt x="1386" y="710"/>
                  </a:cubicBezTo>
                  <a:cubicBezTo>
                    <a:pt x="1176" y="983"/>
                    <a:pt x="1193" y="1338"/>
                    <a:pt x="1273" y="1644"/>
                  </a:cubicBezTo>
                  <a:cubicBezTo>
                    <a:pt x="1322" y="1805"/>
                    <a:pt x="1401" y="1950"/>
                    <a:pt x="1450" y="2095"/>
                  </a:cubicBezTo>
                  <a:cubicBezTo>
                    <a:pt x="1374" y="2084"/>
                    <a:pt x="1295" y="2079"/>
                    <a:pt x="1216" y="2079"/>
                  </a:cubicBezTo>
                  <a:cubicBezTo>
                    <a:pt x="832" y="2079"/>
                    <a:pt x="443" y="2217"/>
                    <a:pt x="242" y="2579"/>
                  </a:cubicBezTo>
                  <a:cubicBezTo>
                    <a:pt x="97" y="2820"/>
                    <a:pt x="1" y="3126"/>
                    <a:pt x="49" y="3416"/>
                  </a:cubicBezTo>
                  <a:cubicBezTo>
                    <a:pt x="97" y="3689"/>
                    <a:pt x="162" y="4028"/>
                    <a:pt x="371" y="4221"/>
                  </a:cubicBezTo>
                  <a:cubicBezTo>
                    <a:pt x="377" y="4223"/>
                    <a:pt x="384" y="4224"/>
                    <a:pt x="390" y="4224"/>
                  </a:cubicBezTo>
                  <a:cubicBezTo>
                    <a:pt x="444" y="4224"/>
                    <a:pt x="481" y="4166"/>
                    <a:pt x="452" y="4108"/>
                  </a:cubicBezTo>
                  <a:cubicBezTo>
                    <a:pt x="177" y="3689"/>
                    <a:pt x="97" y="3255"/>
                    <a:pt x="291" y="2820"/>
                  </a:cubicBezTo>
                  <a:cubicBezTo>
                    <a:pt x="403" y="2546"/>
                    <a:pt x="645" y="2289"/>
                    <a:pt x="950" y="2256"/>
                  </a:cubicBezTo>
                  <a:cubicBezTo>
                    <a:pt x="1008" y="2240"/>
                    <a:pt x="1125" y="2236"/>
                    <a:pt x="1235" y="2236"/>
                  </a:cubicBezTo>
                  <a:cubicBezTo>
                    <a:pt x="1342" y="2236"/>
                    <a:pt x="1443" y="2240"/>
                    <a:pt x="1483" y="2240"/>
                  </a:cubicBezTo>
                  <a:cubicBezTo>
                    <a:pt x="1506" y="2246"/>
                    <a:pt x="1527" y="2250"/>
                    <a:pt x="1547" y="2250"/>
                  </a:cubicBezTo>
                  <a:cubicBezTo>
                    <a:pt x="1623" y="2250"/>
                    <a:pt x="1666" y="2201"/>
                    <a:pt x="1627" y="2111"/>
                  </a:cubicBezTo>
                  <a:cubicBezTo>
                    <a:pt x="1450" y="1741"/>
                    <a:pt x="1289" y="1338"/>
                    <a:pt x="1401" y="983"/>
                  </a:cubicBezTo>
                  <a:cubicBezTo>
                    <a:pt x="1483" y="807"/>
                    <a:pt x="1627" y="629"/>
                    <a:pt x="1773" y="468"/>
                  </a:cubicBezTo>
                  <a:cubicBezTo>
                    <a:pt x="1852" y="339"/>
                    <a:pt x="1949" y="210"/>
                    <a:pt x="2095" y="178"/>
                  </a:cubicBezTo>
                  <a:cubicBezTo>
                    <a:pt x="2159" y="163"/>
                    <a:pt x="2271" y="178"/>
                    <a:pt x="2271" y="81"/>
                  </a:cubicBezTo>
                  <a:cubicBezTo>
                    <a:pt x="2281" y="18"/>
                    <a:pt x="2248" y="1"/>
                    <a:pt x="2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5202745" y="-261291"/>
              <a:ext cx="118808" cy="225505"/>
            </a:xfrm>
            <a:custGeom>
              <a:avLst/>
              <a:gdLst/>
              <a:ahLst/>
              <a:cxnLst/>
              <a:rect l="l" t="t" r="r" b="b"/>
              <a:pathLst>
                <a:path w="2607" h="4948" extrusionOk="0">
                  <a:moveTo>
                    <a:pt x="2517" y="0"/>
                  </a:moveTo>
                  <a:cubicBezTo>
                    <a:pt x="2505" y="0"/>
                    <a:pt x="2492" y="3"/>
                    <a:pt x="2481" y="11"/>
                  </a:cubicBezTo>
                  <a:cubicBezTo>
                    <a:pt x="2417" y="75"/>
                    <a:pt x="2352" y="156"/>
                    <a:pt x="2273" y="221"/>
                  </a:cubicBezTo>
                  <a:cubicBezTo>
                    <a:pt x="1983" y="526"/>
                    <a:pt x="1676" y="687"/>
                    <a:pt x="1354" y="977"/>
                  </a:cubicBezTo>
                  <a:cubicBezTo>
                    <a:pt x="1225" y="1123"/>
                    <a:pt x="1081" y="1284"/>
                    <a:pt x="1032" y="1492"/>
                  </a:cubicBezTo>
                  <a:cubicBezTo>
                    <a:pt x="967" y="1815"/>
                    <a:pt x="1016" y="2169"/>
                    <a:pt x="1193" y="2443"/>
                  </a:cubicBezTo>
                  <a:cubicBezTo>
                    <a:pt x="1193" y="2459"/>
                    <a:pt x="1210" y="2491"/>
                    <a:pt x="1225" y="2508"/>
                  </a:cubicBezTo>
                  <a:cubicBezTo>
                    <a:pt x="887" y="2572"/>
                    <a:pt x="501" y="2637"/>
                    <a:pt x="308" y="2942"/>
                  </a:cubicBezTo>
                  <a:cubicBezTo>
                    <a:pt x="98" y="3425"/>
                    <a:pt x="1" y="3957"/>
                    <a:pt x="18" y="4488"/>
                  </a:cubicBezTo>
                  <a:cubicBezTo>
                    <a:pt x="33" y="4617"/>
                    <a:pt x="50" y="4827"/>
                    <a:pt x="130" y="4939"/>
                  </a:cubicBezTo>
                  <a:cubicBezTo>
                    <a:pt x="139" y="4945"/>
                    <a:pt x="149" y="4948"/>
                    <a:pt x="160" y="4948"/>
                  </a:cubicBezTo>
                  <a:cubicBezTo>
                    <a:pt x="205" y="4948"/>
                    <a:pt x="253" y="4898"/>
                    <a:pt x="226" y="4859"/>
                  </a:cubicBezTo>
                  <a:cubicBezTo>
                    <a:pt x="147" y="4569"/>
                    <a:pt x="130" y="4279"/>
                    <a:pt x="179" y="4005"/>
                  </a:cubicBezTo>
                  <a:cubicBezTo>
                    <a:pt x="226" y="3667"/>
                    <a:pt x="291" y="3329"/>
                    <a:pt x="420" y="3023"/>
                  </a:cubicBezTo>
                  <a:cubicBezTo>
                    <a:pt x="597" y="2733"/>
                    <a:pt x="1048" y="2684"/>
                    <a:pt x="1306" y="2652"/>
                  </a:cubicBezTo>
                  <a:cubicBezTo>
                    <a:pt x="1418" y="2652"/>
                    <a:pt x="1418" y="2540"/>
                    <a:pt x="1354" y="2459"/>
                  </a:cubicBezTo>
                  <a:cubicBezTo>
                    <a:pt x="1128" y="2104"/>
                    <a:pt x="1048" y="1606"/>
                    <a:pt x="1289" y="1284"/>
                  </a:cubicBezTo>
                  <a:cubicBezTo>
                    <a:pt x="1515" y="945"/>
                    <a:pt x="1918" y="768"/>
                    <a:pt x="2208" y="494"/>
                  </a:cubicBezTo>
                  <a:cubicBezTo>
                    <a:pt x="2337" y="350"/>
                    <a:pt x="2514" y="253"/>
                    <a:pt x="2595" y="75"/>
                  </a:cubicBezTo>
                  <a:cubicBezTo>
                    <a:pt x="2607" y="38"/>
                    <a:pt x="2561" y="0"/>
                    <a:pt x="2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5097837" y="-219727"/>
              <a:ext cx="53593" cy="166258"/>
            </a:xfrm>
            <a:custGeom>
              <a:avLst/>
              <a:gdLst/>
              <a:ahLst/>
              <a:cxnLst/>
              <a:rect l="l" t="t" r="r" b="b"/>
              <a:pathLst>
                <a:path w="1176" h="3648" extrusionOk="0">
                  <a:moveTo>
                    <a:pt x="886" y="1"/>
                  </a:moveTo>
                  <a:cubicBezTo>
                    <a:pt x="741" y="65"/>
                    <a:pt x="677" y="258"/>
                    <a:pt x="596" y="387"/>
                  </a:cubicBezTo>
                  <a:cubicBezTo>
                    <a:pt x="435" y="823"/>
                    <a:pt x="484" y="1467"/>
                    <a:pt x="870" y="1757"/>
                  </a:cubicBezTo>
                  <a:cubicBezTo>
                    <a:pt x="853" y="1772"/>
                    <a:pt x="838" y="1772"/>
                    <a:pt x="806" y="1789"/>
                  </a:cubicBezTo>
                  <a:cubicBezTo>
                    <a:pt x="258" y="1998"/>
                    <a:pt x="0" y="2465"/>
                    <a:pt x="241" y="3045"/>
                  </a:cubicBezTo>
                  <a:cubicBezTo>
                    <a:pt x="338" y="3254"/>
                    <a:pt x="484" y="3447"/>
                    <a:pt x="628" y="3625"/>
                  </a:cubicBezTo>
                  <a:cubicBezTo>
                    <a:pt x="640" y="3636"/>
                    <a:pt x="659" y="3648"/>
                    <a:pt x="681" y="3648"/>
                  </a:cubicBezTo>
                  <a:cubicBezTo>
                    <a:pt x="690" y="3648"/>
                    <a:pt x="700" y="3646"/>
                    <a:pt x="709" y="3641"/>
                  </a:cubicBezTo>
                  <a:cubicBezTo>
                    <a:pt x="741" y="3625"/>
                    <a:pt x="757" y="3561"/>
                    <a:pt x="725" y="3529"/>
                  </a:cubicBezTo>
                  <a:cubicBezTo>
                    <a:pt x="290" y="3029"/>
                    <a:pt x="16" y="2320"/>
                    <a:pt x="725" y="1982"/>
                  </a:cubicBezTo>
                  <a:cubicBezTo>
                    <a:pt x="821" y="1918"/>
                    <a:pt x="1175" y="1837"/>
                    <a:pt x="1014" y="1692"/>
                  </a:cubicBezTo>
                  <a:cubicBezTo>
                    <a:pt x="950" y="1643"/>
                    <a:pt x="870" y="1579"/>
                    <a:pt x="821" y="1515"/>
                  </a:cubicBezTo>
                  <a:cubicBezTo>
                    <a:pt x="709" y="1354"/>
                    <a:pt x="677" y="1177"/>
                    <a:pt x="660" y="984"/>
                  </a:cubicBezTo>
                  <a:cubicBezTo>
                    <a:pt x="645" y="726"/>
                    <a:pt x="660" y="501"/>
                    <a:pt x="821" y="275"/>
                  </a:cubicBezTo>
                  <a:cubicBezTo>
                    <a:pt x="853" y="211"/>
                    <a:pt x="902" y="178"/>
                    <a:pt x="950" y="97"/>
                  </a:cubicBezTo>
                  <a:cubicBezTo>
                    <a:pt x="967" y="65"/>
                    <a:pt x="935" y="1"/>
                    <a:pt x="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4810821" y="887107"/>
              <a:ext cx="96933" cy="209372"/>
            </a:xfrm>
            <a:custGeom>
              <a:avLst/>
              <a:gdLst/>
              <a:ahLst/>
              <a:cxnLst/>
              <a:rect l="l" t="t" r="r" b="b"/>
              <a:pathLst>
                <a:path w="2127" h="4594" extrusionOk="0">
                  <a:moveTo>
                    <a:pt x="1454" y="1"/>
                  </a:moveTo>
                  <a:cubicBezTo>
                    <a:pt x="1407" y="1"/>
                    <a:pt x="1356" y="71"/>
                    <a:pt x="1385" y="116"/>
                  </a:cubicBezTo>
                  <a:cubicBezTo>
                    <a:pt x="1531" y="342"/>
                    <a:pt x="1660" y="599"/>
                    <a:pt x="1756" y="840"/>
                  </a:cubicBezTo>
                  <a:cubicBezTo>
                    <a:pt x="1950" y="1244"/>
                    <a:pt x="2030" y="1613"/>
                    <a:pt x="1643" y="1888"/>
                  </a:cubicBezTo>
                  <a:cubicBezTo>
                    <a:pt x="1305" y="2193"/>
                    <a:pt x="661" y="2290"/>
                    <a:pt x="597" y="2822"/>
                  </a:cubicBezTo>
                  <a:cubicBezTo>
                    <a:pt x="548" y="3112"/>
                    <a:pt x="677" y="3321"/>
                    <a:pt x="726" y="3546"/>
                  </a:cubicBezTo>
                  <a:cubicBezTo>
                    <a:pt x="805" y="3804"/>
                    <a:pt x="355" y="4287"/>
                    <a:pt x="146" y="4416"/>
                  </a:cubicBezTo>
                  <a:cubicBezTo>
                    <a:pt x="49" y="4416"/>
                    <a:pt x="0" y="4561"/>
                    <a:pt x="114" y="4594"/>
                  </a:cubicBezTo>
                  <a:cubicBezTo>
                    <a:pt x="275" y="4594"/>
                    <a:pt x="307" y="4497"/>
                    <a:pt x="419" y="4416"/>
                  </a:cubicBezTo>
                  <a:cubicBezTo>
                    <a:pt x="709" y="4175"/>
                    <a:pt x="999" y="3788"/>
                    <a:pt x="870" y="3402"/>
                  </a:cubicBezTo>
                  <a:cubicBezTo>
                    <a:pt x="741" y="3127"/>
                    <a:pt x="677" y="2805"/>
                    <a:pt x="854" y="2597"/>
                  </a:cubicBezTo>
                  <a:cubicBezTo>
                    <a:pt x="1128" y="2339"/>
                    <a:pt x="1531" y="2210"/>
                    <a:pt x="1821" y="1936"/>
                  </a:cubicBezTo>
                  <a:cubicBezTo>
                    <a:pt x="2046" y="1742"/>
                    <a:pt x="2126" y="1405"/>
                    <a:pt x="2030" y="1115"/>
                  </a:cubicBezTo>
                  <a:cubicBezTo>
                    <a:pt x="1868" y="744"/>
                    <a:pt x="1740" y="309"/>
                    <a:pt x="1466" y="3"/>
                  </a:cubicBezTo>
                  <a:cubicBezTo>
                    <a:pt x="1462" y="1"/>
                    <a:pt x="1458" y="1"/>
                    <a:pt x="1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4930495" y="934186"/>
              <a:ext cx="74876" cy="168901"/>
            </a:xfrm>
            <a:custGeom>
              <a:avLst/>
              <a:gdLst/>
              <a:ahLst/>
              <a:cxnLst/>
              <a:rect l="l" t="t" r="r" b="b"/>
              <a:pathLst>
                <a:path w="1643" h="3706" extrusionOk="0">
                  <a:moveTo>
                    <a:pt x="1192" y="0"/>
                  </a:moveTo>
                  <a:cubicBezTo>
                    <a:pt x="1135" y="0"/>
                    <a:pt x="1086" y="61"/>
                    <a:pt x="1143" y="129"/>
                  </a:cubicBezTo>
                  <a:cubicBezTo>
                    <a:pt x="1240" y="194"/>
                    <a:pt x="1289" y="275"/>
                    <a:pt x="1336" y="387"/>
                  </a:cubicBezTo>
                  <a:cubicBezTo>
                    <a:pt x="1433" y="645"/>
                    <a:pt x="1497" y="984"/>
                    <a:pt x="1450" y="1209"/>
                  </a:cubicBezTo>
                  <a:cubicBezTo>
                    <a:pt x="1369" y="1515"/>
                    <a:pt x="1095" y="1725"/>
                    <a:pt x="902" y="1998"/>
                  </a:cubicBezTo>
                  <a:cubicBezTo>
                    <a:pt x="870" y="2062"/>
                    <a:pt x="853" y="2127"/>
                    <a:pt x="870" y="2208"/>
                  </a:cubicBezTo>
                  <a:cubicBezTo>
                    <a:pt x="870" y="2221"/>
                    <a:pt x="907" y="2361"/>
                    <a:pt x="905" y="2361"/>
                  </a:cubicBezTo>
                  <a:cubicBezTo>
                    <a:pt x="905" y="2361"/>
                    <a:pt x="904" y="2358"/>
                    <a:pt x="902" y="2352"/>
                  </a:cubicBezTo>
                  <a:lnTo>
                    <a:pt x="902" y="2352"/>
                  </a:lnTo>
                  <a:cubicBezTo>
                    <a:pt x="950" y="2674"/>
                    <a:pt x="853" y="2900"/>
                    <a:pt x="660" y="3110"/>
                  </a:cubicBezTo>
                  <a:cubicBezTo>
                    <a:pt x="467" y="3303"/>
                    <a:pt x="322" y="3415"/>
                    <a:pt x="65" y="3544"/>
                  </a:cubicBezTo>
                  <a:lnTo>
                    <a:pt x="16" y="3593"/>
                  </a:lnTo>
                  <a:cubicBezTo>
                    <a:pt x="0" y="3657"/>
                    <a:pt x="48" y="3705"/>
                    <a:pt x="97" y="3705"/>
                  </a:cubicBezTo>
                  <a:cubicBezTo>
                    <a:pt x="161" y="3705"/>
                    <a:pt x="209" y="3657"/>
                    <a:pt x="258" y="3641"/>
                  </a:cubicBezTo>
                  <a:cubicBezTo>
                    <a:pt x="838" y="3303"/>
                    <a:pt x="1224" y="2788"/>
                    <a:pt x="1014" y="2176"/>
                  </a:cubicBezTo>
                  <a:cubicBezTo>
                    <a:pt x="1014" y="2094"/>
                    <a:pt x="1014" y="2094"/>
                    <a:pt x="1079" y="2015"/>
                  </a:cubicBezTo>
                  <a:cubicBezTo>
                    <a:pt x="1289" y="1772"/>
                    <a:pt x="1546" y="1515"/>
                    <a:pt x="1611" y="1192"/>
                  </a:cubicBezTo>
                  <a:cubicBezTo>
                    <a:pt x="1643" y="806"/>
                    <a:pt x="1546" y="275"/>
                    <a:pt x="1256" y="33"/>
                  </a:cubicBezTo>
                  <a:cubicBezTo>
                    <a:pt x="1238" y="10"/>
                    <a:pt x="1214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5050213" y="923841"/>
              <a:ext cx="57193" cy="132350"/>
            </a:xfrm>
            <a:custGeom>
              <a:avLst/>
              <a:gdLst/>
              <a:ahLst/>
              <a:cxnLst/>
              <a:rect l="l" t="t" r="r" b="b"/>
              <a:pathLst>
                <a:path w="1255" h="2904" extrusionOk="0">
                  <a:moveTo>
                    <a:pt x="915" y="0"/>
                  </a:moveTo>
                  <a:cubicBezTo>
                    <a:pt x="857" y="0"/>
                    <a:pt x="806" y="71"/>
                    <a:pt x="835" y="115"/>
                  </a:cubicBezTo>
                  <a:cubicBezTo>
                    <a:pt x="917" y="244"/>
                    <a:pt x="981" y="324"/>
                    <a:pt x="996" y="453"/>
                  </a:cubicBezTo>
                  <a:cubicBezTo>
                    <a:pt x="1061" y="840"/>
                    <a:pt x="1061" y="1291"/>
                    <a:pt x="900" y="1709"/>
                  </a:cubicBezTo>
                  <a:cubicBezTo>
                    <a:pt x="803" y="1967"/>
                    <a:pt x="530" y="2225"/>
                    <a:pt x="320" y="2482"/>
                  </a:cubicBezTo>
                  <a:cubicBezTo>
                    <a:pt x="240" y="2579"/>
                    <a:pt x="127" y="2676"/>
                    <a:pt x="30" y="2789"/>
                  </a:cubicBezTo>
                  <a:cubicBezTo>
                    <a:pt x="1" y="2832"/>
                    <a:pt x="51" y="2903"/>
                    <a:pt x="109" y="2903"/>
                  </a:cubicBezTo>
                  <a:cubicBezTo>
                    <a:pt x="115" y="2903"/>
                    <a:pt x="121" y="2903"/>
                    <a:pt x="127" y="2901"/>
                  </a:cubicBezTo>
                  <a:cubicBezTo>
                    <a:pt x="433" y="2628"/>
                    <a:pt x="691" y="2306"/>
                    <a:pt x="932" y="1984"/>
                  </a:cubicBezTo>
                  <a:cubicBezTo>
                    <a:pt x="1206" y="1468"/>
                    <a:pt x="1254" y="824"/>
                    <a:pt x="1110" y="277"/>
                  </a:cubicBezTo>
                  <a:cubicBezTo>
                    <a:pt x="1061" y="195"/>
                    <a:pt x="1013" y="51"/>
                    <a:pt x="932" y="2"/>
                  </a:cubicBezTo>
                  <a:cubicBezTo>
                    <a:pt x="926" y="1"/>
                    <a:pt x="921" y="0"/>
                    <a:pt x="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4355689" y="700387"/>
              <a:ext cx="198240" cy="94523"/>
            </a:xfrm>
            <a:custGeom>
              <a:avLst/>
              <a:gdLst/>
              <a:ahLst/>
              <a:cxnLst/>
              <a:rect l="l" t="t" r="r" b="b"/>
              <a:pathLst>
                <a:path w="4350" h="2074" extrusionOk="0">
                  <a:moveTo>
                    <a:pt x="4244" y="0"/>
                  </a:moveTo>
                  <a:cubicBezTo>
                    <a:pt x="4224" y="0"/>
                    <a:pt x="4205" y="4"/>
                    <a:pt x="4189" y="9"/>
                  </a:cubicBezTo>
                  <a:cubicBezTo>
                    <a:pt x="3948" y="41"/>
                    <a:pt x="3706" y="41"/>
                    <a:pt x="3480" y="154"/>
                  </a:cubicBezTo>
                  <a:cubicBezTo>
                    <a:pt x="3287" y="234"/>
                    <a:pt x="3158" y="444"/>
                    <a:pt x="3046" y="621"/>
                  </a:cubicBezTo>
                  <a:cubicBezTo>
                    <a:pt x="2949" y="766"/>
                    <a:pt x="2853" y="911"/>
                    <a:pt x="2772" y="1056"/>
                  </a:cubicBezTo>
                  <a:cubicBezTo>
                    <a:pt x="2578" y="1362"/>
                    <a:pt x="2321" y="1619"/>
                    <a:pt x="1983" y="1780"/>
                  </a:cubicBezTo>
                  <a:cubicBezTo>
                    <a:pt x="1727" y="1871"/>
                    <a:pt x="1399" y="1919"/>
                    <a:pt x="1130" y="1919"/>
                  </a:cubicBezTo>
                  <a:cubicBezTo>
                    <a:pt x="1061" y="1919"/>
                    <a:pt x="995" y="1916"/>
                    <a:pt x="935" y="1909"/>
                  </a:cubicBezTo>
                  <a:cubicBezTo>
                    <a:pt x="662" y="1862"/>
                    <a:pt x="388" y="1797"/>
                    <a:pt x="147" y="1652"/>
                  </a:cubicBezTo>
                  <a:cubicBezTo>
                    <a:pt x="135" y="1644"/>
                    <a:pt x="122" y="1641"/>
                    <a:pt x="111" y="1641"/>
                  </a:cubicBezTo>
                  <a:cubicBezTo>
                    <a:pt x="45" y="1641"/>
                    <a:pt x="0" y="1740"/>
                    <a:pt x="82" y="1780"/>
                  </a:cubicBezTo>
                  <a:cubicBezTo>
                    <a:pt x="418" y="1972"/>
                    <a:pt x="812" y="2074"/>
                    <a:pt x="1204" y="2074"/>
                  </a:cubicBezTo>
                  <a:cubicBezTo>
                    <a:pt x="1733" y="2074"/>
                    <a:pt x="2257" y="1889"/>
                    <a:pt x="2627" y="1491"/>
                  </a:cubicBezTo>
                  <a:cubicBezTo>
                    <a:pt x="2933" y="1185"/>
                    <a:pt x="3143" y="702"/>
                    <a:pt x="3368" y="444"/>
                  </a:cubicBezTo>
                  <a:cubicBezTo>
                    <a:pt x="3497" y="299"/>
                    <a:pt x="3594" y="267"/>
                    <a:pt x="3787" y="219"/>
                  </a:cubicBezTo>
                  <a:cubicBezTo>
                    <a:pt x="3916" y="187"/>
                    <a:pt x="4109" y="187"/>
                    <a:pt x="4286" y="154"/>
                  </a:cubicBezTo>
                  <a:cubicBezTo>
                    <a:pt x="4335" y="138"/>
                    <a:pt x="4350" y="90"/>
                    <a:pt x="4335" y="58"/>
                  </a:cubicBezTo>
                  <a:cubicBezTo>
                    <a:pt x="4323" y="15"/>
                    <a:pt x="4284" y="0"/>
                    <a:pt x="4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4402127" y="744048"/>
              <a:ext cx="198787" cy="128613"/>
            </a:xfrm>
            <a:custGeom>
              <a:avLst/>
              <a:gdLst/>
              <a:ahLst/>
              <a:cxnLst/>
              <a:rect l="l" t="t" r="r" b="b"/>
              <a:pathLst>
                <a:path w="4362" h="2822" extrusionOk="0">
                  <a:moveTo>
                    <a:pt x="4136" y="0"/>
                  </a:moveTo>
                  <a:cubicBezTo>
                    <a:pt x="4035" y="0"/>
                    <a:pt x="3927" y="17"/>
                    <a:pt x="3831" y="17"/>
                  </a:cubicBezTo>
                  <a:cubicBezTo>
                    <a:pt x="3363" y="66"/>
                    <a:pt x="2929" y="339"/>
                    <a:pt x="2736" y="790"/>
                  </a:cubicBezTo>
                  <a:cubicBezTo>
                    <a:pt x="2575" y="1129"/>
                    <a:pt x="2510" y="1435"/>
                    <a:pt x="2204" y="1692"/>
                  </a:cubicBezTo>
                  <a:cubicBezTo>
                    <a:pt x="1720" y="2063"/>
                    <a:pt x="1157" y="2289"/>
                    <a:pt x="593" y="2514"/>
                  </a:cubicBezTo>
                  <a:cubicBezTo>
                    <a:pt x="416" y="2579"/>
                    <a:pt x="191" y="2594"/>
                    <a:pt x="30" y="2708"/>
                  </a:cubicBezTo>
                  <a:cubicBezTo>
                    <a:pt x="1" y="2751"/>
                    <a:pt x="37" y="2822"/>
                    <a:pt x="93" y="2822"/>
                  </a:cubicBezTo>
                  <a:cubicBezTo>
                    <a:pt x="98" y="2822"/>
                    <a:pt x="104" y="2821"/>
                    <a:pt x="110" y="2820"/>
                  </a:cubicBezTo>
                  <a:cubicBezTo>
                    <a:pt x="883" y="2579"/>
                    <a:pt x="1688" y="2304"/>
                    <a:pt x="2332" y="1789"/>
                  </a:cubicBezTo>
                  <a:cubicBezTo>
                    <a:pt x="2590" y="1563"/>
                    <a:pt x="2703" y="1258"/>
                    <a:pt x="2816" y="984"/>
                  </a:cubicBezTo>
                  <a:cubicBezTo>
                    <a:pt x="3041" y="372"/>
                    <a:pt x="3541" y="163"/>
                    <a:pt x="4104" y="163"/>
                  </a:cubicBezTo>
                  <a:cubicBezTo>
                    <a:pt x="4123" y="159"/>
                    <a:pt x="4143" y="158"/>
                    <a:pt x="4163" y="158"/>
                  </a:cubicBezTo>
                  <a:cubicBezTo>
                    <a:pt x="4196" y="158"/>
                    <a:pt x="4230" y="161"/>
                    <a:pt x="4259" y="161"/>
                  </a:cubicBezTo>
                  <a:cubicBezTo>
                    <a:pt x="4287" y="161"/>
                    <a:pt x="4312" y="158"/>
                    <a:pt x="4330" y="146"/>
                  </a:cubicBezTo>
                  <a:cubicBezTo>
                    <a:pt x="4362" y="114"/>
                    <a:pt x="4362" y="49"/>
                    <a:pt x="4330" y="34"/>
                  </a:cubicBezTo>
                  <a:cubicBezTo>
                    <a:pt x="4271" y="8"/>
                    <a:pt x="4205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4546865" y="803888"/>
              <a:ext cx="110377" cy="63851"/>
            </a:xfrm>
            <a:custGeom>
              <a:avLst/>
              <a:gdLst/>
              <a:ahLst/>
              <a:cxnLst/>
              <a:rect l="l" t="t" r="r" b="b"/>
              <a:pathLst>
                <a:path w="2422" h="1401" extrusionOk="0">
                  <a:moveTo>
                    <a:pt x="2176" y="0"/>
                  </a:moveTo>
                  <a:cubicBezTo>
                    <a:pt x="1643" y="0"/>
                    <a:pt x="1200" y="421"/>
                    <a:pt x="784" y="718"/>
                  </a:cubicBezTo>
                  <a:cubicBezTo>
                    <a:pt x="542" y="895"/>
                    <a:pt x="284" y="1072"/>
                    <a:pt x="43" y="1266"/>
                  </a:cubicBezTo>
                  <a:cubicBezTo>
                    <a:pt x="1" y="1321"/>
                    <a:pt x="55" y="1401"/>
                    <a:pt x="113" y="1401"/>
                  </a:cubicBezTo>
                  <a:cubicBezTo>
                    <a:pt x="122" y="1401"/>
                    <a:pt x="131" y="1399"/>
                    <a:pt x="140" y="1395"/>
                  </a:cubicBezTo>
                  <a:cubicBezTo>
                    <a:pt x="494" y="1120"/>
                    <a:pt x="864" y="847"/>
                    <a:pt x="1218" y="589"/>
                  </a:cubicBezTo>
                  <a:cubicBezTo>
                    <a:pt x="1574" y="322"/>
                    <a:pt x="1863" y="150"/>
                    <a:pt x="2246" y="150"/>
                  </a:cubicBezTo>
                  <a:cubicBezTo>
                    <a:pt x="2278" y="150"/>
                    <a:pt x="2312" y="151"/>
                    <a:pt x="2345" y="154"/>
                  </a:cubicBezTo>
                  <a:cubicBezTo>
                    <a:pt x="2422" y="123"/>
                    <a:pt x="2398" y="8"/>
                    <a:pt x="2327" y="8"/>
                  </a:cubicBezTo>
                  <a:cubicBezTo>
                    <a:pt x="2323" y="8"/>
                    <a:pt x="2318" y="8"/>
                    <a:pt x="2313" y="9"/>
                  </a:cubicBezTo>
                  <a:cubicBezTo>
                    <a:pt x="2267" y="3"/>
                    <a:pt x="2221" y="0"/>
                    <a:pt x="2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4400669" y="105633"/>
              <a:ext cx="195871" cy="105142"/>
            </a:xfrm>
            <a:custGeom>
              <a:avLst/>
              <a:gdLst/>
              <a:ahLst/>
              <a:cxnLst/>
              <a:rect l="l" t="t" r="r" b="b"/>
              <a:pathLst>
                <a:path w="4298" h="2307" extrusionOk="0">
                  <a:moveTo>
                    <a:pt x="1223" y="0"/>
                  </a:moveTo>
                  <a:cubicBezTo>
                    <a:pt x="944" y="0"/>
                    <a:pt x="664" y="43"/>
                    <a:pt x="399" y="109"/>
                  </a:cubicBezTo>
                  <a:cubicBezTo>
                    <a:pt x="271" y="158"/>
                    <a:pt x="126" y="158"/>
                    <a:pt x="30" y="238"/>
                  </a:cubicBezTo>
                  <a:cubicBezTo>
                    <a:pt x="0" y="283"/>
                    <a:pt x="37" y="354"/>
                    <a:pt x="81" y="354"/>
                  </a:cubicBezTo>
                  <a:cubicBezTo>
                    <a:pt x="86" y="354"/>
                    <a:pt x="90" y="353"/>
                    <a:pt x="94" y="352"/>
                  </a:cubicBezTo>
                  <a:cubicBezTo>
                    <a:pt x="469" y="222"/>
                    <a:pt x="855" y="144"/>
                    <a:pt x="1236" y="144"/>
                  </a:cubicBezTo>
                  <a:cubicBezTo>
                    <a:pt x="1328" y="144"/>
                    <a:pt x="1420" y="149"/>
                    <a:pt x="1511" y="158"/>
                  </a:cubicBezTo>
                  <a:cubicBezTo>
                    <a:pt x="1656" y="174"/>
                    <a:pt x="1817" y="270"/>
                    <a:pt x="1849" y="384"/>
                  </a:cubicBezTo>
                  <a:cubicBezTo>
                    <a:pt x="1898" y="577"/>
                    <a:pt x="1801" y="818"/>
                    <a:pt x="1866" y="1028"/>
                  </a:cubicBezTo>
                  <a:cubicBezTo>
                    <a:pt x="1962" y="1172"/>
                    <a:pt x="2171" y="1172"/>
                    <a:pt x="2332" y="1172"/>
                  </a:cubicBezTo>
                  <a:cubicBezTo>
                    <a:pt x="2470" y="1172"/>
                    <a:pt x="2605" y="1162"/>
                    <a:pt x="2731" y="1162"/>
                  </a:cubicBezTo>
                  <a:cubicBezTo>
                    <a:pt x="2960" y="1162"/>
                    <a:pt x="3158" y="1196"/>
                    <a:pt x="3283" y="1382"/>
                  </a:cubicBezTo>
                  <a:cubicBezTo>
                    <a:pt x="3427" y="1591"/>
                    <a:pt x="3492" y="1752"/>
                    <a:pt x="3556" y="1994"/>
                  </a:cubicBezTo>
                  <a:cubicBezTo>
                    <a:pt x="3588" y="2123"/>
                    <a:pt x="3670" y="2284"/>
                    <a:pt x="3814" y="2300"/>
                  </a:cubicBezTo>
                  <a:cubicBezTo>
                    <a:pt x="3851" y="2304"/>
                    <a:pt x="3888" y="2306"/>
                    <a:pt x="3926" y="2306"/>
                  </a:cubicBezTo>
                  <a:cubicBezTo>
                    <a:pt x="4039" y="2306"/>
                    <a:pt x="4153" y="2288"/>
                    <a:pt x="4249" y="2252"/>
                  </a:cubicBezTo>
                  <a:cubicBezTo>
                    <a:pt x="4297" y="2220"/>
                    <a:pt x="4282" y="2139"/>
                    <a:pt x="4217" y="2123"/>
                  </a:cubicBezTo>
                  <a:cubicBezTo>
                    <a:pt x="4104" y="2123"/>
                    <a:pt x="3996" y="2147"/>
                    <a:pt x="3907" y="2147"/>
                  </a:cubicBezTo>
                  <a:cubicBezTo>
                    <a:pt x="3818" y="2147"/>
                    <a:pt x="3750" y="2123"/>
                    <a:pt x="3717" y="2027"/>
                  </a:cubicBezTo>
                  <a:cubicBezTo>
                    <a:pt x="3621" y="1623"/>
                    <a:pt x="3444" y="1093"/>
                    <a:pt x="2993" y="1028"/>
                  </a:cubicBezTo>
                  <a:cubicBezTo>
                    <a:pt x="2914" y="1012"/>
                    <a:pt x="2833" y="1007"/>
                    <a:pt x="2752" y="1007"/>
                  </a:cubicBezTo>
                  <a:cubicBezTo>
                    <a:pt x="2599" y="1007"/>
                    <a:pt x="2445" y="1026"/>
                    <a:pt x="2308" y="1026"/>
                  </a:cubicBezTo>
                  <a:cubicBezTo>
                    <a:pt x="2223" y="1026"/>
                    <a:pt x="2144" y="1019"/>
                    <a:pt x="2074" y="996"/>
                  </a:cubicBezTo>
                  <a:cubicBezTo>
                    <a:pt x="1978" y="964"/>
                    <a:pt x="1995" y="964"/>
                    <a:pt x="1995" y="850"/>
                  </a:cubicBezTo>
                  <a:cubicBezTo>
                    <a:pt x="1995" y="674"/>
                    <a:pt x="2042" y="480"/>
                    <a:pt x="1978" y="303"/>
                  </a:cubicBezTo>
                  <a:cubicBezTo>
                    <a:pt x="1898" y="158"/>
                    <a:pt x="1752" y="62"/>
                    <a:pt x="1608" y="30"/>
                  </a:cubicBezTo>
                  <a:cubicBezTo>
                    <a:pt x="1481" y="9"/>
                    <a:pt x="135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4458500" y="9971"/>
              <a:ext cx="188716" cy="119953"/>
            </a:xfrm>
            <a:custGeom>
              <a:avLst/>
              <a:gdLst/>
              <a:ahLst/>
              <a:cxnLst/>
              <a:rect l="l" t="t" r="r" b="b"/>
              <a:pathLst>
                <a:path w="4141" h="2632" extrusionOk="0">
                  <a:moveTo>
                    <a:pt x="218" y="1"/>
                  </a:moveTo>
                  <a:cubicBezTo>
                    <a:pt x="156" y="1"/>
                    <a:pt x="98" y="6"/>
                    <a:pt x="49" y="18"/>
                  </a:cubicBezTo>
                  <a:cubicBezTo>
                    <a:pt x="0" y="67"/>
                    <a:pt x="32" y="147"/>
                    <a:pt x="97" y="147"/>
                  </a:cubicBezTo>
                  <a:cubicBezTo>
                    <a:pt x="693" y="179"/>
                    <a:pt x="1402" y="211"/>
                    <a:pt x="1821" y="647"/>
                  </a:cubicBezTo>
                  <a:cubicBezTo>
                    <a:pt x="1982" y="888"/>
                    <a:pt x="1982" y="1227"/>
                    <a:pt x="1997" y="1516"/>
                  </a:cubicBezTo>
                  <a:cubicBezTo>
                    <a:pt x="1997" y="1564"/>
                    <a:pt x="1997" y="1613"/>
                    <a:pt x="2046" y="1661"/>
                  </a:cubicBezTo>
                  <a:cubicBezTo>
                    <a:pt x="2118" y="1703"/>
                    <a:pt x="2193" y="1719"/>
                    <a:pt x="2271" y="1719"/>
                  </a:cubicBezTo>
                  <a:cubicBezTo>
                    <a:pt x="2492" y="1719"/>
                    <a:pt x="2730" y="1592"/>
                    <a:pt x="2931" y="1581"/>
                  </a:cubicBezTo>
                  <a:cubicBezTo>
                    <a:pt x="2980" y="1575"/>
                    <a:pt x="3028" y="1572"/>
                    <a:pt x="3075" y="1572"/>
                  </a:cubicBezTo>
                  <a:cubicBezTo>
                    <a:pt x="3402" y="1572"/>
                    <a:pt x="3687" y="1720"/>
                    <a:pt x="3898" y="2015"/>
                  </a:cubicBezTo>
                  <a:cubicBezTo>
                    <a:pt x="4011" y="2208"/>
                    <a:pt x="3962" y="2354"/>
                    <a:pt x="3979" y="2579"/>
                  </a:cubicBezTo>
                  <a:cubicBezTo>
                    <a:pt x="3992" y="2606"/>
                    <a:pt x="4015" y="2632"/>
                    <a:pt x="4050" y="2632"/>
                  </a:cubicBezTo>
                  <a:cubicBezTo>
                    <a:pt x="4058" y="2632"/>
                    <a:pt x="4066" y="2630"/>
                    <a:pt x="4076" y="2627"/>
                  </a:cubicBezTo>
                  <a:cubicBezTo>
                    <a:pt x="4123" y="2612"/>
                    <a:pt x="4123" y="2547"/>
                    <a:pt x="4123" y="2498"/>
                  </a:cubicBezTo>
                  <a:cubicBezTo>
                    <a:pt x="4140" y="2402"/>
                    <a:pt x="4140" y="2290"/>
                    <a:pt x="4123" y="2193"/>
                  </a:cubicBezTo>
                  <a:cubicBezTo>
                    <a:pt x="4059" y="1854"/>
                    <a:pt x="3754" y="1613"/>
                    <a:pt x="3464" y="1484"/>
                  </a:cubicBezTo>
                  <a:cubicBezTo>
                    <a:pt x="3349" y="1443"/>
                    <a:pt x="3228" y="1426"/>
                    <a:pt x="3106" y="1426"/>
                  </a:cubicBezTo>
                  <a:cubicBezTo>
                    <a:pt x="2849" y="1426"/>
                    <a:pt x="2587" y="1499"/>
                    <a:pt x="2368" y="1564"/>
                  </a:cubicBezTo>
                  <a:cubicBezTo>
                    <a:pt x="2344" y="1569"/>
                    <a:pt x="2316" y="1571"/>
                    <a:pt x="2288" y="1571"/>
                  </a:cubicBezTo>
                  <a:cubicBezTo>
                    <a:pt x="2221" y="1571"/>
                    <a:pt x="2154" y="1560"/>
                    <a:pt x="2143" y="1549"/>
                  </a:cubicBezTo>
                  <a:cubicBezTo>
                    <a:pt x="2143" y="1532"/>
                    <a:pt x="2126" y="1516"/>
                    <a:pt x="2143" y="1500"/>
                  </a:cubicBezTo>
                  <a:cubicBezTo>
                    <a:pt x="2126" y="1194"/>
                    <a:pt x="2111" y="840"/>
                    <a:pt x="1950" y="566"/>
                  </a:cubicBezTo>
                  <a:cubicBezTo>
                    <a:pt x="1660" y="228"/>
                    <a:pt x="1192" y="115"/>
                    <a:pt x="773" y="67"/>
                  </a:cubicBezTo>
                  <a:cubicBezTo>
                    <a:pt x="618" y="43"/>
                    <a:pt x="399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4553564" y="-61172"/>
              <a:ext cx="155995" cy="126106"/>
            </a:xfrm>
            <a:custGeom>
              <a:avLst/>
              <a:gdLst/>
              <a:ahLst/>
              <a:cxnLst/>
              <a:rect l="l" t="t" r="r" b="b"/>
              <a:pathLst>
                <a:path w="3423" h="2767" extrusionOk="0">
                  <a:moveTo>
                    <a:pt x="330" y="1"/>
                  </a:moveTo>
                  <a:cubicBezTo>
                    <a:pt x="250" y="1"/>
                    <a:pt x="137" y="17"/>
                    <a:pt x="57" y="50"/>
                  </a:cubicBezTo>
                  <a:cubicBezTo>
                    <a:pt x="0" y="78"/>
                    <a:pt x="43" y="167"/>
                    <a:pt x="98" y="167"/>
                  </a:cubicBezTo>
                  <a:cubicBezTo>
                    <a:pt x="105" y="167"/>
                    <a:pt x="113" y="166"/>
                    <a:pt x="121" y="162"/>
                  </a:cubicBezTo>
                  <a:cubicBezTo>
                    <a:pt x="167" y="151"/>
                    <a:pt x="213" y="146"/>
                    <a:pt x="259" y="146"/>
                  </a:cubicBezTo>
                  <a:cubicBezTo>
                    <a:pt x="486" y="146"/>
                    <a:pt x="715" y="267"/>
                    <a:pt x="942" y="387"/>
                  </a:cubicBezTo>
                  <a:cubicBezTo>
                    <a:pt x="1071" y="468"/>
                    <a:pt x="1217" y="613"/>
                    <a:pt x="1281" y="741"/>
                  </a:cubicBezTo>
                  <a:cubicBezTo>
                    <a:pt x="1313" y="855"/>
                    <a:pt x="1313" y="935"/>
                    <a:pt x="1345" y="1048"/>
                  </a:cubicBezTo>
                  <a:cubicBezTo>
                    <a:pt x="1425" y="1209"/>
                    <a:pt x="1619" y="1289"/>
                    <a:pt x="1780" y="1338"/>
                  </a:cubicBezTo>
                  <a:cubicBezTo>
                    <a:pt x="2151" y="1418"/>
                    <a:pt x="2537" y="1450"/>
                    <a:pt x="2843" y="1676"/>
                  </a:cubicBezTo>
                  <a:cubicBezTo>
                    <a:pt x="3133" y="1853"/>
                    <a:pt x="3294" y="2272"/>
                    <a:pt x="3229" y="2530"/>
                  </a:cubicBezTo>
                  <a:cubicBezTo>
                    <a:pt x="3229" y="2610"/>
                    <a:pt x="3117" y="2691"/>
                    <a:pt x="3214" y="2755"/>
                  </a:cubicBezTo>
                  <a:cubicBezTo>
                    <a:pt x="3229" y="2763"/>
                    <a:pt x="3244" y="2767"/>
                    <a:pt x="3257" y="2767"/>
                  </a:cubicBezTo>
                  <a:cubicBezTo>
                    <a:pt x="3350" y="2767"/>
                    <a:pt x="3377" y="2583"/>
                    <a:pt x="3390" y="2498"/>
                  </a:cubicBezTo>
                  <a:cubicBezTo>
                    <a:pt x="3422" y="2062"/>
                    <a:pt x="3165" y="1643"/>
                    <a:pt x="2778" y="1467"/>
                  </a:cubicBezTo>
                  <a:cubicBezTo>
                    <a:pt x="2441" y="1274"/>
                    <a:pt x="1990" y="1257"/>
                    <a:pt x="1651" y="1145"/>
                  </a:cubicBezTo>
                  <a:cubicBezTo>
                    <a:pt x="1571" y="1096"/>
                    <a:pt x="1506" y="1064"/>
                    <a:pt x="1474" y="984"/>
                  </a:cubicBezTo>
                  <a:cubicBezTo>
                    <a:pt x="1442" y="452"/>
                    <a:pt x="862" y="97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4650269" y="-114130"/>
              <a:ext cx="131887" cy="159057"/>
            </a:xfrm>
            <a:custGeom>
              <a:avLst/>
              <a:gdLst/>
              <a:ahLst/>
              <a:cxnLst/>
              <a:rect l="l" t="t" r="r" b="b"/>
              <a:pathLst>
                <a:path w="2894" h="3490" extrusionOk="0">
                  <a:moveTo>
                    <a:pt x="117" y="1"/>
                  </a:moveTo>
                  <a:cubicBezTo>
                    <a:pt x="92" y="1"/>
                    <a:pt x="67" y="6"/>
                    <a:pt x="44" y="20"/>
                  </a:cubicBezTo>
                  <a:cubicBezTo>
                    <a:pt x="1" y="63"/>
                    <a:pt x="24" y="134"/>
                    <a:pt x="76" y="134"/>
                  </a:cubicBezTo>
                  <a:cubicBezTo>
                    <a:pt x="82" y="134"/>
                    <a:pt x="87" y="133"/>
                    <a:pt x="93" y="132"/>
                  </a:cubicBezTo>
                  <a:cubicBezTo>
                    <a:pt x="641" y="164"/>
                    <a:pt x="1156" y="422"/>
                    <a:pt x="1526" y="825"/>
                  </a:cubicBezTo>
                  <a:cubicBezTo>
                    <a:pt x="1607" y="937"/>
                    <a:pt x="1687" y="1130"/>
                    <a:pt x="1687" y="1291"/>
                  </a:cubicBezTo>
                  <a:cubicBezTo>
                    <a:pt x="1704" y="1405"/>
                    <a:pt x="1639" y="1549"/>
                    <a:pt x="1623" y="1646"/>
                  </a:cubicBezTo>
                  <a:cubicBezTo>
                    <a:pt x="1590" y="1775"/>
                    <a:pt x="1655" y="1903"/>
                    <a:pt x="1768" y="1968"/>
                  </a:cubicBezTo>
                  <a:cubicBezTo>
                    <a:pt x="1977" y="2097"/>
                    <a:pt x="2235" y="2161"/>
                    <a:pt x="2396" y="2339"/>
                  </a:cubicBezTo>
                  <a:cubicBezTo>
                    <a:pt x="2525" y="2468"/>
                    <a:pt x="2606" y="2644"/>
                    <a:pt x="2653" y="2838"/>
                  </a:cubicBezTo>
                  <a:cubicBezTo>
                    <a:pt x="2686" y="3031"/>
                    <a:pt x="2718" y="3176"/>
                    <a:pt x="2702" y="3402"/>
                  </a:cubicBezTo>
                  <a:cubicBezTo>
                    <a:pt x="2702" y="3434"/>
                    <a:pt x="2718" y="3450"/>
                    <a:pt x="2735" y="3466"/>
                  </a:cubicBezTo>
                  <a:cubicBezTo>
                    <a:pt x="2760" y="3483"/>
                    <a:pt x="2781" y="3490"/>
                    <a:pt x="2797" y="3490"/>
                  </a:cubicBezTo>
                  <a:cubicBezTo>
                    <a:pt x="2894" y="3490"/>
                    <a:pt x="2847" y="3242"/>
                    <a:pt x="2847" y="3160"/>
                  </a:cubicBezTo>
                  <a:cubicBezTo>
                    <a:pt x="2814" y="2773"/>
                    <a:pt x="2702" y="2339"/>
                    <a:pt x="2364" y="2113"/>
                  </a:cubicBezTo>
                  <a:cubicBezTo>
                    <a:pt x="2187" y="2000"/>
                    <a:pt x="1897" y="1903"/>
                    <a:pt x="1784" y="1807"/>
                  </a:cubicBezTo>
                  <a:cubicBezTo>
                    <a:pt x="1751" y="1759"/>
                    <a:pt x="1751" y="1695"/>
                    <a:pt x="1768" y="1662"/>
                  </a:cubicBezTo>
                  <a:cubicBezTo>
                    <a:pt x="1897" y="1291"/>
                    <a:pt x="1800" y="857"/>
                    <a:pt x="1494" y="599"/>
                  </a:cubicBezTo>
                  <a:cubicBezTo>
                    <a:pt x="1156" y="310"/>
                    <a:pt x="753" y="67"/>
                    <a:pt x="319" y="20"/>
                  </a:cubicBezTo>
                  <a:cubicBezTo>
                    <a:pt x="308" y="21"/>
                    <a:pt x="297" y="22"/>
                    <a:pt x="286" y="22"/>
                  </a:cubicBezTo>
                  <a:cubicBezTo>
                    <a:pt x="228" y="22"/>
                    <a:pt x="17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4794187" y="-105972"/>
              <a:ext cx="65123" cy="81898"/>
            </a:xfrm>
            <a:custGeom>
              <a:avLst/>
              <a:gdLst/>
              <a:ahLst/>
              <a:cxnLst/>
              <a:rect l="l" t="t" r="r" b="b"/>
              <a:pathLst>
                <a:path w="1429" h="1797" extrusionOk="0">
                  <a:moveTo>
                    <a:pt x="108" y="0"/>
                  </a:moveTo>
                  <a:cubicBezTo>
                    <a:pt x="37" y="0"/>
                    <a:pt x="1" y="101"/>
                    <a:pt x="75" y="131"/>
                  </a:cubicBezTo>
                  <a:cubicBezTo>
                    <a:pt x="479" y="356"/>
                    <a:pt x="801" y="694"/>
                    <a:pt x="1106" y="1065"/>
                  </a:cubicBezTo>
                  <a:cubicBezTo>
                    <a:pt x="1267" y="1226"/>
                    <a:pt x="1235" y="1451"/>
                    <a:pt x="1267" y="1724"/>
                  </a:cubicBezTo>
                  <a:cubicBezTo>
                    <a:pt x="1267" y="1773"/>
                    <a:pt x="1307" y="1797"/>
                    <a:pt x="1348" y="1797"/>
                  </a:cubicBezTo>
                  <a:cubicBezTo>
                    <a:pt x="1388" y="1797"/>
                    <a:pt x="1428" y="1773"/>
                    <a:pt x="1428" y="1724"/>
                  </a:cubicBezTo>
                  <a:cubicBezTo>
                    <a:pt x="1396" y="1499"/>
                    <a:pt x="1428" y="1258"/>
                    <a:pt x="1299" y="1080"/>
                  </a:cubicBezTo>
                  <a:cubicBezTo>
                    <a:pt x="994" y="646"/>
                    <a:pt x="591" y="243"/>
                    <a:pt x="124" y="2"/>
                  </a:cubicBezTo>
                  <a:cubicBezTo>
                    <a:pt x="119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4425232" y="190676"/>
              <a:ext cx="113339" cy="67451"/>
            </a:xfrm>
            <a:custGeom>
              <a:avLst/>
              <a:gdLst/>
              <a:ahLst/>
              <a:cxnLst/>
              <a:rect l="l" t="t" r="r" b="b"/>
              <a:pathLst>
                <a:path w="2487" h="1480" extrusionOk="0">
                  <a:moveTo>
                    <a:pt x="130" y="1"/>
                  </a:moveTo>
                  <a:cubicBezTo>
                    <a:pt x="30" y="1"/>
                    <a:pt x="1" y="41"/>
                    <a:pt x="86" y="144"/>
                  </a:cubicBezTo>
                  <a:cubicBezTo>
                    <a:pt x="618" y="225"/>
                    <a:pt x="1149" y="466"/>
                    <a:pt x="1632" y="644"/>
                  </a:cubicBezTo>
                  <a:cubicBezTo>
                    <a:pt x="1810" y="724"/>
                    <a:pt x="2003" y="805"/>
                    <a:pt x="2115" y="966"/>
                  </a:cubicBezTo>
                  <a:cubicBezTo>
                    <a:pt x="2180" y="1046"/>
                    <a:pt x="2261" y="1256"/>
                    <a:pt x="2325" y="1400"/>
                  </a:cubicBezTo>
                  <a:cubicBezTo>
                    <a:pt x="2333" y="1450"/>
                    <a:pt x="2377" y="1479"/>
                    <a:pt x="2416" y="1479"/>
                  </a:cubicBezTo>
                  <a:cubicBezTo>
                    <a:pt x="2453" y="1479"/>
                    <a:pt x="2486" y="1455"/>
                    <a:pt x="2486" y="1400"/>
                  </a:cubicBezTo>
                  <a:cubicBezTo>
                    <a:pt x="2373" y="1110"/>
                    <a:pt x="2244" y="756"/>
                    <a:pt x="1939" y="627"/>
                  </a:cubicBezTo>
                  <a:cubicBezTo>
                    <a:pt x="1849" y="564"/>
                    <a:pt x="501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4720542" y="88588"/>
              <a:ext cx="721549" cy="686177"/>
            </a:xfrm>
            <a:custGeom>
              <a:avLst/>
              <a:gdLst/>
              <a:ahLst/>
              <a:cxnLst/>
              <a:rect l="l" t="t" r="r" b="b"/>
              <a:pathLst>
                <a:path w="15833" h="15056" extrusionOk="0">
                  <a:moveTo>
                    <a:pt x="8054" y="0"/>
                  </a:moveTo>
                  <a:cubicBezTo>
                    <a:pt x="7880" y="9"/>
                    <a:pt x="7705" y="12"/>
                    <a:pt x="7530" y="12"/>
                  </a:cubicBezTo>
                  <a:cubicBezTo>
                    <a:pt x="7342" y="12"/>
                    <a:pt x="7154" y="9"/>
                    <a:pt x="6967" y="9"/>
                  </a:cubicBezTo>
                  <a:cubicBezTo>
                    <a:pt x="6392" y="9"/>
                    <a:pt x="5820" y="35"/>
                    <a:pt x="5267" y="242"/>
                  </a:cubicBezTo>
                  <a:cubicBezTo>
                    <a:pt x="4575" y="419"/>
                    <a:pt x="3963" y="773"/>
                    <a:pt x="3319" y="1112"/>
                  </a:cubicBezTo>
                  <a:cubicBezTo>
                    <a:pt x="2690" y="1418"/>
                    <a:pt x="2142" y="1853"/>
                    <a:pt x="1644" y="2352"/>
                  </a:cubicBezTo>
                  <a:cubicBezTo>
                    <a:pt x="1128" y="2835"/>
                    <a:pt x="693" y="3399"/>
                    <a:pt x="226" y="3930"/>
                  </a:cubicBezTo>
                  <a:cubicBezTo>
                    <a:pt x="162" y="4027"/>
                    <a:pt x="48" y="4108"/>
                    <a:pt x="1" y="4220"/>
                  </a:cubicBezTo>
                  <a:cubicBezTo>
                    <a:pt x="1" y="4263"/>
                    <a:pt x="36" y="4292"/>
                    <a:pt x="70" y="4292"/>
                  </a:cubicBezTo>
                  <a:cubicBezTo>
                    <a:pt x="86" y="4292"/>
                    <a:pt x="102" y="4285"/>
                    <a:pt x="113" y="4269"/>
                  </a:cubicBezTo>
                  <a:cubicBezTo>
                    <a:pt x="854" y="3399"/>
                    <a:pt x="1579" y="2497"/>
                    <a:pt x="2481" y="1789"/>
                  </a:cubicBezTo>
                  <a:cubicBezTo>
                    <a:pt x="2915" y="1467"/>
                    <a:pt x="3415" y="1241"/>
                    <a:pt x="3882" y="983"/>
                  </a:cubicBezTo>
                  <a:cubicBezTo>
                    <a:pt x="4543" y="612"/>
                    <a:pt x="5412" y="307"/>
                    <a:pt x="6072" y="193"/>
                  </a:cubicBezTo>
                  <a:cubicBezTo>
                    <a:pt x="6448" y="174"/>
                    <a:pt x="6981" y="160"/>
                    <a:pt x="7460" y="160"/>
                  </a:cubicBezTo>
                  <a:cubicBezTo>
                    <a:pt x="7762" y="160"/>
                    <a:pt x="8042" y="166"/>
                    <a:pt x="8247" y="178"/>
                  </a:cubicBezTo>
                  <a:cubicBezTo>
                    <a:pt x="8810" y="290"/>
                    <a:pt x="9326" y="419"/>
                    <a:pt x="9809" y="644"/>
                  </a:cubicBezTo>
                  <a:cubicBezTo>
                    <a:pt x="10277" y="790"/>
                    <a:pt x="10775" y="854"/>
                    <a:pt x="11258" y="999"/>
                  </a:cubicBezTo>
                  <a:cubicBezTo>
                    <a:pt x="11774" y="1241"/>
                    <a:pt x="12725" y="1740"/>
                    <a:pt x="13176" y="2062"/>
                  </a:cubicBezTo>
                  <a:cubicBezTo>
                    <a:pt x="13756" y="2562"/>
                    <a:pt x="14142" y="3077"/>
                    <a:pt x="14529" y="3754"/>
                  </a:cubicBezTo>
                  <a:cubicBezTo>
                    <a:pt x="14754" y="4172"/>
                    <a:pt x="14851" y="4639"/>
                    <a:pt x="15012" y="5154"/>
                  </a:cubicBezTo>
                  <a:cubicBezTo>
                    <a:pt x="15527" y="6556"/>
                    <a:pt x="15495" y="8006"/>
                    <a:pt x="15302" y="9503"/>
                  </a:cubicBezTo>
                  <a:cubicBezTo>
                    <a:pt x="15221" y="10147"/>
                    <a:pt x="15188" y="10679"/>
                    <a:pt x="14980" y="11307"/>
                  </a:cubicBezTo>
                  <a:cubicBezTo>
                    <a:pt x="14561" y="12531"/>
                    <a:pt x="13305" y="13368"/>
                    <a:pt x="12064" y="13948"/>
                  </a:cubicBezTo>
                  <a:cubicBezTo>
                    <a:pt x="11258" y="14335"/>
                    <a:pt x="10502" y="14641"/>
                    <a:pt x="9583" y="14770"/>
                  </a:cubicBezTo>
                  <a:cubicBezTo>
                    <a:pt x="9117" y="14835"/>
                    <a:pt x="8312" y="14835"/>
                    <a:pt x="7732" y="14835"/>
                  </a:cubicBezTo>
                  <a:cubicBezTo>
                    <a:pt x="7023" y="14818"/>
                    <a:pt x="6314" y="14674"/>
                    <a:pt x="5574" y="14464"/>
                  </a:cubicBezTo>
                  <a:cubicBezTo>
                    <a:pt x="4961" y="14190"/>
                    <a:pt x="4236" y="13723"/>
                    <a:pt x="3721" y="13160"/>
                  </a:cubicBezTo>
                  <a:cubicBezTo>
                    <a:pt x="3222" y="12563"/>
                    <a:pt x="2803" y="12048"/>
                    <a:pt x="2417" y="11339"/>
                  </a:cubicBezTo>
                  <a:cubicBezTo>
                    <a:pt x="2239" y="10952"/>
                    <a:pt x="2078" y="10373"/>
                    <a:pt x="1917" y="9874"/>
                  </a:cubicBezTo>
                  <a:cubicBezTo>
                    <a:pt x="1659" y="9036"/>
                    <a:pt x="1369" y="8328"/>
                    <a:pt x="1498" y="7474"/>
                  </a:cubicBezTo>
                  <a:cubicBezTo>
                    <a:pt x="1676" y="6234"/>
                    <a:pt x="2432" y="5010"/>
                    <a:pt x="3560" y="4220"/>
                  </a:cubicBezTo>
                  <a:cubicBezTo>
                    <a:pt x="3737" y="4108"/>
                    <a:pt x="4107" y="3737"/>
                    <a:pt x="4397" y="3593"/>
                  </a:cubicBezTo>
                  <a:cubicBezTo>
                    <a:pt x="4719" y="3431"/>
                    <a:pt x="5090" y="3318"/>
                    <a:pt x="5492" y="3206"/>
                  </a:cubicBezTo>
                  <a:cubicBezTo>
                    <a:pt x="5723" y="3146"/>
                    <a:pt x="6048" y="3127"/>
                    <a:pt x="6363" y="3127"/>
                  </a:cubicBezTo>
                  <a:cubicBezTo>
                    <a:pt x="6643" y="3127"/>
                    <a:pt x="6914" y="3142"/>
                    <a:pt x="7103" y="3157"/>
                  </a:cubicBezTo>
                  <a:cubicBezTo>
                    <a:pt x="7506" y="3221"/>
                    <a:pt x="7908" y="3367"/>
                    <a:pt x="8295" y="3496"/>
                  </a:cubicBezTo>
                  <a:cubicBezTo>
                    <a:pt x="9100" y="3754"/>
                    <a:pt x="9777" y="4252"/>
                    <a:pt x="10438" y="4832"/>
                  </a:cubicBezTo>
                  <a:cubicBezTo>
                    <a:pt x="11275" y="5412"/>
                    <a:pt x="12080" y="6202"/>
                    <a:pt x="12418" y="7119"/>
                  </a:cubicBezTo>
                  <a:cubicBezTo>
                    <a:pt x="12628" y="7892"/>
                    <a:pt x="12692" y="8730"/>
                    <a:pt x="12354" y="9391"/>
                  </a:cubicBezTo>
                  <a:cubicBezTo>
                    <a:pt x="12145" y="9825"/>
                    <a:pt x="11791" y="10115"/>
                    <a:pt x="11387" y="10454"/>
                  </a:cubicBezTo>
                  <a:cubicBezTo>
                    <a:pt x="10953" y="10824"/>
                    <a:pt x="10470" y="11195"/>
                    <a:pt x="9890" y="11339"/>
                  </a:cubicBezTo>
                  <a:cubicBezTo>
                    <a:pt x="9400" y="11456"/>
                    <a:pt x="8869" y="11534"/>
                    <a:pt x="8347" y="11534"/>
                  </a:cubicBezTo>
                  <a:cubicBezTo>
                    <a:pt x="7428" y="11534"/>
                    <a:pt x="6533" y="11291"/>
                    <a:pt x="5928" y="10583"/>
                  </a:cubicBezTo>
                  <a:cubicBezTo>
                    <a:pt x="5638" y="10244"/>
                    <a:pt x="5251" y="9632"/>
                    <a:pt x="5090" y="9213"/>
                  </a:cubicBezTo>
                  <a:cubicBezTo>
                    <a:pt x="4945" y="8747"/>
                    <a:pt x="4784" y="8263"/>
                    <a:pt x="4816" y="7845"/>
                  </a:cubicBezTo>
                  <a:cubicBezTo>
                    <a:pt x="4848" y="6990"/>
                    <a:pt x="5331" y="6153"/>
                    <a:pt x="6137" y="5927"/>
                  </a:cubicBezTo>
                  <a:cubicBezTo>
                    <a:pt x="6385" y="5871"/>
                    <a:pt x="6640" y="5841"/>
                    <a:pt x="6893" y="5841"/>
                  </a:cubicBezTo>
                  <a:cubicBezTo>
                    <a:pt x="7507" y="5841"/>
                    <a:pt x="8103" y="6021"/>
                    <a:pt x="8537" y="6443"/>
                  </a:cubicBezTo>
                  <a:cubicBezTo>
                    <a:pt x="9197" y="7119"/>
                    <a:pt x="10051" y="7973"/>
                    <a:pt x="9342" y="8521"/>
                  </a:cubicBezTo>
                  <a:cubicBezTo>
                    <a:pt x="9115" y="8669"/>
                    <a:pt x="8925" y="8737"/>
                    <a:pt x="8720" y="8737"/>
                  </a:cubicBezTo>
                  <a:cubicBezTo>
                    <a:pt x="8547" y="8737"/>
                    <a:pt x="8362" y="8689"/>
                    <a:pt x="8134" y="8601"/>
                  </a:cubicBezTo>
                  <a:cubicBezTo>
                    <a:pt x="8102" y="8585"/>
                    <a:pt x="7747" y="8279"/>
                    <a:pt x="7651" y="8214"/>
                  </a:cubicBezTo>
                  <a:cubicBezTo>
                    <a:pt x="7618" y="8199"/>
                    <a:pt x="7490" y="8086"/>
                    <a:pt x="7474" y="8086"/>
                  </a:cubicBezTo>
                  <a:cubicBezTo>
                    <a:pt x="7474" y="8070"/>
                    <a:pt x="7457" y="8070"/>
                    <a:pt x="7457" y="8053"/>
                  </a:cubicBezTo>
                  <a:lnTo>
                    <a:pt x="7442" y="8053"/>
                  </a:lnTo>
                  <a:cubicBezTo>
                    <a:pt x="7425" y="7957"/>
                    <a:pt x="7490" y="7796"/>
                    <a:pt x="7651" y="7667"/>
                  </a:cubicBezTo>
                  <a:cubicBezTo>
                    <a:pt x="7747" y="7619"/>
                    <a:pt x="7715" y="7458"/>
                    <a:pt x="7603" y="7458"/>
                  </a:cubicBezTo>
                  <a:cubicBezTo>
                    <a:pt x="7522" y="7458"/>
                    <a:pt x="7457" y="7538"/>
                    <a:pt x="7410" y="7602"/>
                  </a:cubicBezTo>
                  <a:cubicBezTo>
                    <a:pt x="7281" y="7748"/>
                    <a:pt x="7152" y="7973"/>
                    <a:pt x="7264" y="8167"/>
                  </a:cubicBezTo>
                  <a:cubicBezTo>
                    <a:pt x="7377" y="8311"/>
                    <a:pt x="7457" y="8328"/>
                    <a:pt x="7554" y="8440"/>
                  </a:cubicBezTo>
                  <a:cubicBezTo>
                    <a:pt x="7715" y="8537"/>
                    <a:pt x="7796" y="8650"/>
                    <a:pt x="7989" y="8779"/>
                  </a:cubicBezTo>
                  <a:cubicBezTo>
                    <a:pt x="8166" y="8859"/>
                    <a:pt x="8376" y="8908"/>
                    <a:pt x="8569" y="8940"/>
                  </a:cubicBezTo>
                  <a:cubicBezTo>
                    <a:pt x="8624" y="8953"/>
                    <a:pt x="8678" y="8958"/>
                    <a:pt x="8732" y="8958"/>
                  </a:cubicBezTo>
                  <a:cubicBezTo>
                    <a:pt x="8951" y="8958"/>
                    <a:pt x="9165" y="8865"/>
                    <a:pt x="9358" y="8762"/>
                  </a:cubicBezTo>
                  <a:cubicBezTo>
                    <a:pt x="9665" y="8601"/>
                    <a:pt x="9841" y="8263"/>
                    <a:pt x="9809" y="7909"/>
                  </a:cubicBezTo>
                  <a:cubicBezTo>
                    <a:pt x="9744" y="7426"/>
                    <a:pt x="9375" y="7039"/>
                    <a:pt x="9052" y="6685"/>
                  </a:cubicBezTo>
                  <a:cubicBezTo>
                    <a:pt x="8746" y="6346"/>
                    <a:pt x="8391" y="6008"/>
                    <a:pt x="7973" y="5815"/>
                  </a:cubicBezTo>
                  <a:cubicBezTo>
                    <a:pt x="7629" y="5686"/>
                    <a:pt x="7270" y="5621"/>
                    <a:pt x="6912" y="5621"/>
                  </a:cubicBezTo>
                  <a:cubicBezTo>
                    <a:pt x="6734" y="5621"/>
                    <a:pt x="6555" y="5637"/>
                    <a:pt x="6379" y="5670"/>
                  </a:cubicBezTo>
                  <a:cubicBezTo>
                    <a:pt x="6104" y="5719"/>
                    <a:pt x="5847" y="5766"/>
                    <a:pt x="5621" y="5927"/>
                  </a:cubicBezTo>
                  <a:cubicBezTo>
                    <a:pt x="4929" y="6363"/>
                    <a:pt x="4590" y="7168"/>
                    <a:pt x="4575" y="7973"/>
                  </a:cubicBezTo>
                  <a:cubicBezTo>
                    <a:pt x="4623" y="8553"/>
                    <a:pt x="4784" y="9133"/>
                    <a:pt x="5041" y="9648"/>
                  </a:cubicBezTo>
                  <a:cubicBezTo>
                    <a:pt x="5380" y="10261"/>
                    <a:pt x="5782" y="10888"/>
                    <a:pt x="6379" y="11275"/>
                  </a:cubicBezTo>
                  <a:cubicBezTo>
                    <a:pt x="6972" y="11631"/>
                    <a:pt x="7659" y="11763"/>
                    <a:pt x="8348" y="11763"/>
                  </a:cubicBezTo>
                  <a:cubicBezTo>
                    <a:pt x="8688" y="11763"/>
                    <a:pt x="9028" y="11731"/>
                    <a:pt x="9358" y="11678"/>
                  </a:cubicBezTo>
                  <a:cubicBezTo>
                    <a:pt x="9761" y="11613"/>
                    <a:pt x="10180" y="11517"/>
                    <a:pt x="10550" y="11324"/>
                  </a:cubicBezTo>
                  <a:cubicBezTo>
                    <a:pt x="11033" y="11066"/>
                    <a:pt x="11436" y="10695"/>
                    <a:pt x="11838" y="10340"/>
                  </a:cubicBezTo>
                  <a:cubicBezTo>
                    <a:pt x="12708" y="9681"/>
                    <a:pt x="12933" y="8665"/>
                    <a:pt x="12740" y="7619"/>
                  </a:cubicBezTo>
                  <a:cubicBezTo>
                    <a:pt x="12628" y="6685"/>
                    <a:pt x="12016" y="5944"/>
                    <a:pt x="11387" y="5315"/>
                  </a:cubicBezTo>
                  <a:cubicBezTo>
                    <a:pt x="11065" y="5025"/>
                    <a:pt x="10728" y="4832"/>
                    <a:pt x="10453" y="4574"/>
                  </a:cubicBezTo>
                  <a:cubicBezTo>
                    <a:pt x="9826" y="4027"/>
                    <a:pt x="9149" y="3560"/>
                    <a:pt x="8359" y="3303"/>
                  </a:cubicBezTo>
                  <a:cubicBezTo>
                    <a:pt x="7957" y="3174"/>
                    <a:pt x="7571" y="3028"/>
                    <a:pt x="7167" y="2948"/>
                  </a:cubicBezTo>
                  <a:cubicBezTo>
                    <a:pt x="6935" y="2927"/>
                    <a:pt x="6703" y="2915"/>
                    <a:pt x="6472" y="2915"/>
                  </a:cubicBezTo>
                  <a:cubicBezTo>
                    <a:pt x="6174" y="2915"/>
                    <a:pt x="5879" y="2935"/>
                    <a:pt x="5589" y="2981"/>
                  </a:cubicBezTo>
                  <a:cubicBezTo>
                    <a:pt x="5123" y="3077"/>
                    <a:pt x="4672" y="3221"/>
                    <a:pt x="4253" y="3431"/>
                  </a:cubicBezTo>
                  <a:cubicBezTo>
                    <a:pt x="3963" y="3625"/>
                    <a:pt x="3688" y="3850"/>
                    <a:pt x="3399" y="4076"/>
                  </a:cubicBezTo>
                  <a:cubicBezTo>
                    <a:pt x="2739" y="4574"/>
                    <a:pt x="2110" y="5186"/>
                    <a:pt x="1772" y="5976"/>
                  </a:cubicBezTo>
                  <a:cubicBezTo>
                    <a:pt x="1418" y="6668"/>
                    <a:pt x="1193" y="7441"/>
                    <a:pt x="1257" y="8231"/>
                  </a:cubicBezTo>
                  <a:cubicBezTo>
                    <a:pt x="1289" y="8682"/>
                    <a:pt x="1450" y="9116"/>
                    <a:pt x="1579" y="9535"/>
                  </a:cubicBezTo>
                  <a:cubicBezTo>
                    <a:pt x="1756" y="10147"/>
                    <a:pt x="1933" y="10744"/>
                    <a:pt x="2174" y="11324"/>
                  </a:cubicBezTo>
                  <a:cubicBezTo>
                    <a:pt x="2449" y="11919"/>
                    <a:pt x="2851" y="12419"/>
                    <a:pt x="3254" y="12934"/>
                  </a:cubicBezTo>
                  <a:cubicBezTo>
                    <a:pt x="3834" y="13707"/>
                    <a:pt x="4639" y="14287"/>
                    <a:pt x="5525" y="14674"/>
                  </a:cubicBezTo>
                  <a:cubicBezTo>
                    <a:pt x="6153" y="14867"/>
                    <a:pt x="6813" y="14979"/>
                    <a:pt x="7457" y="15043"/>
                  </a:cubicBezTo>
                  <a:cubicBezTo>
                    <a:pt x="7737" y="15049"/>
                    <a:pt x="8017" y="15055"/>
                    <a:pt x="8295" y="15055"/>
                  </a:cubicBezTo>
                  <a:cubicBezTo>
                    <a:pt x="8804" y="15055"/>
                    <a:pt x="9310" y="15036"/>
                    <a:pt x="9809" y="14964"/>
                  </a:cubicBezTo>
                  <a:cubicBezTo>
                    <a:pt x="11065" y="14706"/>
                    <a:pt x="12289" y="14190"/>
                    <a:pt x="13369" y="13482"/>
                  </a:cubicBezTo>
                  <a:cubicBezTo>
                    <a:pt x="14593" y="12660"/>
                    <a:pt x="15302" y="11758"/>
                    <a:pt x="15431" y="10228"/>
                  </a:cubicBezTo>
                  <a:cubicBezTo>
                    <a:pt x="15656" y="8521"/>
                    <a:pt x="15833" y="6717"/>
                    <a:pt x="15205" y="5074"/>
                  </a:cubicBezTo>
                  <a:cubicBezTo>
                    <a:pt x="15044" y="4494"/>
                    <a:pt x="14883" y="3898"/>
                    <a:pt x="14561" y="3399"/>
                  </a:cubicBezTo>
                  <a:cubicBezTo>
                    <a:pt x="14061" y="2609"/>
                    <a:pt x="13449" y="1869"/>
                    <a:pt x="12611" y="1482"/>
                  </a:cubicBezTo>
                  <a:cubicBezTo>
                    <a:pt x="11999" y="1192"/>
                    <a:pt x="11419" y="758"/>
                    <a:pt x="10728" y="693"/>
                  </a:cubicBezTo>
                  <a:cubicBezTo>
                    <a:pt x="10309" y="580"/>
                    <a:pt x="9793" y="483"/>
                    <a:pt x="9519" y="339"/>
                  </a:cubicBezTo>
                  <a:cubicBezTo>
                    <a:pt x="9052" y="178"/>
                    <a:pt x="8537" y="49"/>
                    <a:pt x="80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4647854" y="19587"/>
              <a:ext cx="852980" cy="828052"/>
            </a:xfrm>
            <a:custGeom>
              <a:avLst/>
              <a:gdLst/>
              <a:ahLst/>
              <a:cxnLst/>
              <a:rect l="l" t="t" r="r" b="b"/>
              <a:pathLst>
                <a:path w="18717" h="18169" extrusionOk="0">
                  <a:moveTo>
                    <a:pt x="11002" y="0"/>
                  </a:moveTo>
                  <a:cubicBezTo>
                    <a:pt x="10534" y="0"/>
                    <a:pt x="10115" y="114"/>
                    <a:pt x="9584" y="161"/>
                  </a:cubicBezTo>
                  <a:cubicBezTo>
                    <a:pt x="8972" y="226"/>
                    <a:pt x="8376" y="404"/>
                    <a:pt x="7781" y="565"/>
                  </a:cubicBezTo>
                  <a:cubicBezTo>
                    <a:pt x="7394" y="677"/>
                    <a:pt x="6975" y="693"/>
                    <a:pt x="6589" y="855"/>
                  </a:cubicBezTo>
                  <a:cubicBezTo>
                    <a:pt x="6057" y="1080"/>
                    <a:pt x="5590" y="1338"/>
                    <a:pt x="5107" y="1531"/>
                  </a:cubicBezTo>
                  <a:cubicBezTo>
                    <a:pt x="4753" y="1692"/>
                    <a:pt x="4366" y="1772"/>
                    <a:pt x="4044" y="1982"/>
                  </a:cubicBezTo>
                  <a:cubicBezTo>
                    <a:pt x="3528" y="2287"/>
                    <a:pt x="3110" y="2723"/>
                    <a:pt x="2659" y="3142"/>
                  </a:cubicBezTo>
                  <a:cubicBezTo>
                    <a:pt x="2094" y="3672"/>
                    <a:pt x="1547" y="4252"/>
                    <a:pt x="1192" y="4945"/>
                  </a:cubicBezTo>
                  <a:cubicBezTo>
                    <a:pt x="1016" y="5283"/>
                    <a:pt x="951" y="5670"/>
                    <a:pt x="806" y="6024"/>
                  </a:cubicBezTo>
                  <a:cubicBezTo>
                    <a:pt x="677" y="6378"/>
                    <a:pt x="533" y="6668"/>
                    <a:pt x="372" y="7055"/>
                  </a:cubicBezTo>
                  <a:cubicBezTo>
                    <a:pt x="211" y="7458"/>
                    <a:pt x="194" y="8053"/>
                    <a:pt x="33" y="8360"/>
                  </a:cubicBezTo>
                  <a:cubicBezTo>
                    <a:pt x="1" y="8424"/>
                    <a:pt x="33" y="8504"/>
                    <a:pt x="97" y="8521"/>
                  </a:cubicBezTo>
                  <a:cubicBezTo>
                    <a:pt x="104" y="8522"/>
                    <a:pt x="111" y="8523"/>
                    <a:pt x="117" y="8523"/>
                  </a:cubicBezTo>
                  <a:cubicBezTo>
                    <a:pt x="184" y="8523"/>
                    <a:pt x="213" y="8451"/>
                    <a:pt x="243" y="8392"/>
                  </a:cubicBezTo>
                  <a:cubicBezTo>
                    <a:pt x="323" y="8231"/>
                    <a:pt x="355" y="8053"/>
                    <a:pt x="387" y="7877"/>
                  </a:cubicBezTo>
                  <a:cubicBezTo>
                    <a:pt x="468" y="7312"/>
                    <a:pt x="629" y="6910"/>
                    <a:pt x="887" y="6411"/>
                  </a:cubicBezTo>
                  <a:cubicBezTo>
                    <a:pt x="1064" y="6024"/>
                    <a:pt x="1177" y="5476"/>
                    <a:pt x="1306" y="5171"/>
                  </a:cubicBezTo>
                  <a:cubicBezTo>
                    <a:pt x="1740" y="4252"/>
                    <a:pt x="2498" y="3593"/>
                    <a:pt x="3239" y="2867"/>
                  </a:cubicBezTo>
                  <a:cubicBezTo>
                    <a:pt x="3576" y="2530"/>
                    <a:pt x="3898" y="2304"/>
                    <a:pt x="4349" y="2046"/>
                  </a:cubicBezTo>
                  <a:cubicBezTo>
                    <a:pt x="4639" y="1933"/>
                    <a:pt x="5155" y="1740"/>
                    <a:pt x="5541" y="1579"/>
                  </a:cubicBezTo>
                  <a:cubicBezTo>
                    <a:pt x="5992" y="1370"/>
                    <a:pt x="6443" y="1112"/>
                    <a:pt x="6846" y="983"/>
                  </a:cubicBezTo>
                  <a:cubicBezTo>
                    <a:pt x="7281" y="870"/>
                    <a:pt x="7732" y="806"/>
                    <a:pt x="8150" y="677"/>
                  </a:cubicBezTo>
                  <a:cubicBezTo>
                    <a:pt x="9101" y="387"/>
                    <a:pt x="10083" y="307"/>
                    <a:pt x="10970" y="210"/>
                  </a:cubicBezTo>
                  <a:cubicBezTo>
                    <a:pt x="11565" y="275"/>
                    <a:pt x="12580" y="677"/>
                    <a:pt x="13111" y="902"/>
                  </a:cubicBezTo>
                  <a:cubicBezTo>
                    <a:pt x="13933" y="1289"/>
                    <a:pt x="14754" y="1660"/>
                    <a:pt x="15334" y="2287"/>
                  </a:cubicBezTo>
                  <a:cubicBezTo>
                    <a:pt x="15866" y="2867"/>
                    <a:pt x="16203" y="3528"/>
                    <a:pt x="16687" y="4205"/>
                  </a:cubicBezTo>
                  <a:cubicBezTo>
                    <a:pt x="17170" y="4913"/>
                    <a:pt x="17670" y="5751"/>
                    <a:pt x="17960" y="6475"/>
                  </a:cubicBezTo>
                  <a:cubicBezTo>
                    <a:pt x="18185" y="7104"/>
                    <a:pt x="18282" y="7780"/>
                    <a:pt x="18394" y="8457"/>
                  </a:cubicBezTo>
                  <a:cubicBezTo>
                    <a:pt x="18555" y="9133"/>
                    <a:pt x="18491" y="9842"/>
                    <a:pt x="18411" y="10583"/>
                  </a:cubicBezTo>
                  <a:cubicBezTo>
                    <a:pt x="18314" y="11275"/>
                    <a:pt x="18265" y="11887"/>
                    <a:pt x="17992" y="12548"/>
                  </a:cubicBezTo>
                  <a:cubicBezTo>
                    <a:pt x="17863" y="12950"/>
                    <a:pt x="17638" y="13321"/>
                    <a:pt x="17460" y="13772"/>
                  </a:cubicBezTo>
                  <a:cubicBezTo>
                    <a:pt x="17299" y="14206"/>
                    <a:pt x="17251" y="14513"/>
                    <a:pt x="16897" y="14802"/>
                  </a:cubicBezTo>
                  <a:cubicBezTo>
                    <a:pt x="16622" y="15043"/>
                    <a:pt x="16381" y="15318"/>
                    <a:pt x="16107" y="15559"/>
                  </a:cubicBezTo>
                  <a:cubicBezTo>
                    <a:pt x="15946" y="15688"/>
                    <a:pt x="15656" y="15881"/>
                    <a:pt x="15430" y="16042"/>
                  </a:cubicBezTo>
                  <a:cubicBezTo>
                    <a:pt x="15044" y="16381"/>
                    <a:pt x="14754" y="16606"/>
                    <a:pt x="14271" y="16735"/>
                  </a:cubicBezTo>
                  <a:cubicBezTo>
                    <a:pt x="13837" y="16993"/>
                    <a:pt x="13465" y="17137"/>
                    <a:pt x="12982" y="17283"/>
                  </a:cubicBezTo>
                  <a:cubicBezTo>
                    <a:pt x="12402" y="17492"/>
                    <a:pt x="11904" y="17702"/>
                    <a:pt x="11339" y="17717"/>
                  </a:cubicBezTo>
                  <a:cubicBezTo>
                    <a:pt x="10970" y="17782"/>
                    <a:pt x="10744" y="17830"/>
                    <a:pt x="10373" y="17846"/>
                  </a:cubicBezTo>
                  <a:cubicBezTo>
                    <a:pt x="10067" y="17923"/>
                    <a:pt x="9831" y="17969"/>
                    <a:pt x="9538" y="17969"/>
                  </a:cubicBezTo>
                  <a:cubicBezTo>
                    <a:pt x="9462" y="17969"/>
                    <a:pt x="9381" y="17966"/>
                    <a:pt x="9295" y="17959"/>
                  </a:cubicBezTo>
                  <a:cubicBezTo>
                    <a:pt x="8666" y="17910"/>
                    <a:pt x="8118" y="17814"/>
                    <a:pt x="7458" y="17637"/>
                  </a:cubicBezTo>
                  <a:cubicBezTo>
                    <a:pt x="6926" y="17556"/>
                    <a:pt x="6218" y="17363"/>
                    <a:pt x="5799" y="17186"/>
                  </a:cubicBezTo>
                  <a:cubicBezTo>
                    <a:pt x="5251" y="16961"/>
                    <a:pt x="4753" y="16622"/>
                    <a:pt x="4366" y="16252"/>
                  </a:cubicBezTo>
                  <a:cubicBezTo>
                    <a:pt x="3915" y="15769"/>
                    <a:pt x="3480" y="15269"/>
                    <a:pt x="3029" y="14770"/>
                  </a:cubicBezTo>
                  <a:cubicBezTo>
                    <a:pt x="2755" y="14416"/>
                    <a:pt x="2498" y="14158"/>
                    <a:pt x="2304" y="13755"/>
                  </a:cubicBezTo>
                  <a:cubicBezTo>
                    <a:pt x="2111" y="13401"/>
                    <a:pt x="2014" y="12950"/>
                    <a:pt x="1933" y="12499"/>
                  </a:cubicBezTo>
                  <a:cubicBezTo>
                    <a:pt x="1676" y="11242"/>
                    <a:pt x="1482" y="10035"/>
                    <a:pt x="1338" y="8811"/>
                  </a:cubicBezTo>
                  <a:cubicBezTo>
                    <a:pt x="1306" y="8472"/>
                    <a:pt x="1274" y="8150"/>
                    <a:pt x="1225" y="7828"/>
                  </a:cubicBezTo>
                  <a:cubicBezTo>
                    <a:pt x="1218" y="7793"/>
                    <a:pt x="1187" y="7777"/>
                    <a:pt x="1154" y="7777"/>
                  </a:cubicBezTo>
                  <a:cubicBezTo>
                    <a:pt x="1110" y="7777"/>
                    <a:pt x="1064" y="7805"/>
                    <a:pt x="1064" y="7860"/>
                  </a:cubicBezTo>
                  <a:cubicBezTo>
                    <a:pt x="1209" y="9230"/>
                    <a:pt x="1386" y="10598"/>
                    <a:pt x="1643" y="11968"/>
                  </a:cubicBezTo>
                  <a:cubicBezTo>
                    <a:pt x="1804" y="12692"/>
                    <a:pt x="1886" y="13482"/>
                    <a:pt x="2304" y="14109"/>
                  </a:cubicBezTo>
                  <a:cubicBezTo>
                    <a:pt x="2674" y="14674"/>
                    <a:pt x="3142" y="15157"/>
                    <a:pt x="3576" y="15655"/>
                  </a:cubicBezTo>
                  <a:cubicBezTo>
                    <a:pt x="4205" y="16429"/>
                    <a:pt x="4929" y="17073"/>
                    <a:pt x="5863" y="17412"/>
                  </a:cubicBezTo>
                  <a:cubicBezTo>
                    <a:pt x="6395" y="17620"/>
                    <a:pt x="6958" y="17734"/>
                    <a:pt x="7506" y="17846"/>
                  </a:cubicBezTo>
                  <a:cubicBezTo>
                    <a:pt x="8167" y="18024"/>
                    <a:pt x="8844" y="18136"/>
                    <a:pt x="9535" y="18168"/>
                  </a:cubicBezTo>
                  <a:cubicBezTo>
                    <a:pt x="9825" y="18168"/>
                    <a:pt x="10115" y="18104"/>
                    <a:pt x="10405" y="18039"/>
                  </a:cubicBezTo>
                  <a:cubicBezTo>
                    <a:pt x="10551" y="18007"/>
                    <a:pt x="10856" y="18024"/>
                    <a:pt x="11082" y="17959"/>
                  </a:cubicBezTo>
                  <a:cubicBezTo>
                    <a:pt x="11372" y="17878"/>
                    <a:pt x="11597" y="17895"/>
                    <a:pt x="11936" y="17830"/>
                  </a:cubicBezTo>
                  <a:cubicBezTo>
                    <a:pt x="12306" y="17749"/>
                    <a:pt x="12660" y="17588"/>
                    <a:pt x="13031" y="17459"/>
                  </a:cubicBezTo>
                  <a:cubicBezTo>
                    <a:pt x="13337" y="17363"/>
                    <a:pt x="13659" y="17266"/>
                    <a:pt x="13965" y="17122"/>
                  </a:cubicBezTo>
                  <a:cubicBezTo>
                    <a:pt x="14174" y="16993"/>
                    <a:pt x="14287" y="16912"/>
                    <a:pt x="14496" y="16847"/>
                  </a:cubicBezTo>
                  <a:cubicBezTo>
                    <a:pt x="15044" y="16703"/>
                    <a:pt x="15366" y="16300"/>
                    <a:pt x="15801" y="16010"/>
                  </a:cubicBezTo>
                  <a:cubicBezTo>
                    <a:pt x="16203" y="15769"/>
                    <a:pt x="16526" y="15415"/>
                    <a:pt x="16864" y="15076"/>
                  </a:cubicBezTo>
                  <a:cubicBezTo>
                    <a:pt x="17026" y="14931"/>
                    <a:pt x="17202" y="14802"/>
                    <a:pt x="17315" y="14625"/>
                  </a:cubicBezTo>
                  <a:cubicBezTo>
                    <a:pt x="17460" y="14384"/>
                    <a:pt x="17556" y="14126"/>
                    <a:pt x="17638" y="13868"/>
                  </a:cubicBezTo>
                  <a:cubicBezTo>
                    <a:pt x="17863" y="13321"/>
                    <a:pt x="18217" y="12644"/>
                    <a:pt x="18394" y="11983"/>
                  </a:cubicBezTo>
                  <a:cubicBezTo>
                    <a:pt x="18572" y="11066"/>
                    <a:pt x="18684" y="10196"/>
                    <a:pt x="18716" y="9230"/>
                  </a:cubicBezTo>
                  <a:cubicBezTo>
                    <a:pt x="18587" y="8328"/>
                    <a:pt x="18475" y="7441"/>
                    <a:pt x="18217" y="6572"/>
                  </a:cubicBezTo>
                  <a:cubicBezTo>
                    <a:pt x="17960" y="5831"/>
                    <a:pt x="17556" y="5154"/>
                    <a:pt x="17138" y="4510"/>
                  </a:cubicBezTo>
                  <a:cubicBezTo>
                    <a:pt x="16542" y="3689"/>
                    <a:pt x="16107" y="2787"/>
                    <a:pt x="15415" y="2062"/>
                  </a:cubicBezTo>
                  <a:cubicBezTo>
                    <a:pt x="14947" y="1579"/>
                    <a:pt x="14335" y="1289"/>
                    <a:pt x="13772" y="967"/>
                  </a:cubicBezTo>
                  <a:cubicBezTo>
                    <a:pt x="12886" y="548"/>
                    <a:pt x="11968" y="161"/>
                    <a:pt x="11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5511043" y="695373"/>
              <a:ext cx="278949" cy="172000"/>
            </a:xfrm>
            <a:custGeom>
              <a:avLst/>
              <a:gdLst/>
              <a:ahLst/>
              <a:cxnLst/>
              <a:rect l="l" t="t" r="r" b="b"/>
              <a:pathLst>
                <a:path w="6121" h="3774" extrusionOk="0">
                  <a:moveTo>
                    <a:pt x="113" y="1"/>
                  </a:moveTo>
                  <a:cubicBezTo>
                    <a:pt x="97" y="1"/>
                    <a:pt x="81" y="3"/>
                    <a:pt x="65" y="7"/>
                  </a:cubicBezTo>
                  <a:cubicBezTo>
                    <a:pt x="1" y="39"/>
                    <a:pt x="17" y="119"/>
                    <a:pt x="82" y="136"/>
                  </a:cubicBezTo>
                  <a:cubicBezTo>
                    <a:pt x="645" y="297"/>
                    <a:pt x="1209" y="587"/>
                    <a:pt x="1579" y="1070"/>
                  </a:cubicBezTo>
                  <a:cubicBezTo>
                    <a:pt x="1757" y="1360"/>
                    <a:pt x="1982" y="1682"/>
                    <a:pt x="2320" y="1778"/>
                  </a:cubicBezTo>
                  <a:cubicBezTo>
                    <a:pt x="2381" y="1799"/>
                    <a:pt x="2437" y="1809"/>
                    <a:pt x="2489" y="1809"/>
                  </a:cubicBezTo>
                  <a:cubicBezTo>
                    <a:pt x="2792" y="1809"/>
                    <a:pt x="2954" y="1485"/>
                    <a:pt x="3174" y="1278"/>
                  </a:cubicBezTo>
                  <a:cubicBezTo>
                    <a:pt x="3332" y="1170"/>
                    <a:pt x="3532" y="1068"/>
                    <a:pt x="3697" y="1068"/>
                  </a:cubicBezTo>
                  <a:cubicBezTo>
                    <a:pt x="3801" y="1068"/>
                    <a:pt x="3891" y="1108"/>
                    <a:pt x="3947" y="1214"/>
                  </a:cubicBezTo>
                  <a:cubicBezTo>
                    <a:pt x="4108" y="1568"/>
                    <a:pt x="4076" y="2133"/>
                    <a:pt x="4124" y="2631"/>
                  </a:cubicBezTo>
                  <a:cubicBezTo>
                    <a:pt x="4109" y="2874"/>
                    <a:pt x="4108" y="3232"/>
                    <a:pt x="4405" y="3232"/>
                  </a:cubicBezTo>
                  <a:cubicBezTo>
                    <a:pt x="4423" y="3232"/>
                    <a:pt x="4442" y="3231"/>
                    <a:pt x="4463" y="3228"/>
                  </a:cubicBezTo>
                  <a:cubicBezTo>
                    <a:pt x="4736" y="3196"/>
                    <a:pt x="4946" y="2954"/>
                    <a:pt x="5139" y="2906"/>
                  </a:cubicBezTo>
                  <a:cubicBezTo>
                    <a:pt x="5223" y="2884"/>
                    <a:pt x="5301" y="2874"/>
                    <a:pt x="5372" y="2874"/>
                  </a:cubicBezTo>
                  <a:cubicBezTo>
                    <a:pt x="5781" y="2874"/>
                    <a:pt x="5983" y="3208"/>
                    <a:pt x="5928" y="3647"/>
                  </a:cubicBezTo>
                  <a:cubicBezTo>
                    <a:pt x="5902" y="3710"/>
                    <a:pt x="5947" y="3774"/>
                    <a:pt x="5999" y="3774"/>
                  </a:cubicBezTo>
                  <a:cubicBezTo>
                    <a:pt x="6013" y="3774"/>
                    <a:pt x="6028" y="3769"/>
                    <a:pt x="6041" y="3759"/>
                  </a:cubicBezTo>
                  <a:cubicBezTo>
                    <a:pt x="6121" y="3711"/>
                    <a:pt x="6089" y="3598"/>
                    <a:pt x="6105" y="3518"/>
                  </a:cubicBezTo>
                  <a:cubicBezTo>
                    <a:pt x="6119" y="3050"/>
                    <a:pt x="5797" y="2708"/>
                    <a:pt x="5381" y="2708"/>
                  </a:cubicBezTo>
                  <a:cubicBezTo>
                    <a:pt x="5323" y="2708"/>
                    <a:pt x="5264" y="2714"/>
                    <a:pt x="5204" y="2728"/>
                  </a:cubicBezTo>
                  <a:cubicBezTo>
                    <a:pt x="4946" y="2745"/>
                    <a:pt x="4688" y="2986"/>
                    <a:pt x="4527" y="3050"/>
                  </a:cubicBezTo>
                  <a:cubicBezTo>
                    <a:pt x="4477" y="3060"/>
                    <a:pt x="4438" y="3067"/>
                    <a:pt x="4407" y="3067"/>
                  </a:cubicBezTo>
                  <a:cubicBezTo>
                    <a:pt x="4337" y="3067"/>
                    <a:pt x="4307" y="3033"/>
                    <a:pt x="4285" y="2921"/>
                  </a:cubicBezTo>
                  <a:cubicBezTo>
                    <a:pt x="4269" y="2551"/>
                    <a:pt x="4253" y="1939"/>
                    <a:pt x="4205" y="1472"/>
                  </a:cubicBezTo>
                  <a:cubicBezTo>
                    <a:pt x="4156" y="1295"/>
                    <a:pt x="4108" y="1070"/>
                    <a:pt x="3930" y="956"/>
                  </a:cubicBezTo>
                  <a:cubicBezTo>
                    <a:pt x="3855" y="926"/>
                    <a:pt x="3776" y="912"/>
                    <a:pt x="3696" y="912"/>
                  </a:cubicBezTo>
                  <a:cubicBezTo>
                    <a:pt x="3401" y="912"/>
                    <a:pt x="3094" y="1103"/>
                    <a:pt x="2916" y="1343"/>
                  </a:cubicBezTo>
                  <a:cubicBezTo>
                    <a:pt x="2820" y="1456"/>
                    <a:pt x="2706" y="1617"/>
                    <a:pt x="2562" y="1665"/>
                  </a:cubicBezTo>
                  <a:cubicBezTo>
                    <a:pt x="2539" y="1665"/>
                    <a:pt x="2516" y="1665"/>
                    <a:pt x="2498" y="1659"/>
                  </a:cubicBezTo>
                  <a:lnTo>
                    <a:pt x="2498" y="1659"/>
                  </a:lnTo>
                  <a:cubicBezTo>
                    <a:pt x="2496" y="1657"/>
                    <a:pt x="2490" y="1654"/>
                    <a:pt x="2481" y="1650"/>
                  </a:cubicBezTo>
                  <a:lnTo>
                    <a:pt x="2481" y="1650"/>
                  </a:lnTo>
                  <a:cubicBezTo>
                    <a:pt x="2481" y="1650"/>
                    <a:pt x="2481" y="1650"/>
                    <a:pt x="2481" y="1650"/>
                  </a:cubicBezTo>
                  <a:cubicBezTo>
                    <a:pt x="2384" y="1650"/>
                    <a:pt x="2272" y="1617"/>
                    <a:pt x="2191" y="1553"/>
                  </a:cubicBezTo>
                  <a:cubicBezTo>
                    <a:pt x="1966" y="1407"/>
                    <a:pt x="1821" y="1166"/>
                    <a:pt x="1660" y="941"/>
                  </a:cubicBezTo>
                  <a:cubicBezTo>
                    <a:pt x="1338" y="570"/>
                    <a:pt x="919" y="264"/>
                    <a:pt x="452" y="103"/>
                  </a:cubicBezTo>
                  <a:cubicBezTo>
                    <a:pt x="339" y="89"/>
                    <a:pt x="226" y="1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5570515" y="221986"/>
              <a:ext cx="310531" cy="198023"/>
            </a:xfrm>
            <a:custGeom>
              <a:avLst/>
              <a:gdLst/>
              <a:ahLst/>
              <a:cxnLst/>
              <a:rect l="l" t="t" r="r" b="b"/>
              <a:pathLst>
                <a:path w="6814" h="4345" extrusionOk="0">
                  <a:moveTo>
                    <a:pt x="6268" y="0"/>
                  </a:moveTo>
                  <a:cubicBezTo>
                    <a:pt x="5822" y="0"/>
                    <a:pt x="5478" y="510"/>
                    <a:pt x="5267" y="874"/>
                  </a:cubicBezTo>
                  <a:cubicBezTo>
                    <a:pt x="5058" y="1229"/>
                    <a:pt x="5009" y="1647"/>
                    <a:pt x="4897" y="2051"/>
                  </a:cubicBezTo>
                  <a:cubicBezTo>
                    <a:pt x="4880" y="2083"/>
                    <a:pt x="4880" y="2098"/>
                    <a:pt x="4865" y="2115"/>
                  </a:cubicBezTo>
                  <a:cubicBezTo>
                    <a:pt x="4865" y="2131"/>
                    <a:pt x="4848" y="2131"/>
                    <a:pt x="4848" y="2131"/>
                  </a:cubicBezTo>
                  <a:cubicBezTo>
                    <a:pt x="4800" y="2083"/>
                    <a:pt x="4607" y="1905"/>
                    <a:pt x="4478" y="1825"/>
                  </a:cubicBezTo>
                  <a:cubicBezTo>
                    <a:pt x="4253" y="1696"/>
                    <a:pt x="3995" y="1632"/>
                    <a:pt x="3737" y="1632"/>
                  </a:cubicBezTo>
                  <a:cubicBezTo>
                    <a:pt x="3495" y="1647"/>
                    <a:pt x="3254" y="1761"/>
                    <a:pt x="3061" y="1905"/>
                  </a:cubicBezTo>
                  <a:cubicBezTo>
                    <a:pt x="2836" y="2098"/>
                    <a:pt x="2707" y="2388"/>
                    <a:pt x="2593" y="2663"/>
                  </a:cubicBezTo>
                  <a:cubicBezTo>
                    <a:pt x="2529" y="2824"/>
                    <a:pt x="2529" y="3000"/>
                    <a:pt x="2464" y="3161"/>
                  </a:cubicBezTo>
                  <a:cubicBezTo>
                    <a:pt x="2449" y="3194"/>
                    <a:pt x="2417" y="3258"/>
                    <a:pt x="2400" y="3258"/>
                  </a:cubicBezTo>
                  <a:lnTo>
                    <a:pt x="2385" y="3258"/>
                  </a:lnTo>
                  <a:cubicBezTo>
                    <a:pt x="2336" y="3226"/>
                    <a:pt x="2303" y="3161"/>
                    <a:pt x="2256" y="3129"/>
                  </a:cubicBezTo>
                  <a:cubicBezTo>
                    <a:pt x="2013" y="2888"/>
                    <a:pt x="1756" y="2598"/>
                    <a:pt x="1401" y="2549"/>
                  </a:cubicBezTo>
                  <a:cubicBezTo>
                    <a:pt x="1335" y="2543"/>
                    <a:pt x="1267" y="2539"/>
                    <a:pt x="1198" y="2539"/>
                  </a:cubicBezTo>
                  <a:cubicBezTo>
                    <a:pt x="937" y="2539"/>
                    <a:pt x="675" y="2596"/>
                    <a:pt x="484" y="2775"/>
                  </a:cubicBezTo>
                  <a:cubicBezTo>
                    <a:pt x="338" y="2920"/>
                    <a:pt x="306" y="3129"/>
                    <a:pt x="242" y="3307"/>
                  </a:cubicBezTo>
                  <a:cubicBezTo>
                    <a:pt x="145" y="3629"/>
                    <a:pt x="1" y="3999"/>
                    <a:pt x="65" y="4321"/>
                  </a:cubicBezTo>
                  <a:cubicBezTo>
                    <a:pt x="81" y="4337"/>
                    <a:pt x="99" y="4345"/>
                    <a:pt x="116" y="4345"/>
                  </a:cubicBezTo>
                  <a:cubicBezTo>
                    <a:pt x="149" y="4345"/>
                    <a:pt x="177" y="4316"/>
                    <a:pt x="177" y="4273"/>
                  </a:cubicBezTo>
                  <a:cubicBezTo>
                    <a:pt x="177" y="3934"/>
                    <a:pt x="291" y="3597"/>
                    <a:pt x="403" y="3275"/>
                  </a:cubicBezTo>
                  <a:cubicBezTo>
                    <a:pt x="452" y="3114"/>
                    <a:pt x="499" y="2920"/>
                    <a:pt x="645" y="2824"/>
                  </a:cubicBezTo>
                  <a:cubicBezTo>
                    <a:pt x="799" y="2718"/>
                    <a:pt x="987" y="2675"/>
                    <a:pt x="1175" y="2675"/>
                  </a:cubicBezTo>
                  <a:cubicBezTo>
                    <a:pt x="1303" y="2675"/>
                    <a:pt x="1430" y="2694"/>
                    <a:pt x="1547" y="2727"/>
                  </a:cubicBezTo>
                  <a:cubicBezTo>
                    <a:pt x="1837" y="2856"/>
                    <a:pt x="2030" y="3129"/>
                    <a:pt x="2256" y="3339"/>
                  </a:cubicBezTo>
                  <a:cubicBezTo>
                    <a:pt x="2309" y="3386"/>
                    <a:pt x="2357" y="3408"/>
                    <a:pt x="2402" y="3408"/>
                  </a:cubicBezTo>
                  <a:cubicBezTo>
                    <a:pt x="2479" y="3408"/>
                    <a:pt x="2543" y="3344"/>
                    <a:pt x="2593" y="3243"/>
                  </a:cubicBezTo>
                  <a:cubicBezTo>
                    <a:pt x="2674" y="3065"/>
                    <a:pt x="2674" y="2839"/>
                    <a:pt x="2739" y="2663"/>
                  </a:cubicBezTo>
                  <a:cubicBezTo>
                    <a:pt x="2836" y="2437"/>
                    <a:pt x="2948" y="2212"/>
                    <a:pt x="3125" y="2051"/>
                  </a:cubicBezTo>
                  <a:cubicBezTo>
                    <a:pt x="3302" y="1905"/>
                    <a:pt x="3560" y="1793"/>
                    <a:pt x="3737" y="1793"/>
                  </a:cubicBezTo>
                  <a:cubicBezTo>
                    <a:pt x="3978" y="1793"/>
                    <a:pt x="4253" y="1857"/>
                    <a:pt x="4494" y="2018"/>
                  </a:cubicBezTo>
                  <a:cubicBezTo>
                    <a:pt x="4607" y="2083"/>
                    <a:pt x="4719" y="2259"/>
                    <a:pt x="4848" y="2292"/>
                  </a:cubicBezTo>
                  <a:cubicBezTo>
                    <a:pt x="5074" y="2259"/>
                    <a:pt x="5058" y="1970"/>
                    <a:pt x="5123" y="1793"/>
                  </a:cubicBezTo>
                  <a:cubicBezTo>
                    <a:pt x="5219" y="1325"/>
                    <a:pt x="5331" y="971"/>
                    <a:pt x="5621" y="601"/>
                  </a:cubicBezTo>
                  <a:cubicBezTo>
                    <a:pt x="5820" y="350"/>
                    <a:pt x="6051" y="153"/>
                    <a:pt x="6270" y="153"/>
                  </a:cubicBezTo>
                  <a:cubicBezTo>
                    <a:pt x="6318" y="153"/>
                    <a:pt x="6365" y="162"/>
                    <a:pt x="6411" y="182"/>
                  </a:cubicBezTo>
                  <a:cubicBezTo>
                    <a:pt x="6459" y="198"/>
                    <a:pt x="6604" y="279"/>
                    <a:pt x="6716" y="327"/>
                  </a:cubicBezTo>
                  <a:cubicBezTo>
                    <a:pt x="6749" y="327"/>
                    <a:pt x="6798" y="294"/>
                    <a:pt x="6798" y="262"/>
                  </a:cubicBezTo>
                  <a:cubicBezTo>
                    <a:pt x="6813" y="182"/>
                    <a:pt x="6733" y="150"/>
                    <a:pt x="6669" y="133"/>
                  </a:cubicBezTo>
                  <a:cubicBezTo>
                    <a:pt x="6604" y="101"/>
                    <a:pt x="6540" y="54"/>
                    <a:pt x="6476" y="37"/>
                  </a:cubicBezTo>
                  <a:cubicBezTo>
                    <a:pt x="6404" y="12"/>
                    <a:pt x="6335" y="0"/>
                    <a:pt x="6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5522800" y="95606"/>
              <a:ext cx="317868" cy="176193"/>
            </a:xfrm>
            <a:custGeom>
              <a:avLst/>
              <a:gdLst/>
              <a:ahLst/>
              <a:cxnLst/>
              <a:rect l="l" t="t" r="r" b="b"/>
              <a:pathLst>
                <a:path w="6975" h="3866" extrusionOk="0">
                  <a:moveTo>
                    <a:pt x="6305" y="0"/>
                  </a:moveTo>
                  <a:cubicBezTo>
                    <a:pt x="6271" y="0"/>
                    <a:pt x="6237" y="2"/>
                    <a:pt x="6202" y="7"/>
                  </a:cubicBezTo>
                  <a:cubicBezTo>
                    <a:pt x="5670" y="56"/>
                    <a:pt x="5525" y="604"/>
                    <a:pt x="5300" y="1006"/>
                  </a:cubicBezTo>
                  <a:cubicBezTo>
                    <a:pt x="5199" y="1099"/>
                    <a:pt x="5089" y="1121"/>
                    <a:pt x="4963" y="1121"/>
                  </a:cubicBezTo>
                  <a:cubicBezTo>
                    <a:pt x="4849" y="1121"/>
                    <a:pt x="4721" y="1103"/>
                    <a:pt x="4574" y="1103"/>
                  </a:cubicBezTo>
                  <a:cubicBezTo>
                    <a:pt x="4526" y="1096"/>
                    <a:pt x="4479" y="1093"/>
                    <a:pt x="4433" y="1093"/>
                  </a:cubicBezTo>
                  <a:cubicBezTo>
                    <a:pt x="3766" y="1093"/>
                    <a:pt x="3285" y="1723"/>
                    <a:pt x="3028" y="2311"/>
                  </a:cubicBezTo>
                  <a:cubicBezTo>
                    <a:pt x="3028" y="2366"/>
                    <a:pt x="2934" y="2527"/>
                    <a:pt x="2927" y="2552"/>
                  </a:cubicBezTo>
                  <a:lnTo>
                    <a:pt x="2884" y="2552"/>
                  </a:lnTo>
                  <a:lnTo>
                    <a:pt x="2884" y="2537"/>
                  </a:lnTo>
                  <a:cubicBezTo>
                    <a:pt x="2592" y="2210"/>
                    <a:pt x="2267" y="2010"/>
                    <a:pt x="1889" y="2010"/>
                  </a:cubicBezTo>
                  <a:cubicBezTo>
                    <a:pt x="1746" y="2010"/>
                    <a:pt x="1594" y="2039"/>
                    <a:pt x="1434" y="2101"/>
                  </a:cubicBezTo>
                  <a:cubicBezTo>
                    <a:pt x="855" y="2294"/>
                    <a:pt x="532" y="2827"/>
                    <a:pt x="242" y="3342"/>
                  </a:cubicBezTo>
                  <a:cubicBezTo>
                    <a:pt x="161" y="3486"/>
                    <a:pt x="32" y="3647"/>
                    <a:pt x="0" y="3808"/>
                  </a:cubicBezTo>
                  <a:cubicBezTo>
                    <a:pt x="10" y="3845"/>
                    <a:pt x="45" y="3866"/>
                    <a:pt x="79" y="3866"/>
                  </a:cubicBezTo>
                  <a:cubicBezTo>
                    <a:pt x="106" y="3866"/>
                    <a:pt x="132" y="3853"/>
                    <a:pt x="146" y="3825"/>
                  </a:cubicBezTo>
                  <a:cubicBezTo>
                    <a:pt x="513" y="3106"/>
                    <a:pt x="1009" y="2157"/>
                    <a:pt x="1898" y="2157"/>
                  </a:cubicBezTo>
                  <a:cubicBezTo>
                    <a:pt x="1947" y="2157"/>
                    <a:pt x="1996" y="2160"/>
                    <a:pt x="2046" y="2166"/>
                  </a:cubicBezTo>
                  <a:cubicBezTo>
                    <a:pt x="2255" y="2198"/>
                    <a:pt x="2433" y="2311"/>
                    <a:pt x="2594" y="2455"/>
                  </a:cubicBezTo>
                  <a:cubicBezTo>
                    <a:pt x="2674" y="2537"/>
                    <a:pt x="2738" y="2633"/>
                    <a:pt x="2852" y="2681"/>
                  </a:cubicBezTo>
                  <a:cubicBezTo>
                    <a:pt x="2883" y="2695"/>
                    <a:pt x="2910" y="2701"/>
                    <a:pt x="2933" y="2701"/>
                  </a:cubicBezTo>
                  <a:cubicBezTo>
                    <a:pt x="3045" y="2701"/>
                    <a:pt x="3086" y="2562"/>
                    <a:pt x="3125" y="2455"/>
                  </a:cubicBezTo>
                  <a:cubicBezTo>
                    <a:pt x="3345" y="1905"/>
                    <a:pt x="3811" y="1247"/>
                    <a:pt x="4404" y="1247"/>
                  </a:cubicBezTo>
                  <a:cubicBezTo>
                    <a:pt x="4417" y="1247"/>
                    <a:pt x="4431" y="1247"/>
                    <a:pt x="4446" y="1248"/>
                  </a:cubicBezTo>
                  <a:cubicBezTo>
                    <a:pt x="4462" y="1247"/>
                    <a:pt x="4479" y="1247"/>
                    <a:pt x="4496" y="1247"/>
                  </a:cubicBezTo>
                  <a:cubicBezTo>
                    <a:pt x="4649" y="1247"/>
                    <a:pt x="4816" y="1278"/>
                    <a:pt x="4973" y="1278"/>
                  </a:cubicBezTo>
                  <a:cubicBezTo>
                    <a:pt x="5139" y="1278"/>
                    <a:pt x="5295" y="1243"/>
                    <a:pt x="5412" y="1103"/>
                  </a:cubicBezTo>
                  <a:cubicBezTo>
                    <a:pt x="5541" y="941"/>
                    <a:pt x="5590" y="733"/>
                    <a:pt x="5702" y="555"/>
                  </a:cubicBezTo>
                  <a:cubicBezTo>
                    <a:pt x="5815" y="346"/>
                    <a:pt x="6041" y="168"/>
                    <a:pt x="6234" y="168"/>
                  </a:cubicBezTo>
                  <a:cubicBezTo>
                    <a:pt x="6257" y="165"/>
                    <a:pt x="6279" y="163"/>
                    <a:pt x="6301" y="163"/>
                  </a:cubicBezTo>
                  <a:cubicBezTo>
                    <a:pt x="6482" y="163"/>
                    <a:pt x="6647" y="270"/>
                    <a:pt x="6862" y="314"/>
                  </a:cubicBezTo>
                  <a:cubicBezTo>
                    <a:pt x="6975" y="297"/>
                    <a:pt x="6943" y="136"/>
                    <a:pt x="6846" y="136"/>
                  </a:cubicBezTo>
                  <a:cubicBezTo>
                    <a:pt x="6668" y="69"/>
                    <a:pt x="6492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17"/>
          <p:cNvSpPr/>
          <p:nvPr/>
        </p:nvSpPr>
        <p:spPr>
          <a:xfrm>
            <a:off x="7953254" y="817650"/>
            <a:ext cx="1469325" cy="701600"/>
          </a:xfrm>
          <a:custGeom>
            <a:avLst/>
            <a:gdLst/>
            <a:ahLst/>
            <a:cxnLst/>
            <a:rect l="l" t="t" r="r" b="b"/>
            <a:pathLst>
              <a:path w="58773" h="28064" extrusionOk="0">
                <a:moveTo>
                  <a:pt x="36719" y="0"/>
                </a:moveTo>
                <a:cubicBezTo>
                  <a:pt x="36552" y="0"/>
                  <a:pt x="36383" y="6"/>
                  <a:pt x="36215" y="18"/>
                </a:cubicBezTo>
                <a:cubicBezTo>
                  <a:pt x="35423" y="202"/>
                  <a:pt x="34683" y="493"/>
                  <a:pt x="33996" y="889"/>
                </a:cubicBezTo>
                <a:cubicBezTo>
                  <a:pt x="32649" y="1682"/>
                  <a:pt x="31381" y="2580"/>
                  <a:pt x="30193" y="3583"/>
                </a:cubicBezTo>
                <a:cubicBezTo>
                  <a:pt x="29083" y="4561"/>
                  <a:pt x="27974" y="5934"/>
                  <a:pt x="27181" y="6727"/>
                </a:cubicBezTo>
                <a:cubicBezTo>
                  <a:pt x="27128" y="6780"/>
                  <a:pt x="27076" y="6832"/>
                  <a:pt x="27023" y="6885"/>
                </a:cubicBezTo>
                <a:cubicBezTo>
                  <a:pt x="27023" y="6753"/>
                  <a:pt x="27049" y="6621"/>
                  <a:pt x="27076" y="6489"/>
                </a:cubicBezTo>
                <a:cubicBezTo>
                  <a:pt x="27208" y="5274"/>
                  <a:pt x="27657" y="4033"/>
                  <a:pt x="27393" y="2844"/>
                </a:cubicBezTo>
                <a:cubicBezTo>
                  <a:pt x="27077" y="1448"/>
                  <a:pt x="25899" y="130"/>
                  <a:pt x="24479" y="130"/>
                </a:cubicBezTo>
                <a:cubicBezTo>
                  <a:pt x="24233" y="130"/>
                  <a:pt x="23979" y="169"/>
                  <a:pt x="23721" y="255"/>
                </a:cubicBezTo>
                <a:cubicBezTo>
                  <a:pt x="22453" y="546"/>
                  <a:pt x="21423" y="1365"/>
                  <a:pt x="20419" y="2131"/>
                </a:cubicBezTo>
                <a:cubicBezTo>
                  <a:pt x="18570" y="3478"/>
                  <a:pt x="17197" y="5353"/>
                  <a:pt x="15929" y="7255"/>
                </a:cubicBezTo>
                <a:cubicBezTo>
                  <a:pt x="15929" y="7044"/>
                  <a:pt x="15929" y="6832"/>
                  <a:pt x="15955" y="6674"/>
                </a:cubicBezTo>
                <a:cubicBezTo>
                  <a:pt x="16087" y="5353"/>
                  <a:pt x="16404" y="3689"/>
                  <a:pt x="15216" y="2765"/>
                </a:cubicBezTo>
                <a:cubicBezTo>
                  <a:pt x="14833" y="2518"/>
                  <a:pt x="14398" y="2427"/>
                  <a:pt x="13952" y="2427"/>
                </a:cubicBezTo>
                <a:cubicBezTo>
                  <a:pt x="13443" y="2427"/>
                  <a:pt x="12920" y="2545"/>
                  <a:pt x="12442" y="2685"/>
                </a:cubicBezTo>
                <a:cubicBezTo>
                  <a:pt x="11782" y="2870"/>
                  <a:pt x="11174" y="3161"/>
                  <a:pt x="10593" y="3531"/>
                </a:cubicBezTo>
                <a:cubicBezTo>
                  <a:pt x="9246" y="4878"/>
                  <a:pt x="8771" y="6859"/>
                  <a:pt x="8031" y="8576"/>
                </a:cubicBezTo>
                <a:cubicBezTo>
                  <a:pt x="7820" y="9157"/>
                  <a:pt x="7714" y="9764"/>
                  <a:pt x="7740" y="10372"/>
                </a:cubicBezTo>
                <a:cubicBezTo>
                  <a:pt x="7714" y="10346"/>
                  <a:pt x="7661" y="10293"/>
                  <a:pt x="7635" y="10266"/>
                </a:cubicBezTo>
                <a:cubicBezTo>
                  <a:pt x="7137" y="9848"/>
                  <a:pt x="6534" y="9475"/>
                  <a:pt x="5905" y="9475"/>
                </a:cubicBezTo>
                <a:cubicBezTo>
                  <a:pt x="5700" y="9475"/>
                  <a:pt x="5492" y="9515"/>
                  <a:pt x="5284" y="9606"/>
                </a:cubicBezTo>
                <a:cubicBezTo>
                  <a:pt x="3091" y="10451"/>
                  <a:pt x="3329" y="12511"/>
                  <a:pt x="4439" y="14070"/>
                </a:cubicBezTo>
                <a:cubicBezTo>
                  <a:pt x="3831" y="14176"/>
                  <a:pt x="3276" y="14387"/>
                  <a:pt x="2748" y="14704"/>
                </a:cubicBezTo>
                <a:cubicBezTo>
                  <a:pt x="1691" y="15338"/>
                  <a:pt x="529" y="16104"/>
                  <a:pt x="159" y="17372"/>
                </a:cubicBezTo>
                <a:cubicBezTo>
                  <a:pt x="1" y="18164"/>
                  <a:pt x="265" y="18983"/>
                  <a:pt x="820" y="19538"/>
                </a:cubicBezTo>
                <a:cubicBezTo>
                  <a:pt x="1639" y="20357"/>
                  <a:pt x="2801" y="20647"/>
                  <a:pt x="3831" y="21096"/>
                </a:cubicBezTo>
                <a:cubicBezTo>
                  <a:pt x="5231" y="21836"/>
                  <a:pt x="6842" y="21730"/>
                  <a:pt x="8374" y="21836"/>
                </a:cubicBezTo>
                <a:cubicBezTo>
                  <a:pt x="8456" y="21839"/>
                  <a:pt x="8538" y="21840"/>
                  <a:pt x="8621" y="21840"/>
                </a:cubicBezTo>
                <a:cubicBezTo>
                  <a:pt x="10047" y="21840"/>
                  <a:pt x="11697" y="21432"/>
                  <a:pt x="12970" y="21307"/>
                </a:cubicBezTo>
                <a:lnTo>
                  <a:pt x="12970" y="21307"/>
                </a:lnTo>
                <a:cubicBezTo>
                  <a:pt x="12838" y="21466"/>
                  <a:pt x="12706" y="21624"/>
                  <a:pt x="12627" y="21809"/>
                </a:cubicBezTo>
                <a:cubicBezTo>
                  <a:pt x="11755" y="23315"/>
                  <a:pt x="11438" y="24979"/>
                  <a:pt x="13102" y="26088"/>
                </a:cubicBezTo>
                <a:cubicBezTo>
                  <a:pt x="13747" y="26428"/>
                  <a:pt x="14454" y="26539"/>
                  <a:pt x="15174" y="26539"/>
                </a:cubicBezTo>
                <a:cubicBezTo>
                  <a:pt x="16079" y="26539"/>
                  <a:pt x="17005" y="26364"/>
                  <a:pt x="17857" y="26247"/>
                </a:cubicBezTo>
                <a:cubicBezTo>
                  <a:pt x="19891" y="25930"/>
                  <a:pt x="21872" y="25454"/>
                  <a:pt x="23800" y="24821"/>
                </a:cubicBezTo>
                <a:cubicBezTo>
                  <a:pt x="24302" y="24688"/>
                  <a:pt x="24804" y="24530"/>
                  <a:pt x="25174" y="24424"/>
                </a:cubicBezTo>
                <a:cubicBezTo>
                  <a:pt x="25174" y="24504"/>
                  <a:pt x="25174" y="24583"/>
                  <a:pt x="25174" y="24662"/>
                </a:cubicBezTo>
                <a:cubicBezTo>
                  <a:pt x="24848" y="27315"/>
                  <a:pt x="26445" y="28064"/>
                  <a:pt x="28380" y="28064"/>
                </a:cubicBezTo>
                <a:cubicBezTo>
                  <a:pt x="29740" y="28064"/>
                  <a:pt x="31267" y="27694"/>
                  <a:pt x="32411" y="27356"/>
                </a:cubicBezTo>
                <a:cubicBezTo>
                  <a:pt x="33653" y="26960"/>
                  <a:pt x="34868" y="26405"/>
                  <a:pt x="36083" y="25930"/>
                </a:cubicBezTo>
                <a:cubicBezTo>
                  <a:pt x="36611" y="25666"/>
                  <a:pt x="37245" y="25534"/>
                  <a:pt x="37747" y="25217"/>
                </a:cubicBezTo>
                <a:lnTo>
                  <a:pt x="37747" y="25217"/>
                </a:lnTo>
                <a:cubicBezTo>
                  <a:pt x="37721" y="25666"/>
                  <a:pt x="37800" y="26115"/>
                  <a:pt x="37932" y="26537"/>
                </a:cubicBezTo>
                <a:cubicBezTo>
                  <a:pt x="38407" y="27436"/>
                  <a:pt x="39411" y="27858"/>
                  <a:pt x="40362" y="27937"/>
                </a:cubicBezTo>
                <a:cubicBezTo>
                  <a:pt x="40464" y="27946"/>
                  <a:pt x="40566" y="27950"/>
                  <a:pt x="40667" y="27950"/>
                </a:cubicBezTo>
                <a:cubicBezTo>
                  <a:pt x="41511" y="27950"/>
                  <a:pt x="42334" y="27677"/>
                  <a:pt x="43136" y="27488"/>
                </a:cubicBezTo>
                <a:cubicBezTo>
                  <a:pt x="44932" y="27013"/>
                  <a:pt x="46543" y="25983"/>
                  <a:pt x="47705" y="24556"/>
                </a:cubicBezTo>
                <a:cubicBezTo>
                  <a:pt x="47758" y="24504"/>
                  <a:pt x="47811" y="24451"/>
                  <a:pt x="47837" y="24398"/>
                </a:cubicBezTo>
                <a:cubicBezTo>
                  <a:pt x="48416" y="25403"/>
                  <a:pt x="49512" y="25881"/>
                  <a:pt x="50614" y="25881"/>
                </a:cubicBezTo>
                <a:cubicBezTo>
                  <a:pt x="51220" y="25881"/>
                  <a:pt x="51829" y="25736"/>
                  <a:pt x="52354" y="25454"/>
                </a:cubicBezTo>
                <a:cubicBezTo>
                  <a:pt x="53648" y="24768"/>
                  <a:pt x="54837" y="23870"/>
                  <a:pt x="55867" y="22813"/>
                </a:cubicBezTo>
                <a:cubicBezTo>
                  <a:pt x="56792" y="21941"/>
                  <a:pt x="57663" y="20938"/>
                  <a:pt x="58060" y="19723"/>
                </a:cubicBezTo>
                <a:cubicBezTo>
                  <a:pt x="58720" y="17847"/>
                  <a:pt x="58773" y="15549"/>
                  <a:pt x="57029" y="14281"/>
                </a:cubicBezTo>
                <a:cubicBezTo>
                  <a:pt x="56350" y="13735"/>
                  <a:pt x="55543" y="13545"/>
                  <a:pt x="54713" y="13545"/>
                </a:cubicBezTo>
                <a:cubicBezTo>
                  <a:pt x="53898" y="13545"/>
                  <a:pt x="53061" y="13728"/>
                  <a:pt x="52301" y="13938"/>
                </a:cubicBezTo>
                <a:lnTo>
                  <a:pt x="52222" y="13964"/>
                </a:lnTo>
                <a:cubicBezTo>
                  <a:pt x="52328" y="13885"/>
                  <a:pt x="52407" y="13779"/>
                  <a:pt x="52486" y="13674"/>
                </a:cubicBezTo>
                <a:cubicBezTo>
                  <a:pt x="55648" y="9937"/>
                  <a:pt x="56147" y="4030"/>
                  <a:pt x="50022" y="4030"/>
                </a:cubicBezTo>
                <a:cubicBezTo>
                  <a:pt x="49955" y="4030"/>
                  <a:pt x="49887" y="4031"/>
                  <a:pt x="49818" y="4033"/>
                </a:cubicBezTo>
                <a:cubicBezTo>
                  <a:pt x="47573" y="4112"/>
                  <a:pt x="45513" y="5010"/>
                  <a:pt x="43611" y="6172"/>
                </a:cubicBezTo>
                <a:cubicBezTo>
                  <a:pt x="42290" y="6912"/>
                  <a:pt x="41022" y="7757"/>
                  <a:pt x="39834" y="8681"/>
                </a:cubicBezTo>
                <a:cubicBezTo>
                  <a:pt x="39939" y="8417"/>
                  <a:pt x="40045" y="8153"/>
                  <a:pt x="40151" y="7915"/>
                </a:cubicBezTo>
                <a:cubicBezTo>
                  <a:pt x="40705" y="6489"/>
                  <a:pt x="41260" y="5010"/>
                  <a:pt x="41049" y="3451"/>
                </a:cubicBezTo>
                <a:cubicBezTo>
                  <a:pt x="40902" y="975"/>
                  <a:pt x="38888" y="0"/>
                  <a:pt x="3671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17"/>
          <p:cNvSpPr/>
          <p:nvPr/>
        </p:nvSpPr>
        <p:spPr>
          <a:xfrm>
            <a:off x="14" y="4089075"/>
            <a:ext cx="9144068" cy="1054412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17"/>
          <p:cNvSpPr/>
          <p:nvPr/>
        </p:nvSpPr>
        <p:spPr>
          <a:xfrm flipH="1">
            <a:off x="11" y="4353151"/>
            <a:ext cx="9857189" cy="790298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5" name="Google Shape;435;p17"/>
          <p:cNvGrpSpPr/>
          <p:nvPr/>
        </p:nvGrpSpPr>
        <p:grpSpPr>
          <a:xfrm>
            <a:off x="2813822" y="4542892"/>
            <a:ext cx="2156564" cy="841813"/>
            <a:chOff x="-76300" y="4828453"/>
            <a:chExt cx="1400275" cy="546596"/>
          </a:xfrm>
        </p:grpSpPr>
        <p:sp>
          <p:nvSpPr>
            <p:cNvPr id="436" name="Google Shape;436;p17"/>
            <p:cNvSpPr/>
            <p:nvPr/>
          </p:nvSpPr>
          <p:spPr>
            <a:xfrm rot="10800000">
              <a:off x="-76300" y="4828453"/>
              <a:ext cx="1400275" cy="546596"/>
            </a:xfrm>
            <a:custGeom>
              <a:avLst/>
              <a:gdLst/>
              <a:ahLst/>
              <a:cxnLst/>
              <a:rect l="l" t="t" r="r" b="b"/>
              <a:pathLst>
                <a:path w="98750" h="38547" extrusionOk="0">
                  <a:moveTo>
                    <a:pt x="88052" y="0"/>
                  </a:moveTo>
                  <a:cubicBezTo>
                    <a:pt x="85890" y="0"/>
                    <a:pt x="83815" y="594"/>
                    <a:pt x="82164" y="1312"/>
                  </a:cubicBezTo>
                  <a:cubicBezTo>
                    <a:pt x="81466" y="1520"/>
                    <a:pt x="80210" y="2125"/>
                    <a:pt x="79326" y="2451"/>
                  </a:cubicBezTo>
                  <a:cubicBezTo>
                    <a:pt x="78744" y="2708"/>
                    <a:pt x="78256" y="3126"/>
                    <a:pt x="77674" y="3359"/>
                  </a:cubicBezTo>
                  <a:cubicBezTo>
                    <a:pt x="76464" y="4033"/>
                    <a:pt x="75325" y="4824"/>
                    <a:pt x="74138" y="5568"/>
                  </a:cubicBezTo>
                  <a:cubicBezTo>
                    <a:pt x="73114" y="6126"/>
                    <a:pt x="72068" y="6685"/>
                    <a:pt x="71021" y="7221"/>
                  </a:cubicBezTo>
                  <a:cubicBezTo>
                    <a:pt x="70114" y="7639"/>
                    <a:pt x="69463" y="7825"/>
                    <a:pt x="68322" y="8151"/>
                  </a:cubicBezTo>
                  <a:cubicBezTo>
                    <a:pt x="67369" y="8384"/>
                    <a:pt x="66508" y="8663"/>
                    <a:pt x="65834" y="8685"/>
                  </a:cubicBezTo>
                  <a:cubicBezTo>
                    <a:pt x="65478" y="8719"/>
                    <a:pt x="65110" y="8735"/>
                    <a:pt x="64734" y="8735"/>
                  </a:cubicBezTo>
                  <a:cubicBezTo>
                    <a:pt x="62526" y="8735"/>
                    <a:pt x="60056" y="8196"/>
                    <a:pt x="58366" y="7639"/>
                  </a:cubicBezTo>
                  <a:cubicBezTo>
                    <a:pt x="55900" y="6523"/>
                    <a:pt x="53644" y="5034"/>
                    <a:pt x="51085" y="4126"/>
                  </a:cubicBezTo>
                  <a:cubicBezTo>
                    <a:pt x="49457" y="3638"/>
                    <a:pt x="47643" y="3102"/>
                    <a:pt x="45968" y="2847"/>
                  </a:cubicBezTo>
                  <a:cubicBezTo>
                    <a:pt x="45345" y="2763"/>
                    <a:pt x="44715" y="2724"/>
                    <a:pt x="44084" y="2724"/>
                  </a:cubicBezTo>
                  <a:cubicBezTo>
                    <a:pt x="42782" y="2724"/>
                    <a:pt x="41475" y="2891"/>
                    <a:pt x="40221" y="3173"/>
                  </a:cubicBezTo>
                  <a:cubicBezTo>
                    <a:pt x="39268" y="3452"/>
                    <a:pt x="38220" y="3474"/>
                    <a:pt x="37314" y="3917"/>
                  </a:cubicBezTo>
                  <a:cubicBezTo>
                    <a:pt x="36638" y="4290"/>
                    <a:pt x="36313" y="4638"/>
                    <a:pt x="35941" y="4870"/>
                  </a:cubicBezTo>
                  <a:cubicBezTo>
                    <a:pt x="35546" y="5267"/>
                    <a:pt x="35453" y="5335"/>
                    <a:pt x="35220" y="5382"/>
                  </a:cubicBezTo>
                  <a:cubicBezTo>
                    <a:pt x="34405" y="5778"/>
                    <a:pt x="34150" y="5964"/>
                    <a:pt x="33149" y="6197"/>
                  </a:cubicBezTo>
                  <a:cubicBezTo>
                    <a:pt x="31952" y="6522"/>
                    <a:pt x="31144" y="6722"/>
                    <a:pt x="30030" y="6722"/>
                  </a:cubicBezTo>
                  <a:cubicBezTo>
                    <a:pt x="29867" y="6722"/>
                    <a:pt x="29698" y="6718"/>
                    <a:pt x="29520" y="6709"/>
                  </a:cubicBezTo>
                  <a:cubicBezTo>
                    <a:pt x="27287" y="6685"/>
                    <a:pt x="25472" y="6499"/>
                    <a:pt x="23636" y="5592"/>
                  </a:cubicBezTo>
                  <a:cubicBezTo>
                    <a:pt x="21704" y="4801"/>
                    <a:pt x="19750" y="3731"/>
                    <a:pt x="17563" y="2684"/>
                  </a:cubicBezTo>
                  <a:cubicBezTo>
                    <a:pt x="16517" y="2196"/>
                    <a:pt x="15354" y="2010"/>
                    <a:pt x="14238" y="1753"/>
                  </a:cubicBezTo>
                  <a:cubicBezTo>
                    <a:pt x="12957" y="1452"/>
                    <a:pt x="11654" y="1265"/>
                    <a:pt x="10329" y="1219"/>
                  </a:cubicBezTo>
                  <a:cubicBezTo>
                    <a:pt x="9712" y="1121"/>
                    <a:pt x="9095" y="1084"/>
                    <a:pt x="8479" y="1084"/>
                  </a:cubicBezTo>
                  <a:cubicBezTo>
                    <a:pt x="7769" y="1084"/>
                    <a:pt x="7060" y="1133"/>
                    <a:pt x="6351" y="1195"/>
                  </a:cubicBezTo>
                  <a:cubicBezTo>
                    <a:pt x="4303" y="1405"/>
                    <a:pt x="2281" y="1846"/>
                    <a:pt x="256" y="2265"/>
                  </a:cubicBezTo>
                  <a:cubicBezTo>
                    <a:pt x="187" y="2404"/>
                    <a:pt x="140" y="2522"/>
                    <a:pt x="116" y="2637"/>
                  </a:cubicBezTo>
                  <a:cubicBezTo>
                    <a:pt x="1" y="2987"/>
                    <a:pt x="94" y="3288"/>
                    <a:pt x="187" y="3614"/>
                  </a:cubicBezTo>
                  <a:cubicBezTo>
                    <a:pt x="652" y="5196"/>
                    <a:pt x="1419" y="6383"/>
                    <a:pt x="1397" y="6406"/>
                  </a:cubicBezTo>
                  <a:cubicBezTo>
                    <a:pt x="2024" y="7569"/>
                    <a:pt x="2536" y="8778"/>
                    <a:pt x="3233" y="9919"/>
                  </a:cubicBezTo>
                  <a:cubicBezTo>
                    <a:pt x="3419" y="10384"/>
                    <a:pt x="3537" y="10500"/>
                    <a:pt x="3745" y="11129"/>
                  </a:cubicBezTo>
                  <a:cubicBezTo>
                    <a:pt x="4071" y="11756"/>
                    <a:pt x="4443" y="12385"/>
                    <a:pt x="4769" y="13036"/>
                  </a:cubicBezTo>
                  <a:cubicBezTo>
                    <a:pt x="5234" y="13943"/>
                    <a:pt x="5305" y="14315"/>
                    <a:pt x="5770" y="15223"/>
                  </a:cubicBezTo>
                  <a:cubicBezTo>
                    <a:pt x="6235" y="16083"/>
                    <a:pt x="6816" y="16851"/>
                    <a:pt x="7374" y="17642"/>
                  </a:cubicBezTo>
                  <a:cubicBezTo>
                    <a:pt x="7746" y="18154"/>
                    <a:pt x="7979" y="18712"/>
                    <a:pt x="8351" y="19224"/>
                  </a:cubicBezTo>
                  <a:cubicBezTo>
                    <a:pt x="8909" y="19991"/>
                    <a:pt x="10097" y="21573"/>
                    <a:pt x="10422" y="21923"/>
                  </a:cubicBezTo>
                  <a:cubicBezTo>
                    <a:pt x="11260" y="22993"/>
                    <a:pt x="12004" y="24156"/>
                    <a:pt x="13050" y="25062"/>
                  </a:cubicBezTo>
                  <a:cubicBezTo>
                    <a:pt x="15144" y="26529"/>
                    <a:pt x="17330" y="27971"/>
                    <a:pt x="19727" y="28948"/>
                  </a:cubicBezTo>
                  <a:cubicBezTo>
                    <a:pt x="21868" y="29808"/>
                    <a:pt x="24147" y="30319"/>
                    <a:pt x="26288" y="31157"/>
                  </a:cubicBezTo>
                  <a:cubicBezTo>
                    <a:pt x="27380" y="31483"/>
                    <a:pt x="28428" y="31879"/>
                    <a:pt x="29730" y="32320"/>
                  </a:cubicBezTo>
                  <a:cubicBezTo>
                    <a:pt x="30962" y="32716"/>
                    <a:pt x="31800" y="32902"/>
                    <a:pt x="32755" y="33344"/>
                  </a:cubicBezTo>
                  <a:cubicBezTo>
                    <a:pt x="34731" y="34112"/>
                    <a:pt x="36825" y="34553"/>
                    <a:pt x="38849" y="35182"/>
                  </a:cubicBezTo>
                  <a:cubicBezTo>
                    <a:pt x="39663" y="35461"/>
                    <a:pt x="40524" y="35577"/>
                    <a:pt x="41384" y="35740"/>
                  </a:cubicBezTo>
                  <a:cubicBezTo>
                    <a:pt x="43781" y="36252"/>
                    <a:pt x="46200" y="36647"/>
                    <a:pt x="48620" y="37019"/>
                  </a:cubicBezTo>
                  <a:cubicBezTo>
                    <a:pt x="52388" y="37763"/>
                    <a:pt x="56250" y="37974"/>
                    <a:pt x="60087" y="38160"/>
                  </a:cubicBezTo>
                  <a:cubicBezTo>
                    <a:pt x="62925" y="38322"/>
                    <a:pt x="65763" y="38346"/>
                    <a:pt x="68579" y="38532"/>
                  </a:cubicBezTo>
                  <a:cubicBezTo>
                    <a:pt x="68866" y="38542"/>
                    <a:pt x="69152" y="38547"/>
                    <a:pt x="69439" y="38547"/>
                  </a:cubicBezTo>
                  <a:cubicBezTo>
                    <a:pt x="71053" y="38547"/>
                    <a:pt x="72653" y="38401"/>
                    <a:pt x="74255" y="38322"/>
                  </a:cubicBezTo>
                  <a:cubicBezTo>
                    <a:pt x="76349" y="38275"/>
                    <a:pt x="78465" y="38275"/>
                    <a:pt x="80558" y="38043"/>
                  </a:cubicBezTo>
                  <a:cubicBezTo>
                    <a:pt x="82187" y="37834"/>
                    <a:pt x="83793" y="37438"/>
                    <a:pt x="85421" y="37112"/>
                  </a:cubicBezTo>
                  <a:cubicBezTo>
                    <a:pt x="86839" y="36857"/>
                    <a:pt x="88188" y="36299"/>
                    <a:pt x="89538" y="35787"/>
                  </a:cubicBezTo>
                  <a:cubicBezTo>
                    <a:pt x="90957" y="35251"/>
                    <a:pt x="92329" y="34646"/>
                    <a:pt x="93470" y="33716"/>
                  </a:cubicBezTo>
                  <a:cubicBezTo>
                    <a:pt x="95098" y="32344"/>
                    <a:pt x="96191" y="30483"/>
                    <a:pt x="97192" y="28669"/>
                  </a:cubicBezTo>
                  <a:cubicBezTo>
                    <a:pt x="97843" y="27481"/>
                    <a:pt x="98355" y="25202"/>
                    <a:pt x="98355" y="24364"/>
                  </a:cubicBezTo>
                  <a:cubicBezTo>
                    <a:pt x="98750" y="22109"/>
                    <a:pt x="98448" y="19851"/>
                    <a:pt x="98308" y="17944"/>
                  </a:cubicBezTo>
                  <a:cubicBezTo>
                    <a:pt x="98377" y="17224"/>
                    <a:pt x="98495" y="16758"/>
                    <a:pt x="98517" y="15828"/>
                  </a:cubicBezTo>
                  <a:cubicBezTo>
                    <a:pt x="98377" y="14711"/>
                    <a:pt x="98541" y="13595"/>
                    <a:pt x="98588" y="12478"/>
                  </a:cubicBezTo>
                  <a:cubicBezTo>
                    <a:pt x="98588" y="10453"/>
                    <a:pt x="98308" y="9104"/>
                    <a:pt x="98308" y="7196"/>
                  </a:cubicBezTo>
                  <a:cubicBezTo>
                    <a:pt x="98308" y="6616"/>
                    <a:pt x="98076" y="5661"/>
                    <a:pt x="98076" y="5499"/>
                  </a:cubicBezTo>
                  <a:cubicBezTo>
                    <a:pt x="98098" y="4383"/>
                    <a:pt x="97983" y="3149"/>
                    <a:pt x="97261" y="2218"/>
                  </a:cubicBezTo>
                  <a:cubicBezTo>
                    <a:pt x="96051" y="1148"/>
                    <a:pt x="94330" y="683"/>
                    <a:pt x="92725" y="428"/>
                  </a:cubicBezTo>
                  <a:cubicBezTo>
                    <a:pt x="91330" y="218"/>
                    <a:pt x="89934" y="9"/>
                    <a:pt x="88514" y="9"/>
                  </a:cubicBezTo>
                  <a:cubicBezTo>
                    <a:pt x="88360" y="3"/>
                    <a:pt x="88206" y="0"/>
                    <a:pt x="880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17"/>
            <p:cNvGrpSpPr/>
            <p:nvPr/>
          </p:nvGrpSpPr>
          <p:grpSpPr>
            <a:xfrm rot="10800000">
              <a:off x="37954" y="4901398"/>
              <a:ext cx="1012503" cy="364619"/>
              <a:chOff x="5155250" y="3647725"/>
              <a:chExt cx="2120425" cy="763600"/>
            </a:xfrm>
          </p:grpSpPr>
          <p:sp>
            <p:nvSpPr>
              <p:cNvPr id="438" name="Google Shape;438;p17"/>
              <p:cNvSpPr/>
              <p:nvPr/>
            </p:nvSpPr>
            <p:spPr>
              <a:xfrm>
                <a:off x="5155250" y="3760550"/>
                <a:ext cx="396675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15867" h="4374" extrusionOk="0">
                    <a:moveTo>
                      <a:pt x="4629" y="1"/>
                    </a:moveTo>
                    <a:cubicBezTo>
                      <a:pt x="3792" y="1"/>
                      <a:pt x="2932" y="209"/>
                      <a:pt x="2117" y="419"/>
                    </a:cubicBezTo>
                    <a:cubicBezTo>
                      <a:pt x="1536" y="605"/>
                      <a:pt x="954" y="814"/>
                      <a:pt x="396" y="1071"/>
                    </a:cubicBezTo>
                    <a:cubicBezTo>
                      <a:pt x="234" y="1139"/>
                      <a:pt x="1" y="1210"/>
                      <a:pt x="48" y="1419"/>
                    </a:cubicBezTo>
                    <a:cubicBezTo>
                      <a:pt x="48" y="1536"/>
                      <a:pt x="163" y="1629"/>
                      <a:pt x="280" y="1629"/>
                    </a:cubicBezTo>
                    <a:cubicBezTo>
                      <a:pt x="327" y="1629"/>
                      <a:pt x="373" y="1605"/>
                      <a:pt x="396" y="1605"/>
                    </a:cubicBezTo>
                    <a:cubicBezTo>
                      <a:pt x="1629" y="1071"/>
                      <a:pt x="3118" y="488"/>
                      <a:pt x="4607" y="488"/>
                    </a:cubicBezTo>
                    <a:cubicBezTo>
                      <a:pt x="4840" y="488"/>
                      <a:pt x="5048" y="512"/>
                      <a:pt x="5281" y="535"/>
                    </a:cubicBezTo>
                    <a:cubicBezTo>
                      <a:pt x="6165" y="674"/>
                      <a:pt x="6887" y="1232"/>
                      <a:pt x="7607" y="1768"/>
                    </a:cubicBezTo>
                    <a:cubicBezTo>
                      <a:pt x="8212" y="2187"/>
                      <a:pt x="9142" y="3373"/>
                      <a:pt x="10026" y="3884"/>
                    </a:cubicBezTo>
                    <a:cubicBezTo>
                      <a:pt x="10398" y="4095"/>
                      <a:pt x="10841" y="4117"/>
                      <a:pt x="11260" y="4188"/>
                    </a:cubicBezTo>
                    <a:cubicBezTo>
                      <a:pt x="11701" y="4257"/>
                      <a:pt x="12144" y="4374"/>
                      <a:pt x="12609" y="4374"/>
                    </a:cubicBezTo>
                    <a:lnTo>
                      <a:pt x="12632" y="4374"/>
                    </a:lnTo>
                    <a:cubicBezTo>
                      <a:pt x="13702" y="4374"/>
                      <a:pt x="14632" y="4048"/>
                      <a:pt x="15447" y="3698"/>
                    </a:cubicBezTo>
                    <a:cubicBezTo>
                      <a:pt x="15540" y="3629"/>
                      <a:pt x="15680" y="3629"/>
                      <a:pt x="15749" y="3512"/>
                    </a:cubicBezTo>
                    <a:cubicBezTo>
                      <a:pt x="15866" y="3373"/>
                      <a:pt x="15773" y="3140"/>
                      <a:pt x="15587" y="3093"/>
                    </a:cubicBezTo>
                    <a:cubicBezTo>
                      <a:pt x="15587" y="3071"/>
                      <a:pt x="15563" y="3071"/>
                      <a:pt x="15540" y="3071"/>
                    </a:cubicBezTo>
                    <a:cubicBezTo>
                      <a:pt x="15377" y="3071"/>
                      <a:pt x="15261" y="3187"/>
                      <a:pt x="15122" y="3233"/>
                    </a:cubicBezTo>
                    <a:cubicBezTo>
                      <a:pt x="14982" y="3280"/>
                      <a:pt x="14424" y="3512"/>
                      <a:pt x="14167" y="3583"/>
                    </a:cubicBezTo>
                    <a:cubicBezTo>
                      <a:pt x="13633" y="3723"/>
                      <a:pt x="13190" y="3791"/>
                      <a:pt x="12749" y="3791"/>
                    </a:cubicBezTo>
                    <a:cubicBezTo>
                      <a:pt x="12284" y="3791"/>
                      <a:pt x="11794" y="3723"/>
                      <a:pt x="11189" y="3605"/>
                    </a:cubicBezTo>
                    <a:cubicBezTo>
                      <a:pt x="10143" y="3512"/>
                      <a:pt x="9678" y="2954"/>
                      <a:pt x="8934" y="2210"/>
                    </a:cubicBezTo>
                    <a:cubicBezTo>
                      <a:pt x="7979" y="1326"/>
                      <a:pt x="6909" y="419"/>
                      <a:pt x="5631" y="94"/>
                    </a:cubicBezTo>
                    <a:cubicBezTo>
                      <a:pt x="5305" y="23"/>
                      <a:pt x="4955" y="1"/>
                      <a:pt x="46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7"/>
              <p:cNvSpPr/>
              <p:nvPr/>
            </p:nvSpPr>
            <p:spPr>
              <a:xfrm>
                <a:off x="5278550" y="3821025"/>
                <a:ext cx="1160225" cy="204150"/>
              </a:xfrm>
              <a:custGeom>
                <a:avLst/>
                <a:gdLst/>
                <a:ahLst/>
                <a:cxnLst/>
                <a:rect l="l" t="t" r="r" b="b"/>
                <a:pathLst>
                  <a:path w="46409" h="8166" extrusionOk="0">
                    <a:moveTo>
                      <a:pt x="26263" y="1"/>
                    </a:moveTo>
                    <a:cubicBezTo>
                      <a:pt x="24914" y="1"/>
                      <a:pt x="23565" y="280"/>
                      <a:pt x="22286" y="721"/>
                    </a:cubicBezTo>
                    <a:cubicBezTo>
                      <a:pt x="20844" y="1186"/>
                      <a:pt x="19448" y="1745"/>
                      <a:pt x="18192" y="2606"/>
                    </a:cubicBezTo>
                    <a:cubicBezTo>
                      <a:pt x="16564" y="3723"/>
                      <a:pt x="15354" y="5351"/>
                      <a:pt x="13679" y="6444"/>
                    </a:cubicBezTo>
                    <a:cubicBezTo>
                      <a:pt x="13050" y="6980"/>
                      <a:pt x="12259" y="7119"/>
                      <a:pt x="11492" y="7352"/>
                    </a:cubicBezTo>
                    <a:cubicBezTo>
                      <a:pt x="10794" y="7538"/>
                      <a:pt x="10097" y="7631"/>
                      <a:pt x="9375" y="7631"/>
                    </a:cubicBezTo>
                    <a:cubicBezTo>
                      <a:pt x="8211" y="7631"/>
                      <a:pt x="7048" y="7374"/>
                      <a:pt x="5932" y="6793"/>
                    </a:cubicBezTo>
                    <a:cubicBezTo>
                      <a:pt x="4607" y="5978"/>
                      <a:pt x="2954" y="5932"/>
                      <a:pt x="1443" y="5816"/>
                    </a:cubicBezTo>
                    <a:cubicBezTo>
                      <a:pt x="1071" y="5816"/>
                      <a:pt x="699" y="5792"/>
                      <a:pt x="326" y="5792"/>
                    </a:cubicBezTo>
                    <a:cubicBezTo>
                      <a:pt x="256" y="5792"/>
                      <a:pt x="187" y="5816"/>
                      <a:pt x="140" y="5863"/>
                    </a:cubicBezTo>
                    <a:cubicBezTo>
                      <a:pt x="1" y="6003"/>
                      <a:pt x="94" y="6282"/>
                      <a:pt x="326" y="6282"/>
                    </a:cubicBezTo>
                    <a:cubicBezTo>
                      <a:pt x="1815" y="6328"/>
                      <a:pt x="3326" y="6375"/>
                      <a:pt x="4769" y="6816"/>
                    </a:cubicBezTo>
                    <a:cubicBezTo>
                      <a:pt x="5537" y="7095"/>
                      <a:pt x="6211" y="7584"/>
                      <a:pt x="7026" y="7793"/>
                    </a:cubicBezTo>
                    <a:cubicBezTo>
                      <a:pt x="7793" y="8050"/>
                      <a:pt x="8608" y="8165"/>
                      <a:pt x="9399" y="8165"/>
                    </a:cubicBezTo>
                    <a:cubicBezTo>
                      <a:pt x="10097" y="8165"/>
                      <a:pt x="10794" y="8072"/>
                      <a:pt x="11468" y="7910"/>
                    </a:cubicBezTo>
                    <a:cubicBezTo>
                      <a:pt x="12120" y="7700"/>
                      <a:pt x="12842" y="7607"/>
                      <a:pt x="13446" y="7259"/>
                    </a:cubicBezTo>
                    <a:cubicBezTo>
                      <a:pt x="15237" y="6211"/>
                      <a:pt x="16796" y="4328"/>
                      <a:pt x="18285" y="3258"/>
                    </a:cubicBezTo>
                    <a:cubicBezTo>
                      <a:pt x="19657" y="2256"/>
                      <a:pt x="20913" y="1791"/>
                      <a:pt x="22519" y="1304"/>
                    </a:cubicBezTo>
                    <a:cubicBezTo>
                      <a:pt x="23822" y="838"/>
                      <a:pt x="24914" y="652"/>
                      <a:pt x="26241" y="652"/>
                    </a:cubicBezTo>
                    <a:lnTo>
                      <a:pt x="26892" y="652"/>
                    </a:lnTo>
                    <a:cubicBezTo>
                      <a:pt x="27799" y="699"/>
                      <a:pt x="28776" y="1093"/>
                      <a:pt x="29706" y="1536"/>
                    </a:cubicBezTo>
                    <a:cubicBezTo>
                      <a:pt x="30475" y="1862"/>
                      <a:pt x="31241" y="2256"/>
                      <a:pt x="31917" y="2746"/>
                    </a:cubicBezTo>
                    <a:cubicBezTo>
                      <a:pt x="32103" y="3025"/>
                      <a:pt x="33009" y="4024"/>
                      <a:pt x="33707" y="4467"/>
                    </a:cubicBezTo>
                    <a:cubicBezTo>
                      <a:pt x="34615" y="5048"/>
                      <a:pt x="35592" y="5537"/>
                      <a:pt x="36638" y="5839"/>
                    </a:cubicBezTo>
                    <a:cubicBezTo>
                      <a:pt x="37383" y="6003"/>
                      <a:pt x="38151" y="6096"/>
                      <a:pt x="38896" y="6096"/>
                    </a:cubicBezTo>
                    <a:cubicBezTo>
                      <a:pt x="39895" y="6096"/>
                      <a:pt x="40919" y="5932"/>
                      <a:pt x="41920" y="5630"/>
                    </a:cubicBezTo>
                    <a:cubicBezTo>
                      <a:pt x="43223" y="5351"/>
                      <a:pt x="44455" y="4793"/>
                      <a:pt x="45711" y="4328"/>
                    </a:cubicBezTo>
                    <a:lnTo>
                      <a:pt x="46200" y="4117"/>
                    </a:lnTo>
                    <a:cubicBezTo>
                      <a:pt x="46316" y="4095"/>
                      <a:pt x="46409" y="3978"/>
                      <a:pt x="46409" y="3862"/>
                    </a:cubicBezTo>
                    <a:cubicBezTo>
                      <a:pt x="46409" y="3630"/>
                      <a:pt x="46293" y="3537"/>
                      <a:pt x="46154" y="3537"/>
                    </a:cubicBezTo>
                    <a:cubicBezTo>
                      <a:pt x="45968" y="3537"/>
                      <a:pt x="45735" y="3676"/>
                      <a:pt x="45595" y="3723"/>
                    </a:cubicBezTo>
                    <a:cubicBezTo>
                      <a:pt x="44851" y="4024"/>
                      <a:pt x="44106" y="4281"/>
                      <a:pt x="43384" y="4583"/>
                    </a:cubicBezTo>
                    <a:cubicBezTo>
                      <a:pt x="42013" y="5001"/>
                      <a:pt x="40478" y="5444"/>
                      <a:pt x="39290" y="5513"/>
                    </a:cubicBezTo>
                    <a:cubicBezTo>
                      <a:pt x="38523" y="5467"/>
                      <a:pt x="37569" y="5420"/>
                      <a:pt x="37081" y="5327"/>
                    </a:cubicBezTo>
                    <a:cubicBezTo>
                      <a:pt x="36197" y="5141"/>
                      <a:pt x="35754" y="4862"/>
                      <a:pt x="34941" y="4490"/>
                    </a:cubicBezTo>
                    <a:cubicBezTo>
                      <a:pt x="34011" y="4048"/>
                      <a:pt x="33545" y="3606"/>
                      <a:pt x="32801" y="2861"/>
                    </a:cubicBezTo>
                    <a:cubicBezTo>
                      <a:pt x="32708" y="2746"/>
                      <a:pt x="32382" y="2281"/>
                      <a:pt x="32032" y="2070"/>
                    </a:cubicBezTo>
                    <a:cubicBezTo>
                      <a:pt x="31405" y="1629"/>
                      <a:pt x="30730" y="1304"/>
                      <a:pt x="30009" y="1000"/>
                    </a:cubicBezTo>
                    <a:cubicBezTo>
                      <a:pt x="29172" y="581"/>
                      <a:pt x="28288" y="209"/>
                      <a:pt x="27357" y="70"/>
                    </a:cubicBezTo>
                    <a:cubicBezTo>
                      <a:pt x="26985" y="23"/>
                      <a:pt x="26635" y="1"/>
                      <a:pt x="262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7"/>
              <p:cNvSpPr/>
              <p:nvPr/>
            </p:nvSpPr>
            <p:spPr>
              <a:xfrm>
                <a:off x="5861850" y="3700075"/>
                <a:ext cx="420500" cy="92475"/>
              </a:xfrm>
              <a:custGeom>
                <a:avLst/>
                <a:gdLst/>
                <a:ahLst/>
                <a:cxnLst/>
                <a:rect l="l" t="t" r="r" b="b"/>
                <a:pathLst>
                  <a:path w="16820" h="3699" extrusionOk="0">
                    <a:moveTo>
                      <a:pt x="5676" y="0"/>
                    </a:moveTo>
                    <a:cubicBezTo>
                      <a:pt x="4956" y="0"/>
                      <a:pt x="4212" y="93"/>
                      <a:pt x="3514" y="233"/>
                    </a:cubicBezTo>
                    <a:cubicBezTo>
                      <a:pt x="2512" y="465"/>
                      <a:pt x="1489" y="698"/>
                      <a:pt x="536" y="1070"/>
                    </a:cubicBezTo>
                    <a:cubicBezTo>
                      <a:pt x="396" y="1139"/>
                      <a:pt x="210" y="1139"/>
                      <a:pt x="117" y="1303"/>
                    </a:cubicBezTo>
                    <a:cubicBezTo>
                      <a:pt x="0" y="1465"/>
                      <a:pt x="164" y="1697"/>
                      <a:pt x="350" y="1697"/>
                    </a:cubicBezTo>
                    <a:cubicBezTo>
                      <a:pt x="372" y="1697"/>
                      <a:pt x="396" y="1675"/>
                      <a:pt x="419" y="1675"/>
                    </a:cubicBezTo>
                    <a:cubicBezTo>
                      <a:pt x="1722" y="1163"/>
                      <a:pt x="3421" y="745"/>
                      <a:pt x="4584" y="605"/>
                    </a:cubicBezTo>
                    <a:cubicBezTo>
                      <a:pt x="4956" y="559"/>
                      <a:pt x="5328" y="534"/>
                      <a:pt x="5676" y="534"/>
                    </a:cubicBezTo>
                    <a:cubicBezTo>
                      <a:pt x="6700" y="534"/>
                      <a:pt x="7608" y="745"/>
                      <a:pt x="8514" y="1465"/>
                    </a:cubicBezTo>
                    <a:cubicBezTo>
                      <a:pt x="9863" y="2652"/>
                      <a:pt x="11423" y="3397"/>
                      <a:pt x="13260" y="3629"/>
                    </a:cubicBezTo>
                    <a:cubicBezTo>
                      <a:pt x="13610" y="3676"/>
                      <a:pt x="13982" y="3698"/>
                      <a:pt x="14376" y="3698"/>
                    </a:cubicBezTo>
                    <a:cubicBezTo>
                      <a:pt x="15214" y="3698"/>
                      <a:pt x="16075" y="3605"/>
                      <a:pt x="16634" y="3443"/>
                    </a:cubicBezTo>
                    <a:cubicBezTo>
                      <a:pt x="16820" y="3303"/>
                      <a:pt x="16749" y="3000"/>
                      <a:pt x="16541" y="2931"/>
                    </a:cubicBezTo>
                    <a:cubicBezTo>
                      <a:pt x="16098" y="2931"/>
                      <a:pt x="15586" y="3071"/>
                      <a:pt x="15378" y="3071"/>
                    </a:cubicBezTo>
                    <a:cubicBezTo>
                      <a:pt x="15005" y="3117"/>
                      <a:pt x="14656" y="3140"/>
                      <a:pt x="14307" y="3140"/>
                    </a:cubicBezTo>
                    <a:cubicBezTo>
                      <a:pt x="12608" y="3140"/>
                      <a:pt x="11144" y="2674"/>
                      <a:pt x="9770" y="1768"/>
                    </a:cubicBezTo>
                    <a:cubicBezTo>
                      <a:pt x="9026" y="1186"/>
                      <a:pt x="7956" y="233"/>
                      <a:pt x="6724" y="69"/>
                    </a:cubicBezTo>
                    <a:cubicBezTo>
                      <a:pt x="6374" y="23"/>
                      <a:pt x="6026" y="0"/>
                      <a:pt x="56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7"/>
              <p:cNvSpPr/>
              <p:nvPr/>
            </p:nvSpPr>
            <p:spPr>
              <a:xfrm>
                <a:off x="6582975" y="3647725"/>
                <a:ext cx="617100" cy="209400"/>
              </a:xfrm>
              <a:custGeom>
                <a:avLst/>
                <a:gdLst/>
                <a:ahLst/>
                <a:cxnLst/>
                <a:rect l="l" t="t" r="r" b="b"/>
                <a:pathLst>
                  <a:path w="24684" h="8376" extrusionOk="0">
                    <a:moveTo>
                      <a:pt x="21681" y="1"/>
                    </a:moveTo>
                    <a:cubicBezTo>
                      <a:pt x="20775" y="1"/>
                      <a:pt x="19867" y="116"/>
                      <a:pt x="19007" y="395"/>
                    </a:cubicBezTo>
                    <a:cubicBezTo>
                      <a:pt x="16889" y="1046"/>
                      <a:pt x="14959" y="2163"/>
                      <a:pt x="13191" y="3443"/>
                    </a:cubicBezTo>
                    <a:cubicBezTo>
                      <a:pt x="12401" y="3931"/>
                      <a:pt x="11585" y="4420"/>
                      <a:pt x="10912" y="5048"/>
                    </a:cubicBezTo>
                    <a:cubicBezTo>
                      <a:pt x="8725" y="7026"/>
                      <a:pt x="6678" y="7839"/>
                      <a:pt x="4305" y="7839"/>
                    </a:cubicBezTo>
                    <a:cubicBezTo>
                      <a:pt x="3537" y="7839"/>
                      <a:pt x="2723" y="7746"/>
                      <a:pt x="1862" y="7584"/>
                    </a:cubicBezTo>
                    <a:cubicBezTo>
                      <a:pt x="1467" y="7513"/>
                      <a:pt x="1071" y="7445"/>
                      <a:pt x="676" y="7352"/>
                    </a:cubicBezTo>
                    <a:cubicBezTo>
                      <a:pt x="559" y="7327"/>
                      <a:pt x="444" y="7258"/>
                      <a:pt x="326" y="7258"/>
                    </a:cubicBezTo>
                    <a:cubicBezTo>
                      <a:pt x="280" y="7258"/>
                      <a:pt x="233" y="7281"/>
                      <a:pt x="187" y="7305"/>
                    </a:cubicBezTo>
                    <a:cubicBezTo>
                      <a:pt x="1" y="7420"/>
                      <a:pt x="25" y="7770"/>
                      <a:pt x="258" y="7817"/>
                    </a:cubicBezTo>
                    <a:cubicBezTo>
                      <a:pt x="1722" y="8189"/>
                      <a:pt x="3025" y="8375"/>
                      <a:pt x="4259" y="8375"/>
                    </a:cubicBezTo>
                    <a:cubicBezTo>
                      <a:pt x="6793" y="8375"/>
                      <a:pt x="8980" y="7513"/>
                      <a:pt x="11284" y="5397"/>
                    </a:cubicBezTo>
                    <a:cubicBezTo>
                      <a:pt x="11911" y="4839"/>
                      <a:pt x="12516" y="4467"/>
                      <a:pt x="13331" y="3978"/>
                    </a:cubicBezTo>
                    <a:cubicBezTo>
                      <a:pt x="15028" y="2768"/>
                      <a:pt x="16820" y="1698"/>
                      <a:pt x="18797" y="1024"/>
                    </a:cubicBezTo>
                    <a:cubicBezTo>
                      <a:pt x="19774" y="698"/>
                      <a:pt x="20682" y="535"/>
                      <a:pt x="21659" y="535"/>
                    </a:cubicBezTo>
                    <a:cubicBezTo>
                      <a:pt x="22100" y="535"/>
                      <a:pt x="22543" y="559"/>
                      <a:pt x="23008" y="628"/>
                    </a:cubicBezTo>
                    <a:cubicBezTo>
                      <a:pt x="23334" y="652"/>
                      <a:pt x="23682" y="698"/>
                      <a:pt x="24008" y="698"/>
                    </a:cubicBezTo>
                    <a:cubicBezTo>
                      <a:pt x="24147" y="698"/>
                      <a:pt x="24264" y="698"/>
                      <a:pt x="24404" y="674"/>
                    </a:cubicBezTo>
                    <a:cubicBezTo>
                      <a:pt x="24544" y="674"/>
                      <a:pt x="24683" y="535"/>
                      <a:pt x="24659" y="395"/>
                    </a:cubicBezTo>
                    <a:cubicBezTo>
                      <a:pt x="24637" y="162"/>
                      <a:pt x="24497" y="116"/>
                      <a:pt x="24287" y="116"/>
                    </a:cubicBezTo>
                    <a:cubicBezTo>
                      <a:pt x="24218" y="116"/>
                      <a:pt x="24125" y="140"/>
                      <a:pt x="24054" y="140"/>
                    </a:cubicBezTo>
                    <a:cubicBezTo>
                      <a:pt x="23961" y="140"/>
                      <a:pt x="23892" y="162"/>
                      <a:pt x="23822" y="162"/>
                    </a:cubicBezTo>
                    <a:cubicBezTo>
                      <a:pt x="23753" y="162"/>
                      <a:pt x="23706" y="140"/>
                      <a:pt x="23660" y="140"/>
                    </a:cubicBezTo>
                    <a:cubicBezTo>
                      <a:pt x="23008" y="69"/>
                      <a:pt x="22333" y="1"/>
                      <a:pt x="216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7"/>
              <p:cNvSpPr/>
              <p:nvPr/>
            </p:nvSpPr>
            <p:spPr>
              <a:xfrm>
                <a:off x="6557400" y="3946050"/>
                <a:ext cx="405950" cy="66325"/>
              </a:xfrm>
              <a:custGeom>
                <a:avLst/>
                <a:gdLst/>
                <a:ahLst/>
                <a:cxnLst/>
                <a:rect l="l" t="t" r="r" b="b"/>
                <a:pathLst>
                  <a:path w="16238" h="2653" extrusionOk="0">
                    <a:moveTo>
                      <a:pt x="4630" y="0"/>
                    </a:moveTo>
                    <a:cubicBezTo>
                      <a:pt x="3769" y="0"/>
                      <a:pt x="2955" y="279"/>
                      <a:pt x="2233" y="769"/>
                    </a:cubicBezTo>
                    <a:cubicBezTo>
                      <a:pt x="1560" y="1163"/>
                      <a:pt x="908" y="1560"/>
                      <a:pt x="326" y="2047"/>
                    </a:cubicBezTo>
                    <a:cubicBezTo>
                      <a:pt x="186" y="2140"/>
                      <a:pt x="0" y="2280"/>
                      <a:pt x="93" y="2490"/>
                    </a:cubicBezTo>
                    <a:cubicBezTo>
                      <a:pt x="140" y="2583"/>
                      <a:pt x="257" y="2652"/>
                      <a:pt x="350" y="2652"/>
                    </a:cubicBezTo>
                    <a:cubicBezTo>
                      <a:pt x="419" y="2652"/>
                      <a:pt x="490" y="2630"/>
                      <a:pt x="536" y="2583"/>
                    </a:cubicBezTo>
                    <a:cubicBezTo>
                      <a:pt x="1210" y="2001"/>
                      <a:pt x="1978" y="1560"/>
                      <a:pt x="2769" y="1095"/>
                    </a:cubicBezTo>
                    <a:cubicBezTo>
                      <a:pt x="3188" y="815"/>
                      <a:pt x="3839" y="583"/>
                      <a:pt x="4141" y="583"/>
                    </a:cubicBezTo>
                    <a:cubicBezTo>
                      <a:pt x="4420" y="559"/>
                      <a:pt x="4677" y="536"/>
                      <a:pt x="4932" y="536"/>
                    </a:cubicBezTo>
                    <a:cubicBezTo>
                      <a:pt x="5955" y="536"/>
                      <a:pt x="6817" y="698"/>
                      <a:pt x="7841" y="955"/>
                    </a:cubicBezTo>
                    <a:cubicBezTo>
                      <a:pt x="9376" y="1163"/>
                      <a:pt x="10840" y="1653"/>
                      <a:pt x="12353" y="2025"/>
                    </a:cubicBezTo>
                    <a:cubicBezTo>
                      <a:pt x="12608" y="2047"/>
                      <a:pt x="12865" y="2047"/>
                      <a:pt x="13120" y="2047"/>
                    </a:cubicBezTo>
                    <a:cubicBezTo>
                      <a:pt x="13610" y="2047"/>
                      <a:pt x="14097" y="2001"/>
                      <a:pt x="14587" y="1954"/>
                    </a:cubicBezTo>
                    <a:cubicBezTo>
                      <a:pt x="15074" y="1908"/>
                      <a:pt x="15586" y="1979"/>
                      <a:pt x="16051" y="1768"/>
                    </a:cubicBezTo>
                    <a:cubicBezTo>
                      <a:pt x="16237" y="1653"/>
                      <a:pt x="16169" y="1327"/>
                      <a:pt x="15936" y="1257"/>
                    </a:cubicBezTo>
                    <a:lnTo>
                      <a:pt x="15889" y="1257"/>
                    </a:lnTo>
                    <a:cubicBezTo>
                      <a:pt x="15796" y="1257"/>
                      <a:pt x="15633" y="1303"/>
                      <a:pt x="15540" y="1303"/>
                    </a:cubicBezTo>
                    <a:cubicBezTo>
                      <a:pt x="14795" y="1374"/>
                      <a:pt x="13679" y="1467"/>
                      <a:pt x="12934" y="1467"/>
                    </a:cubicBezTo>
                    <a:cubicBezTo>
                      <a:pt x="12726" y="1467"/>
                      <a:pt x="12562" y="1467"/>
                      <a:pt x="12422" y="1443"/>
                    </a:cubicBezTo>
                    <a:cubicBezTo>
                      <a:pt x="11213" y="1163"/>
                      <a:pt x="10003" y="745"/>
                      <a:pt x="8771" y="559"/>
                    </a:cubicBezTo>
                    <a:cubicBezTo>
                      <a:pt x="7608" y="373"/>
                      <a:pt x="6445" y="0"/>
                      <a:pt x="52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7"/>
              <p:cNvSpPr/>
              <p:nvPr/>
            </p:nvSpPr>
            <p:spPr>
              <a:xfrm>
                <a:off x="6933675" y="3766925"/>
                <a:ext cx="32510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13004" h="3723" extrusionOk="0">
                    <a:moveTo>
                      <a:pt x="12609" y="0"/>
                    </a:moveTo>
                    <a:cubicBezTo>
                      <a:pt x="12352" y="0"/>
                      <a:pt x="12097" y="187"/>
                      <a:pt x="11865" y="211"/>
                    </a:cubicBezTo>
                    <a:lnTo>
                      <a:pt x="9353" y="769"/>
                    </a:lnTo>
                    <a:cubicBezTo>
                      <a:pt x="8351" y="1071"/>
                      <a:pt x="7840" y="1095"/>
                      <a:pt x="7026" y="1234"/>
                    </a:cubicBezTo>
                    <a:cubicBezTo>
                      <a:pt x="5234" y="1700"/>
                      <a:pt x="3444" y="2187"/>
                      <a:pt x="1676" y="2723"/>
                    </a:cubicBezTo>
                    <a:cubicBezTo>
                      <a:pt x="1164" y="2885"/>
                      <a:pt x="628" y="2956"/>
                      <a:pt x="163" y="3164"/>
                    </a:cubicBezTo>
                    <a:cubicBezTo>
                      <a:pt x="94" y="3211"/>
                      <a:pt x="47" y="3281"/>
                      <a:pt x="47" y="3374"/>
                    </a:cubicBezTo>
                    <a:cubicBezTo>
                      <a:pt x="1" y="3561"/>
                      <a:pt x="187" y="3722"/>
                      <a:pt x="349" y="3722"/>
                    </a:cubicBezTo>
                    <a:cubicBezTo>
                      <a:pt x="373" y="3722"/>
                      <a:pt x="395" y="3722"/>
                      <a:pt x="442" y="3700"/>
                    </a:cubicBezTo>
                    <a:cubicBezTo>
                      <a:pt x="2653" y="3095"/>
                      <a:pt x="4840" y="2420"/>
                      <a:pt x="7095" y="1861"/>
                    </a:cubicBezTo>
                    <a:cubicBezTo>
                      <a:pt x="8329" y="1700"/>
                      <a:pt x="10352" y="1210"/>
                      <a:pt x="12073" y="816"/>
                    </a:cubicBezTo>
                    <a:cubicBezTo>
                      <a:pt x="12306" y="723"/>
                      <a:pt x="12585" y="698"/>
                      <a:pt x="12818" y="559"/>
                    </a:cubicBezTo>
                    <a:cubicBezTo>
                      <a:pt x="13004" y="443"/>
                      <a:pt x="12981" y="140"/>
                      <a:pt x="12795" y="47"/>
                    </a:cubicBezTo>
                    <a:cubicBezTo>
                      <a:pt x="12725" y="25"/>
                      <a:pt x="12678" y="0"/>
                      <a:pt x="126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7"/>
              <p:cNvSpPr/>
              <p:nvPr/>
            </p:nvSpPr>
            <p:spPr>
              <a:xfrm>
                <a:off x="5692025" y="4047850"/>
                <a:ext cx="389675" cy="85475"/>
              </a:xfrm>
              <a:custGeom>
                <a:avLst/>
                <a:gdLst/>
                <a:ahLst/>
                <a:cxnLst/>
                <a:rect l="l" t="t" r="r" b="b"/>
                <a:pathLst>
                  <a:path w="15587" h="3419" extrusionOk="0">
                    <a:moveTo>
                      <a:pt x="7003" y="0"/>
                    </a:moveTo>
                    <a:cubicBezTo>
                      <a:pt x="5630" y="0"/>
                      <a:pt x="4305" y="255"/>
                      <a:pt x="3095" y="977"/>
                    </a:cubicBezTo>
                    <a:cubicBezTo>
                      <a:pt x="2072" y="1536"/>
                      <a:pt x="1095" y="2233"/>
                      <a:pt x="164" y="2978"/>
                    </a:cubicBezTo>
                    <a:cubicBezTo>
                      <a:pt x="0" y="3140"/>
                      <a:pt x="187" y="3419"/>
                      <a:pt x="397" y="3419"/>
                    </a:cubicBezTo>
                    <a:cubicBezTo>
                      <a:pt x="419" y="3419"/>
                      <a:pt x="466" y="3397"/>
                      <a:pt x="512" y="3372"/>
                    </a:cubicBezTo>
                    <a:cubicBezTo>
                      <a:pt x="2792" y="1629"/>
                      <a:pt x="4606" y="534"/>
                      <a:pt x="6957" y="534"/>
                    </a:cubicBezTo>
                    <a:cubicBezTo>
                      <a:pt x="7398" y="534"/>
                      <a:pt x="7863" y="581"/>
                      <a:pt x="8353" y="652"/>
                    </a:cubicBezTo>
                    <a:cubicBezTo>
                      <a:pt x="8957" y="745"/>
                      <a:pt x="9585" y="813"/>
                      <a:pt x="10189" y="953"/>
                    </a:cubicBezTo>
                    <a:cubicBezTo>
                      <a:pt x="11399" y="1279"/>
                      <a:pt x="12562" y="1815"/>
                      <a:pt x="13772" y="2047"/>
                    </a:cubicBezTo>
                    <a:cubicBezTo>
                      <a:pt x="14191" y="2116"/>
                      <a:pt x="14609" y="2209"/>
                      <a:pt x="15006" y="2349"/>
                    </a:cubicBezTo>
                    <a:lnTo>
                      <a:pt x="15075" y="2349"/>
                    </a:lnTo>
                    <a:cubicBezTo>
                      <a:pt x="15145" y="2349"/>
                      <a:pt x="15192" y="2349"/>
                      <a:pt x="15238" y="2302"/>
                    </a:cubicBezTo>
                    <a:cubicBezTo>
                      <a:pt x="15586" y="2023"/>
                      <a:pt x="15285" y="1722"/>
                      <a:pt x="14935" y="1675"/>
                    </a:cubicBezTo>
                    <a:cubicBezTo>
                      <a:pt x="13400" y="1372"/>
                      <a:pt x="11911" y="884"/>
                      <a:pt x="10422" y="395"/>
                    </a:cubicBezTo>
                    <a:cubicBezTo>
                      <a:pt x="9305" y="186"/>
                      <a:pt x="8142" y="0"/>
                      <a:pt x="70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7"/>
              <p:cNvSpPr/>
              <p:nvPr/>
            </p:nvSpPr>
            <p:spPr>
              <a:xfrm>
                <a:off x="6160775" y="4052500"/>
                <a:ext cx="317000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12680" h="1605" extrusionOk="0">
                    <a:moveTo>
                      <a:pt x="419" y="0"/>
                    </a:moveTo>
                    <a:cubicBezTo>
                      <a:pt x="24" y="0"/>
                      <a:pt x="0" y="627"/>
                      <a:pt x="419" y="627"/>
                    </a:cubicBezTo>
                    <a:cubicBezTo>
                      <a:pt x="2350" y="652"/>
                      <a:pt x="4258" y="674"/>
                      <a:pt x="5955" y="931"/>
                    </a:cubicBezTo>
                    <a:cubicBezTo>
                      <a:pt x="7561" y="1256"/>
                      <a:pt x="9166" y="1604"/>
                      <a:pt x="10818" y="1604"/>
                    </a:cubicBezTo>
                    <a:cubicBezTo>
                      <a:pt x="11283" y="1604"/>
                      <a:pt x="11749" y="1582"/>
                      <a:pt x="12214" y="1511"/>
                    </a:cubicBezTo>
                    <a:cubicBezTo>
                      <a:pt x="12679" y="1511"/>
                      <a:pt x="12655" y="860"/>
                      <a:pt x="12236" y="860"/>
                    </a:cubicBezTo>
                    <a:lnTo>
                      <a:pt x="12143" y="860"/>
                    </a:lnTo>
                    <a:cubicBezTo>
                      <a:pt x="11795" y="907"/>
                      <a:pt x="11190" y="953"/>
                      <a:pt x="10561" y="953"/>
                    </a:cubicBezTo>
                    <a:cubicBezTo>
                      <a:pt x="10049" y="953"/>
                      <a:pt x="9515" y="931"/>
                      <a:pt x="9097" y="860"/>
                    </a:cubicBezTo>
                    <a:cubicBezTo>
                      <a:pt x="8282" y="767"/>
                      <a:pt x="6514" y="348"/>
                      <a:pt x="5375" y="209"/>
                    </a:cubicBezTo>
                    <a:cubicBezTo>
                      <a:pt x="3722" y="23"/>
                      <a:pt x="2071" y="23"/>
                      <a:pt x="4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7"/>
              <p:cNvSpPr/>
              <p:nvPr/>
            </p:nvSpPr>
            <p:spPr>
              <a:xfrm>
                <a:off x="6058400" y="4214175"/>
                <a:ext cx="5089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20357" h="2070" extrusionOk="0">
                    <a:moveTo>
                      <a:pt x="7352" y="0"/>
                    </a:moveTo>
                    <a:cubicBezTo>
                      <a:pt x="5398" y="0"/>
                      <a:pt x="3468" y="466"/>
                      <a:pt x="1607" y="1024"/>
                    </a:cubicBezTo>
                    <a:cubicBezTo>
                      <a:pt x="1188" y="1163"/>
                      <a:pt x="745" y="1325"/>
                      <a:pt x="304" y="1489"/>
                    </a:cubicBezTo>
                    <a:cubicBezTo>
                      <a:pt x="233" y="1511"/>
                      <a:pt x="165" y="1558"/>
                      <a:pt x="140" y="1629"/>
                    </a:cubicBezTo>
                    <a:cubicBezTo>
                      <a:pt x="1" y="1815"/>
                      <a:pt x="165" y="2070"/>
                      <a:pt x="397" y="2070"/>
                    </a:cubicBezTo>
                    <a:lnTo>
                      <a:pt x="466" y="2070"/>
                    </a:lnTo>
                    <a:cubicBezTo>
                      <a:pt x="2863" y="1186"/>
                      <a:pt x="5212" y="605"/>
                      <a:pt x="7584" y="605"/>
                    </a:cubicBezTo>
                    <a:lnTo>
                      <a:pt x="7631" y="605"/>
                    </a:lnTo>
                    <a:cubicBezTo>
                      <a:pt x="8748" y="627"/>
                      <a:pt x="9563" y="907"/>
                      <a:pt x="10772" y="931"/>
                    </a:cubicBezTo>
                    <a:cubicBezTo>
                      <a:pt x="11517" y="1000"/>
                      <a:pt x="12609" y="1325"/>
                      <a:pt x="13610" y="1443"/>
                    </a:cubicBezTo>
                    <a:cubicBezTo>
                      <a:pt x="14610" y="1582"/>
                      <a:pt x="15611" y="1651"/>
                      <a:pt x="16610" y="1651"/>
                    </a:cubicBezTo>
                    <a:cubicBezTo>
                      <a:pt x="17332" y="1651"/>
                      <a:pt x="18053" y="1604"/>
                      <a:pt x="18775" y="1511"/>
                    </a:cubicBezTo>
                    <a:cubicBezTo>
                      <a:pt x="19169" y="1443"/>
                      <a:pt x="19566" y="1372"/>
                      <a:pt x="19960" y="1325"/>
                    </a:cubicBezTo>
                    <a:cubicBezTo>
                      <a:pt x="20053" y="1303"/>
                      <a:pt x="20146" y="1232"/>
                      <a:pt x="20193" y="1163"/>
                    </a:cubicBezTo>
                    <a:cubicBezTo>
                      <a:pt x="20357" y="745"/>
                      <a:pt x="20053" y="605"/>
                      <a:pt x="19798" y="605"/>
                    </a:cubicBezTo>
                    <a:cubicBezTo>
                      <a:pt x="19727" y="605"/>
                      <a:pt x="19659" y="627"/>
                      <a:pt x="19612" y="652"/>
                    </a:cubicBezTo>
                    <a:cubicBezTo>
                      <a:pt x="18589" y="838"/>
                      <a:pt x="17472" y="931"/>
                      <a:pt x="16331" y="931"/>
                    </a:cubicBezTo>
                    <a:cubicBezTo>
                      <a:pt x="15146" y="931"/>
                      <a:pt x="13983" y="838"/>
                      <a:pt x="12935" y="652"/>
                    </a:cubicBezTo>
                    <a:cubicBezTo>
                      <a:pt x="12330" y="559"/>
                      <a:pt x="11725" y="395"/>
                      <a:pt x="11145" y="302"/>
                    </a:cubicBezTo>
                    <a:cubicBezTo>
                      <a:pt x="10236" y="279"/>
                      <a:pt x="9771" y="233"/>
                      <a:pt x="8865" y="93"/>
                    </a:cubicBezTo>
                    <a:cubicBezTo>
                      <a:pt x="8353" y="23"/>
                      <a:pt x="7864" y="0"/>
                      <a:pt x="73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7"/>
              <p:cNvSpPr/>
              <p:nvPr/>
            </p:nvSpPr>
            <p:spPr>
              <a:xfrm>
                <a:off x="6709200" y="4073425"/>
                <a:ext cx="510650" cy="83175"/>
              </a:xfrm>
              <a:custGeom>
                <a:avLst/>
                <a:gdLst/>
                <a:ahLst/>
                <a:cxnLst/>
                <a:rect l="l" t="t" r="r" b="b"/>
                <a:pathLst>
                  <a:path w="20426" h="3327" extrusionOk="0">
                    <a:moveTo>
                      <a:pt x="20075" y="1"/>
                    </a:moveTo>
                    <a:cubicBezTo>
                      <a:pt x="19774" y="1"/>
                      <a:pt x="19495" y="233"/>
                      <a:pt x="19215" y="326"/>
                    </a:cubicBezTo>
                    <a:cubicBezTo>
                      <a:pt x="17959" y="978"/>
                      <a:pt x="16470" y="1350"/>
                      <a:pt x="14911" y="1791"/>
                    </a:cubicBezTo>
                    <a:cubicBezTo>
                      <a:pt x="13980" y="2048"/>
                      <a:pt x="12817" y="2489"/>
                      <a:pt x="12119" y="2535"/>
                    </a:cubicBezTo>
                    <a:cubicBezTo>
                      <a:pt x="11282" y="2606"/>
                      <a:pt x="10469" y="2722"/>
                      <a:pt x="9631" y="2722"/>
                    </a:cubicBezTo>
                    <a:cubicBezTo>
                      <a:pt x="9306" y="2722"/>
                      <a:pt x="8956" y="2699"/>
                      <a:pt x="8608" y="2653"/>
                    </a:cubicBezTo>
                    <a:cubicBezTo>
                      <a:pt x="6629" y="2374"/>
                      <a:pt x="4095" y="2141"/>
                      <a:pt x="1744" y="2141"/>
                    </a:cubicBezTo>
                    <a:cubicBezTo>
                      <a:pt x="1303" y="2141"/>
                      <a:pt x="860" y="2141"/>
                      <a:pt x="419" y="2163"/>
                    </a:cubicBezTo>
                    <a:cubicBezTo>
                      <a:pt x="1" y="2163"/>
                      <a:pt x="1" y="2792"/>
                      <a:pt x="419" y="2792"/>
                    </a:cubicBezTo>
                    <a:cubicBezTo>
                      <a:pt x="885" y="2768"/>
                      <a:pt x="1350" y="2768"/>
                      <a:pt x="1791" y="2768"/>
                    </a:cubicBezTo>
                    <a:cubicBezTo>
                      <a:pt x="3350" y="2768"/>
                      <a:pt x="4908" y="2861"/>
                      <a:pt x="6468" y="3001"/>
                    </a:cubicBezTo>
                    <a:cubicBezTo>
                      <a:pt x="7513" y="3094"/>
                      <a:pt x="8630" y="3326"/>
                      <a:pt x="9817" y="3326"/>
                    </a:cubicBezTo>
                    <a:cubicBezTo>
                      <a:pt x="10119" y="3326"/>
                      <a:pt x="10422" y="3304"/>
                      <a:pt x="10724" y="3280"/>
                    </a:cubicBezTo>
                    <a:cubicBezTo>
                      <a:pt x="11399" y="3187"/>
                      <a:pt x="12097" y="3187"/>
                      <a:pt x="12795" y="3047"/>
                    </a:cubicBezTo>
                    <a:cubicBezTo>
                      <a:pt x="13655" y="2861"/>
                      <a:pt x="14492" y="2513"/>
                      <a:pt x="15354" y="2280"/>
                    </a:cubicBezTo>
                    <a:cubicBezTo>
                      <a:pt x="17051" y="1838"/>
                      <a:pt x="18750" y="1350"/>
                      <a:pt x="20286" y="466"/>
                    </a:cubicBezTo>
                    <a:cubicBezTo>
                      <a:pt x="20425" y="326"/>
                      <a:pt x="20332" y="47"/>
                      <a:pt x="201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7"/>
              <p:cNvSpPr/>
              <p:nvPr/>
            </p:nvSpPr>
            <p:spPr>
              <a:xfrm>
                <a:off x="7066850" y="3939075"/>
                <a:ext cx="200675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8027" h="1815" extrusionOk="0">
                    <a:moveTo>
                      <a:pt x="7677" y="0"/>
                    </a:moveTo>
                    <a:cubicBezTo>
                      <a:pt x="7491" y="0"/>
                      <a:pt x="7282" y="71"/>
                      <a:pt x="7118" y="117"/>
                    </a:cubicBezTo>
                    <a:cubicBezTo>
                      <a:pt x="5700" y="605"/>
                      <a:pt x="4491" y="884"/>
                      <a:pt x="3164" y="977"/>
                    </a:cubicBezTo>
                    <a:cubicBezTo>
                      <a:pt x="2258" y="1048"/>
                      <a:pt x="1374" y="1070"/>
                      <a:pt x="465" y="1117"/>
                    </a:cubicBezTo>
                    <a:cubicBezTo>
                      <a:pt x="372" y="1117"/>
                      <a:pt x="279" y="1141"/>
                      <a:pt x="210" y="1210"/>
                    </a:cubicBezTo>
                    <a:cubicBezTo>
                      <a:pt x="0" y="1420"/>
                      <a:pt x="164" y="1815"/>
                      <a:pt x="443" y="1815"/>
                    </a:cubicBezTo>
                    <a:lnTo>
                      <a:pt x="465" y="1815"/>
                    </a:lnTo>
                    <a:cubicBezTo>
                      <a:pt x="2047" y="1746"/>
                      <a:pt x="3629" y="1722"/>
                      <a:pt x="5189" y="1420"/>
                    </a:cubicBezTo>
                    <a:cubicBezTo>
                      <a:pt x="6048" y="1256"/>
                      <a:pt x="6864" y="908"/>
                      <a:pt x="7723" y="698"/>
                    </a:cubicBezTo>
                    <a:cubicBezTo>
                      <a:pt x="7863" y="652"/>
                      <a:pt x="8002" y="536"/>
                      <a:pt x="8027" y="372"/>
                    </a:cubicBezTo>
                    <a:cubicBezTo>
                      <a:pt x="8027" y="71"/>
                      <a:pt x="7863" y="0"/>
                      <a:pt x="76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7"/>
              <p:cNvSpPr/>
              <p:nvPr/>
            </p:nvSpPr>
            <p:spPr>
              <a:xfrm>
                <a:off x="5400075" y="4175175"/>
                <a:ext cx="168675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792" extrusionOk="0">
                    <a:moveTo>
                      <a:pt x="3350" y="1"/>
                    </a:moveTo>
                    <a:cubicBezTo>
                      <a:pt x="2398" y="1"/>
                      <a:pt x="1467" y="47"/>
                      <a:pt x="537" y="118"/>
                    </a:cubicBezTo>
                    <a:cubicBezTo>
                      <a:pt x="397" y="140"/>
                      <a:pt x="257" y="118"/>
                      <a:pt x="164" y="211"/>
                    </a:cubicBezTo>
                    <a:cubicBezTo>
                      <a:pt x="1" y="373"/>
                      <a:pt x="118" y="699"/>
                      <a:pt x="350" y="699"/>
                    </a:cubicBezTo>
                    <a:lnTo>
                      <a:pt x="373" y="699"/>
                    </a:lnTo>
                    <a:cubicBezTo>
                      <a:pt x="1303" y="606"/>
                      <a:pt x="2258" y="559"/>
                      <a:pt x="3211" y="559"/>
                    </a:cubicBezTo>
                    <a:cubicBezTo>
                      <a:pt x="4327" y="559"/>
                      <a:pt x="5444" y="630"/>
                      <a:pt x="6421" y="792"/>
                    </a:cubicBezTo>
                    <a:cubicBezTo>
                      <a:pt x="6700" y="769"/>
                      <a:pt x="6747" y="326"/>
                      <a:pt x="6445" y="258"/>
                    </a:cubicBezTo>
                    <a:cubicBezTo>
                      <a:pt x="5422" y="71"/>
                      <a:pt x="4398" y="1"/>
                      <a:pt x="335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7"/>
              <p:cNvSpPr/>
              <p:nvPr/>
            </p:nvSpPr>
            <p:spPr>
              <a:xfrm>
                <a:off x="5724600" y="4225200"/>
                <a:ext cx="193700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7748" h="2467" extrusionOk="0">
                    <a:moveTo>
                      <a:pt x="7282" y="0"/>
                    </a:moveTo>
                    <a:cubicBezTo>
                      <a:pt x="7258" y="0"/>
                      <a:pt x="7212" y="25"/>
                      <a:pt x="7165" y="25"/>
                    </a:cubicBezTo>
                    <a:cubicBezTo>
                      <a:pt x="6653" y="140"/>
                      <a:pt x="5862" y="140"/>
                      <a:pt x="5096" y="326"/>
                    </a:cubicBezTo>
                    <a:cubicBezTo>
                      <a:pt x="3955" y="559"/>
                      <a:pt x="2838" y="884"/>
                      <a:pt x="1722" y="1188"/>
                    </a:cubicBezTo>
                    <a:cubicBezTo>
                      <a:pt x="1187" y="1350"/>
                      <a:pt x="698" y="1560"/>
                      <a:pt x="210" y="1839"/>
                    </a:cubicBezTo>
                    <a:cubicBezTo>
                      <a:pt x="93" y="1886"/>
                      <a:pt x="0" y="2047"/>
                      <a:pt x="47" y="2165"/>
                    </a:cubicBezTo>
                    <a:cubicBezTo>
                      <a:pt x="47" y="2351"/>
                      <a:pt x="210" y="2466"/>
                      <a:pt x="372" y="2466"/>
                    </a:cubicBezTo>
                    <a:cubicBezTo>
                      <a:pt x="443" y="2466"/>
                      <a:pt x="490" y="2444"/>
                      <a:pt x="536" y="2420"/>
                    </a:cubicBezTo>
                    <a:cubicBezTo>
                      <a:pt x="1467" y="1886"/>
                      <a:pt x="2606" y="1675"/>
                      <a:pt x="3815" y="1350"/>
                    </a:cubicBezTo>
                    <a:cubicBezTo>
                      <a:pt x="5118" y="955"/>
                      <a:pt x="6002" y="884"/>
                      <a:pt x="7258" y="698"/>
                    </a:cubicBezTo>
                    <a:cubicBezTo>
                      <a:pt x="7747" y="676"/>
                      <a:pt x="7723" y="0"/>
                      <a:pt x="72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7"/>
              <p:cNvSpPr/>
              <p:nvPr/>
            </p:nvSpPr>
            <p:spPr>
              <a:xfrm>
                <a:off x="6107250" y="4359550"/>
                <a:ext cx="609525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4381" h="2071" extrusionOk="0">
                    <a:moveTo>
                      <a:pt x="6911" y="1"/>
                    </a:moveTo>
                    <a:cubicBezTo>
                      <a:pt x="6678" y="1"/>
                      <a:pt x="6421" y="23"/>
                      <a:pt x="6166" y="47"/>
                    </a:cubicBezTo>
                    <a:cubicBezTo>
                      <a:pt x="4188" y="209"/>
                      <a:pt x="2258" y="675"/>
                      <a:pt x="327" y="1118"/>
                    </a:cubicBezTo>
                    <a:cubicBezTo>
                      <a:pt x="1" y="1211"/>
                      <a:pt x="94" y="1698"/>
                      <a:pt x="397" y="1698"/>
                    </a:cubicBezTo>
                    <a:lnTo>
                      <a:pt x="490" y="1698"/>
                    </a:lnTo>
                    <a:cubicBezTo>
                      <a:pt x="2630" y="1211"/>
                      <a:pt x="4910" y="628"/>
                      <a:pt x="6911" y="628"/>
                    </a:cubicBezTo>
                    <a:cubicBezTo>
                      <a:pt x="7236" y="628"/>
                      <a:pt x="7562" y="652"/>
                      <a:pt x="7888" y="675"/>
                    </a:cubicBezTo>
                    <a:cubicBezTo>
                      <a:pt x="9051" y="907"/>
                      <a:pt x="10097" y="1490"/>
                      <a:pt x="11284" y="1583"/>
                    </a:cubicBezTo>
                    <a:cubicBezTo>
                      <a:pt x="12330" y="1722"/>
                      <a:pt x="13354" y="1931"/>
                      <a:pt x="14401" y="2001"/>
                    </a:cubicBezTo>
                    <a:cubicBezTo>
                      <a:pt x="14517" y="2024"/>
                      <a:pt x="14634" y="2024"/>
                      <a:pt x="14727" y="2024"/>
                    </a:cubicBezTo>
                    <a:cubicBezTo>
                      <a:pt x="15099" y="2024"/>
                      <a:pt x="15447" y="2001"/>
                      <a:pt x="15819" y="2001"/>
                    </a:cubicBezTo>
                    <a:cubicBezTo>
                      <a:pt x="16169" y="1977"/>
                      <a:pt x="16517" y="1977"/>
                      <a:pt x="16890" y="1977"/>
                    </a:cubicBezTo>
                    <a:lnTo>
                      <a:pt x="17239" y="1977"/>
                    </a:lnTo>
                    <a:cubicBezTo>
                      <a:pt x="18170" y="1977"/>
                      <a:pt x="19076" y="2070"/>
                      <a:pt x="20007" y="2070"/>
                    </a:cubicBezTo>
                    <a:lnTo>
                      <a:pt x="20357" y="2070"/>
                    </a:lnTo>
                    <a:cubicBezTo>
                      <a:pt x="21520" y="1931"/>
                      <a:pt x="22311" y="1884"/>
                      <a:pt x="23520" y="1652"/>
                    </a:cubicBezTo>
                    <a:cubicBezTo>
                      <a:pt x="23729" y="1583"/>
                      <a:pt x="23986" y="1559"/>
                      <a:pt x="24194" y="1443"/>
                    </a:cubicBezTo>
                    <a:cubicBezTo>
                      <a:pt x="24380" y="1326"/>
                      <a:pt x="24358" y="1024"/>
                      <a:pt x="24172" y="931"/>
                    </a:cubicBezTo>
                    <a:cubicBezTo>
                      <a:pt x="24125" y="907"/>
                      <a:pt x="24054" y="885"/>
                      <a:pt x="24008" y="885"/>
                    </a:cubicBezTo>
                    <a:cubicBezTo>
                      <a:pt x="23961" y="885"/>
                      <a:pt x="23892" y="907"/>
                      <a:pt x="23846" y="931"/>
                    </a:cubicBezTo>
                    <a:cubicBezTo>
                      <a:pt x="23427" y="1024"/>
                      <a:pt x="23031" y="1140"/>
                      <a:pt x="22612" y="1186"/>
                    </a:cubicBezTo>
                    <a:cubicBezTo>
                      <a:pt x="22007" y="1211"/>
                      <a:pt x="20868" y="1443"/>
                      <a:pt x="20077" y="1443"/>
                    </a:cubicBezTo>
                    <a:cubicBezTo>
                      <a:pt x="19076" y="1443"/>
                      <a:pt x="18077" y="1350"/>
                      <a:pt x="17076" y="1350"/>
                    </a:cubicBezTo>
                    <a:lnTo>
                      <a:pt x="16867" y="1350"/>
                    </a:lnTo>
                    <a:cubicBezTo>
                      <a:pt x="16495" y="1350"/>
                      <a:pt x="16145" y="1350"/>
                      <a:pt x="15773" y="1372"/>
                    </a:cubicBezTo>
                    <a:cubicBezTo>
                      <a:pt x="15425" y="1397"/>
                      <a:pt x="15075" y="1397"/>
                      <a:pt x="14703" y="1397"/>
                    </a:cubicBezTo>
                    <a:lnTo>
                      <a:pt x="14331" y="1397"/>
                    </a:lnTo>
                    <a:cubicBezTo>
                      <a:pt x="13261" y="1257"/>
                      <a:pt x="11679" y="1047"/>
                      <a:pt x="10354" y="792"/>
                    </a:cubicBezTo>
                    <a:cubicBezTo>
                      <a:pt x="9213" y="395"/>
                      <a:pt x="8096" y="1"/>
                      <a:pt x="69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7"/>
              <p:cNvSpPr/>
              <p:nvPr/>
            </p:nvSpPr>
            <p:spPr>
              <a:xfrm>
                <a:off x="6816775" y="4215900"/>
                <a:ext cx="458900" cy="125075"/>
              </a:xfrm>
              <a:custGeom>
                <a:avLst/>
                <a:gdLst/>
                <a:ahLst/>
                <a:cxnLst/>
                <a:rect l="l" t="t" r="r" b="b"/>
                <a:pathLst>
                  <a:path w="18356" h="5003" extrusionOk="0">
                    <a:moveTo>
                      <a:pt x="17912" y="0"/>
                    </a:moveTo>
                    <a:cubicBezTo>
                      <a:pt x="17751" y="0"/>
                      <a:pt x="17611" y="117"/>
                      <a:pt x="17471" y="186"/>
                    </a:cubicBezTo>
                    <a:cubicBezTo>
                      <a:pt x="14354" y="2466"/>
                      <a:pt x="10143" y="4048"/>
                      <a:pt x="6281" y="4327"/>
                    </a:cubicBezTo>
                    <a:cubicBezTo>
                      <a:pt x="5211" y="4374"/>
                      <a:pt x="4141" y="4420"/>
                      <a:pt x="3049" y="4420"/>
                    </a:cubicBezTo>
                    <a:cubicBezTo>
                      <a:pt x="2583" y="4420"/>
                      <a:pt x="2140" y="4398"/>
                      <a:pt x="1675" y="4398"/>
                    </a:cubicBezTo>
                    <a:cubicBezTo>
                      <a:pt x="1256" y="4374"/>
                      <a:pt x="815" y="4351"/>
                      <a:pt x="372" y="4327"/>
                    </a:cubicBezTo>
                    <a:cubicBezTo>
                      <a:pt x="304" y="4327"/>
                      <a:pt x="233" y="4374"/>
                      <a:pt x="164" y="4420"/>
                    </a:cubicBezTo>
                    <a:cubicBezTo>
                      <a:pt x="0" y="4584"/>
                      <a:pt x="117" y="4932"/>
                      <a:pt x="372" y="4932"/>
                    </a:cubicBezTo>
                    <a:cubicBezTo>
                      <a:pt x="1443" y="4978"/>
                      <a:pt x="2513" y="5003"/>
                      <a:pt x="3583" y="5003"/>
                    </a:cubicBezTo>
                    <a:cubicBezTo>
                      <a:pt x="5397" y="5003"/>
                      <a:pt x="7189" y="4909"/>
                      <a:pt x="8980" y="4560"/>
                    </a:cubicBezTo>
                    <a:cubicBezTo>
                      <a:pt x="11585" y="3979"/>
                      <a:pt x="13772" y="3117"/>
                      <a:pt x="16051" y="1885"/>
                    </a:cubicBezTo>
                    <a:cubicBezTo>
                      <a:pt x="16842" y="1442"/>
                      <a:pt x="17168" y="1048"/>
                      <a:pt x="17959" y="676"/>
                    </a:cubicBezTo>
                    <a:cubicBezTo>
                      <a:pt x="18309" y="583"/>
                      <a:pt x="18355" y="117"/>
                      <a:pt x="18005" y="24"/>
                    </a:cubicBezTo>
                    <a:cubicBezTo>
                      <a:pt x="17983" y="0"/>
                      <a:pt x="17937" y="0"/>
                      <a:pt x="179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3" name="Google Shape;453;p17"/>
          <p:cNvSpPr/>
          <p:nvPr/>
        </p:nvSpPr>
        <p:spPr>
          <a:xfrm rot="826046">
            <a:off x="5161135" y="4835267"/>
            <a:ext cx="469469" cy="160003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7"/>
          <p:cNvSpPr/>
          <p:nvPr/>
        </p:nvSpPr>
        <p:spPr>
          <a:xfrm rot="826044">
            <a:off x="5730229" y="4719497"/>
            <a:ext cx="723957" cy="246735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7"/>
          <p:cNvSpPr/>
          <p:nvPr/>
        </p:nvSpPr>
        <p:spPr>
          <a:xfrm>
            <a:off x="114204" y="66100"/>
            <a:ext cx="1469325" cy="701600"/>
          </a:xfrm>
          <a:custGeom>
            <a:avLst/>
            <a:gdLst/>
            <a:ahLst/>
            <a:cxnLst/>
            <a:rect l="l" t="t" r="r" b="b"/>
            <a:pathLst>
              <a:path w="58773" h="28064" extrusionOk="0">
                <a:moveTo>
                  <a:pt x="36719" y="0"/>
                </a:moveTo>
                <a:cubicBezTo>
                  <a:pt x="36552" y="0"/>
                  <a:pt x="36383" y="6"/>
                  <a:pt x="36215" y="18"/>
                </a:cubicBezTo>
                <a:cubicBezTo>
                  <a:pt x="35423" y="202"/>
                  <a:pt x="34683" y="493"/>
                  <a:pt x="33996" y="889"/>
                </a:cubicBezTo>
                <a:cubicBezTo>
                  <a:pt x="32649" y="1682"/>
                  <a:pt x="31381" y="2580"/>
                  <a:pt x="30193" y="3583"/>
                </a:cubicBezTo>
                <a:cubicBezTo>
                  <a:pt x="29083" y="4561"/>
                  <a:pt x="27974" y="5934"/>
                  <a:pt x="27181" y="6727"/>
                </a:cubicBezTo>
                <a:cubicBezTo>
                  <a:pt x="27128" y="6780"/>
                  <a:pt x="27076" y="6832"/>
                  <a:pt x="27023" y="6885"/>
                </a:cubicBezTo>
                <a:cubicBezTo>
                  <a:pt x="27023" y="6753"/>
                  <a:pt x="27049" y="6621"/>
                  <a:pt x="27076" y="6489"/>
                </a:cubicBezTo>
                <a:cubicBezTo>
                  <a:pt x="27208" y="5274"/>
                  <a:pt x="27657" y="4033"/>
                  <a:pt x="27393" y="2844"/>
                </a:cubicBezTo>
                <a:cubicBezTo>
                  <a:pt x="27077" y="1448"/>
                  <a:pt x="25899" y="130"/>
                  <a:pt x="24479" y="130"/>
                </a:cubicBezTo>
                <a:cubicBezTo>
                  <a:pt x="24233" y="130"/>
                  <a:pt x="23979" y="169"/>
                  <a:pt x="23721" y="255"/>
                </a:cubicBezTo>
                <a:cubicBezTo>
                  <a:pt x="22453" y="546"/>
                  <a:pt x="21423" y="1365"/>
                  <a:pt x="20419" y="2131"/>
                </a:cubicBezTo>
                <a:cubicBezTo>
                  <a:pt x="18570" y="3478"/>
                  <a:pt x="17197" y="5353"/>
                  <a:pt x="15929" y="7255"/>
                </a:cubicBezTo>
                <a:cubicBezTo>
                  <a:pt x="15929" y="7044"/>
                  <a:pt x="15929" y="6832"/>
                  <a:pt x="15955" y="6674"/>
                </a:cubicBezTo>
                <a:cubicBezTo>
                  <a:pt x="16087" y="5353"/>
                  <a:pt x="16404" y="3689"/>
                  <a:pt x="15216" y="2765"/>
                </a:cubicBezTo>
                <a:cubicBezTo>
                  <a:pt x="14833" y="2518"/>
                  <a:pt x="14398" y="2427"/>
                  <a:pt x="13952" y="2427"/>
                </a:cubicBezTo>
                <a:cubicBezTo>
                  <a:pt x="13443" y="2427"/>
                  <a:pt x="12920" y="2545"/>
                  <a:pt x="12442" y="2685"/>
                </a:cubicBezTo>
                <a:cubicBezTo>
                  <a:pt x="11782" y="2870"/>
                  <a:pt x="11174" y="3161"/>
                  <a:pt x="10593" y="3531"/>
                </a:cubicBezTo>
                <a:cubicBezTo>
                  <a:pt x="9246" y="4878"/>
                  <a:pt x="8771" y="6859"/>
                  <a:pt x="8031" y="8576"/>
                </a:cubicBezTo>
                <a:cubicBezTo>
                  <a:pt x="7820" y="9157"/>
                  <a:pt x="7714" y="9764"/>
                  <a:pt x="7740" y="10372"/>
                </a:cubicBezTo>
                <a:cubicBezTo>
                  <a:pt x="7714" y="10346"/>
                  <a:pt x="7661" y="10293"/>
                  <a:pt x="7635" y="10266"/>
                </a:cubicBezTo>
                <a:cubicBezTo>
                  <a:pt x="7137" y="9848"/>
                  <a:pt x="6534" y="9475"/>
                  <a:pt x="5905" y="9475"/>
                </a:cubicBezTo>
                <a:cubicBezTo>
                  <a:pt x="5700" y="9475"/>
                  <a:pt x="5492" y="9515"/>
                  <a:pt x="5284" y="9606"/>
                </a:cubicBezTo>
                <a:cubicBezTo>
                  <a:pt x="3091" y="10451"/>
                  <a:pt x="3329" y="12511"/>
                  <a:pt x="4439" y="14070"/>
                </a:cubicBezTo>
                <a:cubicBezTo>
                  <a:pt x="3831" y="14176"/>
                  <a:pt x="3276" y="14387"/>
                  <a:pt x="2748" y="14704"/>
                </a:cubicBezTo>
                <a:cubicBezTo>
                  <a:pt x="1691" y="15338"/>
                  <a:pt x="529" y="16104"/>
                  <a:pt x="159" y="17372"/>
                </a:cubicBezTo>
                <a:cubicBezTo>
                  <a:pt x="1" y="18164"/>
                  <a:pt x="265" y="18983"/>
                  <a:pt x="820" y="19538"/>
                </a:cubicBezTo>
                <a:cubicBezTo>
                  <a:pt x="1639" y="20357"/>
                  <a:pt x="2801" y="20647"/>
                  <a:pt x="3831" y="21096"/>
                </a:cubicBezTo>
                <a:cubicBezTo>
                  <a:pt x="5231" y="21836"/>
                  <a:pt x="6842" y="21730"/>
                  <a:pt x="8374" y="21836"/>
                </a:cubicBezTo>
                <a:cubicBezTo>
                  <a:pt x="8456" y="21839"/>
                  <a:pt x="8538" y="21840"/>
                  <a:pt x="8621" y="21840"/>
                </a:cubicBezTo>
                <a:cubicBezTo>
                  <a:pt x="10047" y="21840"/>
                  <a:pt x="11697" y="21432"/>
                  <a:pt x="12970" y="21307"/>
                </a:cubicBezTo>
                <a:lnTo>
                  <a:pt x="12970" y="21307"/>
                </a:lnTo>
                <a:cubicBezTo>
                  <a:pt x="12838" y="21466"/>
                  <a:pt x="12706" y="21624"/>
                  <a:pt x="12627" y="21809"/>
                </a:cubicBezTo>
                <a:cubicBezTo>
                  <a:pt x="11755" y="23315"/>
                  <a:pt x="11438" y="24979"/>
                  <a:pt x="13102" y="26088"/>
                </a:cubicBezTo>
                <a:cubicBezTo>
                  <a:pt x="13747" y="26428"/>
                  <a:pt x="14454" y="26539"/>
                  <a:pt x="15174" y="26539"/>
                </a:cubicBezTo>
                <a:cubicBezTo>
                  <a:pt x="16079" y="26539"/>
                  <a:pt x="17005" y="26364"/>
                  <a:pt x="17857" y="26247"/>
                </a:cubicBezTo>
                <a:cubicBezTo>
                  <a:pt x="19891" y="25930"/>
                  <a:pt x="21872" y="25454"/>
                  <a:pt x="23800" y="24821"/>
                </a:cubicBezTo>
                <a:cubicBezTo>
                  <a:pt x="24302" y="24688"/>
                  <a:pt x="24804" y="24530"/>
                  <a:pt x="25174" y="24424"/>
                </a:cubicBezTo>
                <a:cubicBezTo>
                  <a:pt x="25174" y="24504"/>
                  <a:pt x="25174" y="24583"/>
                  <a:pt x="25174" y="24662"/>
                </a:cubicBezTo>
                <a:cubicBezTo>
                  <a:pt x="24848" y="27315"/>
                  <a:pt x="26445" y="28064"/>
                  <a:pt x="28380" y="28064"/>
                </a:cubicBezTo>
                <a:cubicBezTo>
                  <a:pt x="29740" y="28064"/>
                  <a:pt x="31267" y="27694"/>
                  <a:pt x="32411" y="27356"/>
                </a:cubicBezTo>
                <a:cubicBezTo>
                  <a:pt x="33653" y="26960"/>
                  <a:pt x="34868" y="26405"/>
                  <a:pt x="36083" y="25930"/>
                </a:cubicBezTo>
                <a:cubicBezTo>
                  <a:pt x="36611" y="25666"/>
                  <a:pt x="37245" y="25534"/>
                  <a:pt x="37747" y="25217"/>
                </a:cubicBezTo>
                <a:lnTo>
                  <a:pt x="37747" y="25217"/>
                </a:lnTo>
                <a:cubicBezTo>
                  <a:pt x="37721" y="25666"/>
                  <a:pt x="37800" y="26115"/>
                  <a:pt x="37932" y="26537"/>
                </a:cubicBezTo>
                <a:cubicBezTo>
                  <a:pt x="38407" y="27436"/>
                  <a:pt x="39411" y="27858"/>
                  <a:pt x="40362" y="27937"/>
                </a:cubicBezTo>
                <a:cubicBezTo>
                  <a:pt x="40464" y="27946"/>
                  <a:pt x="40566" y="27950"/>
                  <a:pt x="40667" y="27950"/>
                </a:cubicBezTo>
                <a:cubicBezTo>
                  <a:pt x="41511" y="27950"/>
                  <a:pt x="42334" y="27677"/>
                  <a:pt x="43136" y="27488"/>
                </a:cubicBezTo>
                <a:cubicBezTo>
                  <a:pt x="44932" y="27013"/>
                  <a:pt x="46543" y="25983"/>
                  <a:pt x="47705" y="24556"/>
                </a:cubicBezTo>
                <a:cubicBezTo>
                  <a:pt x="47758" y="24504"/>
                  <a:pt x="47811" y="24451"/>
                  <a:pt x="47837" y="24398"/>
                </a:cubicBezTo>
                <a:cubicBezTo>
                  <a:pt x="48416" y="25403"/>
                  <a:pt x="49512" y="25881"/>
                  <a:pt x="50614" y="25881"/>
                </a:cubicBezTo>
                <a:cubicBezTo>
                  <a:pt x="51220" y="25881"/>
                  <a:pt x="51829" y="25736"/>
                  <a:pt x="52354" y="25454"/>
                </a:cubicBezTo>
                <a:cubicBezTo>
                  <a:pt x="53648" y="24768"/>
                  <a:pt x="54837" y="23870"/>
                  <a:pt x="55867" y="22813"/>
                </a:cubicBezTo>
                <a:cubicBezTo>
                  <a:pt x="56792" y="21941"/>
                  <a:pt x="57663" y="20938"/>
                  <a:pt x="58060" y="19723"/>
                </a:cubicBezTo>
                <a:cubicBezTo>
                  <a:pt x="58720" y="17847"/>
                  <a:pt x="58773" y="15549"/>
                  <a:pt x="57029" y="14281"/>
                </a:cubicBezTo>
                <a:cubicBezTo>
                  <a:pt x="56350" y="13735"/>
                  <a:pt x="55543" y="13545"/>
                  <a:pt x="54713" y="13545"/>
                </a:cubicBezTo>
                <a:cubicBezTo>
                  <a:pt x="53898" y="13545"/>
                  <a:pt x="53061" y="13728"/>
                  <a:pt x="52301" y="13938"/>
                </a:cubicBezTo>
                <a:lnTo>
                  <a:pt x="52222" y="13964"/>
                </a:lnTo>
                <a:cubicBezTo>
                  <a:pt x="52328" y="13885"/>
                  <a:pt x="52407" y="13779"/>
                  <a:pt x="52486" y="13674"/>
                </a:cubicBezTo>
                <a:cubicBezTo>
                  <a:pt x="55648" y="9937"/>
                  <a:pt x="56147" y="4030"/>
                  <a:pt x="50022" y="4030"/>
                </a:cubicBezTo>
                <a:cubicBezTo>
                  <a:pt x="49955" y="4030"/>
                  <a:pt x="49887" y="4031"/>
                  <a:pt x="49818" y="4033"/>
                </a:cubicBezTo>
                <a:cubicBezTo>
                  <a:pt x="47573" y="4112"/>
                  <a:pt x="45513" y="5010"/>
                  <a:pt x="43611" y="6172"/>
                </a:cubicBezTo>
                <a:cubicBezTo>
                  <a:pt x="42290" y="6912"/>
                  <a:pt x="41022" y="7757"/>
                  <a:pt x="39834" y="8681"/>
                </a:cubicBezTo>
                <a:cubicBezTo>
                  <a:pt x="39939" y="8417"/>
                  <a:pt x="40045" y="8153"/>
                  <a:pt x="40151" y="7915"/>
                </a:cubicBezTo>
                <a:cubicBezTo>
                  <a:pt x="40705" y="6489"/>
                  <a:pt x="41260" y="5010"/>
                  <a:pt x="41049" y="3451"/>
                </a:cubicBezTo>
                <a:cubicBezTo>
                  <a:pt x="40902" y="975"/>
                  <a:pt x="38888" y="0"/>
                  <a:pt x="3671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" name="Google Shape;456;p17"/>
          <p:cNvGrpSpPr/>
          <p:nvPr/>
        </p:nvGrpSpPr>
        <p:grpSpPr>
          <a:xfrm>
            <a:off x="6822264" y="4419603"/>
            <a:ext cx="774351" cy="542896"/>
            <a:chOff x="7021978" y="4200554"/>
            <a:chExt cx="571899" cy="787604"/>
          </a:xfrm>
        </p:grpSpPr>
        <p:sp>
          <p:nvSpPr>
            <p:cNvPr id="457" name="Google Shape;457;p17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4854816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18"/>
          <p:cNvSpPr txBox="1">
            <a:spLocks noGrp="1"/>
          </p:cNvSpPr>
          <p:nvPr>
            <p:ph type="title"/>
          </p:nvPr>
        </p:nvSpPr>
        <p:spPr>
          <a:xfrm>
            <a:off x="2658300" y="1987125"/>
            <a:ext cx="38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6" name="Google Shape;466;p18"/>
          <p:cNvSpPr txBox="1">
            <a:spLocks noGrp="1"/>
          </p:cNvSpPr>
          <p:nvPr>
            <p:ph type="title" idx="2" hasCustomPrompt="1"/>
          </p:nvPr>
        </p:nvSpPr>
        <p:spPr>
          <a:xfrm>
            <a:off x="3870000" y="1097900"/>
            <a:ext cx="14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7" name="Google Shape;467;p18"/>
          <p:cNvSpPr txBox="1">
            <a:spLocks noGrp="1"/>
          </p:cNvSpPr>
          <p:nvPr>
            <p:ph type="subTitle" idx="1"/>
          </p:nvPr>
        </p:nvSpPr>
        <p:spPr>
          <a:xfrm>
            <a:off x="2580300" y="2823400"/>
            <a:ext cx="39834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18"/>
          <p:cNvSpPr/>
          <p:nvPr/>
        </p:nvSpPr>
        <p:spPr>
          <a:xfrm>
            <a:off x="0" y="4091101"/>
            <a:ext cx="9144084" cy="1052364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8"/>
          <p:cNvSpPr/>
          <p:nvPr/>
        </p:nvSpPr>
        <p:spPr>
          <a:xfrm>
            <a:off x="-3" y="4457697"/>
            <a:ext cx="9144111" cy="685828"/>
          </a:xfrm>
          <a:custGeom>
            <a:avLst/>
            <a:gdLst/>
            <a:ahLst/>
            <a:cxnLst/>
            <a:rect l="l" t="t" r="r" b="b"/>
            <a:pathLst>
              <a:path w="100831" h="22687" extrusionOk="0">
                <a:moveTo>
                  <a:pt x="39365" y="0"/>
                </a:moveTo>
                <a:cubicBezTo>
                  <a:pt x="39233" y="0"/>
                  <a:pt x="39101" y="2"/>
                  <a:pt x="38969" y="8"/>
                </a:cubicBezTo>
                <a:cubicBezTo>
                  <a:pt x="37966" y="51"/>
                  <a:pt x="36963" y="194"/>
                  <a:pt x="35960" y="194"/>
                </a:cubicBezTo>
                <a:cubicBezTo>
                  <a:pt x="34542" y="280"/>
                  <a:pt x="33138" y="423"/>
                  <a:pt x="31719" y="567"/>
                </a:cubicBezTo>
                <a:cubicBezTo>
                  <a:pt x="31232" y="653"/>
                  <a:pt x="30745" y="782"/>
                  <a:pt x="30258" y="882"/>
                </a:cubicBezTo>
                <a:cubicBezTo>
                  <a:pt x="29857" y="954"/>
                  <a:pt x="29456" y="1025"/>
                  <a:pt x="29055" y="1126"/>
                </a:cubicBezTo>
                <a:cubicBezTo>
                  <a:pt x="28195" y="1369"/>
                  <a:pt x="27350" y="1684"/>
                  <a:pt x="26476" y="1928"/>
                </a:cubicBezTo>
                <a:cubicBezTo>
                  <a:pt x="25186" y="2243"/>
                  <a:pt x="23897" y="2572"/>
                  <a:pt x="22608" y="2887"/>
                </a:cubicBezTo>
                <a:cubicBezTo>
                  <a:pt x="21146" y="3317"/>
                  <a:pt x="19700" y="3791"/>
                  <a:pt x="18210" y="4077"/>
                </a:cubicBezTo>
                <a:cubicBezTo>
                  <a:pt x="17178" y="4349"/>
                  <a:pt x="16161" y="4635"/>
                  <a:pt x="15115" y="4865"/>
                </a:cubicBezTo>
                <a:cubicBezTo>
                  <a:pt x="14327" y="5036"/>
                  <a:pt x="13568" y="5266"/>
                  <a:pt x="12794" y="5466"/>
                </a:cubicBezTo>
                <a:cubicBezTo>
                  <a:pt x="11834" y="5710"/>
                  <a:pt x="10846" y="5940"/>
                  <a:pt x="9914" y="6269"/>
                </a:cubicBezTo>
                <a:cubicBezTo>
                  <a:pt x="9070" y="6526"/>
                  <a:pt x="8166" y="6656"/>
                  <a:pt x="7293" y="6799"/>
                </a:cubicBezTo>
                <a:cubicBezTo>
                  <a:pt x="6519" y="6928"/>
                  <a:pt x="5832" y="6985"/>
                  <a:pt x="5058" y="7086"/>
                </a:cubicBezTo>
                <a:cubicBezTo>
                  <a:pt x="4784" y="7143"/>
                  <a:pt x="4502" y="7163"/>
                  <a:pt x="4213" y="7163"/>
                </a:cubicBezTo>
                <a:cubicBezTo>
                  <a:pt x="3853" y="7163"/>
                  <a:pt x="3483" y="7131"/>
                  <a:pt x="3110" y="7100"/>
                </a:cubicBezTo>
                <a:cubicBezTo>
                  <a:pt x="2121" y="6985"/>
                  <a:pt x="1047" y="6627"/>
                  <a:pt x="15" y="6341"/>
                </a:cubicBezTo>
                <a:lnTo>
                  <a:pt x="0" y="6341"/>
                </a:lnTo>
                <a:lnTo>
                  <a:pt x="0" y="22687"/>
                </a:lnTo>
                <a:lnTo>
                  <a:pt x="100831" y="22687"/>
                </a:lnTo>
                <a:lnTo>
                  <a:pt x="100831" y="5208"/>
                </a:lnTo>
                <a:cubicBezTo>
                  <a:pt x="100731" y="5122"/>
                  <a:pt x="100630" y="5036"/>
                  <a:pt x="100531" y="4922"/>
                </a:cubicBezTo>
                <a:cubicBezTo>
                  <a:pt x="100187" y="4622"/>
                  <a:pt x="99914" y="4364"/>
                  <a:pt x="99570" y="4134"/>
                </a:cubicBezTo>
                <a:cubicBezTo>
                  <a:pt x="99083" y="3877"/>
                  <a:pt x="98567" y="3647"/>
                  <a:pt x="98067" y="3389"/>
                </a:cubicBezTo>
                <a:cubicBezTo>
                  <a:pt x="97178" y="2931"/>
                  <a:pt x="96233" y="2572"/>
                  <a:pt x="95244" y="2372"/>
                </a:cubicBezTo>
                <a:cubicBezTo>
                  <a:pt x="94527" y="2186"/>
                  <a:pt x="93811" y="1971"/>
                  <a:pt x="93081" y="1856"/>
                </a:cubicBezTo>
                <a:cubicBezTo>
                  <a:pt x="91992" y="1598"/>
                  <a:pt x="90903" y="1384"/>
                  <a:pt x="89828" y="1140"/>
                </a:cubicBezTo>
                <a:cubicBezTo>
                  <a:pt x="88911" y="968"/>
                  <a:pt x="87966" y="882"/>
                  <a:pt x="87035" y="796"/>
                </a:cubicBezTo>
                <a:cubicBezTo>
                  <a:pt x="85874" y="681"/>
                  <a:pt x="84714" y="538"/>
                  <a:pt x="83539" y="467"/>
                </a:cubicBezTo>
                <a:cubicBezTo>
                  <a:pt x="82608" y="324"/>
                  <a:pt x="81534" y="223"/>
                  <a:pt x="80487" y="209"/>
                </a:cubicBezTo>
                <a:cubicBezTo>
                  <a:pt x="79722" y="103"/>
                  <a:pt x="78863" y="44"/>
                  <a:pt x="78014" y="44"/>
                </a:cubicBezTo>
                <a:cubicBezTo>
                  <a:pt x="77718" y="44"/>
                  <a:pt x="77423" y="51"/>
                  <a:pt x="77135" y="66"/>
                </a:cubicBezTo>
                <a:cubicBezTo>
                  <a:pt x="76361" y="123"/>
                  <a:pt x="75616" y="238"/>
                  <a:pt x="74915" y="309"/>
                </a:cubicBezTo>
                <a:cubicBezTo>
                  <a:pt x="73553" y="410"/>
                  <a:pt x="72321" y="595"/>
                  <a:pt x="71018" y="681"/>
                </a:cubicBezTo>
                <a:cubicBezTo>
                  <a:pt x="70044" y="824"/>
                  <a:pt x="69112" y="1082"/>
                  <a:pt x="68166" y="1312"/>
                </a:cubicBezTo>
                <a:cubicBezTo>
                  <a:pt x="67536" y="1426"/>
                  <a:pt x="66934" y="1584"/>
                  <a:pt x="66319" y="1713"/>
                </a:cubicBezTo>
                <a:cubicBezTo>
                  <a:pt x="65746" y="1814"/>
                  <a:pt x="65043" y="1856"/>
                  <a:pt x="64399" y="1999"/>
                </a:cubicBezTo>
                <a:cubicBezTo>
                  <a:pt x="63267" y="2157"/>
                  <a:pt x="62206" y="2486"/>
                  <a:pt x="61104" y="2501"/>
                </a:cubicBezTo>
                <a:cubicBezTo>
                  <a:pt x="60955" y="2510"/>
                  <a:pt x="60811" y="2513"/>
                  <a:pt x="60670" y="2513"/>
                </a:cubicBezTo>
                <a:cubicBezTo>
                  <a:pt x="60093" y="2513"/>
                  <a:pt x="59570" y="2447"/>
                  <a:pt x="58983" y="2343"/>
                </a:cubicBezTo>
                <a:cubicBezTo>
                  <a:pt x="58453" y="2286"/>
                  <a:pt x="57923" y="2243"/>
                  <a:pt x="57393" y="2186"/>
                </a:cubicBezTo>
                <a:cubicBezTo>
                  <a:pt x="56978" y="2142"/>
                  <a:pt x="56548" y="2129"/>
                  <a:pt x="56132" y="2085"/>
                </a:cubicBezTo>
                <a:cubicBezTo>
                  <a:pt x="55746" y="2043"/>
                  <a:pt x="55301" y="1971"/>
                  <a:pt x="54857" y="1928"/>
                </a:cubicBezTo>
                <a:cubicBezTo>
                  <a:pt x="53811" y="1899"/>
                  <a:pt x="53009" y="1770"/>
                  <a:pt x="52021" y="1613"/>
                </a:cubicBezTo>
                <a:cubicBezTo>
                  <a:pt x="51620" y="1569"/>
                  <a:pt x="51261" y="1483"/>
                  <a:pt x="50817" y="1397"/>
                </a:cubicBezTo>
                <a:cubicBezTo>
                  <a:pt x="50344" y="1298"/>
                  <a:pt x="49656" y="1226"/>
                  <a:pt x="49255" y="1168"/>
                </a:cubicBezTo>
                <a:cubicBezTo>
                  <a:pt x="48267" y="1025"/>
                  <a:pt x="47307" y="767"/>
                  <a:pt x="46319" y="581"/>
                </a:cubicBezTo>
                <a:cubicBezTo>
                  <a:pt x="45444" y="452"/>
                  <a:pt x="44556" y="381"/>
                  <a:pt x="43683" y="295"/>
                </a:cubicBezTo>
                <a:cubicBezTo>
                  <a:pt x="42808" y="209"/>
                  <a:pt x="41849" y="51"/>
                  <a:pt x="40888" y="22"/>
                </a:cubicBezTo>
                <a:cubicBezTo>
                  <a:pt x="40812" y="24"/>
                  <a:pt x="40736" y="25"/>
                  <a:pt x="40660" y="25"/>
                </a:cubicBezTo>
                <a:cubicBezTo>
                  <a:pt x="40226" y="25"/>
                  <a:pt x="39798" y="0"/>
                  <a:pt x="3936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0" name="Google Shape;470;p18"/>
          <p:cNvGrpSpPr/>
          <p:nvPr/>
        </p:nvGrpSpPr>
        <p:grpSpPr>
          <a:xfrm>
            <a:off x="7202005" y="4457725"/>
            <a:ext cx="401187" cy="552504"/>
            <a:chOff x="7021978" y="4200554"/>
            <a:chExt cx="571899" cy="787604"/>
          </a:xfrm>
        </p:grpSpPr>
        <p:sp>
          <p:nvSpPr>
            <p:cNvPr id="471" name="Google Shape;471;p18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8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18"/>
          <p:cNvSpPr/>
          <p:nvPr/>
        </p:nvSpPr>
        <p:spPr>
          <a:xfrm>
            <a:off x="-519147" y="1717644"/>
            <a:ext cx="1104677" cy="526862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270502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9"/>
          <p:cNvSpPr txBox="1">
            <a:spLocks noGrp="1"/>
          </p:cNvSpPr>
          <p:nvPr>
            <p:ph type="title"/>
          </p:nvPr>
        </p:nvSpPr>
        <p:spPr>
          <a:xfrm>
            <a:off x="2311800" y="655700"/>
            <a:ext cx="45204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19"/>
          <p:cNvSpPr txBox="1">
            <a:spLocks noGrp="1"/>
          </p:cNvSpPr>
          <p:nvPr>
            <p:ph type="subTitle" idx="1"/>
          </p:nvPr>
        </p:nvSpPr>
        <p:spPr>
          <a:xfrm>
            <a:off x="2351850" y="2620100"/>
            <a:ext cx="44403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19"/>
          <p:cNvSpPr/>
          <p:nvPr/>
        </p:nvSpPr>
        <p:spPr>
          <a:xfrm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19"/>
          <p:cNvSpPr/>
          <p:nvPr/>
        </p:nvSpPr>
        <p:spPr>
          <a:xfrm flipH="1">
            <a:off x="7" y="4740799"/>
            <a:ext cx="9144068" cy="402686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" name="Google Shape;484;p19"/>
          <p:cNvGrpSpPr/>
          <p:nvPr/>
        </p:nvGrpSpPr>
        <p:grpSpPr>
          <a:xfrm>
            <a:off x="8027535" y="539401"/>
            <a:ext cx="1424240" cy="1402941"/>
            <a:chOff x="954600" y="1317375"/>
            <a:chExt cx="1670075" cy="1645100"/>
          </a:xfrm>
        </p:grpSpPr>
        <p:sp>
          <p:nvSpPr>
            <p:cNvPr id="485" name="Google Shape;485;p19"/>
            <p:cNvSpPr/>
            <p:nvPr/>
          </p:nvSpPr>
          <p:spPr>
            <a:xfrm>
              <a:off x="954600" y="1317375"/>
              <a:ext cx="1670075" cy="846350"/>
            </a:xfrm>
            <a:custGeom>
              <a:avLst/>
              <a:gdLst/>
              <a:ahLst/>
              <a:cxnLst/>
              <a:rect l="l" t="t" r="r" b="b"/>
              <a:pathLst>
                <a:path w="66803" h="33854" extrusionOk="0">
                  <a:moveTo>
                    <a:pt x="14000" y="12739"/>
                  </a:moveTo>
                  <a:lnTo>
                    <a:pt x="14000" y="12739"/>
                  </a:lnTo>
                  <a:cubicBezTo>
                    <a:pt x="13947" y="12871"/>
                    <a:pt x="13894" y="12976"/>
                    <a:pt x="13868" y="13108"/>
                  </a:cubicBezTo>
                  <a:cubicBezTo>
                    <a:pt x="13736" y="13373"/>
                    <a:pt x="13630" y="13637"/>
                    <a:pt x="13525" y="13927"/>
                  </a:cubicBezTo>
                  <a:lnTo>
                    <a:pt x="13472" y="14007"/>
                  </a:lnTo>
                  <a:cubicBezTo>
                    <a:pt x="13657" y="13584"/>
                    <a:pt x="13815" y="13161"/>
                    <a:pt x="14000" y="12739"/>
                  </a:cubicBezTo>
                  <a:close/>
                  <a:moveTo>
                    <a:pt x="2378" y="24678"/>
                  </a:moveTo>
                  <a:lnTo>
                    <a:pt x="2336" y="24741"/>
                  </a:lnTo>
                  <a:lnTo>
                    <a:pt x="2336" y="24741"/>
                  </a:lnTo>
                  <a:cubicBezTo>
                    <a:pt x="2352" y="24721"/>
                    <a:pt x="2367" y="24699"/>
                    <a:pt x="2378" y="24678"/>
                  </a:cubicBezTo>
                  <a:close/>
                  <a:moveTo>
                    <a:pt x="24507" y="0"/>
                  </a:moveTo>
                  <a:cubicBezTo>
                    <a:pt x="23981" y="0"/>
                    <a:pt x="23455" y="89"/>
                    <a:pt x="22955" y="271"/>
                  </a:cubicBezTo>
                  <a:cubicBezTo>
                    <a:pt x="22585" y="377"/>
                    <a:pt x="22241" y="535"/>
                    <a:pt x="21898" y="720"/>
                  </a:cubicBezTo>
                  <a:cubicBezTo>
                    <a:pt x="21766" y="799"/>
                    <a:pt x="21634" y="879"/>
                    <a:pt x="21502" y="984"/>
                  </a:cubicBezTo>
                  <a:lnTo>
                    <a:pt x="21475" y="1011"/>
                  </a:lnTo>
                  <a:lnTo>
                    <a:pt x="21502" y="1011"/>
                  </a:lnTo>
                  <a:cubicBezTo>
                    <a:pt x="21449" y="1064"/>
                    <a:pt x="21370" y="1116"/>
                    <a:pt x="21317" y="1169"/>
                  </a:cubicBezTo>
                  <a:cubicBezTo>
                    <a:pt x="21343" y="1143"/>
                    <a:pt x="21370" y="1116"/>
                    <a:pt x="21396" y="1090"/>
                  </a:cubicBezTo>
                  <a:lnTo>
                    <a:pt x="21396" y="1090"/>
                  </a:lnTo>
                  <a:cubicBezTo>
                    <a:pt x="20973" y="1380"/>
                    <a:pt x="20604" y="1697"/>
                    <a:pt x="20260" y="2094"/>
                  </a:cubicBezTo>
                  <a:cubicBezTo>
                    <a:pt x="19864" y="2463"/>
                    <a:pt x="19468" y="2860"/>
                    <a:pt x="19124" y="3282"/>
                  </a:cubicBezTo>
                  <a:cubicBezTo>
                    <a:pt x="18702" y="3705"/>
                    <a:pt x="18358" y="4154"/>
                    <a:pt x="18068" y="4656"/>
                  </a:cubicBezTo>
                  <a:cubicBezTo>
                    <a:pt x="17830" y="4920"/>
                    <a:pt x="17645" y="5184"/>
                    <a:pt x="17460" y="5475"/>
                  </a:cubicBezTo>
                  <a:cubicBezTo>
                    <a:pt x="17196" y="5924"/>
                    <a:pt x="16932" y="6373"/>
                    <a:pt x="16694" y="6848"/>
                  </a:cubicBezTo>
                  <a:cubicBezTo>
                    <a:pt x="14898" y="9780"/>
                    <a:pt x="13445" y="12950"/>
                    <a:pt x="12362" y="16225"/>
                  </a:cubicBezTo>
                  <a:cubicBezTo>
                    <a:pt x="12310" y="15908"/>
                    <a:pt x="12257" y="15565"/>
                    <a:pt x="12151" y="15274"/>
                  </a:cubicBezTo>
                  <a:cubicBezTo>
                    <a:pt x="12072" y="14799"/>
                    <a:pt x="11861" y="14403"/>
                    <a:pt x="11544" y="14086"/>
                  </a:cubicBezTo>
                  <a:cubicBezTo>
                    <a:pt x="11227" y="13848"/>
                    <a:pt x="10883" y="13663"/>
                    <a:pt x="10513" y="13584"/>
                  </a:cubicBezTo>
                  <a:cubicBezTo>
                    <a:pt x="10461" y="13557"/>
                    <a:pt x="10381" y="13531"/>
                    <a:pt x="10302" y="13531"/>
                  </a:cubicBezTo>
                  <a:cubicBezTo>
                    <a:pt x="10038" y="13531"/>
                    <a:pt x="9747" y="13584"/>
                    <a:pt x="9536" y="13742"/>
                  </a:cubicBezTo>
                  <a:cubicBezTo>
                    <a:pt x="9034" y="13980"/>
                    <a:pt x="8638" y="14376"/>
                    <a:pt x="8400" y="14878"/>
                  </a:cubicBezTo>
                  <a:cubicBezTo>
                    <a:pt x="8163" y="15301"/>
                    <a:pt x="7951" y="15750"/>
                    <a:pt x="7793" y="16225"/>
                  </a:cubicBezTo>
                  <a:cubicBezTo>
                    <a:pt x="7291" y="17308"/>
                    <a:pt x="6947" y="18497"/>
                    <a:pt x="6842" y="19686"/>
                  </a:cubicBezTo>
                  <a:cubicBezTo>
                    <a:pt x="6763" y="20267"/>
                    <a:pt x="6763" y="20874"/>
                    <a:pt x="6842" y="21482"/>
                  </a:cubicBezTo>
                  <a:cubicBezTo>
                    <a:pt x="6419" y="21640"/>
                    <a:pt x="5759" y="21931"/>
                    <a:pt x="5363" y="22116"/>
                  </a:cubicBezTo>
                  <a:cubicBezTo>
                    <a:pt x="4755" y="22459"/>
                    <a:pt x="4174" y="22908"/>
                    <a:pt x="3699" y="23436"/>
                  </a:cubicBezTo>
                  <a:cubicBezTo>
                    <a:pt x="3619" y="23516"/>
                    <a:pt x="3566" y="23621"/>
                    <a:pt x="3514" y="23701"/>
                  </a:cubicBezTo>
                  <a:cubicBezTo>
                    <a:pt x="3008" y="24029"/>
                    <a:pt x="2552" y="24430"/>
                    <a:pt x="2212" y="24926"/>
                  </a:cubicBezTo>
                  <a:lnTo>
                    <a:pt x="2212" y="24926"/>
                  </a:lnTo>
                  <a:lnTo>
                    <a:pt x="2336" y="24741"/>
                  </a:lnTo>
                  <a:lnTo>
                    <a:pt x="2336" y="24741"/>
                  </a:lnTo>
                  <a:cubicBezTo>
                    <a:pt x="2313" y="24769"/>
                    <a:pt x="2288" y="24794"/>
                    <a:pt x="2272" y="24810"/>
                  </a:cubicBezTo>
                  <a:cubicBezTo>
                    <a:pt x="1982" y="25206"/>
                    <a:pt x="1691" y="25629"/>
                    <a:pt x="1480" y="26051"/>
                  </a:cubicBezTo>
                  <a:cubicBezTo>
                    <a:pt x="1004" y="26712"/>
                    <a:pt x="634" y="27451"/>
                    <a:pt x="344" y="28217"/>
                  </a:cubicBezTo>
                  <a:cubicBezTo>
                    <a:pt x="159" y="28798"/>
                    <a:pt x="80" y="29406"/>
                    <a:pt x="106" y="30040"/>
                  </a:cubicBezTo>
                  <a:cubicBezTo>
                    <a:pt x="212" y="30463"/>
                    <a:pt x="1" y="30331"/>
                    <a:pt x="450" y="31466"/>
                  </a:cubicBezTo>
                  <a:cubicBezTo>
                    <a:pt x="819" y="32180"/>
                    <a:pt x="1480" y="32734"/>
                    <a:pt x="2246" y="33025"/>
                  </a:cubicBezTo>
                  <a:cubicBezTo>
                    <a:pt x="3012" y="33395"/>
                    <a:pt x="3857" y="33606"/>
                    <a:pt x="4702" y="33712"/>
                  </a:cubicBezTo>
                  <a:lnTo>
                    <a:pt x="5098" y="33764"/>
                  </a:lnTo>
                  <a:lnTo>
                    <a:pt x="5098" y="33764"/>
                  </a:lnTo>
                  <a:lnTo>
                    <a:pt x="4755" y="33712"/>
                  </a:lnTo>
                  <a:lnTo>
                    <a:pt x="4755" y="33712"/>
                  </a:lnTo>
                  <a:cubicBezTo>
                    <a:pt x="5548" y="33822"/>
                    <a:pt x="6340" y="33854"/>
                    <a:pt x="7130" y="33854"/>
                  </a:cubicBezTo>
                  <a:cubicBezTo>
                    <a:pt x="8237" y="33854"/>
                    <a:pt x="9340" y="33791"/>
                    <a:pt x="10434" y="33791"/>
                  </a:cubicBezTo>
                  <a:cubicBezTo>
                    <a:pt x="12706" y="33738"/>
                    <a:pt x="14977" y="33738"/>
                    <a:pt x="17249" y="33738"/>
                  </a:cubicBezTo>
                  <a:cubicBezTo>
                    <a:pt x="19181" y="33671"/>
                    <a:pt x="21132" y="33567"/>
                    <a:pt x="23086" y="33567"/>
                  </a:cubicBezTo>
                  <a:cubicBezTo>
                    <a:pt x="23456" y="33567"/>
                    <a:pt x="23826" y="33571"/>
                    <a:pt x="24196" y="33579"/>
                  </a:cubicBezTo>
                  <a:cubicBezTo>
                    <a:pt x="25543" y="33579"/>
                    <a:pt x="26890" y="33527"/>
                    <a:pt x="28237" y="33447"/>
                  </a:cubicBezTo>
                  <a:lnTo>
                    <a:pt x="28264" y="33447"/>
                  </a:lnTo>
                  <a:cubicBezTo>
                    <a:pt x="29505" y="33368"/>
                    <a:pt x="30800" y="33421"/>
                    <a:pt x="32041" y="33315"/>
                  </a:cubicBezTo>
                  <a:cubicBezTo>
                    <a:pt x="32583" y="33315"/>
                    <a:pt x="33124" y="33309"/>
                    <a:pt x="33662" y="33309"/>
                  </a:cubicBezTo>
                  <a:cubicBezTo>
                    <a:pt x="34200" y="33309"/>
                    <a:pt x="34735" y="33315"/>
                    <a:pt x="35264" y="33342"/>
                  </a:cubicBezTo>
                  <a:cubicBezTo>
                    <a:pt x="36003" y="33263"/>
                    <a:pt x="36743" y="33236"/>
                    <a:pt x="37482" y="33210"/>
                  </a:cubicBezTo>
                  <a:cubicBezTo>
                    <a:pt x="39913" y="33104"/>
                    <a:pt x="42316" y="32761"/>
                    <a:pt x="43848" y="32629"/>
                  </a:cubicBezTo>
                  <a:cubicBezTo>
                    <a:pt x="45116" y="32470"/>
                    <a:pt x="46384" y="32391"/>
                    <a:pt x="47652" y="32285"/>
                  </a:cubicBezTo>
                  <a:cubicBezTo>
                    <a:pt x="47837" y="32206"/>
                    <a:pt x="50346" y="31942"/>
                    <a:pt x="51641" y="31783"/>
                  </a:cubicBezTo>
                  <a:cubicBezTo>
                    <a:pt x="52723" y="31651"/>
                    <a:pt x="53886" y="31598"/>
                    <a:pt x="55814" y="31281"/>
                  </a:cubicBezTo>
                  <a:cubicBezTo>
                    <a:pt x="56474" y="31097"/>
                    <a:pt x="57135" y="30938"/>
                    <a:pt x="57795" y="30780"/>
                  </a:cubicBezTo>
                  <a:cubicBezTo>
                    <a:pt x="58561" y="30489"/>
                    <a:pt x="59327" y="30225"/>
                    <a:pt x="60093" y="29961"/>
                  </a:cubicBezTo>
                  <a:cubicBezTo>
                    <a:pt x="61150" y="29591"/>
                    <a:pt x="62153" y="29089"/>
                    <a:pt x="63104" y="28508"/>
                  </a:cubicBezTo>
                  <a:cubicBezTo>
                    <a:pt x="63844" y="27980"/>
                    <a:pt x="64584" y="27451"/>
                    <a:pt x="65350" y="27002"/>
                  </a:cubicBezTo>
                  <a:cubicBezTo>
                    <a:pt x="65931" y="26580"/>
                    <a:pt x="66512" y="26051"/>
                    <a:pt x="66670" y="25312"/>
                  </a:cubicBezTo>
                  <a:cubicBezTo>
                    <a:pt x="66802" y="24414"/>
                    <a:pt x="66723" y="23463"/>
                    <a:pt x="65957" y="22908"/>
                  </a:cubicBezTo>
                  <a:lnTo>
                    <a:pt x="65983" y="22908"/>
                  </a:lnTo>
                  <a:cubicBezTo>
                    <a:pt x="65640" y="22565"/>
                    <a:pt x="65244" y="22274"/>
                    <a:pt x="64821" y="22010"/>
                  </a:cubicBezTo>
                  <a:cubicBezTo>
                    <a:pt x="64557" y="21852"/>
                    <a:pt x="64267" y="21772"/>
                    <a:pt x="63976" y="21693"/>
                  </a:cubicBezTo>
                  <a:cubicBezTo>
                    <a:pt x="63870" y="21667"/>
                    <a:pt x="63791" y="21614"/>
                    <a:pt x="63685" y="21587"/>
                  </a:cubicBezTo>
                  <a:cubicBezTo>
                    <a:pt x="63185" y="21420"/>
                    <a:pt x="62667" y="21332"/>
                    <a:pt x="62146" y="21332"/>
                  </a:cubicBezTo>
                  <a:cubicBezTo>
                    <a:pt x="61760" y="21332"/>
                    <a:pt x="61373" y="21381"/>
                    <a:pt x="60991" y="21482"/>
                  </a:cubicBezTo>
                  <a:lnTo>
                    <a:pt x="60542" y="21614"/>
                  </a:lnTo>
                  <a:cubicBezTo>
                    <a:pt x="60806" y="20901"/>
                    <a:pt x="60991" y="20161"/>
                    <a:pt x="61070" y="19395"/>
                  </a:cubicBezTo>
                  <a:cubicBezTo>
                    <a:pt x="61070" y="18048"/>
                    <a:pt x="60146" y="17071"/>
                    <a:pt x="59063" y="16489"/>
                  </a:cubicBezTo>
                  <a:cubicBezTo>
                    <a:pt x="58587" y="16225"/>
                    <a:pt x="58086" y="16040"/>
                    <a:pt x="57557" y="15988"/>
                  </a:cubicBezTo>
                  <a:cubicBezTo>
                    <a:pt x="57360" y="15968"/>
                    <a:pt x="57163" y="15958"/>
                    <a:pt x="56966" y="15958"/>
                  </a:cubicBezTo>
                  <a:cubicBezTo>
                    <a:pt x="56108" y="15958"/>
                    <a:pt x="55257" y="16141"/>
                    <a:pt x="54440" y="16463"/>
                  </a:cubicBezTo>
                  <a:cubicBezTo>
                    <a:pt x="54256" y="16516"/>
                    <a:pt x="54071" y="16569"/>
                    <a:pt x="53912" y="16674"/>
                  </a:cubicBezTo>
                  <a:cubicBezTo>
                    <a:pt x="53252" y="16938"/>
                    <a:pt x="53833" y="16701"/>
                    <a:pt x="52803" y="17150"/>
                  </a:cubicBezTo>
                  <a:cubicBezTo>
                    <a:pt x="52565" y="17282"/>
                    <a:pt x="52354" y="17388"/>
                    <a:pt x="52142" y="17493"/>
                  </a:cubicBezTo>
                  <a:cubicBezTo>
                    <a:pt x="52142" y="17440"/>
                    <a:pt x="52169" y="17388"/>
                    <a:pt x="52195" y="17335"/>
                  </a:cubicBezTo>
                  <a:cubicBezTo>
                    <a:pt x="52274" y="17203"/>
                    <a:pt x="52301" y="17176"/>
                    <a:pt x="52274" y="17176"/>
                  </a:cubicBezTo>
                  <a:cubicBezTo>
                    <a:pt x="52486" y="16780"/>
                    <a:pt x="52671" y="16410"/>
                    <a:pt x="52829" y="16014"/>
                  </a:cubicBezTo>
                  <a:cubicBezTo>
                    <a:pt x="53199" y="15274"/>
                    <a:pt x="53490" y="14482"/>
                    <a:pt x="53674" y="13663"/>
                  </a:cubicBezTo>
                  <a:cubicBezTo>
                    <a:pt x="53727" y="13425"/>
                    <a:pt x="53806" y="13188"/>
                    <a:pt x="53859" y="12976"/>
                  </a:cubicBezTo>
                  <a:lnTo>
                    <a:pt x="53859" y="12976"/>
                  </a:lnTo>
                  <a:lnTo>
                    <a:pt x="53833" y="13003"/>
                  </a:lnTo>
                  <a:cubicBezTo>
                    <a:pt x="54071" y="12316"/>
                    <a:pt x="53965" y="11524"/>
                    <a:pt x="53859" y="10810"/>
                  </a:cubicBezTo>
                  <a:cubicBezTo>
                    <a:pt x="53622" y="9146"/>
                    <a:pt x="52512" y="7509"/>
                    <a:pt x="50954" y="7007"/>
                  </a:cubicBezTo>
                  <a:cubicBezTo>
                    <a:pt x="50715" y="6942"/>
                    <a:pt x="50475" y="6916"/>
                    <a:pt x="50233" y="6916"/>
                  </a:cubicBezTo>
                  <a:cubicBezTo>
                    <a:pt x="49592" y="6916"/>
                    <a:pt x="48945" y="7096"/>
                    <a:pt x="48312" y="7192"/>
                  </a:cubicBezTo>
                  <a:cubicBezTo>
                    <a:pt x="46543" y="7852"/>
                    <a:pt x="46226" y="8512"/>
                    <a:pt x="45301" y="9173"/>
                  </a:cubicBezTo>
                  <a:cubicBezTo>
                    <a:pt x="44535" y="9807"/>
                    <a:pt x="43980" y="10705"/>
                    <a:pt x="43267" y="11418"/>
                  </a:cubicBezTo>
                  <a:cubicBezTo>
                    <a:pt x="42554" y="12131"/>
                    <a:pt x="42026" y="12950"/>
                    <a:pt x="41286" y="13637"/>
                  </a:cubicBezTo>
                  <a:cubicBezTo>
                    <a:pt x="41392" y="13320"/>
                    <a:pt x="41497" y="13029"/>
                    <a:pt x="41629" y="12712"/>
                  </a:cubicBezTo>
                  <a:cubicBezTo>
                    <a:pt x="42422" y="10652"/>
                    <a:pt x="42343" y="9410"/>
                    <a:pt x="42528" y="7905"/>
                  </a:cubicBezTo>
                  <a:cubicBezTo>
                    <a:pt x="42528" y="7871"/>
                    <a:pt x="42528" y="7835"/>
                    <a:pt x="42528" y="7799"/>
                  </a:cubicBezTo>
                  <a:cubicBezTo>
                    <a:pt x="42528" y="7720"/>
                    <a:pt x="42528" y="7641"/>
                    <a:pt x="42554" y="7561"/>
                  </a:cubicBezTo>
                  <a:cubicBezTo>
                    <a:pt x="42554" y="7537"/>
                    <a:pt x="42554" y="7519"/>
                    <a:pt x="42554" y="7509"/>
                  </a:cubicBezTo>
                  <a:cubicBezTo>
                    <a:pt x="42554" y="7419"/>
                    <a:pt x="42573" y="7311"/>
                    <a:pt x="42579" y="7215"/>
                  </a:cubicBezTo>
                  <a:lnTo>
                    <a:pt x="42579" y="7215"/>
                  </a:lnTo>
                  <a:cubicBezTo>
                    <a:pt x="42615" y="6947"/>
                    <a:pt x="42672" y="6500"/>
                    <a:pt x="42686" y="6320"/>
                  </a:cubicBezTo>
                  <a:cubicBezTo>
                    <a:pt x="42712" y="5131"/>
                    <a:pt x="42316" y="3943"/>
                    <a:pt x="41603" y="2992"/>
                  </a:cubicBezTo>
                  <a:cubicBezTo>
                    <a:pt x="41063" y="2459"/>
                    <a:pt x="40464" y="2249"/>
                    <a:pt x="39851" y="2249"/>
                  </a:cubicBezTo>
                  <a:cubicBezTo>
                    <a:pt x="38394" y="2249"/>
                    <a:pt x="36851" y="3431"/>
                    <a:pt x="35792" y="4286"/>
                  </a:cubicBezTo>
                  <a:cubicBezTo>
                    <a:pt x="34920" y="4946"/>
                    <a:pt x="34101" y="5660"/>
                    <a:pt x="33335" y="6426"/>
                  </a:cubicBezTo>
                  <a:cubicBezTo>
                    <a:pt x="32966" y="6743"/>
                    <a:pt x="32675" y="7112"/>
                    <a:pt x="32332" y="7403"/>
                  </a:cubicBezTo>
                  <a:cubicBezTo>
                    <a:pt x="31988" y="7720"/>
                    <a:pt x="31671" y="8063"/>
                    <a:pt x="31381" y="8433"/>
                  </a:cubicBezTo>
                  <a:cubicBezTo>
                    <a:pt x="31434" y="8354"/>
                    <a:pt x="31513" y="8275"/>
                    <a:pt x="31566" y="8195"/>
                  </a:cubicBezTo>
                  <a:lnTo>
                    <a:pt x="31566" y="8195"/>
                  </a:lnTo>
                  <a:cubicBezTo>
                    <a:pt x="31301" y="8486"/>
                    <a:pt x="31037" y="8803"/>
                    <a:pt x="30826" y="9146"/>
                  </a:cubicBezTo>
                  <a:cubicBezTo>
                    <a:pt x="30562" y="9437"/>
                    <a:pt x="30324" y="9754"/>
                    <a:pt x="30086" y="10097"/>
                  </a:cubicBezTo>
                  <a:cubicBezTo>
                    <a:pt x="29690" y="10599"/>
                    <a:pt x="29320" y="11154"/>
                    <a:pt x="29003" y="11735"/>
                  </a:cubicBezTo>
                  <a:cubicBezTo>
                    <a:pt x="28581" y="12395"/>
                    <a:pt x="28211" y="13082"/>
                    <a:pt x="27788" y="13742"/>
                  </a:cubicBezTo>
                  <a:lnTo>
                    <a:pt x="27788" y="13425"/>
                  </a:lnTo>
                  <a:cubicBezTo>
                    <a:pt x="27973" y="11761"/>
                    <a:pt x="28079" y="10203"/>
                    <a:pt x="28105" y="8565"/>
                  </a:cubicBezTo>
                  <a:lnTo>
                    <a:pt x="28105" y="8037"/>
                  </a:lnTo>
                  <a:cubicBezTo>
                    <a:pt x="28105" y="7878"/>
                    <a:pt x="28158" y="7799"/>
                    <a:pt x="28158" y="7694"/>
                  </a:cubicBezTo>
                  <a:lnTo>
                    <a:pt x="28158" y="7641"/>
                  </a:lnTo>
                  <a:cubicBezTo>
                    <a:pt x="28343" y="6294"/>
                    <a:pt x="28317" y="6294"/>
                    <a:pt x="28422" y="5501"/>
                  </a:cubicBezTo>
                  <a:cubicBezTo>
                    <a:pt x="28422" y="4603"/>
                    <a:pt x="28502" y="3679"/>
                    <a:pt x="28317" y="2780"/>
                  </a:cubicBezTo>
                  <a:cubicBezTo>
                    <a:pt x="28105" y="1777"/>
                    <a:pt x="27524" y="694"/>
                    <a:pt x="26547" y="456"/>
                  </a:cubicBezTo>
                  <a:cubicBezTo>
                    <a:pt x="25900" y="155"/>
                    <a:pt x="25203" y="0"/>
                    <a:pt x="24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1572275" y="2250325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1594075" y="2495950"/>
              <a:ext cx="89175" cy="175350"/>
            </a:xfrm>
            <a:custGeom>
              <a:avLst/>
              <a:gdLst/>
              <a:ahLst/>
              <a:cxnLst/>
              <a:rect l="l" t="t" r="r" b="b"/>
              <a:pathLst>
                <a:path w="3567" h="7014" extrusionOk="0">
                  <a:moveTo>
                    <a:pt x="2668" y="1334"/>
                  </a:moveTo>
                  <a:lnTo>
                    <a:pt x="2668" y="1334"/>
                  </a:lnTo>
                  <a:cubicBezTo>
                    <a:pt x="2510" y="2153"/>
                    <a:pt x="2404" y="2945"/>
                    <a:pt x="2378" y="3764"/>
                  </a:cubicBezTo>
                  <a:cubicBezTo>
                    <a:pt x="2325" y="4266"/>
                    <a:pt x="2246" y="4742"/>
                    <a:pt x="2140" y="5217"/>
                  </a:cubicBezTo>
                  <a:cubicBezTo>
                    <a:pt x="2061" y="5534"/>
                    <a:pt x="1929" y="5825"/>
                    <a:pt x="1770" y="6089"/>
                  </a:cubicBezTo>
                  <a:cubicBezTo>
                    <a:pt x="1665" y="6194"/>
                    <a:pt x="1559" y="6274"/>
                    <a:pt x="1453" y="6326"/>
                  </a:cubicBezTo>
                  <a:cubicBezTo>
                    <a:pt x="1408" y="6339"/>
                    <a:pt x="1362" y="6345"/>
                    <a:pt x="1317" y="6345"/>
                  </a:cubicBezTo>
                  <a:cubicBezTo>
                    <a:pt x="1078" y="6345"/>
                    <a:pt x="868" y="6175"/>
                    <a:pt x="846" y="5930"/>
                  </a:cubicBezTo>
                  <a:cubicBezTo>
                    <a:pt x="899" y="5191"/>
                    <a:pt x="1031" y="4504"/>
                    <a:pt x="1268" y="3817"/>
                  </a:cubicBezTo>
                  <a:cubicBezTo>
                    <a:pt x="1638" y="2945"/>
                    <a:pt x="2114" y="2100"/>
                    <a:pt x="2668" y="1334"/>
                  </a:cubicBezTo>
                  <a:close/>
                  <a:moveTo>
                    <a:pt x="3235" y="1"/>
                  </a:moveTo>
                  <a:cubicBezTo>
                    <a:pt x="3106" y="1"/>
                    <a:pt x="2985" y="77"/>
                    <a:pt x="2933" y="198"/>
                  </a:cubicBezTo>
                  <a:cubicBezTo>
                    <a:pt x="2911" y="194"/>
                    <a:pt x="2889" y="192"/>
                    <a:pt x="2867" y="192"/>
                  </a:cubicBezTo>
                  <a:cubicBezTo>
                    <a:pt x="2759" y="192"/>
                    <a:pt x="2660" y="247"/>
                    <a:pt x="2616" y="357"/>
                  </a:cubicBezTo>
                  <a:cubicBezTo>
                    <a:pt x="1427" y="2153"/>
                    <a:pt x="582" y="3104"/>
                    <a:pt x="238" y="4926"/>
                  </a:cubicBezTo>
                  <a:cubicBezTo>
                    <a:pt x="159" y="5428"/>
                    <a:pt x="1" y="5957"/>
                    <a:pt x="238" y="6406"/>
                  </a:cubicBezTo>
                  <a:cubicBezTo>
                    <a:pt x="475" y="6805"/>
                    <a:pt x="893" y="7014"/>
                    <a:pt x="1313" y="7014"/>
                  </a:cubicBezTo>
                  <a:cubicBezTo>
                    <a:pt x="1644" y="7014"/>
                    <a:pt x="1975" y="6884"/>
                    <a:pt x="2219" y="6617"/>
                  </a:cubicBezTo>
                  <a:cubicBezTo>
                    <a:pt x="2933" y="5825"/>
                    <a:pt x="3038" y="4451"/>
                    <a:pt x="3117" y="3738"/>
                  </a:cubicBezTo>
                  <a:cubicBezTo>
                    <a:pt x="3144" y="2945"/>
                    <a:pt x="3223" y="2179"/>
                    <a:pt x="3355" y="1413"/>
                  </a:cubicBezTo>
                  <a:cubicBezTo>
                    <a:pt x="3434" y="1017"/>
                    <a:pt x="3540" y="647"/>
                    <a:pt x="3567" y="251"/>
                  </a:cubicBezTo>
                  <a:cubicBezTo>
                    <a:pt x="3567" y="172"/>
                    <a:pt x="3514" y="93"/>
                    <a:pt x="3461" y="66"/>
                  </a:cubicBezTo>
                  <a:lnTo>
                    <a:pt x="3434" y="66"/>
                  </a:lnTo>
                  <a:cubicBezTo>
                    <a:pt x="3371" y="21"/>
                    <a:pt x="3302" y="1"/>
                    <a:pt x="3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1760475" y="2244575"/>
              <a:ext cx="70700" cy="145425"/>
            </a:xfrm>
            <a:custGeom>
              <a:avLst/>
              <a:gdLst/>
              <a:ahLst/>
              <a:cxnLst/>
              <a:rect l="l" t="t" r="r" b="b"/>
              <a:pathLst>
                <a:path w="2828" h="5817" extrusionOk="0">
                  <a:moveTo>
                    <a:pt x="1956" y="1220"/>
                  </a:moveTo>
                  <a:lnTo>
                    <a:pt x="1956" y="1220"/>
                  </a:lnTo>
                  <a:cubicBezTo>
                    <a:pt x="1903" y="1774"/>
                    <a:pt x="1903" y="2355"/>
                    <a:pt x="1850" y="2937"/>
                  </a:cubicBezTo>
                  <a:cubicBezTo>
                    <a:pt x="1771" y="3465"/>
                    <a:pt x="1665" y="3967"/>
                    <a:pt x="1559" y="4495"/>
                  </a:cubicBezTo>
                  <a:cubicBezTo>
                    <a:pt x="1507" y="4680"/>
                    <a:pt x="1401" y="4865"/>
                    <a:pt x="1269" y="5023"/>
                  </a:cubicBezTo>
                  <a:cubicBezTo>
                    <a:pt x="1112" y="5201"/>
                    <a:pt x="988" y="5263"/>
                    <a:pt x="893" y="5263"/>
                  </a:cubicBezTo>
                  <a:cubicBezTo>
                    <a:pt x="747" y="5263"/>
                    <a:pt x="667" y="5119"/>
                    <a:pt x="635" y="5023"/>
                  </a:cubicBezTo>
                  <a:cubicBezTo>
                    <a:pt x="503" y="3703"/>
                    <a:pt x="1058" y="2857"/>
                    <a:pt x="1744" y="1589"/>
                  </a:cubicBezTo>
                  <a:lnTo>
                    <a:pt x="1956" y="1220"/>
                  </a:lnTo>
                  <a:close/>
                  <a:moveTo>
                    <a:pt x="2461" y="1"/>
                  </a:moveTo>
                  <a:cubicBezTo>
                    <a:pt x="2377" y="1"/>
                    <a:pt x="2291" y="27"/>
                    <a:pt x="2220" y="84"/>
                  </a:cubicBezTo>
                  <a:cubicBezTo>
                    <a:pt x="2141" y="189"/>
                    <a:pt x="2114" y="295"/>
                    <a:pt x="2088" y="427"/>
                  </a:cubicBezTo>
                  <a:cubicBezTo>
                    <a:pt x="2038" y="397"/>
                    <a:pt x="1985" y="383"/>
                    <a:pt x="1934" y="383"/>
                  </a:cubicBezTo>
                  <a:cubicBezTo>
                    <a:pt x="1848" y="383"/>
                    <a:pt x="1767" y="424"/>
                    <a:pt x="1718" y="506"/>
                  </a:cubicBezTo>
                  <a:cubicBezTo>
                    <a:pt x="1084" y="1722"/>
                    <a:pt x="159" y="2937"/>
                    <a:pt x="54" y="4337"/>
                  </a:cubicBezTo>
                  <a:cubicBezTo>
                    <a:pt x="54" y="4680"/>
                    <a:pt x="1" y="5076"/>
                    <a:pt x="186" y="5393"/>
                  </a:cubicBezTo>
                  <a:cubicBezTo>
                    <a:pt x="353" y="5691"/>
                    <a:pt x="622" y="5817"/>
                    <a:pt x="903" y="5817"/>
                  </a:cubicBezTo>
                  <a:cubicBezTo>
                    <a:pt x="1245" y="5817"/>
                    <a:pt x="1606" y="5630"/>
                    <a:pt x="1824" y="5340"/>
                  </a:cubicBezTo>
                  <a:cubicBezTo>
                    <a:pt x="2061" y="5023"/>
                    <a:pt x="2220" y="4653"/>
                    <a:pt x="2299" y="4257"/>
                  </a:cubicBezTo>
                  <a:cubicBezTo>
                    <a:pt x="2510" y="3359"/>
                    <a:pt x="2616" y="2435"/>
                    <a:pt x="2616" y="1510"/>
                  </a:cubicBezTo>
                  <a:cubicBezTo>
                    <a:pt x="2642" y="1140"/>
                    <a:pt x="2722" y="771"/>
                    <a:pt x="2801" y="401"/>
                  </a:cubicBezTo>
                  <a:cubicBezTo>
                    <a:pt x="2827" y="295"/>
                    <a:pt x="2801" y="163"/>
                    <a:pt x="2695" y="84"/>
                  </a:cubicBezTo>
                  <a:lnTo>
                    <a:pt x="2669" y="57"/>
                  </a:lnTo>
                  <a:cubicBezTo>
                    <a:pt x="2608" y="21"/>
                    <a:pt x="2535" y="1"/>
                    <a:pt x="24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1469275" y="2446300"/>
              <a:ext cx="70675" cy="129325"/>
            </a:xfrm>
            <a:custGeom>
              <a:avLst/>
              <a:gdLst/>
              <a:ahLst/>
              <a:cxnLst/>
              <a:rect l="l" t="t" r="r" b="b"/>
              <a:pathLst>
                <a:path w="2827" h="5173" extrusionOk="0">
                  <a:moveTo>
                    <a:pt x="2061" y="1233"/>
                  </a:moveTo>
                  <a:lnTo>
                    <a:pt x="2061" y="1233"/>
                  </a:lnTo>
                  <a:cubicBezTo>
                    <a:pt x="2008" y="1445"/>
                    <a:pt x="1981" y="1630"/>
                    <a:pt x="1929" y="1762"/>
                  </a:cubicBezTo>
                  <a:cubicBezTo>
                    <a:pt x="1744" y="2924"/>
                    <a:pt x="1268" y="4456"/>
                    <a:pt x="687" y="4641"/>
                  </a:cubicBezTo>
                  <a:lnTo>
                    <a:pt x="687" y="4614"/>
                  </a:lnTo>
                  <a:cubicBezTo>
                    <a:pt x="687" y="4614"/>
                    <a:pt x="661" y="4588"/>
                    <a:pt x="661" y="4588"/>
                  </a:cubicBezTo>
                  <a:cubicBezTo>
                    <a:pt x="423" y="3928"/>
                    <a:pt x="1004" y="3135"/>
                    <a:pt x="1453" y="2237"/>
                  </a:cubicBezTo>
                  <a:cubicBezTo>
                    <a:pt x="1638" y="1894"/>
                    <a:pt x="1849" y="1577"/>
                    <a:pt x="2061" y="1233"/>
                  </a:cubicBezTo>
                  <a:close/>
                  <a:moveTo>
                    <a:pt x="2329" y="0"/>
                  </a:moveTo>
                  <a:cubicBezTo>
                    <a:pt x="2243" y="0"/>
                    <a:pt x="2163" y="41"/>
                    <a:pt x="2113" y="124"/>
                  </a:cubicBezTo>
                  <a:cubicBezTo>
                    <a:pt x="1321" y="1392"/>
                    <a:pt x="397" y="2686"/>
                    <a:pt x="27" y="4139"/>
                  </a:cubicBezTo>
                  <a:cubicBezTo>
                    <a:pt x="0" y="4509"/>
                    <a:pt x="132" y="4879"/>
                    <a:pt x="423" y="5116"/>
                  </a:cubicBezTo>
                  <a:cubicBezTo>
                    <a:pt x="495" y="5155"/>
                    <a:pt x="571" y="5172"/>
                    <a:pt x="649" y="5172"/>
                  </a:cubicBezTo>
                  <a:cubicBezTo>
                    <a:pt x="888" y="5172"/>
                    <a:pt x="1142" y="5018"/>
                    <a:pt x="1321" y="4879"/>
                  </a:cubicBezTo>
                  <a:cubicBezTo>
                    <a:pt x="1929" y="4271"/>
                    <a:pt x="2193" y="3399"/>
                    <a:pt x="2351" y="2581"/>
                  </a:cubicBezTo>
                  <a:cubicBezTo>
                    <a:pt x="2483" y="1920"/>
                    <a:pt x="2668" y="1286"/>
                    <a:pt x="2774" y="626"/>
                  </a:cubicBezTo>
                  <a:cubicBezTo>
                    <a:pt x="2747" y="415"/>
                    <a:pt x="2827" y="124"/>
                    <a:pt x="2562" y="45"/>
                  </a:cubicBezTo>
                  <a:lnTo>
                    <a:pt x="2562" y="71"/>
                  </a:lnTo>
                  <a:cubicBezTo>
                    <a:pt x="2536" y="45"/>
                    <a:pt x="2510" y="45"/>
                    <a:pt x="2483" y="45"/>
                  </a:cubicBezTo>
                  <a:cubicBezTo>
                    <a:pt x="2434" y="15"/>
                    <a:pt x="2380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1467300" y="2671875"/>
              <a:ext cx="66050" cy="155650"/>
            </a:xfrm>
            <a:custGeom>
              <a:avLst/>
              <a:gdLst/>
              <a:ahLst/>
              <a:cxnLst/>
              <a:rect l="l" t="t" r="r" b="b"/>
              <a:pathLst>
                <a:path w="2642" h="6226" extrusionOk="0">
                  <a:moveTo>
                    <a:pt x="1955" y="1587"/>
                  </a:moveTo>
                  <a:lnTo>
                    <a:pt x="1955" y="1587"/>
                  </a:lnTo>
                  <a:cubicBezTo>
                    <a:pt x="1902" y="2670"/>
                    <a:pt x="1717" y="3753"/>
                    <a:pt x="1453" y="4810"/>
                  </a:cubicBezTo>
                  <a:cubicBezTo>
                    <a:pt x="1268" y="5470"/>
                    <a:pt x="1215" y="5550"/>
                    <a:pt x="898" y="5655"/>
                  </a:cubicBezTo>
                  <a:lnTo>
                    <a:pt x="872" y="5655"/>
                  </a:lnTo>
                  <a:cubicBezTo>
                    <a:pt x="687" y="5602"/>
                    <a:pt x="634" y="5523"/>
                    <a:pt x="713" y="5074"/>
                  </a:cubicBezTo>
                  <a:cubicBezTo>
                    <a:pt x="977" y="3859"/>
                    <a:pt x="1400" y="2697"/>
                    <a:pt x="1955" y="1587"/>
                  </a:cubicBezTo>
                  <a:close/>
                  <a:moveTo>
                    <a:pt x="2318" y="0"/>
                  </a:moveTo>
                  <a:cubicBezTo>
                    <a:pt x="2225" y="0"/>
                    <a:pt x="2130" y="42"/>
                    <a:pt x="2060" y="135"/>
                  </a:cubicBezTo>
                  <a:cubicBezTo>
                    <a:pt x="1374" y="1297"/>
                    <a:pt x="819" y="2538"/>
                    <a:pt x="423" y="3833"/>
                  </a:cubicBezTo>
                  <a:cubicBezTo>
                    <a:pt x="291" y="4440"/>
                    <a:pt x="0" y="5074"/>
                    <a:pt x="132" y="5682"/>
                  </a:cubicBezTo>
                  <a:cubicBezTo>
                    <a:pt x="266" y="6033"/>
                    <a:pt x="590" y="6225"/>
                    <a:pt x="918" y="6225"/>
                  </a:cubicBezTo>
                  <a:cubicBezTo>
                    <a:pt x="1107" y="6225"/>
                    <a:pt x="1298" y="6161"/>
                    <a:pt x="1453" y="6025"/>
                  </a:cubicBezTo>
                  <a:cubicBezTo>
                    <a:pt x="1955" y="5629"/>
                    <a:pt x="2034" y="4942"/>
                    <a:pt x="2192" y="4361"/>
                  </a:cubicBezTo>
                  <a:cubicBezTo>
                    <a:pt x="2430" y="3278"/>
                    <a:pt x="2562" y="2169"/>
                    <a:pt x="2615" y="1059"/>
                  </a:cubicBezTo>
                  <a:cubicBezTo>
                    <a:pt x="2641" y="927"/>
                    <a:pt x="2641" y="769"/>
                    <a:pt x="2615" y="610"/>
                  </a:cubicBezTo>
                  <a:cubicBezTo>
                    <a:pt x="2615" y="610"/>
                    <a:pt x="2615" y="584"/>
                    <a:pt x="2615" y="584"/>
                  </a:cubicBezTo>
                  <a:cubicBezTo>
                    <a:pt x="2641" y="504"/>
                    <a:pt x="2641" y="425"/>
                    <a:pt x="2615" y="320"/>
                  </a:cubicBezTo>
                  <a:cubicBezTo>
                    <a:pt x="2641" y="293"/>
                    <a:pt x="2641" y="240"/>
                    <a:pt x="2615" y="187"/>
                  </a:cubicBezTo>
                  <a:cubicBezTo>
                    <a:pt x="2556" y="69"/>
                    <a:pt x="2438" y="0"/>
                    <a:pt x="23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1554200" y="2810300"/>
              <a:ext cx="83475" cy="152175"/>
            </a:xfrm>
            <a:custGeom>
              <a:avLst/>
              <a:gdLst/>
              <a:ahLst/>
              <a:cxnLst/>
              <a:rect l="l" t="t" r="r" b="b"/>
              <a:pathLst>
                <a:path w="3339" h="6087" extrusionOk="0">
                  <a:moveTo>
                    <a:pt x="2652" y="1122"/>
                  </a:moveTo>
                  <a:cubicBezTo>
                    <a:pt x="2601" y="1452"/>
                    <a:pt x="2551" y="1757"/>
                    <a:pt x="2570" y="1757"/>
                  </a:cubicBezTo>
                  <a:cubicBezTo>
                    <a:pt x="2571" y="1757"/>
                    <a:pt x="2572" y="1757"/>
                    <a:pt x="2573" y="1756"/>
                  </a:cubicBezTo>
                  <a:lnTo>
                    <a:pt x="2573" y="1756"/>
                  </a:lnTo>
                  <a:cubicBezTo>
                    <a:pt x="2300" y="3419"/>
                    <a:pt x="1770" y="5480"/>
                    <a:pt x="1027" y="5480"/>
                  </a:cubicBezTo>
                  <a:cubicBezTo>
                    <a:pt x="980" y="5480"/>
                    <a:pt x="932" y="5471"/>
                    <a:pt x="882" y="5454"/>
                  </a:cubicBezTo>
                  <a:cubicBezTo>
                    <a:pt x="539" y="5243"/>
                    <a:pt x="698" y="4582"/>
                    <a:pt x="1094" y="3763"/>
                  </a:cubicBezTo>
                  <a:cubicBezTo>
                    <a:pt x="1543" y="2839"/>
                    <a:pt x="2045" y="1967"/>
                    <a:pt x="2652" y="1122"/>
                  </a:cubicBezTo>
                  <a:close/>
                  <a:moveTo>
                    <a:pt x="3019" y="0"/>
                  </a:moveTo>
                  <a:cubicBezTo>
                    <a:pt x="2917" y="0"/>
                    <a:pt x="2819" y="41"/>
                    <a:pt x="2758" y="118"/>
                  </a:cubicBezTo>
                  <a:lnTo>
                    <a:pt x="2758" y="171"/>
                  </a:lnTo>
                  <a:cubicBezTo>
                    <a:pt x="2652" y="171"/>
                    <a:pt x="2547" y="224"/>
                    <a:pt x="2494" y="330"/>
                  </a:cubicBezTo>
                  <a:cubicBezTo>
                    <a:pt x="1780" y="1280"/>
                    <a:pt x="1147" y="2284"/>
                    <a:pt x="618" y="3341"/>
                  </a:cubicBezTo>
                  <a:cubicBezTo>
                    <a:pt x="328" y="3843"/>
                    <a:pt x="143" y="4424"/>
                    <a:pt x="64" y="5031"/>
                  </a:cubicBezTo>
                  <a:cubicBezTo>
                    <a:pt x="1" y="5617"/>
                    <a:pt x="484" y="6086"/>
                    <a:pt x="1016" y="6086"/>
                  </a:cubicBezTo>
                  <a:cubicBezTo>
                    <a:pt x="1156" y="6086"/>
                    <a:pt x="1299" y="6054"/>
                    <a:pt x="1437" y="5982"/>
                  </a:cubicBezTo>
                  <a:cubicBezTo>
                    <a:pt x="2203" y="5586"/>
                    <a:pt x="2388" y="4873"/>
                    <a:pt x="2626" y="4292"/>
                  </a:cubicBezTo>
                  <a:cubicBezTo>
                    <a:pt x="2943" y="3209"/>
                    <a:pt x="3154" y="2099"/>
                    <a:pt x="3260" y="990"/>
                  </a:cubicBezTo>
                  <a:cubicBezTo>
                    <a:pt x="3286" y="779"/>
                    <a:pt x="3286" y="567"/>
                    <a:pt x="3313" y="356"/>
                  </a:cubicBezTo>
                  <a:cubicBezTo>
                    <a:pt x="3339" y="250"/>
                    <a:pt x="3313" y="118"/>
                    <a:pt x="3233" y="39"/>
                  </a:cubicBezTo>
                  <a:lnTo>
                    <a:pt x="3233" y="65"/>
                  </a:lnTo>
                  <a:cubicBezTo>
                    <a:pt x="3167" y="21"/>
                    <a:pt x="3092" y="0"/>
                    <a:pt x="3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1743325" y="2451675"/>
              <a:ext cx="60775" cy="107500"/>
            </a:xfrm>
            <a:custGeom>
              <a:avLst/>
              <a:gdLst/>
              <a:ahLst/>
              <a:cxnLst/>
              <a:rect l="l" t="t" r="r" b="b"/>
              <a:pathLst>
                <a:path w="2431" h="4300" extrusionOk="0">
                  <a:moveTo>
                    <a:pt x="1770" y="992"/>
                  </a:moveTo>
                  <a:cubicBezTo>
                    <a:pt x="1770" y="1732"/>
                    <a:pt x="1638" y="2445"/>
                    <a:pt x="1374" y="3158"/>
                  </a:cubicBezTo>
                  <a:lnTo>
                    <a:pt x="1374" y="3132"/>
                  </a:lnTo>
                  <a:cubicBezTo>
                    <a:pt x="1295" y="3343"/>
                    <a:pt x="1189" y="3501"/>
                    <a:pt x="1057" y="3660"/>
                  </a:cubicBezTo>
                  <a:cubicBezTo>
                    <a:pt x="1004" y="3713"/>
                    <a:pt x="951" y="3739"/>
                    <a:pt x="898" y="3765"/>
                  </a:cubicBezTo>
                  <a:lnTo>
                    <a:pt x="845" y="3765"/>
                  </a:lnTo>
                  <a:cubicBezTo>
                    <a:pt x="396" y="3607"/>
                    <a:pt x="661" y="2920"/>
                    <a:pt x="951" y="2366"/>
                  </a:cubicBezTo>
                  <a:cubicBezTo>
                    <a:pt x="1189" y="1890"/>
                    <a:pt x="1479" y="1441"/>
                    <a:pt x="1770" y="992"/>
                  </a:cubicBezTo>
                  <a:close/>
                  <a:moveTo>
                    <a:pt x="2042" y="0"/>
                  </a:moveTo>
                  <a:cubicBezTo>
                    <a:pt x="1975" y="0"/>
                    <a:pt x="1907" y="21"/>
                    <a:pt x="1849" y="67"/>
                  </a:cubicBezTo>
                  <a:cubicBezTo>
                    <a:pt x="1770" y="67"/>
                    <a:pt x="1691" y="120"/>
                    <a:pt x="1664" y="200"/>
                  </a:cubicBezTo>
                  <a:cubicBezTo>
                    <a:pt x="1215" y="833"/>
                    <a:pt x="819" y="1494"/>
                    <a:pt x="449" y="2181"/>
                  </a:cubicBezTo>
                  <a:cubicBezTo>
                    <a:pt x="238" y="2603"/>
                    <a:pt x="0" y="3079"/>
                    <a:pt x="106" y="3581"/>
                  </a:cubicBezTo>
                  <a:cubicBezTo>
                    <a:pt x="155" y="3997"/>
                    <a:pt x="499" y="4300"/>
                    <a:pt x="885" y="4300"/>
                  </a:cubicBezTo>
                  <a:cubicBezTo>
                    <a:pt x="916" y="4300"/>
                    <a:pt x="947" y="4298"/>
                    <a:pt x="978" y="4294"/>
                  </a:cubicBezTo>
                  <a:cubicBezTo>
                    <a:pt x="2008" y="3950"/>
                    <a:pt x="2087" y="2682"/>
                    <a:pt x="2325" y="1811"/>
                  </a:cubicBezTo>
                  <a:cubicBezTo>
                    <a:pt x="2404" y="1441"/>
                    <a:pt x="2430" y="1071"/>
                    <a:pt x="2404" y="701"/>
                  </a:cubicBezTo>
                  <a:cubicBezTo>
                    <a:pt x="2404" y="596"/>
                    <a:pt x="2404" y="464"/>
                    <a:pt x="2378" y="358"/>
                  </a:cubicBezTo>
                  <a:cubicBezTo>
                    <a:pt x="2378" y="252"/>
                    <a:pt x="2351" y="147"/>
                    <a:pt x="2272" y="94"/>
                  </a:cubicBezTo>
                  <a:cubicBezTo>
                    <a:pt x="2213" y="35"/>
                    <a:pt x="2128" y="0"/>
                    <a:pt x="2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3" name="Google Shape;493;p19"/>
          <p:cNvSpPr/>
          <p:nvPr/>
        </p:nvSpPr>
        <p:spPr>
          <a:xfrm flipH="1">
            <a:off x="-258675" y="336550"/>
            <a:ext cx="1253013" cy="626365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491281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0"/>
          <p:cNvSpPr txBox="1">
            <a:spLocks noGrp="1"/>
          </p:cNvSpPr>
          <p:nvPr>
            <p:ph type="title"/>
          </p:nvPr>
        </p:nvSpPr>
        <p:spPr>
          <a:xfrm>
            <a:off x="2391900" y="2422425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6" name="Google Shape;496;p20"/>
          <p:cNvSpPr txBox="1">
            <a:spLocks noGrp="1"/>
          </p:cNvSpPr>
          <p:nvPr>
            <p:ph type="subTitle" idx="1"/>
          </p:nvPr>
        </p:nvSpPr>
        <p:spPr>
          <a:xfrm>
            <a:off x="1618800" y="1315424"/>
            <a:ext cx="5906400" cy="10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7" name="Google Shape;497;p20"/>
          <p:cNvSpPr/>
          <p:nvPr/>
        </p:nvSpPr>
        <p:spPr>
          <a:xfrm rot="10800000">
            <a:off x="-26" y="4114800"/>
            <a:ext cx="9163476" cy="1028700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0"/>
          <p:cNvSpPr/>
          <p:nvPr/>
        </p:nvSpPr>
        <p:spPr>
          <a:xfrm rot="10800000">
            <a:off x="-9726" y="4647900"/>
            <a:ext cx="9163476" cy="643950"/>
          </a:xfrm>
          <a:prstGeom prst="flowChartDocumen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9" name="Google Shape;499;p20"/>
          <p:cNvGrpSpPr/>
          <p:nvPr/>
        </p:nvGrpSpPr>
        <p:grpSpPr>
          <a:xfrm>
            <a:off x="-237940" y="1057501"/>
            <a:ext cx="1424240" cy="1402941"/>
            <a:chOff x="954600" y="1317375"/>
            <a:chExt cx="1670075" cy="1645100"/>
          </a:xfrm>
        </p:grpSpPr>
        <p:sp>
          <p:nvSpPr>
            <p:cNvPr id="500" name="Google Shape;500;p20"/>
            <p:cNvSpPr/>
            <p:nvPr/>
          </p:nvSpPr>
          <p:spPr>
            <a:xfrm>
              <a:off x="954600" y="1317375"/>
              <a:ext cx="1670075" cy="846350"/>
            </a:xfrm>
            <a:custGeom>
              <a:avLst/>
              <a:gdLst/>
              <a:ahLst/>
              <a:cxnLst/>
              <a:rect l="l" t="t" r="r" b="b"/>
              <a:pathLst>
                <a:path w="66803" h="33854" extrusionOk="0">
                  <a:moveTo>
                    <a:pt x="14000" y="12739"/>
                  </a:moveTo>
                  <a:lnTo>
                    <a:pt x="14000" y="12739"/>
                  </a:lnTo>
                  <a:cubicBezTo>
                    <a:pt x="13947" y="12871"/>
                    <a:pt x="13894" y="12976"/>
                    <a:pt x="13868" y="13108"/>
                  </a:cubicBezTo>
                  <a:cubicBezTo>
                    <a:pt x="13736" y="13373"/>
                    <a:pt x="13630" y="13637"/>
                    <a:pt x="13525" y="13927"/>
                  </a:cubicBezTo>
                  <a:lnTo>
                    <a:pt x="13472" y="14007"/>
                  </a:lnTo>
                  <a:cubicBezTo>
                    <a:pt x="13657" y="13584"/>
                    <a:pt x="13815" y="13161"/>
                    <a:pt x="14000" y="12739"/>
                  </a:cubicBezTo>
                  <a:close/>
                  <a:moveTo>
                    <a:pt x="2378" y="24678"/>
                  </a:moveTo>
                  <a:lnTo>
                    <a:pt x="2336" y="24741"/>
                  </a:lnTo>
                  <a:lnTo>
                    <a:pt x="2336" y="24741"/>
                  </a:lnTo>
                  <a:cubicBezTo>
                    <a:pt x="2352" y="24721"/>
                    <a:pt x="2367" y="24699"/>
                    <a:pt x="2378" y="24678"/>
                  </a:cubicBezTo>
                  <a:close/>
                  <a:moveTo>
                    <a:pt x="24507" y="0"/>
                  </a:moveTo>
                  <a:cubicBezTo>
                    <a:pt x="23981" y="0"/>
                    <a:pt x="23455" y="89"/>
                    <a:pt x="22955" y="271"/>
                  </a:cubicBezTo>
                  <a:cubicBezTo>
                    <a:pt x="22585" y="377"/>
                    <a:pt x="22241" y="535"/>
                    <a:pt x="21898" y="720"/>
                  </a:cubicBezTo>
                  <a:cubicBezTo>
                    <a:pt x="21766" y="799"/>
                    <a:pt x="21634" y="879"/>
                    <a:pt x="21502" y="984"/>
                  </a:cubicBezTo>
                  <a:lnTo>
                    <a:pt x="21475" y="1011"/>
                  </a:lnTo>
                  <a:lnTo>
                    <a:pt x="21502" y="1011"/>
                  </a:lnTo>
                  <a:cubicBezTo>
                    <a:pt x="21449" y="1064"/>
                    <a:pt x="21370" y="1116"/>
                    <a:pt x="21317" y="1169"/>
                  </a:cubicBezTo>
                  <a:cubicBezTo>
                    <a:pt x="21343" y="1143"/>
                    <a:pt x="21370" y="1116"/>
                    <a:pt x="21396" y="1090"/>
                  </a:cubicBezTo>
                  <a:lnTo>
                    <a:pt x="21396" y="1090"/>
                  </a:lnTo>
                  <a:cubicBezTo>
                    <a:pt x="20973" y="1380"/>
                    <a:pt x="20604" y="1697"/>
                    <a:pt x="20260" y="2094"/>
                  </a:cubicBezTo>
                  <a:cubicBezTo>
                    <a:pt x="19864" y="2463"/>
                    <a:pt x="19468" y="2860"/>
                    <a:pt x="19124" y="3282"/>
                  </a:cubicBezTo>
                  <a:cubicBezTo>
                    <a:pt x="18702" y="3705"/>
                    <a:pt x="18358" y="4154"/>
                    <a:pt x="18068" y="4656"/>
                  </a:cubicBezTo>
                  <a:cubicBezTo>
                    <a:pt x="17830" y="4920"/>
                    <a:pt x="17645" y="5184"/>
                    <a:pt x="17460" y="5475"/>
                  </a:cubicBezTo>
                  <a:cubicBezTo>
                    <a:pt x="17196" y="5924"/>
                    <a:pt x="16932" y="6373"/>
                    <a:pt x="16694" y="6848"/>
                  </a:cubicBezTo>
                  <a:cubicBezTo>
                    <a:pt x="14898" y="9780"/>
                    <a:pt x="13445" y="12950"/>
                    <a:pt x="12362" y="16225"/>
                  </a:cubicBezTo>
                  <a:cubicBezTo>
                    <a:pt x="12310" y="15908"/>
                    <a:pt x="12257" y="15565"/>
                    <a:pt x="12151" y="15274"/>
                  </a:cubicBezTo>
                  <a:cubicBezTo>
                    <a:pt x="12072" y="14799"/>
                    <a:pt x="11861" y="14403"/>
                    <a:pt x="11544" y="14086"/>
                  </a:cubicBezTo>
                  <a:cubicBezTo>
                    <a:pt x="11227" y="13848"/>
                    <a:pt x="10883" y="13663"/>
                    <a:pt x="10513" y="13584"/>
                  </a:cubicBezTo>
                  <a:cubicBezTo>
                    <a:pt x="10461" y="13557"/>
                    <a:pt x="10381" y="13531"/>
                    <a:pt x="10302" y="13531"/>
                  </a:cubicBezTo>
                  <a:cubicBezTo>
                    <a:pt x="10038" y="13531"/>
                    <a:pt x="9747" y="13584"/>
                    <a:pt x="9536" y="13742"/>
                  </a:cubicBezTo>
                  <a:cubicBezTo>
                    <a:pt x="9034" y="13980"/>
                    <a:pt x="8638" y="14376"/>
                    <a:pt x="8400" y="14878"/>
                  </a:cubicBezTo>
                  <a:cubicBezTo>
                    <a:pt x="8163" y="15301"/>
                    <a:pt x="7951" y="15750"/>
                    <a:pt x="7793" y="16225"/>
                  </a:cubicBezTo>
                  <a:cubicBezTo>
                    <a:pt x="7291" y="17308"/>
                    <a:pt x="6947" y="18497"/>
                    <a:pt x="6842" y="19686"/>
                  </a:cubicBezTo>
                  <a:cubicBezTo>
                    <a:pt x="6763" y="20267"/>
                    <a:pt x="6763" y="20874"/>
                    <a:pt x="6842" y="21482"/>
                  </a:cubicBezTo>
                  <a:cubicBezTo>
                    <a:pt x="6419" y="21640"/>
                    <a:pt x="5759" y="21931"/>
                    <a:pt x="5363" y="22116"/>
                  </a:cubicBezTo>
                  <a:cubicBezTo>
                    <a:pt x="4755" y="22459"/>
                    <a:pt x="4174" y="22908"/>
                    <a:pt x="3699" y="23436"/>
                  </a:cubicBezTo>
                  <a:cubicBezTo>
                    <a:pt x="3619" y="23516"/>
                    <a:pt x="3566" y="23621"/>
                    <a:pt x="3514" y="23701"/>
                  </a:cubicBezTo>
                  <a:cubicBezTo>
                    <a:pt x="3008" y="24029"/>
                    <a:pt x="2552" y="24430"/>
                    <a:pt x="2212" y="24926"/>
                  </a:cubicBezTo>
                  <a:lnTo>
                    <a:pt x="2212" y="24926"/>
                  </a:lnTo>
                  <a:lnTo>
                    <a:pt x="2336" y="24741"/>
                  </a:lnTo>
                  <a:lnTo>
                    <a:pt x="2336" y="24741"/>
                  </a:lnTo>
                  <a:cubicBezTo>
                    <a:pt x="2313" y="24769"/>
                    <a:pt x="2288" y="24794"/>
                    <a:pt x="2272" y="24810"/>
                  </a:cubicBezTo>
                  <a:cubicBezTo>
                    <a:pt x="1982" y="25206"/>
                    <a:pt x="1691" y="25629"/>
                    <a:pt x="1480" y="26051"/>
                  </a:cubicBezTo>
                  <a:cubicBezTo>
                    <a:pt x="1004" y="26712"/>
                    <a:pt x="634" y="27451"/>
                    <a:pt x="344" y="28217"/>
                  </a:cubicBezTo>
                  <a:cubicBezTo>
                    <a:pt x="159" y="28798"/>
                    <a:pt x="80" y="29406"/>
                    <a:pt x="106" y="30040"/>
                  </a:cubicBezTo>
                  <a:cubicBezTo>
                    <a:pt x="212" y="30463"/>
                    <a:pt x="1" y="30331"/>
                    <a:pt x="450" y="31466"/>
                  </a:cubicBezTo>
                  <a:cubicBezTo>
                    <a:pt x="819" y="32180"/>
                    <a:pt x="1480" y="32734"/>
                    <a:pt x="2246" y="33025"/>
                  </a:cubicBezTo>
                  <a:cubicBezTo>
                    <a:pt x="3012" y="33395"/>
                    <a:pt x="3857" y="33606"/>
                    <a:pt x="4702" y="33712"/>
                  </a:cubicBezTo>
                  <a:lnTo>
                    <a:pt x="5098" y="33764"/>
                  </a:lnTo>
                  <a:lnTo>
                    <a:pt x="5098" y="33764"/>
                  </a:lnTo>
                  <a:lnTo>
                    <a:pt x="4755" y="33712"/>
                  </a:lnTo>
                  <a:lnTo>
                    <a:pt x="4755" y="33712"/>
                  </a:lnTo>
                  <a:cubicBezTo>
                    <a:pt x="5548" y="33822"/>
                    <a:pt x="6340" y="33854"/>
                    <a:pt x="7130" y="33854"/>
                  </a:cubicBezTo>
                  <a:cubicBezTo>
                    <a:pt x="8237" y="33854"/>
                    <a:pt x="9340" y="33791"/>
                    <a:pt x="10434" y="33791"/>
                  </a:cubicBezTo>
                  <a:cubicBezTo>
                    <a:pt x="12706" y="33738"/>
                    <a:pt x="14977" y="33738"/>
                    <a:pt x="17249" y="33738"/>
                  </a:cubicBezTo>
                  <a:cubicBezTo>
                    <a:pt x="19181" y="33671"/>
                    <a:pt x="21132" y="33567"/>
                    <a:pt x="23086" y="33567"/>
                  </a:cubicBezTo>
                  <a:cubicBezTo>
                    <a:pt x="23456" y="33567"/>
                    <a:pt x="23826" y="33571"/>
                    <a:pt x="24196" y="33579"/>
                  </a:cubicBezTo>
                  <a:cubicBezTo>
                    <a:pt x="25543" y="33579"/>
                    <a:pt x="26890" y="33527"/>
                    <a:pt x="28237" y="33447"/>
                  </a:cubicBezTo>
                  <a:lnTo>
                    <a:pt x="28264" y="33447"/>
                  </a:lnTo>
                  <a:cubicBezTo>
                    <a:pt x="29505" y="33368"/>
                    <a:pt x="30800" y="33421"/>
                    <a:pt x="32041" y="33315"/>
                  </a:cubicBezTo>
                  <a:cubicBezTo>
                    <a:pt x="32583" y="33315"/>
                    <a:pt x="33124" y="33309"/>
                    <a:pt x="33662" y="33309"/>
                  </a:cubicBezTo>
                  <a:cubicBezTo>
                    <a:pt x="34200" y="33309"/>
                    <a:pt x="34735" y="33315"/>
                    <a:pt x="35264" y="33342"/>
                  </a:cubicBezTo>
                  <a:cubicBezTo>
                    <a:pt x="36003" y="33263"/>
                    <a:pt x="36743" y="33236"/>
                    <a:pt x="37482" y="33210"/>
                  </a:cubicBezTo>
                  <a:cubicBezTo>
                    <a:pt x="39913" y="33104"/>
                    <a:pt x="42316" y="32761"/>
                    <a:pt x="43848" y="32629"/>
                  </a:cubicBezTo>
                  <a:cubicBezTo>
                    <a:pt x="45116" y="32470"/>
                    <a:pt x="46384" y="32391"/>
                    <a:pt x="47652" y="32285"/>
                  </a:cubicBezTo>
                  <a:cubicBezTo>
                    <a:pt x="47837" y="32206"/>
                    <a:pt x="50346" y="31942"/>
                    <a:pt x="51641" y="31783"/>
                  </a:cubicBezTo>
                  <a:cubicBezTo>
                    <a:pt x="52723" y="31651"/>
                    <a:pt x="53886" y="31598"/>
                    <a:pt x="55814" y="31281"/>
                  </a:cubicBezTo>
                  <a:cubicBezTo>
                    <a:pt x="56474" y="31097"/>
                    <a:pt x="57135" y="30938"/>
                    <a:pt x="57795" y="30780"/>
                  </a:cubicBezTo>
                  <a:cubicBezTo>
                    <a:pt x="58561" y="30489"/>
                    <a:pt x="59327" y="30225"/>
                    <a:pt x="60093" y="29961"/>
                  </a:cubicBezTo>
                  <a:cubicBezTo>
                    <a:pt x="61150" y="29591"/>
                    <a:pt x="62153" y="29089"/>
                    <a:pt x="63104" y="28508"/>
                  </a:cubicBezTo>
                  <a:cubicBezTo>
                    <a:pt x="63844" y="27980"/>
                    <a:pt x="64584" y="27451"/>
                    <a:pt x="65350" y="27002"/>
                  </a:cubicBezTo>
                  <a:cubicBezTo>
                    <a:pt x="65931" y="26580"/>
                    <a:pt x="66512" y="26051"/>
                    <a:pt x="66670" y="25312"/>
                  </a:cubicBezTo>
                  <a:cubicBezTo>
                    <a:pt x="66802" y="24414"/>
                    <a:pt x="66723" y="23463"/>
                    <a:pt x="65957" y="22908"/>
                  </a:cubicBezTo>
                  <a:lnTo>
                    <a:pt x="65983" y="22908"/>
                  </a:lnTo>
                  <a:cubicBezTo>
                    <a:pt x="65640" y="22565"/>
                    <a:pt x="65244" y="22274"/>
                    <a:pt x="64821" y="22010"/>
                  </a:cubicBezTo>
                  <a:cubicBezTo>
                    <a:pt x="64557" y="21852"/>
                    <a:pt x="64267" y="21772"/>
                    <a:pt x="63976" y="21693"/>
                  </a:cubicBezTo>
                  <a:cubicBezTo>
                    <a:pt x="63870" y="21667"/>
                    <a:pt x="63791" y="21614"/>
                    <a:pt x="63685" y="21587"/>
                  </a:cubicBezTo>
                  <a:cubicBezTo>
                    <a:pt x="63185" y="21420"/>
                    <a:pt x="62667" y="21332"/>
                    <a:pt x="62146" y="21332"/>
                  </a:cubicBezTo>
                  <a:cubicBezTo>
                    <a:pt x="61760" y="21332"/>
                    <a:pt x="61373" y="21381"/>
                    <a:pt x="60991" y="21482"/>
                  </a:cubicBezTo>
                  <a:lnTo>
                    <a:pt x="60542" y="21614"/>
                  </a:lnTo>
                  <a:cubicBezTo>
                    <a:pt x="60806" y="20901"/>
                    <a:pt x="60991" y="20161"/>
                    <a:pt x="61070" y="19395"/>
                  </a:cubicBezTo>
                  <a:cubicBezTo>
                    <a:pt x="61070" y="18048"/>
                    <a:pt x="60146" y="17071"/>
                    <a:pt x="59063" y="16489"/>
                  </a:cubicBezTo>
                  <a:cubicBezTo>
                    <a:pt x="58587" y="16225"/>
                    <a:pt x="58086" y="16040"/>
                    <a:pt x="57557" y="15988"/>
                  </a:cubicBezTo>
                  <a:cubicBezTo>
                    <a:pt x="57360" y="15968"/>
                    <a:pt x="57163" y="15958"/>
                    <a:pt x="56966" y="15958"/>
                  </a:cubicBezTo>
                  <a:cubicBezTo>
                    <a:pt x="56108" y="15958"/>
                    <a:pt x="55257" y="16141"/>
                    <a:pt x="54440" y="16463"/>
                  </a:cubicBezTo>
                  <a:cubicBezTo>
                    <a:pt x="54256" y="16516"/>
                    <a:pt x="54071" y="16569"/>
                    <a:pt x="53912" y="16674"/>
                  </a:cubicBezTo>
                  <a:cubicBezTo>
                    <a:pt x="53252" y="16938"/>
                    <a:pt x="53833" y="16701"/>
                    <a:pt x="52803" y="17150"/>
                  </a:cubicBezTo>
                  <a:cubicBezTo>
                    <a:pt x="52565" y="17282"/>
                    <a:pt x="52354" y="17388"/>
                    <a:pt x="52142" y="17493"/>
                  </a:cubicBezTo>
                  <a:cubicBezTo>
                    <a:pt x="52142" y="17440"/>
                    <a:pt x="52169" y="17388"/>
                    <a:pt x="52195" y="17335"/>
                  </a:cubicBezTo>
                  <a:cubicBezTo>
                    <a:pt x="52274" y="17203"/>
                    <a:pt x="52301" y="17176"/>
                    <a:pt x="52274" y="17176"/>
                  </a:cubicBezTo>
                  <a:cubicBezTo>
                    <a:pt x="52486" y="16780"/>
                    <a:pt x="52671" y="16410"/>
                    <a:pt x="52829" y="16014"/>
                  </a:cubicBezTo>
                  <a:cubicBezTo>
                    <a:pt x="53199" y="15274"/>
                    <a:pt x="53490" y="14482"/>
                    <a:pt x="53674" y="13663"/>
                  </a:cubicBezTo>
                  <a:cubicBezTo>
                    <a:pt x="53727" y="13425"/>
                    <a:pt x="53806" y="13188"/>
                    <a:pt x="53859" y="12976"/>
                  </a:cubicBezTo>
                  <a:lnTo>
                    <a:pt x="53859" y="12976"/>
                  </a:lnTo>
                  <a:lnTo>
                    <a:pt x="53833" y="13003"/>
                  </a:lnTo>
                  <a:cubicBezTo>
                    <a:pt x="54071" y="12316"/>
                    <a:pt x="53965" y="11524"/>
                    <a:pt x="53859" y="10810"/>
                  </a:cubicBezTo>
                  <a:cubicBezTo>
                    <a:pt x="53622" y="9146"/>
                    <a:pt x="52512" y="7509"/>
                    <a:pt x="50954" y="7007"/>
                  </a:cubicBezTo>
                  <a:cubicBezTo>
                    <a:pt x="50715" y="6942"/>
                    <a:pt x="50475" y="6916"/>
                    <a:pt x="50233" y="6916"/>
                  </a:cubicBezTo>
                  <a:cubicBezTo>
                    <a:pt x="49592" y="6916"/>
                    <a:pt x="48945" y="7096"/>
                    <a:pt x="48312" y="7192"/>
                  </a:cubicBezTo>
                  <a:cubicBezTo>
                    <a:pt x="46543" y="7852"/>
                    <a:pt x="46226" y="8512"/>
                    <a:pt x="45301" y="9173"/>
                  </a:cubicBezTo>
                  <a:cubicBezTo>
                    <a:pt x="44535" y="9807"/>
                    <a:pt x="43980" y="10705"/>
                    <a:pt x="43267" y="11418"/>
                  </a:cubicBezTo>
                  <a:cubicBezTo>
                    <a:pt x="42554" y="12131"/>
                    <a:pt x="42026" y="12950"/>
                    <a:pt x="41286" y="13637"/>
                  </a:cubicBezTo>
                  <a:cubicBezTo>
                    <a:pt x="41392" y="13320"/>
                    <a:pt x="41497" y="13029"/>
                    <a:pt x="41629" y="12712"/>
                  </a:cubicBezTo>
                  <a:cubicBezTo>
                    <a:pt x="42422" y="10652"/>
                    <a:pt x="42343" y="9410"/>
                    <a:pt x="42528" y="7905"/>
                  </a:cubicBezTo>
                  <a:cubicBezTo>
                    <a:pt x="42528" y="7871"/>
                    <a:pt x="42528" y="7835"/>
                    <a:pt x="42528" y="7799"/>
                  </a:cubicBezTo>
                  <a:cubicBezTo>
                    <a:pt x="42528" y="7720"/>
                    <a:pt x="42528" y="7641"/>
                    <a:pt x="42554" y="7561"/>
                  </a:cubicBezTo>
                  <a:cubicBezTo>
                    <a:pt x="42554" y="7537"/>
                    <a:pt x="42554" y="7519"/>
                    <a:pt x="42554" y="7509"/>
                  </a:cubicBezTo>
                  <a:cubicBezTo>
                    <a:pt x="42554" y="7419"/>
                    <a:pt x="42573" y="7311"/>
                    <a:pt x="42579" y="7215"/>
                  </a:cubicBezTo>
                  <a:lnTo>
                    <a:pt x="42579" y="7215"/>
                  </a:lnTo>
                  <a:cubicBezTo>
                    <a:pt x="42615" y="6947"/>
                    <a:pt x="42672" y="6500"/>
                    <a:pt x="42686" y="6320"/>
                  </a:cubicBezTo>
                  <a:cubicBezTo>
                    <a:pt x="42712" y="5131"/>
                    <a:pt x="42316" y="3943"/>
                    <a:pt x="41603" y="2992"/>
                  </a:cubicBezTo>
                  <a:cubicBezTo>
                    <a:pt x="41063" y="2459"/>
                    <a:pt x="40464" y="2249"/>
                    <a:pt x="39851" y="2249"/>
                  </a:cubicBezTo>
                  <a:cubicBezTo>
                    <a:pt x="38394" y="2249"/>
                    <a:pt x="36851" y="3431"/>
                    <a:pt x="35792" y="4286"/>
                  </a:cubicBezTo>
                  <a:cubicBezTo>
                    <a:pt x="34920" y="4946"/>
                    <a:pt x="34101" y="5660"/>
                    <a:pt x="33335" y="6426"/>
                  </a:cubicBezTo>
                  <a:cubicBezTo>
                    <a:pt x="32966" y="6743"/>
                    <a:pt x="32675" y="7112"/>
                    <a:pt x="32332" y="7403"/>
                  </a:cubicBezTo>
                  <a:cubicBezTo>
                    <a:pt x="31988" y="7720"/>
                    <a:pt x="31671" y="8063"/>
                    <a:pt x="31381" y="8433"/>
                  </a:cubicBezTo>
                  <a:cubicBezTo>
                    <a:pt x="31434" y="8354"/>
                    <a:pt x="31513" y="8275"/>
                    <a:pt x="31566" y="8195"/>
                  </a:cubicBezTo>
                  <a:lnTo>
                    <a:pt x="31566" y="8195"/>
                  </a:lnTo>
                  <a:cubicBezTo>
                    <a:pt x="31301" y="8486"/>
                    <a:pt x="31037" y="8803"/>
                    <a:pt x="30826" y="9146"/>
                  </a:cubicBezTo>
                  <a:cubicBezTo>
                    <a:pt x="30562" y="9437"/>
                    <a:pt x="30324" y="9754"/>
                    <a:pt x="30086" y="10097"/>
                  </a:cubicBezTo>
                  <a:cubicBezTo>
                    <a:pt x="29690" y="10599"/>
                    <a:pt x="29320" y="11154"/>
                    <a:pt x="29003" y="11735"/>
                  </a:cubicBezTo>
                  <a:cubicBezTo>
                    <a:pt x="28581" y="12395"/>
                    <a:pt x="28211" y="13082"/>
                    <a:pt x="27788" y="13742"/>
                  </a:cubicBezTo>
                  <a:lnTo>
                    <a:pt x="27788" y="13425"/>
                  </a:lnTo>
                  <a:cubicBezTo>
                    <a:pt x="27973" y="11761"/>
                    <a:pt x="28079" y="10203"/>
                    <a:pt x="28105" y="8565"/>
                  </a:cubicBezTo>
                  <a:lnTo>
                    <a:pt x="28105" y="8037"/>
                  </a:lnTo>
                  <a:cubicBezTo>
                    <a:pt x="28105" y="7878"/>
                    <a:pt x="28158" y="7799"/>
                    <a:pt x="28158" y="7694"/>
                  </a:cubicBezTo>
                  <a:lnTo>
                    <a:pt x="28158" y="7641"/>
                  </a:lnTo>
                  <a:cubicBezTo>
                    <a:pt x="28343" y="6294"/>
                    <a:pt x="28317" y="6294"/>
                    <a:pt x="28422" y="5501"/>
                  </a:cubicBezTo>
                  <a:cubicBezTo>
                    <a:pt x="28422" y="4603"/>
                    <a:pt x="28502" y="3679"/>
                    <a:pt x="28317" y="2780"/>
                  </a:cubicBezTo>
                  <a:cubicBezTo>
                    <a:pt x="28105" y="1777"/>
                    <a:pt x="27524" y="694"/>
                    <a:pt x="26547" y="456"/>
                  </a:cubicBezTo>
                  <a:cubicBezTo>
                    <a:pt x="25900" y="155"/>
                    <a:pt x="25203" y="0"/>
                    <a:pt x="24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0"/>
            <p:cNvSpPr/>
            <p:nvPr/>
          </p:nvSpPr>
          <p:spPr>
            <a:xfrm>
              <a:off x="1572275" y="2250325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0"/>
            <p:cNvSpPr/>
            <p:nvPr/>
          </p:nvSpPr>
          <p:spPr>
            <a:xfrm>
              <a:off x="1594075" y="2495950"/>
              <a:ext cx="89175" cy="175350"/>
            </a:xfrm>
            <a:custGeom>
              <a:avLst/>
              <a:gdLst/>
              <a:ahLst/>
              <a:cxnLst/>
              <a:rect l="l" t="t" r="r" b="b"/>
              <a:pathLst>
                <a:path w="3567" h="7014" extrusionOk="0">
                  <a:moveTo>
                    <a:pt x="2668" y="1334"/>
                  </a:moveTo>
                  <a:lnTo>
                    <a:pt x="2668" y="1334"/>
                  </a:lnTo>
                  <a:cubicBezTo>
                    <a:pt x="2510" y="2153"/>
                    <a:pt x="2404" y="2945"/>
                    <a:pt x="2378" y="3764"/>
                  </a:cubicBezTo>
                  <a:cubicBezTo>
                    <a:pt x="2325" y="4266"/>
                    <a:pt x="2246" y="4742"/>
                    <a:pt x="2140" y="5217"/>
                  </a:cubicBezTo>
                  <a:cubicBezTo>
                    <a:pt x="2061" y="5534"/>
                    <a:pt x="1929" y="5825"/>
                    <a:pt x="1770" y="6089"/>
                  </a:cubicBezTo>
                  <a:cubicBezTo>
                    <a:pt x="1665" y="6194"/>
                    <a:pt x="1559" y="6274"/>
                    <a:pt x="1453" y="6326"/>
                  </a:cubicBezTo>
                  <a:cubicBezTo>
                    <a:pt x="1408" y="6339"/>
                    <a:pt x="1362" y="6345"/>
                    <a:pt x="1317" y="6345"/>
                  </a:cubicBezTo>
                  <a:cubicBezTo>
                    <a:pt x="1078" y="6345"/>
                    <a:pt x="868" y="6175"/>
                    <a:pt x="846" y="5930"/>
                  </a:cubicBezTo>
                  <a:cubicBezTo>
                    <a:pt x="899" y="5191"/>
                    <a:pt x="1031" y="4504"/>
                    <a:pt x="1268" y="3817"/>
                  </a:cubicBezTo>
                  <a:cubicBezTo>
                    <a:pt x="1638" y="2945"/>
                    <a:pt x="2114" y="2100"/>
                    <a:pt x="2668" y="1334"/>
                  </a:cubicBezTo>
                  <a:close/>
                  <a:moveTo>
                    <a:pt x="3235" y="1"/>
                  </a:moveTo>
                  <a:cubicBezTo>
                    <a:pt x="3106" y="1"/>
                    <a:pt x="2985" y="77"/>
                    <a:pt x="2933" y="198"/>
                  </a:cubicBezTo>
                  <a:cubicBezTo>
                    <a:pt x="2911" y="194"/>
                    <a:pt x="2889" y="192"/>
                    <a:pt x="2867" y="192"/>
                  </a:cubicBezTo>
                  <a:cubicBezTo>
                    <a:pt x="2759" y="192"/>
                    <a:pt x="2660" y="247"/>
                    <a:pt x="2616" y="357"/>
                  </a:cubicBezTo>
                  <a:cubicBezTo>
                    <a:pt x="1427" y="2153"/>
                    <a:pt x="582" y="3104"/>
                    <a:pt x="238" y="4926"/>
                  </a:cubicBezTo>
                  <a:cubicBezTo>
                    <a:pt x="159" y="5428"/>
                    <a:pt x="1" y="5957"/>
                    <a:pt x="238" y="6406"/>
                  </a:cubicBezTo>
                  <a:cubicBezTo>
                    <a:pt x="475" y="6805"/>
                    <a:pt x="893" y="7014"/>
                    <a:pt x="1313" y="7014"/>
                  </a:cubicBezTo>
                  <a:cubicBezTo>
                    <a:pt x="1644" y="7014"/>
                    <a:pt x="1975" y="6884"/>
                    <a:pt x="2219" y="6617"/>
                  </a:cubicBezTo>
                  <a:cubicBezTo>
                    <a:pt x="2933" y="5825"/>
                    <a:pt x="3038" y="4451"/>
                    <a:pt x="3117" y="3738"/>
                  </a:cubicBezTo>
                  <a:cubicBezTo>
                    <a:pt x="3144" y="2945"/>
                    <a:pt x="3223" y="2179"/>
                    <a:pt x="3355" y="1413"/>
                  </a:cubicBezTo>
                  <a:cubicBezTo>
                    <a:pt x="3434" y="1017"/>
                    <a:pt x="3540" y="647"/>
                    <a:pt x="3567" y="251"/>
                  </a:cubicBezTo>
                  <a:cubicBezTo>
                    <a:pt x="3567" y="172"/>
                    <a:pt x="3514" y="93"/>
                    <a:pt x="3461" y="66"/>
                  </a:cubicBezTo>
                  <a:lnTo>
                    <a:pt x="3434" y="66"/>
                  </a:lnTo>
                  <a:cubicBezTo>
                    <a:pt x="3371" y="21"/>
                    <a:pt x="3302" y="1"/>
                    <a:pt x="3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0"/>
            <p:cNvSpPr/>
            <p:nvPr/>
          </p:nvSpPr>
          <p:spPr>
            <a:xfrm>
              <a:off x="1760475" y="2244575"/>
              <a:ext cx="70700" cy="145425"/>
            </a:xfrm>
            <a:custGeom>
              <a:avLst/>
              <a:gdLst/>
              <a:ahLst/>
              <a:cxnLst/>
              <a:rect l="l" t="t" r="r" b="b"/>
              <a:pathLst>
                <a:path w="2828" h="5817" extrusionOk="0">
                  <a:moveTo>
                    <a:pt x="1956" y="1220"/>
                  </a:moveTo>
                  <a:lnTo>
                    <a:pt x="1956" y="1220"/>
                  </a:lnTo>
                  <a:cubicBezTo>
                    <a:pt x="1903" y="1774"/>
                    <a:pt x="1903" y="2355"/>
                    <a:pt x="1850" y="2937"/>
                  </a:cubicBezTo>
                  <a:cubicBezTo>
                    <a:pt x="1771" y="3465"/>
                    <a:pt x="1665" y="3967"/>
                    <a:pt x="1559" y="4495"/>
                  </a:cubicBezTo>
                  <a:cubicBezTo>
                    <a:pt x="1507" y="4680"/>
                    <a:pt x="1401" y="4865"/>
                    <a:pt x="1269" y="5023"/>
                  </a:cubicBezTo>
                  <a:cubicBezTo>
                    <a:pt x="1112" y="5201"/>
                    <a:pt x="988" y="5263"/>
                    <a:pt x="893" y="5263"/>
                  </a:cubicBezTo>
                  <a:cubicBezTo>
                    <a:pt x="747" y="5263"/>
                    <a:pt x="667" y="5119"/>
                    <a:pt x="635" y="5023"/>
                  </a:cubicBezTo>
                  <a:cubicBezTo>
                    <a:pt x="503" y="3703"/>
                    <a:pt x="1058" y="2857"/>
                    <a:pt x="1744" y="1589"/>
                  </a:cubicBezTo>
                  <a:lnTo>
                    <a:pt x="1956" y="1220"/>
                  </a:lnTo>
                  <a:close/>
                  <a:moveTo>
                    <a:pt x="2461" y="1"/>
                  </a:moveTo>
                  <a:cubicBezTo>
                    <a:pt x="2377" y="1"/>
                    <a:pt x="2291" y="27"/>
                    <a:pt x="2220" y="84"/>
                  </a:cubicBezTo>
                  <a:cubicBezTo>
                    <a:pt x="2141" y="189"/>
                    <a:pt x="2114" y="295"/>
                    <a:pt x="2088" y="427"/>
                  </a:cubicBezTo>
                  <a:cubicBezTo>
                    <a:pt x="2038" y="397"/>
                    <a:pt x="1985" y="383"/>
                    <a:pt x="1934" y="383"/>
                  </a:cubicBezTo>
                  <a:cubicBezTo>
                    <a:pt x="1848" y="383"/>
                    <a:pt x="1767" y="424"/>
                    <a:pt x="1718" y="506"/>
                  </a:cubicBezTo>
                  <a:cubicBezTo>
                    <a:pt x="1084" y="1722"/>
                    <a:pt x="159" y="2937"/>
                    <a:pt x="54" y="4337"/>
                  </a:cubicBezTo>
                  <a:cubicBezTo>
                    <a:pt x="54" y="4680"/>
                    <a:pt x="1" y="5076"/>
                    <a:pt x="186" y="5393"/>
                  </a:cubicBezTo>
                  <a:cubicBezTo>
                    <a:pt x="353" y="5691"/>
                    <a:pt x="622" y="5817"/>
                    <a:pt x="903" y="5817"/>
                  </a:cubicBezTo>
                  <a:cubicBezTo>
                    <a:pt x="1245" y="5817"/>
                    <a:pt x="1606" y="5630"/>
                    <a:pt x="1824" y="5340"/>
                  </a:cubicBezTo>
                  <a:cubicBezTo>
                    <a:pt x="2061" y="5023"/>
                    <a:pt x="2220" y="4653"/>
                    <a:pt x="2299" y="4257"/>
                  </a:cubicBezTo>
                  <a:cubicBezTo>
                    <a:pt x="2510" y="3359"/>
                    <a:pt x="2616" y="2435"/>
                    <a:pt x="2616" y="1510"/>
                  </a:cubicBezTo>
                  <a:cubicBezTo>
                    <a:pt x="2642" y="1140"/>
                    <a:pt x="2722" y="771"/>
                    <a:pt x="2801" y="401"/>
                  </a:cubicBezTo>
                  <a:cubicBezTo>
                    <a:pt x="2827" y="295"/>
                    <a:pt x="2801" y="163"/>
                    <a:pt x="2695" y="84"/>
                  </a:cubicBezTo>
                  <a:lnTo>
                    <a:pt x="2669" y="57"/>
                  </a:lnTo>
                  <a:cubicBezTo>
                    <a:pt x="2608" y="21"/>
                    <a:pt x="2535" y="1"/>
                    <a:pt x="24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0"/>
            <p:cNvSpPr/>
            <p:nvPr/>
          </p:nvSpPr>
          <p:spPr>
            <a:xfrm>
              <a:off x="1469275" y="2446300"/>
              <a:ext cx="70675" cy="129325"/>
            </a:xfrm>
            <a:custGeom>
              <a:avLst/>
              <a:gdLst/>
              <a:ahLst/>
              <a:cxnLst/>
              <a:rect l="l" t="t" r="r" b="b"/>
              <a:pathLst>
                <a:path w="2827" h="5173" extrusionOk="0">
                  <a:moveTo>
                    <a:pt x="2061" y="1233"/>
                  </a:moveTo>
                  <a:lnTo>
                    <a:pt x="2061" y="1233"/>
                  </a:lnTo>
                  <a:cubicBezTo>
                    <a:pt x="2008" y="1445"/>
                    <a:pt x="1981" y="1630"/>
                    <a:pt x="1929" y="1762"/>
                  </a:cubicBezTo>
                  <a:cubicBezTo>
                    <a:pt x="1744" y="2924"/>
                    <a:pt x="1268" y="4456"/>
                    <a:pt x="687" y="4641"/>
                  </a:cubicBezTo>
                  <a:lnTo>
                    <a:pt x="687" y="4614"/>
                  </a:lnTo>
                  <a:cubicBezTo>
                    <a:pt x="687" y="4614"/>
                    <a:pt x="661" y="4588"/>
                    <a:pt x="661" y="4588"/>
                  </a:cubicBezTo>
                  <a:cubicBezTo>
                    <a:pt x="423" y="3928"/>
                    <a:pt x="1004" y="3135"/>
                    <a:pt x="1453" y="2237"/>
                  </a:cubicBezTo>
                  <a:cubicBezTo>
                    <a:pt x="1638" y="1894"/>
                    <a:pt x="1849" y="1577"/>
                    <a:pt x="2061" y="1233"/>
                  </a:cubicBezTo>
                  <a:close/>
                  <a:moveTo>
                    <a:pt x="2329" y="0"/>
                  </a:moveTo>
                  <a:cubicBezTo>
                    <a:pt x="2243" y="0"/>
                    <a:pt x="2163" y="41"/>
                    <a:pt x="2113" y="124"/>
                  </a:cubicBezTo>
                  <a:cubicBezTo>
                    <a:pt x="1321" y="1392"/>
                    <a:pt x="397" y="2686"/>
                    <a:pt x="27" y="4139"/>
                  </a:cubicBezTo>
                  <a:cubicBezTo>
                    <a:pt x="0" y="4509"/>
                    <a:pt x="132" y="4879"/>
                    <a:pt x="423" y="5116"/>
                  </a:cubicBezTo>
                  <a:cubicBezTo>
                    <a:pt x="495" y="5155"/>
                    <a:pt x="571" y="5172"/>
                    <a:pt x="649" y="5172"/>
                  </a:cubicBezTo>
                  <a:cubicBezTo>
                    <a:pt x="888" y="5172"/>
                    <a:pt x="1142" y="5018"/>
                    <a:pt x="1321" y="4879"/>
                  </a:cubicBezTo>
                  <a:cubicBezTo>
                    <a:pt x="1929" y="4271"/>
                    <a:pt x="2193" y="3399"/>
                    <a:pt x="2351" y="2581"/>
                  </a:cubicBezTo>
                  <a:cubicBezTo>
                    <a:pt x="2483" y="1920"/>
                    <a:pt x="2668" y="1286"/>
                    <a:pt x="2774" y="626"/>
                  </a:cubicBezTo>
                  <a:cubicBezTo>
                    <a:pt x="2747" y="415"/>
                    <a:pt x="2827" y="124"/>
                    <a:pt x="2562" y="45"/>
                  </a:cubicBezTo>
                  <a:lnTo>
                    <a:pt x="2562" y="71"/>
                  </a:lnTo>
                  <a:cubicBezTo>
                    <a:pt x="2536" y="45"/>
                    <a:pt x="2510" y="45"/>
                    <a:pt x="2483" y="45"/>
                  </a:cubicBezTo>
                  <a:cubicBezTo>
                    <a:pt x="2434" y="15"/>
                    <a:pt x="2380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0"/>
            <p:cNvSpPr/>
            <p:nvPr/>
          </p:nvSpPr>
          <p:spPr>
            <a:xfrm>
              <a:off x="1467300" y="2671875"/>
              <a:ext cx="66050" cy="155650"/>
            </a:xfrm>
            <a:custGeom>
              <a:avLst/>
              <a:gdLst/>
              <a:ahLst/>
              <a:cxnLst/>
              <a:rect l="l" t="t" r="r" b="b"/>
              <a:pathLst>
                <a:path w="2642" h="6226" extrusionOk="0">
                  <a:moveTo>
                    <a:pt x="1955" y="1587"/>
                  </a:moveTo>
                  <a:lnTo>
                    <a:pt x="1955" y="1587"/>
                  </a:lnTo>
                  <a:cubicBezTo>
                    <a:pt x="1902" y="2670"/>
                    <a:pt x="1717" y="3753"/>
                    <a:pt x="1453" y="4810"/>
                  </a:cubicBezTo>
                  <a:cubicBezTo>
                    <a:pt x="1268" y="5470"/>
                    <a:pt x="1215" y="5550"/>
                    <a:pt x="898" y="5655"/>
                  </a:cubicBezTo>
                  <a:lnTo>
                    <a:pt x="872" y="5655"/>
                  </a:lnTo>
                  <a:cubicBezTo>
                    <a:pt x="687" y="5602"/>
                    <a:pt x="634" y="5523"/>
                    <a:pt x="713" y="5074"/>
                  </a:cubicBezTo>
                  <a:cubicBezTo>
                    <a:pt x="977" y="3859"/>
                    <a:pt x="1400" y="2697"/>
                    <a:pt x="1955" y="1587"/>
                  </a:cubicBezTo>
                  <a:close/>
                  <a:moveTo>
                    <a:pt x="2318" y="0"/>
                  </a:moveTo>
                  <a:cubicBezTo>
                    <a:pt x="2225" y="0"/>
                    <a:pt x="2130" y="42"/>
                    <a:pt x="2060" y="135"/>
                  </a:cubicBezTo>
                  <a:cubicBezTo>
                    <a:pt x="1374" y="1297"/>
                    <a:pt x="819" y="2538"/>
                    <a:pt x="423" y="3833"/>
                  </a:cubicBezTo>
                  <a:cubicBezTo>
                    <a:pt x="291" y="4440"/>
                    <a:pt x="0" y="5074"/>
                    <a:pt x="132" y="5682"/>
                  </a:cubicBezTo>
                  <a:cubicBezTo>
                    <a:pt x="266" y="6033"/>
                    <a:pt x="590" y="6225"/>
                    <a:pt x="918" y="6225"/>
                  </a:cubicBezTo>
                  <a:cubicBezTo>
                    <a:pt x="1107" y="6225"/>
                    <a:pt x="1298" y="6161"/>
                    <a:pt x="1453" y="6025"/>
                  </a:cubicBezTo>
                  <a:cubicBezTo>
                    <a:pt x="1955" y="5629"/>
                    <a:pt x="2034" y="4942"/>
                    <a:pt x="2192" y="4361"/>
                  </a:cubicBezTo>
                  <a:cubicBezTo>
                    <a:pt x="2430" y="3278"/>
                    <a:pt x="2562" y="2169"/>
                    <a:pt x="2615" y="1059"/>
                  </a:cubicBezTo>
                  <a:cubicBezTo>
                    <a:pt x="2641" y="927"/>
                    <a:pt x="2641" y="769"/>
                    <a:pt x="2615" y="610"/>
                  </a:cubicBezTo>
                  <a:cubicBezTo>
                    <a:pt x="2615" y="610"/>
                    <a:pt x="2615" y="584"/>
                    <a:pt x="2615" y="584"/>
                  </a:cubicBezTo>
                  <a:cubicBezTo>
                    <a:pt x="2641" y="504"/>
                    <a:pt x="2641" y="425"/>
                    <a:pt x="2615" y="320"/>
                  </a:cubicBezTo>
                  <a:cubicBezTo>
                    <a:pt x="2641" y="293"/>
                    <a:pt x="2641" y="240"/>
                    <a:pt x="2615" y="187"/>
                  </a:cubicBezTo>
                  <a:cubicBezTo>
                    <a:pt x="2556" y="69"/>
                    <a:pt x="2438" y="0"/>
                    <a:pt x="23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0"/>
            <p:cNvSpPr/>
            <p:nvPr/>
          </p:nvSpPr>
          <p:spPr>
            <a:xfrm>
              <a:off x="1554200" y="2810300"/>
              <a:ext cx="83475" cy="152175"/>
            </a:xfrm>
            <a:custGeom>
              <a:avLst/>
              <a:gdLst/>
              <a:ahLst/>
              <a:cxnLst/>
              <a:rect l="l" t="t" r="r" b="b"/>
              <a:pathLst>
                <a:path w="3339" h="6087" extrusionOk="0">
                  <a:moveTo>
                    <a:pt x="2652" y="1122"/>
                  </a:moveTo>
                  <a:cubicBezTo>
                    <a:pt x="2601" y="1452"/>
                    <a:pt x="2551" y="1757"/>
                    <a:pt x="2570" y="1757"/>
                  </a:cubicBezTo>
                  <a:cubicBezTo>
                    <a:pt x="2571" y="1757"/>
                    <a:pt x="2572" y="1757"/>
                    <a:pt x="2573" y="1756"/>
                  </a:cubicBezTo>
                  <a:lnTo>
                    <a:pt x="2573" y="1756"/>
                  </a:lnTo>
                  <a:cubicBezTo>
                    <a:pt x="2300" y="3419"/>
                    <a:pt x="1770" y="5480"/>
                    <a:pt x="1027" y="5480"/>
                  </a:cubicBezTo>
                  <a:cubicBezTo>
                    <a:pt x="980" y="5480"/>
                    <a:pt x="932" y="5471"/>
                    <a:pt x="882" y="5454"/>
                  </a:cubicBezTo>
                  <a:cubicBezTo>
                    <a:pt x="539" y="5243"/>
                    <a:pt x="698" y="4582"/>
                    <a:pt x="1094" y="3763"/>
                  </a:cubicBezTo>
                  <a:cubicBezTo>
                    <a:pt x="1543" y="2839"/>
                    <a:pt x="2045" y="1967"/>
                    <a:pt x="2652" y="1122"/>
                  </a:cubicBezTo>
                  <a:close/>
                  <a:moveTo>
                    <a:pt x="3019" y="0"/>
                  </a:moveTo>
                  <a:cubicBezTo>
                    <a:pt x="2917" y="0"/>
                    <a:pt x="2819" y="41"/>
                    <a:pt x="2758" y="118"/>
                  </a:cubicBezTo>
                  <a:lnTo>
                    <a:pt x="2758" y="171"/>
                  </a:lnTo>
                  <a:cubicBezTo>
                    <a:pt x="2652" y="171"/>
                    <a:pt x="2547" y="224"/>
                    <a:pt x="2494" y="330"/>
                  </a:cubicBezTo>
                  <a:cubicBezTo>
                    <a:pt x="1780" y="1280"/>
                    <a:pt x="1147" y="2284"/>
                    <a:pt x="618" y="3341"/>
                  </a:cubicBezTo>
                  <a:cubicBezTo>
                    <a:pt x="328" y="3843"/>
                    <a:pt x="143" y="4424"/>
                    <a:pt x="64" y="5031"/>
                  </a:cubicBezTo>
                  <a:cubicBezTo>
                    <a:pt x="1" y="5617"/>
                    <a:pt x="484" y="6086"/>
                    <a:pt x="1016" y="6086"/>
                  </a:cubicBezTo>
                  <a:cubicBezTo>
                    <a:pt x="1156" y="6086"/>
                    <a:pt x="1299" y="6054"/>
                    <a:pt x="1437" y="5982"/>
                  </a:cubicBezTo>
                  <a:cubicBezTo>
                    <a:pt x="2203" y="5586"/>
                    <a:pt x="2388" y="4873"/>
                    <a:pt x="2626" y="4292"/>
                  </a:cubicBezTo>
                  <a:cubicBezTo>
                    <a:pt x="2943" y="3209"/>
                    <a:pt x="3154" y="2099"/>
                    <a:pt x="3260" y="990"/>
                  </a:cubicBezTo>
                  <a:cubicBezTo>
                    <a:pt x="3286" y="779"/>
                    <a:pt x="3286" y="567"/>
                    <a:pt x="3313" y="356"/>
                  </a:cubicBezTo>
                  <a:cubicBezTo>
                    <a:pt x="3339" y="250"/>
                    <a:pt x="3313" y="118"/>
                    <a:pt x="3233" y="39"/>
                  </a:cubicBezTo>
                  <a:lnTo>
                    <a:pt x="3233" y="65"/>
                  </a:lnTo>
                  <a:cubicBezTo>
                    <a:pt x="3167" y="21"/>
                    <a:pt x="3092" y="0"/>
                    <a:pt x="3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0"/>
            <p:cNvSpPr/>
            <p:nvPr/>
          </p:nvSpPr>
          <p:spPr>
            <a:xfrm>
              <a:off x="1743325" y="2451675"/>
              <a:ext cx="60775" cy="107500"/>
            </a:xfrm>
            <a:custGeom>
              <a:avLst/>
              <a:gdLst/>
              <a:ahLst/>
              <a:cxnLst/>
              <a:rect l="l" t="t" r="r" b="b"/>
              <a:pathLst>
                <a:path w="2431" h="4300" extrusionOk="0">
                  <a:moveTo>
                    <a:pt x="1770" y="992"/>
                  </a:moveTo>
                  <a:cubicBezTo>
                    <a:pt x="1770" y="1732"/>
                    <a:pt x="1638" y="2445"/>
                    <a:pt x="1374" y="3158"/>
                  </a:cubicBezTo>
                  <a:lnTo>
                    <a:pt x="1374" y="3132"/>
                  </a:lnTo>
                  <a:cubicBezTo>
                    <a:pt x="1295" y="3343"/>
                    <a:pt x="1189" y="3501"/>
                    <a:pt x="1057" y="3660"/>
                  </a:cubicBezTo>
                  <a:cubicBezTo>
                    <a:pt x="1004" y="3713"/>
                    <a:pt x="951" y="3739"/>
                    <a:pt x="898" y="3765"/>
                  </a:cubicBezTo>
                  <a:lnTo>
                    <a:pt x="845" y="3765"/>
                  </a:lnTo>
                  <a:cubicBezTo>
                    <a:pt x="396" y="3607"/>
                    <a:pt x="661" y="2920"/>
                    <a:pt x="951" y="2366"/>
                  </a:cubicBezTo>
                  <a:cubicBezTo>
                    <a:pt x="1189" y="1890"/>
                    <a:pt x="1479" y="1441"/>
                    <a:pt x="1770" y="992"/>
                  </a:cubicBezTo>
                  <a:close/>
                  <a:moveTo>
                    <a:pt x="2042" y="0"/>
                  </a:moveTo>
                  <a:cubicBezTo>
                    <a:pt x="1975" y="0"/>
                    <a:pt x="1907" y="21"/>
                    <a:pt x="1849" y="67"/>
                  </a:cubicBezTo>
                  <a:cubicBezTo>
                    <a:pt x="1770" y="67"/>
                    <a:pt x="1691" y="120"/>
                    <a:pt x="1664" y="200"/>
                  </a:cubicBezTo>
                  <a:cubicBezTo>
                    <a:pt x="1215" y="833"/>
                    <a:pt x="819" y="1494"/>
                    <a:pt x="449" y="2181"/>
                  </a:cubicBezTo>
                  <a:cubicBezTo>
                    <a:pt x="238" y="2603"/>
                    <a:pt x="0" y="3079"/>
                    <a:pt x="106" y="3581"/>
                  </a:cubicBezTo>
                  <a:cubicBezTo>
                    <a:pt x="155" y="3997"/>
                    <a:pt x="499" y="4300"/>
                    <a:pt x="885" y="4300"/>
                  </a:cubicBezTo>
                  <a:cubicBezTo>
                    <a:pt x="916" y="4300"/>
                    <a:pt x="947" y="4298"/>
                    <a:pt x="978" y="4294"/>
                  </a:cubicBezTo>
                  <a:cubicBezTo>
                    <a:pt x="2008" y="3950"/>
                    <a:pt x="2087" y="2682"/>
                    <a:pt x="2325" y="1811"/>
                  </a:cubicBezTo>
                  <a:cubicBezTo>
                    <a:pt x="2404" y="1441"/>
                    <a:pt x="2430" y="1071"/>
                    <a:pt x="2404" y="701"/>
                  </a:cubicBezTo>
                  <a:cubicBezTo>
                    <a:pt x="2404" y="596"/>
                    <a:pt x="2404" y="464"/>
                    <a:pt x="2378" y="358"/>
                  </a:cubicBezTo>
                  <a:cubicBezTo>
                    <a:pt x="2378" y="252"/>
                    <a:pt x="2351" y="147"/>
                    <a:pt x="2272" y="94"/>
                  </a:cubicBezTo>
                  <a:cubicBezTo>
                    <a:pt x="2213" y="35"/>
                    <a:pt x="2128" y="0"/>
                    <a:pt x="2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20"/>
          <p:cNvGrpSpPr/>
          <p:nvPr/>
        </p:nvGrpSpPr>
        <p:grpSpPr>
          <a:xfrm flipH="1">
            <a:off x="8049898" y="762536"/>
            <a:ext cx="1253040" cy="1089186"/>
            <a:chOff x="1583250" y="1593800"/>
            <a:chExt cx="1469325" cy="1277188"/>
          </a:xfrm>
        </p:grpSpPr>
        <p:sp>
          <p:nvSpPr>
            <p:cNvPr id="509" name="Google Shape;509;p20"/>
            <p:cNvSpPr/>
            <p:nvPr/>
          </p:nvSpPr>
          <p:spPr>
            <a:xfrm>
              <a:off x="1583250" y="1593800"/>
              <a:ext cx="1469325" cy="701600"/>
            </a:xfrm>
            <a:custGeom>
              <a:avLst/>
              <a:gdLst/>
              <a:ahLst/>
              <a:cxnLst/>
              <a:rect l="l" t="t" r="r" b="b"/>
              <a:pathLst>
                <a:path w="58773" h="28064" extrusionOk="0">
                  <a:moveTo>
                    <a:pt x="36719" y="0"/>
                  </a:moveTo>
                  <a:cubicBezTo>
                    <a:pt x="36552" y="0"/>
                    <a:pt x="36383" y="6"/>
                    <a:pt x="36215" y="18"/>
                  </a:cubicBezTo>
                  <a:cubicBezTo>
                    <a:pt x="35423" y="202"/>
                    <a:pt x="34683" y="493"/>
                    <a:pt x="33996" y="889"/>
                  </a:cubicBezTo>
                  <a:cubicBezTo>
                    <a:pt x="32649" y="1682"/>
                    <a:pt x="31381" y="2580"/>
                    <a:pt x="30193" y="3583"/>
                  </a:cubicBezTo>
                  <a:cubicBezTo>
                    <a:pt x="29083" y="4561"/>
                    <a:pt x="27974" y="5934"/>
                    <a:pt x="27181" y="6727"/>
                  </a:cubicBezTo>
                  <a:cubicBezTo>
                    <a:pt x="27128" y="6780"/>
                    <a:pt x="27076" y="6832"/>
                    <a:pt x="27023" y="6885"/>
                  </a:cubicBezTo>
                  <a:cubicBezTo>
                    <a:pt x="27023" y="6753"/>
                    <a:pt x="27049" y="6621"/>
                    <a:pt x="27076" y="6489"/>
                  </a:cubicBezTo>
                  <a:cubicBezTo>
                    <a:pt x="27208" y="5274"/>
                    <a:pt x="27657" y="4033"/>
                    <a:pt x="27393" y="2844"/>
                  </a:cubicBezTo>
                  <a:cubicBezTo>
                    <a:pt x="27077" y="1448"/>
                    <a:pt x="25899" y="130"/>
                    <a:pt x="24479" y="130"/>
                  </a:cubicBezTo>
                  <a:cubicBezTo>
                    <a:pt x="24233" y="130"/>
                    <a:pt x="23979" y="169"/>
                    <a:pt x="23721" y="255"/>
                  </a:cubicBezTo>
                  <a:cubicBezTo>
                    <a:pt x="22453" y="546"/>
                    <a:pt x="21423" y="1365"/>
                    <a:pt x="20419" y="2131"/>
                  </a:cubicBezTo>
                  <a:cubicBezTo>
                    <a:pt x="18570" y="3478"/>
                    <a:pt x="17197" y="5353"/>
                    <a:pt x="15929" y="7255"/>
                  </a:cubicBezTo>
                  <a:cubicBezTo>
                    <a:pt x="15929" y="7044"/>
                    <a:pt x="15929" y="6832"/>
                    <a:pt x="15955" y="6674"/>
                  </a:cubicBezTo>
                  <a:cubicBezTo>
                    <a:pt x="16087" y="5353"/>
                    <a:pt x="16404" y="3689"/>
                    <a:pt x="15216" y="2765"/>
                  </a:cubicBezTo>
                  <a:cubicBezTo>
                    <a:pt x="14833" y="2518"/>
                    <a:pt x="14398" y="2427"/>
                    <a:pt x="13952" y="2427"/>
                  </a:cubicBezTo>
                  <a:cubicBezTo>
                    <a:pt x="13443" y="2427"/>
                    <a:pt x="12920" y="2545"/>
                    <a:pt x="12442" y="2685"/>
                  </a:cubicBezTo>
                  <a:cubicBezTo>
                    <a:pt x="11782" y="2870"/>
                    <a:pt x="11174" y="3161"/>
                    <a:pt x="10593" y="3531"/>
                  </a:cubicBezTo>
                  <a:cubicBezTo>
                    <a:pt x="9246" y="4878"/>
                    <a:pt x="8771" y="6859"/>
                    <a:pt x="8031" y="8576"/>
                  </a:cubicBezTo>
                  <a:cubicBezTo>
                    <a:pt x="7820" y="9157"/>
                    <a:pt x="7714" y="9764"/>
                    <a:pt x="7740" y="10372"/>
                  </a:cubicBezTo>
                  <a:cubicBezTo>
                    <a:pt x="7714" y="10346"/>
                    <a:pt x="7661" y="10293"/>
                    <a:pt x="7635" y="10266"/>
                  </a:cubicBezTo>
                  <a:cubicBezTo>
                    <a:pt x="7137" y="9848"/>
                    <a:pt x="6534" y="9475"/>
                    <a:pt x="5905" y="9475"/>
                  </a:cubicBezTo>
                  <a:cubicBezTo>
                    <a:pt x="5700" y="9475"/>
                    <a:pt x="5492" y="9515"/>
                    <a:pt x="5284" y="9606"/>
                  </a:cubicBezTo>
                  <a:cubicBezTo>
                    <a:pt x="3091" y="10451"/>
                    <a:pt x="3329" y="12511"/>
                    <a:pt x="4439" y="14070"/>
                  </a:cubicBezTo>
                  <a:cubicBezTo>
                    <a:pt x="3831" y="14176"/>
                    <a:pt x="3276" y="14387"/>
                    <a:pt x="2748" y="14704"/>
                  </a:cubicBezTo>
                  <a:cubicBezTo>
                    <a:pt x="1691" y="15338"/>
                    <a:pt x="529" y="16104"/>
                    <a:pt x="159" y="17372"/>
                  </a:cubicBezTo>
                  <a:cubicBezTo>
                    <a:pt x="1" y="18164"/>
                    <a:pt x="265" y="18983"/>
                    <a:pt x="820" y="19538"/>
                  </a:cubicBezTo>
                  <a:cubicBezTo>
                    <a:pt x="1639" y="20357"/>
                    <a:pt x="2801" y="20647"/>
                    <a:pt x="3831" y="21096"/>
                  </a:cubicBezTo>
                  <a:cubicBezTo>
                    <a:pt x="5231" y="21836"/>
                    <a:pt x="6842" y="21730"/>
                    <a:pt x="8374" y="21836"/>
                  </a:cubicBezTo>
                  <a:cubicBezTo>
                    <a:pt x="8456" y="21839"/>
                    <a:pt x="8538" y="21840"/>
                    <a:pt x="8621" y="21840"/>
                  </a:cubicBezTo>
                  <a:cubicBezTo>
                    <a:pt x="10047" y="21840"/>
                    <a:pt x="11697" y="21432"/>
                    <a:pt x="12970" y="21307"/>
                  </a:cubicBezTo>
                  <a:lnTo>
                    <a:pt x="12970" y="21307"/>
                  </a:lnTo>
                  <a:cubicBezTo>
                    <a:pt x="12838" y="21466"/>
                    <a:pt x="12706" y="21624"/>
                    <a:pt x="12627" y="21809"/>
                  </a:cubicBezTo>
                  <a:cubicBezTo>
                    <a:pt x="11755" y="23315"/>
                    <a:pt x="11438" y="24979"/>
                    <a:pt x="13102" y="26088"/>
                  </a:cubicBezTo>
                  <a:cubicBezTo>
                    <a:pt x="13747" y="26428"/>
                    <a:pt x="14454" y="26539"/>
                    <a:pt x="15174" y="26539"/>
                  </a:cubicBezTo>
                  <a:cubicBezTo>
                    <a:pt x="16079" y="26539"/>
                    <a:pt x="17005" y="26364"/>
                    <a:pt x="17857" y="26247"/>
                  </a:cubicBezTo>
                  <a:cubicBezTo>
                    <a:pt x="19891" y="25930"/>
                    <a:pt x="21872" y="25454"/>
                    <a:pt x="23800" y="24821"/>
                  </a:cubicBezTo>
                  <a:cubicBezTo>
                    <a:pt x="24302" y="24688"/>
                    <a:pt x="24804" y="24530"/>
                    <a:pt x="25174" y="24424"/>
                  </a:cubicBezTo>
                  <a:cubicBezTo>
                    <a:pt x="25174" y="24504"/>
                    <a:pt x="25174" y="24583"/>
                    <a:pt x="25174" y="24662"/>
                  </a:cubicBezTo>
                  <a:cubicBezTo>
                    <a:pt x="24848" y="27315"/>
                    <a:pt x="26445" y="28064"/>
                    <a:pt x="28380" y="28064"/>
                  </a:cubicBezTo>
                  <a:cubicBezTo>
                    <a:pt x="29740" y="28064"/>
                    <a:pt x="31267" y="27694"/>
                    <a:pt x="32411" y="27356"/>
                  </a:cubicBezTo>
                  <a:cubicBezTo>
                    <a:pt x="33653" y="26960"/>
                    <a:pt x="34868" y="26405"/>
                    <a:pt x="36083" y="25930"/>
                  </a:cubicBezTo>
                  <a:cubicBezTo>
                    <a:pt x="36611" y="25666"/>
                    <a:pt x="37245" y="25534"/>
                    <a:pt x="37747" y="25217"/>
                  </a:cubicBezTo>
                  <a:lnTo>
                    <a:pt x="37747" y="25217"/>
                  </a:lnTo>
                  <a:cubicBezTo>
                    <a:pt x="37721" y="25666"/>
                    <a:pt x="37800" y="26115"/>
                    <a:pt x="37932" y="26537"/>
                  </a:cubicBezTo>
                  <a:cubicBezTo>
                    <a:pt x="38407" y="27436"/>
                    <a:pt x="39411" y="27858"/>
                    <a:pt x="40362" y="27937"/>
                  </a:cubicBezTo>
                  <a:cubicBezTo>
                    <a:pt x="40464" y="27946"/>
                    <a:pt x="40566" y="27950"/>
                    <a:pt x="40667" y="27950"/>
                  </a:cubicBezTo>
                  <a:cubicBezTo>
                    <a:pt x="41511" y="27950"/>
                    <a:pt x="42334" y="27677"/>
                    <a:pt x="43136" y="27488"/>
                  </a:cubicBezTo>
                  <a:cubicBezTo>
                    <a:pt x="44932" y="27013"/>
                    <a:pt x="46543" y="25983"/>
                    <a:pt x="47705" y="24556"/>
                  </a:cubicBezTo>
                  <a:cubicBezTo>
                    <a:pt x="47758" y="24504"/>
                    <a:pt x="47811" y="24451"/>
                    <a:pt x="47837" y="24398"/>
                  </a:cubicBezTo>
                  <a:cubicBezTo>
                    <a:pt x="48416" y="25403"/>
                    <a:pt x="49512" y="25881"/>
                    <a:pt x="50614" y="25881"/>
                  </a:cubicBezTo>
                  <a:cubicBezTo>
                    <a:pt x="51220" y="25881"/>
                    <a:pt x="51829" y="25736"/>
                    <a:pt x="52354" y="25454"/>
                  </a:cubicBezTo>
                  <a:cubicBezTo>
                    <a:pt x="53648" y="24768"/>
                    <a:pt x="54837" y="23870"/>
                    <a:pt x="55867" y="22813"/>
                  </a:cubicBezTo>
                  <a:cubicBezTo>
                    <a:pt x="56792" y="21941"/>
                    <a:pt x="57663" y="20938"/>
                    <a:pt x="58060" y="19723"/>
                  </a:cubicBezTo>
                  <a:cubicBezTo>
                    <a:pt x="58720" y="17847"/>
                    <a:pt x="58773" y="15549"/>
                    <a:pt x="57029" y="14281"/>
                  </a:cubicBezTo>
                  <a:cubicBezTo>
                    <a:pt x="56350" y="13735"/>
                    <a:pt x="55543" y="13545"/>
                    <a:pt x="54713" y="13545"/>
                  </a:cubicBezTo>
                  <a:cubicBezTo>
                    <a:pt x="53898" y="13545"/>
                    <a:pt x="53061" y="13728"/>
                    <a:pt x="52301" y="13938"/>
                  </a:cubicBezTo>
                  <a:lnTo>
                    <a:pt x="52222" y="13964"/>
                  </a:lnTo>
                  <a:cubicBezTo>
                    <a:pt x="52328" y="13885"/>
                    <a:pt x="52407" y="13779"/>
                    <a:pt x="52486" y="13674"/>
                  </a:cubicBezTo>
                  <a:cubicBezTo>
                    <a:pt x="55648" y="9937"/>
                    <a:pt x="56147" y="4030"/>
                    <a:pt x="50022" y="4030"/>
                  </a:cubicBezTo>
                  <a:cubicBezTo>
                    <a:pt x="49955" y="4030"/>
                    <a:pt x="49887" y="4031"/>
                    <a:pt x="49818" y="4033"/>
                  </a:cubicBezTo>
                  <a:cubicBezTo>
                    <a:pt x="47573" y="4112"/>
                    <a:pt x="45513" y="5010"/>
                    <a:pt x="43611" y="6172"/>
                  </a:cubicBezTo>
                  <a:cubicBezTo>
                    <a:pt x="42290" y="6912"/>
                    <a:pt x="41022" y="7757"/>
                    <a:pt x="39834" y="8681"/>
                  </a:cubicBezTo>
                  <a:cubicBezTo>
                    <a:pt x="39939" y="8417"/>
                    <a:pt x="40045" y="8153"/>
                    <a:pt x="40151" y="7915"/>
                  </a:cubicBezTo>
                  <a:cubicBezTo>
                    <a:pt x="40705" y="6489"/>
                    <a:pt x="41260" y="5010"/>
                    <a:pt x="41049" y="3451"/>
                  </a:cubicBezTo>
                  <a:cubicBezTo>
                    <a:pt x="40902" y="975"/>
                    <a:pt x="38888" y="0"/>
                    <a:pt x="36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2350700" y="2330763"/>
              <a:ext cx="89700" cy="172500"/>
            </a:xfrm>
            <a:custGeom>
              <a:avLst/>
              <a:gdLst/>
              <a:ahLst/>
              <a:cxnLst/>
              <a:rect l="l" t="t" r="r" b="b"/>
              <a:pathLst>
                <a:path w="3588" h="6900" extrusionOk="0">
                  <a:moveTo>
                    <a:pt x="2431" y="1296"/>
                  </a:moveTo>
                  <a:lnTo>
                    <a:pt x="2431" y="2062"/>
                  </a:lnTo>
                  <a:cubicBezTo>
                    <a:pt x="2484" y="2484"/>
                    <a:pt x="2510" y="2933"/>
                    <a:pt x="2484" y="3356"/>
                  </a:cubicBezTo>
                  <a:cubicBezTo>
                    <a:pt x="2431" y="3567"/>
                    <a:pt x="2114" y="5205"/>
                    <a:pt x="1850" y="5496"/>
                  </a:cubicBezTo>
                  <a:cubicBezTo>
                    <a:pt x="1586" y="5892"/>
                    <a:pt x="1612" y="5865"/>
                    <a:pt x="1322" y="6077"/>
                  </a:cubicBezTo>
                  <a:lnTo>
                    <a:pt x="1163" y="6077"/>
                  </a:lnTo>
                  <a:cubicBezTo>
                    <a:pt x="1110" y="6050"/>
                    <a:pt x="1084" y="6024"/>
                    <a:pt x="1057" y="5997"/>
                  </a:cubicBezTo>
                  <a:cubicBezTo>
                    <a:pt x="1031" y="5945"/>
                    <a:pt x="1005" y="5865"/>
                    <a:pt x="952" y="5813"/>
                  </a:cubicBezTo>
                  <a:cubicBezTo>
                    <a:pt x="952" y="5786"/>
                    <a:pt x="925" y="5786"/>
                    <a:pt x="925" y="5760"/>
                  </a:cubicBezTo>
                  <a:lnTo>
                    <a:pt x="925" y="5760"/>
                  </a:lnTo>
                  <a:cubicBezTo>
                    <a:pt x="925" y="5760"/>
                    <a:pt x="952" y="5786"/>
                    <a:pt x="952" y="5786"/>
                  </a:cubicBezTo>
                  <a:cubicBezTo>
                    <a:pt x="925" y="5760"/>
                    <a:pt x="925" y="5733"/>
                    <a:pt x="925" y="5707"/>
                  </a:cubicBezTo>
                  <a:cubicBezTo>
                    <a:pt x="925" y="5680"/>
                    <a:pt x="925" y="5654"/>
                    <a:pt x="899" y="5628"/>
                  </a:cubicBezTo>
                  <a:cubicBezTo>
                    <a:pt x="899" y="5337"/>
                    <a:pt x="899" y="5046"/>
                    <a:pt x="925" y="4756"/>
                  </a:cubicBezTo>
                  <a:cubicBezTo>
                    <a:pt x="1057" y="3726"/>
                    <a:pt x="1718" y="2511"/>
                    <a:pt x="2431" y="1296"/>
                  </a:cubicBezTo>
                  <a:close/>
                  <a:moveTo>
                    <a:pt x="2773" y="1"/>
                  </a:moveTo>
                  <a:cubicBezTo>
                    <a:pt x="2765" y="1"/>
                    <a:pt x="2757" y="1"/>
                    <a:pt x="2748" y="1"/>
                  </a:cubicBezTo>
                  <a:cubicBezTo>
                    <a:pt x="2642" y="1"/>
                    <a:pt x="2563" y="54"/>
                    <a:pt x="2484" y="107"/>
                  </a:cubicBezTo>
                  <a:cubicBezTo>
                    <a:pt x="2352" y="107"/>
                    <a:pt x="2246" y="186"/>
                    <a:pt x="2167" y="292"/>
                  </a:cubicBezTo>
                  <a:cubicBezTo>
                    <a:pt x="1163" y="1930"/>
                    <a:pt x="1" y="3726"/>
                    <a:pt x="107" y="5680"/>
                  </a:cubicBezTo>
                  <a:cubicBezTo>
                    <a:pt x="169" y="6306"/>
                    <a:pt x="644" y="6900"/>
                    <a:pt x="1244" y="6900"/>
                  </a:cubicBezTo>
                  <a:cubicBezTo>
                    <a:pt x="1404" y="6900"/>
                    <a:pt x="1572" y="6858"/>
                    <a:pt x="1744" y="6763"/>
                  </a:cubicBezTo>
                  <a:cubicBezTo>
                    <a:pt x="2854" y="6103"/>
                    <a:pt x="3065" y="4782"/>
                    <a:pt x="3329" y="3673"/>
                  </a:cubicBezTo>
                  <a:cubicBezTo>
                    <a:pt x="3488" y="2828"/>
                    <a:pt x="3329" y="2564"/>
                    <a:pt x="3356" y="1798"/>
                  </a:cubicBezTo>
                  <a:cubicBezTo>
                    <a:pt x="3303" y="1275"/>
                    <a:pt x="3587" y="1"/>
                    <a:pt x="2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0"/>
            <p:cNvSpPr/>
            <p:nvPr/>
          </p:nvSpPr>
          <p:spPr>
            <a:xfrm>
              <a:off x="2579200" y="2414638"/>
              <a:ext cx="91150" cy="206275"/>
            </a:xfrm>
            <a:custGeom>
              <a:avLst/>
              <a:gdLst/>
              <a:ahLst/>
              <a:cxnLst/>
              <a:rect l="l" t="t" r="r" b="b"/>
              <a:pathLst>
                <a:path w="3646" h="8251" extrusionOk="0">
                  <a:moveTo>
                    <a:pt x="2695" y="1586"/>
                  </a:moveTo>
                  <a:cubicBezTo>
                    <a:pt x="2721" y="1744"/>
                    <a:pt x="2747" y="1903"/>
                    <a:pt x="2774" y="2088"/>
                  </a:cubicBezTo>
                  <a:lnTo>
                    <a:pt x="2774" y="2141"/>
                  </a:lnTo>
                  <a:cubicBezTo>
                    <a:pt x="2800" y="2669"/>
                    <a:pt x="2747" y="3171"/>
                    <a:pt x="2747" y="3673"/>
                  </a:cubicBezTo>
                  <a:cubicBezTo>
                    <a:pt x="2853" y="4782"/>
                    <a:pt x="2879" y="5865"/>
                    <a:pt x="2483" y="6499"/>
                  </a:cubicBezTo>
                  <a:cubicBezTo>
                    <a:pt x="2047" y="7177"/>
                    <a:pt x="1720" y="7549"/>
                    <a:pt x="1429" y="7549"/>
                  </a:cubicBezTo>
                  <a:cubicBezTo>
                    <a:pt x="1244" y="7549"/>
                    <a:pt x="1073" y="7398"/>
                    <a:pt x="898" y="7080"/>
                  </a:cubicBezTo>
                  <a:cubicBezTo>
                    <a:pt x="423" y="6103"/>
                    <a:pt x="1427" y="4307"/>
                    <a:pt x="2113" y="2854"/>
                  </a:cubicBezTo>
                  <a:cubicBezTo>
                    <a:pt x="2272" y="2431"/>
                    <a:pt x="2483" y="2008"/>
                    <a:pt x="2695" y="1586"/>
                  </a:cubicBezTo>
                  <a:close/>
                  <a:moveTo>
                    <a:pt x="3064" y="1"/>
                  </a:moveTo>
                  <a:cubicBezTo>
                    <a:pt x="2985" y="1"/>
                    <a:pt x="2932" y="27"/>
                    <a:pt x="2853" y="54"/>
                  </a:cubicBezTo>
                  <a:cubicBezTo>
                    <a:pt x="2831" y="49"/>
                    <a:pt x="2809" y="47"/>
                    <a:pt x="2787" y="47"/>
                  </a:cubicBezTo>
                  <a:cubicBezTo>
                    <a:pt x="2679" y="47"/>
                    <a:pt x="2580" y="102"/>
                    <a:pt x="2536" y="212"/>
                  </a:cubicBezTo>
                  <a:cubicBezTo>
                    <a:pt x="1955" y="1454"/>
                    <a:pt x="1400" y="2722"/>
                    <a:pt x="793" y="3963"/>
                  </a:cubicBezTo>
                  <a:cubicBezTo>
                    <a:pt x="396" y="4835"/>
                    <a:pt x="0" y="5733"/>
                    <a:pt x="53" y="6684"/>
                  </a:cubicBezTo>
                  <a:cubicBezTo>
                    <a:pt x="99" y="7417"/>
                    <a:pt x="662" y="8251"/>
                    <a:pt x="1449" y="8251"/>
                  </a:cubicBezTo>
                  <a:cubicBezTo>
                    <a:pt x="1569" y="8251"/>
                    <a:pt x="1694" y="8231"/>
                    <a:pt x="1823" y="8189"/>
                  </a:cubicBezTo>
                  <a:cubicBezTo>
                    <a:pt x="2193" y="8004"/>
                    <a:pt x="2510" y="7740"/>
                    <a:pt x="2721" y="7423"/>
                  </a:cubicBezTo>
                  <a:cubicBezTo>
                    <a:pt x="3038" y="7054"/>
                    <a:pt x="3276" y="6605"/>
                    <a:pt x="3408" y="6156"/>
                  </a:cubicBezTo>
                  <a:cubicBezTo>
                    <a:pt x="3645" y="5257"/>
                    <a:pt x="3540" y="4307"/>
                    <a:pt x="3540" y="3408"/>
                  </a:cubicBezTo>
                  <a:cubicBezTo>
                    <a:pt x="3619" y="2748"/>
                    <a:pt x="3593" y="2088"/>
                    <a:pt x="3487" y="1454"/>
                  </a:cubicBezTo>
                  <a:lnTo>
                    <a:pt x="3461" y="1454"/>
                  </a:lnTo>
                  <a:cubicBezTo>
                    <a:pt x="3408" y="1190"/>
                    <a:pt x="3408" y="952"/>
                    <a:pt x="3461" y="688"/>
                  </a:cubicBezTo>
                  <a:cubicBezTo>
                    <a:pt x="3461" y="424"/>
                    <a:pt x="3381" y="27"/>
                    <a:pt x="30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0"/>
            <p:cNvSpPr/>
            <p:nvPr/>
          </p:nvSpPr>
          <p:spPr>
            <a:xfrm>
              <a:off x="2824175" y="2303863"/>
              <a:ext cx="77300" cy="159200"/>
            </a:xfrm>
            <a:custGeom>
              <a:avLst/>
              <a:gdLst/>
              <a:ahLst/>
              <a:cxnLst/>
              <a:rect l="l" t="t" r="r" b="b"/>
              <a:pathLst>
                <a:path w="3092" h="6368" extrusionOk="0">
                  <a:moveTo>
                    <a:pt x="1718" y="1447"/>
                  </a:moveTo>
                  <a:cubicBezTo>
                    <a:pt x="1929" y="2108"/>
                    <a:pt x="2167" y="2768"/>
                    <a:pt x="2325" y="3428"/>
                  </a:cubicBezTo>
                  <a:cubicBezTo>
                    <a:pt x="2352" y="3983"/>
                    <a:pt x="2246" y="4511"/>
                    <a:pt x="2035" y="5013"/>
                  </a:cubicBezTo>
                  <a:cubicBezTo>
                    <a:pt x="1910" y="5163"/>
                    <a:pt x="1737" y="5480"/>
                    <a:pt x="1742" y="5490"/>
                  </a:cubicBezTo>
                  <a:lnTo>
                    <a:pt x="1742" y="5490"/>
                  </a:lnTo>
                  <a:cubicBezTo>
                    <a:pt x="1691" y="5516"/>
                    <a:pt x="1665" y="5542"/>
                    <a:pt x="1639" y="5568"/>
                  </a:cubicBezTo>
                  <a:cubicBezTo>
                    <a:pt x="1612" y="5594"/>
                    <a:pt x="1559" y="5621"/>
                    <a:pt x="1507" y="5647"/>
                  </a:cubicBezTo>
                  <a:lnTo>
                    <a:pt x="1375" y="5700"/>
                  </a:lnTo>
                  <a:cubicBezTo>
                    <a:pt x="1283" y="5736"/>
                    <a:pt x="1212" y="5756"/>
                    <a:pt x="1153" y="5756"/>
                  </a:cubicBezTo>
                  <a:cubicBezTo>
                    <a:pt x="958" y="5756"/>
                    <a:pt x="909" y="5536"/>
                    <a:pt x="767" y="4987"/>
                  </a:cubicBezTo>
                  <a:cubicBezTo>
                    <a:pt x="714" y="4273"/>
                    <a:pt x="1269" y="2741"/>
                    <a:pt x="1718" y="1447"/>
                  </a:cubicBezTo>
                  <a:close/>
                  <a:moveTo>
                    <a:pt x="1856" y="0"/>
                  </a:moveTo>
                  <a:cubicBezTo>
                    <a:pt x="1742" y="0"/>
                    <a:pt x="1637" y="49"/>
                    <a:pt x="1559" y="126"/>
                  </a:cubicBezTo>
                  <a:cubicBezTo>
                    <a:pt x="1507" y="179"/>
                    <a:pt x="1427" y="232"/>
                    <a:pt x="1401" y="311"/>
                  </a:cubicBezTo>
                  <a:cubicBezTo>
                    <a:pt x="1005" y="1447"/>
                    <a:pt x="609" y="2583"/>
                    <a:pt x="292" y="3745"/>
                  </a:cubicBezTo>
                  <a:cubicBezTo>
                    <a:pt x="159" y="4273"/>
                    <a:pt x="1" y="4802"/>
                    <a:pt x="186" y="5330"/>
                  </a:cubicBezTo>
                  <a:cubicBezTo>
                    <a:pt x="328" y="6003"/>
                    <a:pt x="695" y="6367"/>
                    <a:pt x="1200" y="6367"/>
                  </a:cubicBezTo>
                  <a:cubicBezTo>
                    <a:pt x="1448" y="6367"/>
                    <a:pt x="1730" y="6279"/>
                    <a:pt x="2035" y="6096"/>
                  </a:cubicBezTo>
                  <a:cubicBezTo>
                    <a:pt x="2299" y="5858"/>
                    <a:pt x="2510" y="5594"/>
                    <a:pt x="2695" y="5277"/>
                  </a:cubicBezTo>
                  <a:cubicBezTo>
                    <a:pt x="2959" y="4696"/>
                    <a:pt x="3091" y="4089"/>
                    <a:pt x="3091" y="3455"/>
                  </a:cubicBezTo>
                  <a:cubicBezTo>
                    <a:pt x="2959" y="2741"/>
                    <a:pt x="2774" y="2028"/>
                    <a:pt x="2537" y="1342"/>
                  </a:cubicBezTo>
                  <a:cubicBezTo>
                    <a:pt x="2458" y="1104"/>
                    <a:pt x="2378" y="840"/>
                    <a:pt x="2325" y="602"/>
                  </a:cubicBezTo>
                  <a:cubicBezTo>
                    <a:pt x="2325" y="364"/>
                    <a:pt x="2246" y="74"/>
                    <a:pt x="1982" y="21"/>
                  </a:cubicBezTo>
                  <a:cubicBezTo>
                    <a:pt x="1940" y="7"/>
                    <a:pt x="1897" y="0"/>
                    <a:pt x="18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0"/>
            <p:cNvSpPr/>
            <p:nvPr/>
          </p:nvSpPr>
          <p:spPr>
            <a:xfrm>
              <a:off x="2499950" y="2713513"/>
              <a:ext cx="78600" cy="157475"/>
            </a:xfrm>
            <a:custGeom>
              <a:avLst/>
              <a:gdLst/>
              <a:ahLst/>
              <a:cxnLst/>
              <a:rect l="l" t="t" r="r" b="b"/>
              <a:pathLst>
                <a:path w="3144" h="6299" extrusionOk="0">
                  <a:moveTo>
                    <a:pt x="2114" y="1227"/>
                  </a:moveTo>
                  <a:cubicBezTo>
                    <a:pt x="2140" y="1412"/>
                    <a:pt x="2167" y="1623"/>
                    <a:pt x="2219" y="1887"/>
                  </a:cubicBezTo>
                  <a:cubicBezTo>
                    <a:pt x="2272" y="2336"/>
                    <a:pt x="2351" y="3578"/>
                    <a:pt x="2114" y="4212"/>
                  </a:cubicBezTo>
                  <a:lnTo>
                    <a:pt x="2087" y="4212"/>
                  </a:lnTo>
                  <a:cubicBezTo>
                    <a:pt x="1902" y="4978"/>
                    <a:pt x="1929" y="5136"/>
                    <a:pt x="1427" y="5559"/>
                  </a:cubicBezTo>
                  <a:lnTo>
                    <a:pt x="1374" y="5585"/>
                  </a:lnTo>
                  <a:lnTo>
                    <a:pt x="1295" y="5611"/>
                  </a:lnTo>
                  <a:lnTo>
                    <a:pt x="1242" y="5585"/>
                  </a:lnTo>
                  <a:cubicBezTo>
                    <a:pt x="1163" y="5559"/>
                    <a:pt x="1110" y="5532"/>
                    <a:pt x="1057" y="5506"/>
                  </a:cubicBezTo>
                  <a:cubicBezTo>
                    <a:pt x="978" y="5347"/>
                    <a:pt x="925" y="5189"/>
                    <a:pt x="951" y="5030"/>
                  </a:cubicBezTo>
                  <a:cubicBezTo>
                    <a:pt x="899" y="4476"/>
                    <a:pt x="1031" y="4185"/>
                    <a:pt x="1216" y="3551"/>
                  </a:cubicBezTo>
                  <a:cubicBezTo>
                    <a:pt x="1480" y="2759"/>
                    <a:pt x="1770" y="1993"/>
                    <a:pt x="2114" y="1227"/>
                  </a:cubicBezTo>
                  <a:close/>
                  <a:moveTo>
                    <a:pt x="2277" y="1"/>
                  </a:moveTo>
                  <a:cubicBezTo>
                    <a:pt x="2215" y="1"/>
                    <a:pt x="2151" y="19"/>
                    <a:pt x="2114" y="38"/>
                  </a:cubicBezTo>
                  <a:cubicBezTo>
                    <a:pt x="1982" y="38"/>
                    <a:pt x="1850" y="91"/>
                    <a:pt x="1770" y="223"/>
                  </a:cubicBezTo>
                  <a:cubicBezTo>
                    <a:pt x="1057" y="1729"/>
                    <a:pt x="1" y="3921"/>
                    <a:pt x="212" y="5268"/>
                  </a:cubicBezTo>
                  <a:cubicBezTo>
                    <a:pt x="238" y="5849"/>
                    <a:pt x="714" y="6298"/>
                    <a:pt x="1295" y="6298"/>
                  </a:cubicBezTo>
                  <a:cubicBezTo>
                    <a:pt x="1929" y="6272"/>
                    <a:pt x="2351" y="5717"/>
                    <a:pt x="2589" y="5189"/>
                  </a:cubicBezTo>
                  <a:cubicBezTo>
                    <a:pt x="3012" y="4027"/>
                    <a:pt x="3144" y="2785"/>
                    <a:pt x="2959" y="1570"/>
                  </a:cubicBezTo>
                  <a:lnTo>
                    <a:pt x="2933" y="1570"/>
                  </a:lnTo>
                  <a:cubicBezTo>
                    <a:pt x="2906" y="1147"/>
                    <a:pt x="2800" y="725"/>
                    <a:pt x="2668" y="302"/>
                  </a:cubicBezTo>
                  <a:cubicBezTo>
                    <a:pt x="2642" y="144"/>
                    <a:pt x="2510" y="38"/>
                    <a:pt x="2351" y="12"/>
                  </a:cubicBezTo>
                  <a:cubicBezTo>
                    <a:pt x="2328" y="4"/>
                    <a:pt x="2303" y="1"/>
                    <a:pt x="2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0"/>
            <p:cNvSpPr/>
            <p:nvPr/>
          </p:nvSpPr>
          <p:spPr>
            <a:xfrm>
              <a:off x="2368550" y="2563788"/>
              <a:ext cx="73325" cy="138000"/>
            </a:xfrm>
            <a:custGeom>
              <a:avLst/>
              <a:gdLst/>
              <a:ahLst/>
              <a:cxnLst/>
              <a:rect l="l" t="t" r="r" b="b"/>
              <a:pathLst>
                <a:path w="2933" h="5520" extrusionOk="0">
                  <a:moveTo>
                    <a:pt x="2113" y="1589"/>
                  </a:moveTo>
                  <a:lnTo>
                    <a:pt x="2113" y="1589"/>
                  </a:lnTo>
                  <a:cubicBezTo>
                    <a:pt x="2060" y="1986"/>
                    <a:pt x="1902" y="2620"/>
                    <a:pt x="1823" y="3016"/>
                  </a:cubicBezTo>
                  <a:cubicBezTo>
                    <a:pt x="1667" y="4031"/>
                    <a:pt x="1177" y="4892"/>
                    <a:pt x="860" y="4892"/>
                  </a:cubicBezTo>
                  <a:cubicBezTo>
                    <a:pt x="855" y="4892"/>
                    <a:pt x="850" y="4892"/>
                    <a:pt x="845" y="4891"/>
                  </a:cubicBezTo>
                  <a:lnTo>
                    <a:pt x="845" y="4865"/>
                  </a:lnTo>
                  <a:lnTo>
                    <a:pt x="819" y="4865"/>
                  </a:lnTo>
                  <a:lnTo>
                    <a:pt x="766" y="4838"/>
                  </a:lnTo>
                  <a:cubicBezTo>
                    <a:pt x="687" y="4733"/>
                    <a:pt x="845" y="3993"/>
                    <a:pt x="1030" y="3465"/>
                  </a:cubicBezTo>
                  <a:cubicBezTo>
                    <a:pt x="1347" y="2831"/>
                    <a:pt x="1717" y="2197"/>
                    <a:pt x="2113" y="1589"/>
                  </a:cubicBezTo>
                  <a:close/>
                  <a:moveTo>
                    <a:pt x="2529" y="0"/>
                  </a:moveTo>
                  <a:cubicBezTo>
                    <a:pt x="2410" y="0"/>
                    <a:pt x="2292" y="54"/>
                    <a:pt x="2219" y="163"/>
                  </a:cubicBezTo>
                  <a:cubicBezTo>
                    <a:pt x="2192" y="216"/>
                    <a:pt x="2166" y="295"/>
                    <a:pt x="2166" y="348"/>
                  </a:cubicBezTo>
                  <a:cubicBezTo>
                    <a:pt x="2087" y="374"/>
                    <a:pt x="2008" y="427"/>
                    <a:pt x="1955" y="506"/>
                  </a:cubicBezTo>
                  <a:cubicBezTo>
                    <a:pt x="1189" y="1748"/>
                    <a:pt x="238" y="2963"/>
                    <a:pt x="53" y="4442"/>
                  </a:cubicBezTo>
                  <a:cubicBezTo>
                    <a:pt x="0" y="4680"/>
                    <a:pt x="27" y="4970"/>
                    <a:pt x="159" y="5182"/>
                  </a:cubicBezTo>
                  <a:cubicBezTo>
                    <a:pt x="338" y="5406"/>
                    <a:pt x="601" y="5520"/>
                    <a:pt x="867" y="5520"/>
                  </a:cubicBezTo>
                  <a:cubicBezTo>
                    <a:pt x="1073" y="5520"/>
                    <a:pt x="1280" y="5452"/>
                    <a:pt x="1453" y="5314"/>
                  </a:cubicBezTo>
                  <a:cubicBezTo>
                    <a:pt x="2562" y="4389"/>
                    <a:pt x="2483" y="2778"/>
                    <a:pt x="2879" y="1510"/>
                  </a:cubicBezTo>
                  <a:cubicBezTo>
                    <a:pt x="2932" y="1061"/>
                    <a:pt x="2932" y="639"/>
                    <a:pt x="2879" y="216"/>
                  </a:cubicBezTo>
                  <a:cubicBezTo>
                    <a:pt x="2808" y="73"/>
                    <a:pt x="2668" y="0"/>
                    <a:pt x="2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0"/>
            <p:cNvSpPr/>
            <p:nvPr/>
          </p:nvSpPr>
          <p:spPr>
            <a:xfrm>
              <a:off x="2698800" y="2534338"/>
              <a:ext cx="77950" cy="134300"/>
            </a:xfrm>
            <a:custGeom>
              <a:avLst/>
              <a:gdLst/>
              <a:ahLst/>
              <a:cxnLst/>
              <a:rect l="l" t="t" r="r" b="b"/>
              <a:pathLst>
                <a:path w="3118" h="5372" extrusionOk="0">
                  <a:moveTo>
                    <a:pt x="2031" y="3666"/>
                  </a:moveTo>
                  <a:lnTo>
                    <a:pt x="2031" y="3666"/>
                  </a:lnTo>
                  <a:cubicBezTo>
                    <a:pt x="2008" y="3667"/>
                    <a:pt x="2008" y="3693"/>
                    <a:pt x="2008" y="3718"/>
                  </a:cubicBezTo>
                  <a:cubicBezTo>
                    <a:pt x="2016" y="3701"/>
                    <a:pt x="2024" y="3683"/>
                    <a:pt x="2031" y="3666"/>
                  </a:cubicBezTo>
                  <a:close/>
                  <a:moveTo>
                    <a:pt x="2140" y="892"/>
                  </a:moveTo>
                  <a:cubicBezTo>
                    <a:pt x="2298" y="1341"/>
                    <a:pt x="2457" y="1843"/>
                    <a:pt x="2483" y="1896"/>
                  </a:cubicBezTo>
                  <a:cubicBezTo>
                    <a:pt x="2432" y="2511"/>
                    <a:pt x="2281" y="3101"/>
                    <a:pt x="2031" y="3666"/>
                  </a:cubicBezTo>
                  <a:lnTo>
                    <a:pt x="2031" y="3666"/>
                  </a:lnTo>
                  <a:cubicBezTo>
                    <a:pt x="2032" y="3666"/>
                    <a:pt x="2033" y="3666"/>
                    <a:pt x="2034" y="3666"/>
                  </a:cubicBezTo>
                  <a:cubicBezTo>
                    <a:pt x="1823" y="4141"/>
                    <a:pt x="1638" y="4590"/>
                    <a:pt x="1294" y="4749"/>
                  </a:cubicBezTo>
                  <a:cubicBezTo>
                    <a:pt x="1217" y="4778"/>
                    <a:pt x="1139" y="4789"/>
                    <a:pt x="1069" y="4789"/>
                  </a:cubicBezTo>
                  <a:cubicBezTo>
                    <a:pt x="949" y="4789"/>
                    <a:pt x="852" y="4756"/>
                    <a:pt x="819" y="4722"/>
                  </a:cubicBezTo>
                  <a:cubicBezTo>
                    <a:pt x="634" y="4247"/>
                    <a:pt x="661" y="4167"/>
                    <a:pt x="819" y="3560"/>
                  </a:cubicBezTo>
                  <a:cubicBezTo>
                    <a:pt x="1162" y="2609"/>
                    <a:pt x="1611" y="1711"/>
                    <a:pt x="2140" y="892"/>
                  </a:cubicBezTo>
                  <a:close/>
                  <a:moveTo>
                    <a:pt x="2313" y="1"/>
                  </a:moveTo>
                  <a:cubicBezTo>
                    <a:pt x="2252" y="1"/>
                    <a:pt x="2192" y="16"/>
                    <a:pt x="2140" y="47"/>
                  </a:cubicBezTo>
                  <a:cubicBezTo>
                    <a:pt x="2117" y="42"/>
                    <a:pt x="2094" y="40"/>
                    <a:pt x="2072" y="40"/>
                  </a:cubicBezTo>
                  <a:cubicBezTo>
                    <a:pt x="1964" y="40"/>
                    <a:pt x="1862" y="91"/>
                    <a:pt x="1796" y="179"/>
                  </a:cubicBezTo>
                  <a:cubicBezTo>
                    <a:pt x="1083" y="1473"/>
                    <a:pt x="0" y="2900"/>
                    <a:pt x="53" y="4405"/>
                  </a:cubicBezTo>
                  <a:cubicBezTo>
                    <a:pt x="106" y="4696"/>
                    <a:pt x="238" y="4960"/>
                    <a:pt x="423" y="5171"/>
                  </a:cubicBezTo>
                  <a:cubicBezTo>
                    <a:pt x="616" y="5305"/>
                    <a:pt x="843" y="5372"/>
                    <a:pt x="1074" y="5372"/>
                  </a:cubicBezTo>
                  <a:cubicBezTo>
                    <a:pt x="1255" y="5372"/>
                    <a:pt x="1438" y="5331"/>
                    <a:pt x="1611" y="5250"/>
                  </a:cubicBezTo>
                  <a:cubicBezTo>
                    <a:pt x="2298" y="4881"/>
                    <a:pt x="2430" y="4194"/>
                    <a:pt x="2694" y="3666"/>
                  </a:cubicBezTo>
                  <a:cubicBezTo>
                    <a:pt x="2906" y="3111"/>
                    <a:pt x="3038" y="2530"/>
                    <a:pt x="3117" y="1949"/>
                  </a:cubicBezTo>
                  <a:cubicBezTo>
                    <a:pt x="3064" y="1711"/>
                    <a:pt x="3011" y="1473"/>
                    <a:pt x="2932" y="1235"/>
                  </a:cubicBezTo>
                  <a:lnTo>
                    <a:pt x="2906" y="1235"/>
                  </a:lnTo>
                  <a:cubicBezTo>
                    <a:pt x="2826" y="866"/>
                    <a:pt x="2694" y="469"/>
                    <a:pt x="2562" y="100"/>
                  </a:cubicBezTo>
                  <a:cubicBezTo>
                    <a:pt x="2498" y="36"/>
                    <a:pt x="2405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" name="Google Shape;516;p20"/>
          <p:cNvGrpSpPr/>
          <p:nvPr/>
        </p:nvGrpSpPr>
        <p:grpSpPr>
          <a:xfrm>
            <a:off x="4339200" y="4782138"/>
            <a:ext cx="2425425" cy="1203375"/>
            <a:chOff x="3587925" y="4231013"/>
            <a:chExt cx="2425425" cy="1203375"/>
          </a:xfrm>
        </p:grpSpPr>
        <p:sp>
          <p:nvSpPr>
            <p:cNvPr id="517" name="Google Shape;517;p20"/>
            <p:cNvSpPr/>
            <p:nvPr/>
          </p:nvSpPr>
          <p:spPr>
            <a:xfrm>
              <a:off x="3587925" y="4231013"/>
              <a:ext cx="2425425" cy="1203375"/>
            </a:xfrm>
            <a:custGeom>
              <a:avLst/>
              <a:gdLst/>
              <a:ahLst/>
              <a:cxnLst/>
              <a:rect l="l" t="t" r="r" b="b"/>
              <a:pathLst>
                <a:path w="97017" h="48135" extrusionOk="0">
                  <a:moveTo>
                    <a:pt x="52814" y="1"/>
                  </a:moveTo>
                  <a:cubicBezTo>
                    <a:pt x="49616" y="1"/>
                    <a:pt x="46743" y="621"/>
                    <a:pt x="43274" y="1109"/>
                  </a:cubicBezTo>
                  <a:cubicBezTo>
                    <a:pt x="41667" y="1487"/>
                    <a:pt x="40085" y="2078"/>
                    <a:pt x="38453" y="2409"/>
                  </a:cubicBezTo>
                  <a:cubicBezTo>
                    <a:pt x="37249" y="2716"/>
                    <a:pt x="36751" y="2598"/>
                    <a:pt x="35381" y="2952"/>
                  </a:cubicBezTo>
                  <a:cubicBezTo>
                    <a:pt x="34602" y="3118"/>
                    <a:pt x="33987" y="3118"/>
                    <a:pt x="32828" y="3213"/>
                  </a:cubicBezTo>
                  <a:cubicBezTo>
                    <a:pt x="31316" y="3472"/>
                    <a:pt x="30726" y="3544"/>
                    <a:pt x="29355" y="3780"/>
                  </a:cubicBezTo>
                  <a:cubicBezTo>
                    <a:pt x="28835" y="3827"/>
                    <a:pt x="25999" y="4158"/>
                    <a:pt x="25455" y="4228"/>
                  </a:cubicBezTo>
                  <a:cubicBezTo>
                    <a:pt x="23210" y="4253"/>
                    <a:pt x="20964" y="4228"/>
                    <a:pt x="18743" y="4559"/>
                  </a:cubicBezTo>
                  <a:cubicBezTo>
                    <a:pt x="16735" y="4748"/>
                    <a:pt x="14725" y="4962"/>
                    <a:pt x="12765" y="5410"/>
                  </a:cubicBezTo>
                  <a:cubicBezTo>
                    <a:pt x="10944" y="5860"/>
                    <a:pt x="9172" y="6497"/>
                    <a:pt x="7352" y="6922"/>
                  </a:cubicBezTo>
                  <a:cubicBezTo>
                    <a:pt x="6809" y="7089"/>
                    <a:pt x="6242" y="7136"/>
                    <a:pt x="5697" y="7278"/>
                  </a:cubicBezTo>
                  <a:cubicBezTo>
                    <a:pt x="4682" y="7703"/>
                    <a:pt x="4351" y="7703"/>
                    <a:pt x="3523" y="8176"/>
                  </a:cubicBezTo>
                  <a:cubicBezTo>
                    <a:pt x="2341" y="9097"/>
                    <a:pt x="1279" y="10256"/>
                    <a:pt x="687" y="11626"/>
                  </a:cubicBezTo>
                  <a:cubicBezTo>
                    <a:pt x="1" y="12736"/>
                    <a:pt x="72" y="14084"/>
                    <a:pt x="475" y="15289"/>
                  </a:cubicBezTo>
                  <a:cubicBezTo>
                    <a:pt x="759" y="16117"/>
                    <a:pt x="971" y="17015"/>
                    <a:pt x="1515" y="17771"/>
                  </a:cubicBezTo>
                  <a:cubicBezTo>
                    <a:pt x="2933" y="19662"/>
                    <a:pt x="4824" y="21150"/>
                    <a:pt x="6737" y="22520"/>
                  </a:cubicBezTo>
                  <a:cubicBezTo>
                    <a:pt x="8817" y="24247"/>
                    <a:pt x="12103" y="26160"/>
                    <a:pt x="15103" y="27413"/>
                  </a:cubicBezTo>
                  <a:cubicBezTo>
                    <a:pt x="18554" y="28926"/>
                    <a:pt x="22335" y="29327"/>
                    <a:pt x="26022" y="29919"/>
                  </a:cubicBezTo>
                  <a:cubicBezTo>
                    <a:pt x="26850" y="30060"/>
                    <a:pt x="27701" y="30083"/>
                    <a:pt x="28504" y="30367"/>
                  </a:cubicBezTo>
                  <a:cubicBezTo>
                    <a:pt x="28480" y="30367"/>
                    <a:pt x="28480" y="30391"/>
                    <a:pt x="28480" y="30391"/>
                  </a:cubicBezTo>
                  <a:cubicBezTo>
                    <a:pt x="28457" y="30461"/>
                    <a:pt x="28432" y="30508"/>
                    <a:pt x="28410" y="30556"/>
                  </a:cubicBezTo>
                  <a:cubicBezTo>
                    <a:pt x="27984" y="31147"/>
                    <a:pt x="27275" y="31715"/>
                    <a:pt x="26400" y="31926"/>
                  </a:cubicBezTo>
                  <a:cubicBezTo>
                    <a:pt x="24770" y="32376"/>
                    <a:pt x="23116" y="32824"/>
                    <a:pt x="21532" y="33464"/>
                  </a:cubicBezTo>
                  <a:cubicBezTo>
                    <a:pt x="20044" y="33959"/>
                    <a:pt x="18506" y="34432"/>
                    <a:pt x="17019" y="34976"/>
                  </a:cubicBezTo>
                  <a:cubicBezTo>
                    <a:pt x="15506" y="35638"/>
                    <a:pt x="14347" y="36110"/>
                    <a:pt x="12623" y="36678"/>
                  </a:cubicBezTo>
                  <a:cubicBezTo>
                    <a:pt x="12056" y="36842"/>
                    <a:pt x="11536" y="37103"/>
                    <a:pt x="10968" y="37220"/>
                  </a:cubicBezTo>
                  <a:cubicBezTo>
                    <a:pt x="10566" y="37315"/>
                    <a:pt x="10188" y="37481"/>
                    <a:pt x="9809" y="37670"/>
                  </a:cubicBezTo>
                  <a:cubicBezTo>
                    <a:pt x="9715" y="37718"/>
                    <a:pt x="9692" y="37765"/>
                    <a:pt x="9620" y="37835"/>
                  </a:cubicBezTo>
                  <a:cubicBezTo>
                    <a:pt x="9030" y="38780"/>
                    <a:pt x="10354" y="39253"/>
                    <a:pt x="10660" y="39561"/>
                  </a:cubicBezTo>
                  <a:cubicBezTo>
                    <a:pt x="11725" y="40554"/>
                    <a:pt x="13095" y="41522"/>
                    <a:pt x="14324" y="42467"/>
                  </a:cubicBezTo>
                  <a:cubicBezTo>
                    <a:pt x="15601" y="43223"/>
                    <a:pt x="15954" y="43579"/>
                    <a:pt x="17066" y="44499"/>
                  </a:cubicBezTo>
                  <a:cubicBezTo>
                    <a:pt x="17797" y="45138"/>
                    <a:pt x="18601" y="45681"/>
                    <a:pt x="19429" y="46154"/>
                  </a:cubicBezTo>
                  <a:cubicBezTo>
                    <a:pt x="19972" y="46462"/>
                    <a:pt x="20586" y="46651"/>
                    <a:pt x="21106" y="47005"/>
                  </a:cubicBezTo>
                  <a:cubicBezTo>
                    <a:pt x="21815" y="47407"/>
                    <a:pt x="21815" y="47502"/>
                    <a:pt x="22643" y="47927"/>
                  </a:cubicBezTo>
                  <a:cubicBezTo>
                    <a:pt x="22863" y="48045"/>
                    <a:pt x="23111" y="48135"/>
                    <a:pt x="23353" y="48135"/>
                  </a:cubicBezTo>
                  <a:cubicBezTo>
                    <a:pt x="23499" y="48135"/>
                    <a:pt x="23643" y="48102"/>
                    <a:pt x="23778" y="48022"/>
                  </a:cubicBezTo>
                  <a:cubicBezTo>
                    <a:pt x="24487" y="47572"/>
                    <a:pt x="25243" y="47265"/>
                    <a:pt x="25927" y="46815"/>
                  </a:cubicBezTo>
                  <a:cubicBezTo>
                    <a:pt x="26094" y="46721"/>
                    <a:pt x="26258" y="46626"/>
                    <a:pt x="26400" y="46556"/>
                  </a:cubicBezTo>
                  <a:cubicBezTo>
                    <a:pt x="28054" y="45800"/>
                    <a:pt x="29520" y="45138"/>
                    <a:pt x="31174" y="44452"/>
                  </a:cubicBezTo>
                  <a:cubicBezTo>
                    <a:pt x="31883" y="44121"/>
                    <a:pt x="32569" y="43720"/>
                    <a:pt x="33278" y="43390"/>
                  </a:cubicBezTo>
                  <a:lnTo>
                    <a:pt x="33278" y="43390"/>
                  </a:lnTo>
                  <a:cubicBezTo>
                    <a:pt x="33255" y="43403"/>
                    <a:pt x="33246" y="43409"/>
                    <a:pt x="33248" y="43409"/>
                  </a:cubicBezTo>
                  <a:cubicBezTo>
                    <a:pt x="33264" y="43409"/>
                    <a:pt x="33693" y="43200"/>
                    <a:pt x="33774" y="43200"/>
                  </a:cubicBezTo>
                  <a:cubicBezTo>
                    <a:pt x="34224" y="43081"/>
                    <a:pt x="35003" y="42703"/>
                    <a:pt x="35027" y="42703"/>
                  </a:cubicBezTo>
                  <a:cubicBezTo>
                    <a:pt x="36657" y="42113"/>
                    <a:pt x="38383" y="41782"/>
                    <a:pt x="40085" y="41499"/>
                  </a:cubicBezTo>
                  <a:cubicBezTo>
                    <a:pt x="41667" y="41215"/>
                    <a:pt x="43322" y="40907"/>
                    <a:pt x="44503" y="40765"/>
                  </a:cubicBezTo>
                  <a:cubicBezTo>
                    <a:pt x="49254" y="40364"/>
                    <a:pt x="54028" y="40175"/>
                    <a:pt x="58755" y="39725"/>
                  </a:cubicBezTo>
                  <a:cubicBezTo>
                    <a:pt x="62915" y="39489"/>
                    <a:pt x="67049" y="38899"/>
                    <a:pt x="71139" y="38096"/>
                  </a:cubicBezTo>
                  <a:cubicBezTo>
                    <a:pt x="72841" y="37740"/>
                    <a:pt x="74495" y="37173"/>
                    <a:pt x="76196" y="36772"/>
                  </a:cubicBezTo>
                  <a:cubicBezTo>
                    <a:pt x="77354" y="36441"/>
                    <a:pt x="78441" y="35850"/>
                    <a:pt x="79505" y="35307"/>
                  </a:cubicBezTo>
                  <a:cubicBezTo>
                    <a:pt x="84185" y="33155"/>
                    <a:pt x="88178" y="29847"/>
                    <a:pt x="91439" y="25924"/>
                  </a:cubicBezTo>
                  <a:cubicBezTo>
                    <a:pt x="92693" y="24411"/>
                    <a:pt x="93827" y="22709"/>
                    <a:pt x="94984" y="20654"/>
                  </a:cubicBezTo>
                  <a:cubicBezTo>
                    <a:pt x="95859" y="18739"/>
                    <a:pt x="96474" y="16684"/>
                    <a:pt x="96544" y="15077"/>
                  </a:cubicBezTo>
                  <a:cubicBezTo>
                    <a:pt x="96568" y="13162"/>
                    <a:pt x="96852" y="12831"/>
                    <a:pt x="96994" y="10987"/>
                  </a:cubicBezTo>
                  <a:cubicBezTo>
                    <a:pt x="97017" y="10278"/>
                    <a:pt x="96994" y="9547"/>
                    <a:pt x="96875" y="8838"/>
                  </a:cubicBezTo>
                  <a:cubicBezTo>
                    <a:pt x="96616" y="8057"/>
                    <a:pt x="96427" y="7231"/>
                    <a:pt x="96001" y="6522"/>
                  </a:cubicBezTo>
                  <a:cubicBezTo>
                    <a:pt x="94890" y="4773"/>
                    <a:pt x="93354" y="4370"/>
                    <a:pt x="91392" y="3449"/>
                  </a:cubicBezTo>
                  <a:cubicBezTo>
                    <a:pt x="90541" y="3094"/>
                    <a:pt x="89667" y="2787"/>
                    <a:pt x="88792" y="2504"/>
                  </a:cubicBezTo>
                  <a:cubicBezTo>
                    <a:pt x="87833" y="2317"/>
                    <a:pt x="86850" y="2222"/>
                    <a:pt x="85889" y="2150"/>
                  </a:cubicBezTo>
                  <a:lnTo>
                    <a:pt x="85889" y="2150"/>
                  </a:lnTo>
                  <a:cubicBezTo>
                    <a:pt x="85894" y="2151"/>
                    <a:pt x="85900" y="2152"/>
                    <a:pt x="85906" y="2153"/>
                  </a:cubicBezTo>
                  <a:lnTo>
                    <a:pt x="85906" y="2153"/>
                  </a:lnTo>
                  <a:cubicBezTo>
                    <a:pt x="85899" y="2152"/>
                    <a:pt x="85892" y="2151"/>
                    <a:pt x="85885" y="2150"/>
                  </a:cubicBezTo>
                  <a:lnTo>
                    <a:pt x="85885" y="2150"/>
                  </a:lnTo>
                  <a:cubicBezTo>
                    <a:pt x="85886" y="2150"/>
                    <a:pt x="85887" y="2150"/>
                    <a:pt x="85889" y="2150"/>
                  </a:cubicBezTo>
                  <a:lnTo>
                    <a:pt x="85889" y="2150"/>
                  </a:lnTo>
                  <a:cubicBezTo>
                    <a:pt x="85885" y="2150"/>
                    <a:pt x="85882" y="2150"/>
                    <a:pt x="85879" y="2149"/>
                  </a:cubicBezTo>
                  <a:lnTo>
                    <a:pt x="85879" y="2149"/>
                  </a:lnTo>
                  <a:cubicBezTo>
                    <a:pt x="85881" y="2150"/>
                    <a:pt x="85883" y="2150"/>
                    <a:pt x="85885" y="2150"/>
                  </a:cubicBezTo>
                  <a:lnTo>
                    <a:pt x="85885" y="2150"/>
                  </a:lnTo>
                  <a:cubicBezTo>
                    <a:pt x="85877" y="2150"/>
                    <a:pt x="85869" y="2149"/>
                    <a:pt x="85862" y="2148"/>
                  </a:cubicBezTo>
                  <a:cubicBezTo>
                    <a:pt x="85867" y="2148"/>
                    <a:pt x="85873" y="2149"/>
                    <a:pt x="85879" y="2149"/>
                  </a:cubicBezTo>
                  <a:lnTo>
                    <a:pt x="85879" y="2149"/>
                  </a:lnTo>
                  <a:cubicBezTo>
                    <a:pt x="84308" y="1935"/>
                    <a:pt x="83709" y="1903"/>
                    <a:pt x="81679" y="1653"/>
                  </a:cubicBezTo>
                  <a:cubicBezTo>
                    <a:pt x="80936" y="1601"/>
                    <a:pt x="80195" y="1587"/>
                    <a:pt x="79456" y="1587"/>
                  </a:cubicBezTo>
                  <a:cubicBezTo>
                    <a:pt x="78656" y="1587"/>
                    <a:pt x="77856" y="1603"/>
                    <a:pt x="77055" y="1603"/>
                  </a:cubicBezTo>
                  <a:cubicBezTo>
                    <a:pt x="76596" y="1603"/>
                    <a:pt x="76137" y="1598"/>
                    <a:pt x="75677" y="1581"/>
                  </a:cubicBezTo>
                  <a:cubicBezTo>
                    <a:pt x="73525" y="1464"/>
                    <a:pt x="72296" y="1275"/>
                    <a:pt x="70099" y="897"/>
                  </a:cubicBezTo>
                  <a:cubicBezTo>
                    <a:pt x="68681" y="730"/>
                    <a:pt x="67263" y="660"/>
                    <a:pt x="65845" y="541"/>
                  </a:cubicBezTo>
                  <a:cubicBezTo>
                    <a:pt x="64852" y="432"/>
                    <a:pt x="63861" y="280"/>
                    <a:pt x="62850" y="280"/>
                  </a:cubicBezTo>
                  <a:cubicBezTo>
                    <a:pt x="62777" y="280"/>
                    <a:pt x="62704" y="281"/>
                    <a:pt x="62631" y="282"/>
                  </a:cubicBezTo>
                  <a:cubicBezTo>
                    <a:pt x="61628" y="282"/>
                    <a:pt x="60627" y="222"/>
                    <a:pt x="59624" y="222"/>
                  </a:cubicBezTo>
                  <a:cubicBezTo>
                    <a:pt x="59374" y="222"/>
                    <a:pt x="59123" y="226"/>
                    <a:pt x="58872" y="235"/>
                  </a:cubicBezTo>
                  <a:cubicBezTo>
                    <a:pt x="58023" y="182"/>
                    <a:pt x="57173" y="105"/>
                    <a:pt x="56324" y="105"/>
                  </a:cubicBezTo>
                  <a:cubicBezTo>
                    <a:pt x="56015" y="105"/>
                    <a:pt x="55707" y="115"/>
                    <a:pt x="55399" y="141"/>
                  </a:cubicBezTo>
                  <a:cubicBezTo>
                    <a:pt x="54504" y="43"/>
                    <a:pt x="53648" y="1"/>
                    <a:pt x="52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" name="Google Shape;518;p20"/>
            <p:cNvGrpSpPr/>
            <p:nvPr/>
          </p:nvGrpSpPr>
          <p:grpSpPr>
            <a:xfrm>
              <a:off x="3703775" y="4288988"/>
              <a:ext cx="2210325" cy="1019075"/>
              <a:chOff x="3703775" y="4288988"/>
              <a:chExt cx="2210325" cy="1019075"/>
            </a:xfrm>
          </p:grpSpPr>
          <p:sp>
            <p:nvSpPr>
              <p:cNvPr id="519" name="Google Shape;519;p20"/>
              <p:cNvSpPr/>
              <p:nvPr/>
            </p:nvSpPr>
            <p:spPr>
              <a:xfrm>
                <a:off x="3803600" y="4400513"/>
                <a:ext cx="1939150" cy="617475"/>
              </a:xfrm>
              <a:custGeom>
                <a:avLst/>
                <a:gdLst/>
                <a:ahLst/>
                <a:cxnLst/>
                <a:rect l="l" t="t" r="r" b="b"/>
                <a:pathLst>
                  <a:path w="77566" h="24699" extrusionOk="0">
                    <a:moveTo>
                      <a:pt x="49394" y="1"/>
                    </a:moveTo>
                    <a:cubicBezTo>
                      <a:pt x="45401" y="167"/>
                      <a:pt x="41406" y="48"/>
                      <a:pt x="37413" y="356"/>
                    </a:cubicBezTo>
                    <a:cubicBezTo>
                      <a:pt x="30418" y="545"/>
                      <a:pt x="23067" y="829"/>
                      <a:pt x="16260" y="1608"/>
                    </a:cubicBezTo>
                    <a:cubicBezTo>
                      <a:pt x="14773" y="1844"/>
                      <a:pt x="13118" y="1938"/>
                      <a:pt x="11558" y="2341"/>
                    </a:cubicBezTo>
                    <a:cubicBezTo>
                      <a:pt x="10778" y="2506"/>
                      <a:pt x="10046" y="2884"/>
                      <a:pt x="9290" y="3145"/>
                    </a:cubicBezTo>
                    <a:cubicBezTo>
                      <a:pt x="8414" y="3428"/>
                      <a:pt x="7516" y="3665"/>
                      <a:pt x="6643" y="3971"/>
                    </a:cubicBezTo>
                    <a:cubicBezTo>
                      <a:pt x="4468" y="4799"/>
                      <a:pt x="2128" y="5294"/>
                      <a:pt x="568" y="7210"/>
                    </a:cubicBezTo>
                    <a:cubicBezTo>
                      <a:pt x="73" y="8060"/>
                      <a:pt x="1" y="9148"/>
                      <a:pt x="73" y="10116"/>
                    </a:cubicBezTo>
                    <a:cubicBezTo>
                      <a:pt x="237" y="10966"/>
                      <a:pt x="734" y="11723"/>
                      <a:pt x="1277" y="12384"/>
                    </a:cubicBezTo>
                    <a:cubicBezTo>
                      <a:pt x="2861" y="14300"/>
                      <a:pt x="5011" y="15623"/>
                      <a:pt x="7352" y="16474"/>
                    </a:cubicBezTo>
                    <a:cubicBezTo>
                      <a:pt x="8344" y="16922"/>
                      <a:pt x="9360" y="17253"/>
                      <a:pt x="10424" y="17514"/>
                    </a:cubicBezTo>
                    <a:cubicBezTo>
                      <a:pt x="12220" y="18056"/>
                      <a:pt x="14111" y="18412"/>
                      <a:pt x="15977" y="18648"/>
                    </a:cubicBezTo>
                    <a:cubicBezTo>
                      <a:pt x="16994" y="18743"/>
                      <a:pt x="17987" y="18885"/>
                      <a:pt x="19002" y="19049"/>
                    </a:cubicBezTo>
                    <a:cubicBezTo>
                      <a:pt x="19261" y="19071"/>
                      <a:pt x="19520" y="19171"/>
                      <a:pt x="19761" y="19171"/>
                    </a:cubicBezTo>
                    <a:cubicBezTo>
                      <a:pt x="19784" y="19171"/>
                      <a:pt x="19807" y="19170"/>
                      <a:pt x="19830" y="19168"/>
                    </a:cubicBezTo>
                    <a:cubicBezTo>
                      <a:pt x="19925" y="19121"/>
                      <a:pt x="19900" y="18979"/>
                      <a:pt x="19805" y="18954"/>
                    </a:cubicBezTo>
                    <a:cubicBezTo>
                      <a:pt x="18104" y="18648"/>
                      <a:pt x="16402" y="18459"/>
                      <a:pt x="14725" y="18245"/>
                    </a:cubicBezTo>
                    <a:cubicBezTo>
                      <a:pt x="13141" y="17986"/>
                      <a:pt x="11558" y="17631"/>
                      <a:pt x="10021" y="17158"/>
                    </a:cubicBezTo>
                    <a:cubicBezTo>
                      <a:pt x="8225" y="16686"/>
                      <a:pt x="6571" y="15929"/>
                      <a:pt x="4964" y="15103"/>
                    </a:cubicBezTo>
                    <a:cubicBezTo>
                      <a:pt x="3168" y="14063"/>
                      <a:pt x="1466" y="12621"/>
                      <a:pt x="568" y="10730"/>
                    </a:cubicBezTo>
                    <a:cubicBezTo>
                      <a:pt x="143" y="9668"/>
                      <a:pt x="309" y="8533"/>
                      <a:pt x="757" y="7446"/>
                    </a:cubicBezTo>
                    <a:cubicBezTo>
                      <a:pt x="1324" y="6665"/>
                      <a:pt x="2175" y="6123"/>
                      <a:pt x="3003" y="5650"/>
                    </a:cubicBezTo>
                    <a:cubicBezTo>
                      <a:pt x="4160" y="5177"/>
                      <a:pt x="5484" y="4705"/>
                      <a:pt x="6807" y="4232"/>
                    </a:cubicBezTo>
                    <a:cubicBezTo>
                      <a:pt x="7658" y="3924"/>
                      <a:pt x="8533" y="3712"/>
                      <a:pt x="9384" y="3428"/>
                    </a:cubicBezTo>
                    <a:cubicBezTo>
                      <a:pt x="10116" y="3167"/>
                      <a:pt x="10802" y="2814"/>
                      <a:pt x="11558" y="2647"/>
                    </a:cubicBezTo>
                    <a:cubicBezTo>
                      <a:pt x="13260" y="2199"/>
                      <a:pt x="14914" y="2128"/>
                      <a:pt x="16710" y="1844"/>
                    </a:cubicBezTo>
                    <a:cubicBezTo>
                      <a:pt x="23445" y="1112"/>
                      <a:pt x="30630" y="829"/>
                      <a:pt x="37555" y="640"/>
                    </a:cubicBezTo>
                    <a:cubicBezTo>
                      <a:pt x="40414" y="451"/>
                      <a:pt x="43297" y="403"/>
                      <a:pt x="46180" y="403"/>
                    </a:cubicBezTo>
                    <a:cubicBezTo>
                      <a:pt x="47224" y="403"/>
                      <a:pt x="48266" y="312"/>
                      <a:pt x="49296" y="312"/>
                    </a:cubicBezTo>
                    <a:cubicBezTo>
                      <a:pt x="49550" y="312"/>
                      <a:pt x="49804" y="318"/>
                      <a:pt x="50056" y="331"/>
                    </a:cubicBezTo>
                    <a:cubicBezTo>
                      <a:pt x="50427" y="369"/>
                      <a:pt x="50801" y="377"/>
                      <a:pt x="51176" y="377"/>
                    </a:cubicBezTo>
                    <a:cubicBezTo>
                      <a:pt x="51419" y="377"/>
                      <a:pt x="51662" y="374"/>
                      <a:pt x="51905" y="374"/>
                    </a:cubicBezTo>
                    <a:cubicBezTo>
                      <a:pt x="52220" y="374"/>
                      <a:pt x="52534" y="379"/>
                      <a:pt x="52845" y="403"/>
                    </a:cubicBezTo>
                    <a:cubicBezTo>
                      <a:pt x="54357" y="498"/>
                      <a:pt x="55847" y="734"/>
                      <a:pt x="57360" y="734"/>
                    </a:cubicBezTo>
                    <a:cubicBezTo>
                      <a:pt x="61236" y="970"/>
                      <a:pt x="64686" y="1301"/>
                      <a:pt x="68537" y="2294"/>
                    </a:cubicBezTo>
                    <a:cubicBezTo>
                      <a:pt x="70570" y="2742"/>
                      <a:pt x="72791" y="3404"/>
                      <a:pt x="74518" y="4279"/>
                    </a:cubicBezTo>
                    <a:cubicBezTo>
                      <a:pt x="75321" y="4869"/>
                      <a:pt x="76195" y="5272"/>
                      <a:pt x="76597" y="6028"/>
                    </a:cubicBezTo>
                    <a:cubicBezTo>
                      <a:pt x="76881" y="6476"/>
                      <a:pt x="76928" y="6949"/>
                      <a:pt x="77023" y="7541"/>
                    </a:cubicBezTo>
                    <a:cubicBezTo>
                      <a:pt x="77235" y="8414"/>
                      <a:pt x="77235" y="9100"/>
                      <a:pt x="77045" y="9998"/>
                    </a:cubicBezTo>
                    <a:cubicBezTo>
                      <a:pt x="76951" y="10613"/>
                      <a:pt x="76667" y="11155"/>
                      <a:pt x="76456" y="11747"/>
                    </a:cubicBezTo>
                    <a:cubicBezTo>
                      <a:pt x="76100" y="12573"/>
                      <a:pt x="75864" y="13235"/>
                      <a:pt x="75274" y="13827"/>
                    </a:cubicBezTo>
                    <a:cubicBezTo>
                      <a:pt x="73642" y="15693"/>
                      <a:pt x="71799" y="17064"/>
                      <a:pt x="69602" y="18223"/>
                    </a:cubicBezTo>
                    <a:cubicBezTo>
                      <a:pt x="67687" y="19285"/>
                      <a:pt x="65843" y="20255"/>
                      <a:pt x="63953" y="21034"/>
                    </a:cubicBezTo>
                    <a:cubicBezTo>
                      <a:pt x="63032" y="21484"/>
                      <a:pt x="62062" y="21743"/>
                      <a:pt x="60999" y="22027"/>
                    </a:cubicBezTo>
                    <a:cubicBezTo>
                      <a:pt x="60029" y="22358"/>
                      <a:pt x="59014" y="22477"/>
                      <a:pt x="58044" y="22736"/>
                    </a:cubicBezTo>
                    <a:cubicBezTo>
                      <a:pt x="56768" y="22878"/>
                      <a:pt x="55327" y="23114"/>
                      <a:pt x="53932" y="23539"/>
                    </a:cubicBezTo>
                    <a:cubicBezTo>
                      <a:pt x="52917" y="23728"/>
                      <a:pt x="51758" y="23823"/>
                      <a:pt x="50601" y="24012"/>
                    </a:cubicBezTo>
                    <a:cubicBezTo>
                      <a:pt x="49678" y="24107"/>
                      <a:pt x="48449" y="24154"/>
                      <a:pt x="47409" y="24201"/>
                    </a:cubicBezTo>
                    <a:cubicBezTo>
                      <a:pt x="46315" y="24253"/>
                      <a:pt x="45246" y="24342"/>
                      <a:pt x="44166" y="24342"/>
                    </a:cubicBezTo>
                    <a:cubicBezTo>
                      <a:pt x="43753" y="24342"/>
                      <a:pt x="43338" y="24329"/>
                      <a:pt x="42919" y="24296"/>
                    </a:cubicBezTo>
                    <a:cubicBezTo>
                      <a:pt x="42376" y="24296"/>
                      <a:pt x="41832" y="24367"/>
                      <a:pt x="41289" y="24390"/>
                    </a:cubicBezTo>
                    <a:cubicBezTo>
                      <a:pt x="40837" y="24357"/>
                      <a:pt x="40386" y="24323"/>
                      <a:pt x="39935" y="24323"/>
                    </a:cubicBezTo>
                    <a:cubicBezTo>
                      <a:pt x="39748" y="24323"/>
                      <a:pt x="39561" y="24329"/>
                      <a:pt x="39374" y="24343"/>
                    </a:cubicBezTo>
                    <a:cubicBezTo>
                      <a:pt x="39266" y="24344"/>
                      <a:pt x="39157" y="24345"/>
                      <a:pt x="39048" y="24345"/>
                    </a:cubicBezTo>
                    <a:cubicBezTo>
                      <a:pt x="37369" y="24345"/>
                      <a:pt x="35585" y="24178"/>
                      <a:pt x="34010" y="24178"/>
                    </a:cubicBezTo>
                    <a:cubicBezTo>
                      <a:pt x="34080" y="24178"/>
                      <a:pt x="33774" y="24154"/>
                      <a:pt x="33679" y="24154"/>
                    </a:cubicBezTo>
                    <a:cubicBezTo>
                      <a:pt x="33659" y="24150"/>
                      <a:pt x="33640" y="24148"/>
                      <a:pt x="33620" y="24148"/>
                    </a:cubicBezTo>
                    <a:cubicBezTo>
                      <a:pt x="33522" y="24148"/>
                      <a:pt x="33431" y="24194"/>
                      <a:pt x="33371" y="24273"/>
                    </a:cubicBezTo>
                    <a:cubicBezTo>
                      <a:pt x="33301" y="24343"/>
                      <a:pt x="33348" y="24485"/>
                      <a:pt x="33443" y="24509"/>
                    </a:cubicBezTo>
                    <a:cubicBezTo>
                      <a:pt x="33460" y="24513"/>
                      <a:pt x="33476" y="24515"/>
                      <a:pt x="33491" y="24515"/>
                    </a:cubicBezTo>
                    <a:cubicBezTo>
                      <a:pt x="33556" y="24515"/>
                      <a:pt x="33598" y="24480"/>
                      <a:pt x="33655" y="24462"/>
                    </a:cubicBezTo>
                    <a:cubicBezTo>
                      <a:pt x="34954" y="24482"/>
                      <a:pt x="37250" y="24658"/>
                      <a:pt x="39162" y="24658"/>
                    </a:cubicBezTo>
                    <a:cubicBezTo>
                      <a:pt x="39372" y="24658"/>
                      <a:pt x="39578" y="24656"/>
                      <a:pt x="39777" y="24651"/>
                    </a:cubicBezTo>
                    <a:cubicBezTo>
                      <a:pt x="39897" y="24640"/>
                      <a:pt x="40017" y="24635"/>
                      <a:pt x="40137" y="24635"/>
                    </a:cubicBezTo>
                    <a:cubicBezTo>
                      <a:pt x="40513" y="24635"/>
                      <a:pt x="40889" y="24680"/>
                      <a:pt x="41265" y="24698"/>
                    </a:cubicBezTo>
                    <a:cubicBezTo>
                      <a:pt x="41793" y="24698"/>
                      <a:pt x="42302" y="24623"/>
                      <a:pt x="42825" y="24623"/>
                    </a:cubicBezTo>
                    <a:cubicBezTo>
                      <a:pt x="42887" y="24623"/>
                      <a:pt x="42950" y="24624"/>
                      <a:pt x="43013" y="24626"/>
                    </a:cubicBezTo>
                    <a:cubicBezTo>
                      <a:pt x="43360" y="24649"/>
                      <a:pt x="43708" y="24658"/>
                      <a:pt x="44056" y="24658"/>
                    </a:cubicBezTo>
                    <a:cubicBezTo>
                      <a:pt x="45182" y="24658"/>
                      <a:pt x="46315" y="24563"/>
                      <a:pt x="47434" y="24509"/>
                    </a:cubicBezTo>
                    <a:cubicBezTo>
                      <a:pt x="48544" y="24462"/>
                      <a:pt x="49655" y="24437"/>
                      <a:pt x="50743" y="24296"/>
                    </a:cubicBezTo>
                    <a:cubicBezTo>
                      <a:pt x="51805" y="24131"/>
                      <a:pt x="52987" y="24037"/>
                      <a:pt x="54004" y="23823"/>
                    </a:cubicBezTo>
                    <a:cubicBezTo>
                      <a:pt x="54877" y="23634"/>
                      <a:pt x="55823" y="23328"/>
                      <a:pt x="56556" y="23256"/>
                    </a:cubicBezTo>
                    <a:cubicBezTo>
                      <a:pt x="57171" y="23114"/>
                      <a:pt x="57713" y="23161"/>
                      <a:pt x="58375" y="22972"/>
                    </a:cubicBezTo>
                    <a:cubicBezTo>
                      <a:pt x="59298" y="22760"/>
                      <a:pt x="60219" y="22641"/>
                      <a:pt x="61117" y="22310"/>
                    </a:cubicBezTo>
                    <a:cubicBezTo>
                      <a:pt x="62109" y="22074"/>
                      <a:pt x="63102" y="21790"/>
                      <a:pt x="64000" y="21342"/>
                    </a:cubicBezTo>
                    <a:cubicBezTo>
                      <a:pt x="65821" y="20609"/>
                      <a:pt x="67759" y="19616"/>
                      <a:pt x="69649" y="18576"/>
                    </a:cubicBezTo>
                    <a:cubicBezTo>
                      <a:pt x="71988" y="17347"/>
                      <a:pt x="74140" y="15765"/>
                      <a:pt x="75794" y="13708"/>
                    </a:cubicBezTo>
                    <a:cubicBezTo>
                      <a:pt x="76267" y="13165"/>
                      <a:pt x="76478" y="12479"/>
                      <a:pt x="76762" y="11842"/>
                    </a:cubicBezTo>
                    <a:cubicBezTo>
                      <a:pt x="76998" y="11227"/>
                      <a:pt x="77329" y="10636"/>
                      <a:pt x="77401" y="9974"/>
                    </a:cubicBezTo>
                    <a:cubicBezTo>
                      <a:pt x="77565" y="9148"/>
                      <a:pt x="77565" y="8319"/>
                      <a:pt x="77376" y="7493"/>
                    </a:cubicBezTo>
                    <a:cubicBezTo>
                      <a:pt x="77282" y="6926"/>
                      <a:pt x="77212" y="6359"/>
                      <a:pt x="76904" y="5862"/>
                    </a:cubicBezTo>
                    <a:cubicBezTo>
                      <a:pt x="76361" y="4941"/>
                      <a:pt x="75344" y="4444"/>
                      <a:pt x="74493" y="3854"/>
                    </a:cubicBezTo>
                    <a:cubicBezTo>
                      <a:pt x="72627" y="3003"/>
                      <a:pt x="70642" y="2411"/>
                      <a:pt x="68609" y="1963"/>
                    </a:cubicBezTo>
                    <a:cubicBezTo>
                      <a:pt x="64733" y="970"/>
                      <a:pt x="61094" y="592"/>
                      <a:pt x="57146" y="426"/>
                    </a:cubicBezTo>
                    <a:cubicBezTo>
                      <a:pt x="55706" y="403"/>
                      <a:pt x="54288" y="167"/>
                      <a:pt x="52845" y="72"/>
                    </a:cubicBezTo>
                    <a:cubicBezTo>
                      <a:pt x="51711" y="25"/>
                      <a:pt x="50553" y="72"/>
                      <a:pt x="4939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0"/>
              <p:cNvSpPr/>
              <p:nvPr/>
            </p:nvSpPr>
            <p:spPr>
              <a:xfrm>
                <a:off x="4082475" y="4524888"/>
                <a:ext cx="1322325" cy="306400"/>
              </a:xfrm>
              <a:custGeom>
                <a:avLst/>
                <a:gdLst/>
                <a:ahLst/>
                <a:cxnLst/>
                <a:rect l="l" t="t" r="r" b="b"/>
                <a:pathLst>
                  <a:path w="52893" h="12256" extrusionOk="0">
                    <a:moveTo>
                      <a:pt x="28671" y="1"/>
                    </a:moveTo>
                    <a:cubicBezTo>
                      <a:pt x="27852" y="1"/>
                      <a:pt x="27032" y="32"/>
                      <a:pt x="26211" y="108"/>
                    </a:cubicBezTo>
                    <a:cubicBezTo>
                      <a:pt x="24344" y="273"/>
                      <a:pt x="22477" y="332"/>
                      <a:pt x="20607" y="332"/>
                    </a:cubicBezTo>
                    <a:cubicBezTo>
                      <a:pt x="18737" y="332"/>
                      <a:pt x="16864" y="273"/>
                      <a:pt x="14984" y="202"/>
                    </a:cubicBezTo>
                    <a:cubicBezTo>
                      <a:pt x="14909" y="201"/>
                      <a:pt x="14834" y="200"/>
                      <a:pt x="14760" y="200"/>
                    </a:cubicBezTo>
                    <a:cubicBezTo>
                      <a:pt x="13441" y="200"/>
                      <a:pt x="12121" y="396"/>
                      <a:pt x="10802" y="486"/>
                    </a:cubicBezTo>
                    <a:cubicBezTo>
                      <a:pt x="9573" y="580"/>
                      <a:pt x="8344" y="533"/>
                      <a:pt x="7138" y="675"/>
                    </a:cubicBezTo>
                    <a:cubicBezTo>
                      <a:pt x="5461" y="839"/>
                      <a:pt x="3807" y="1643"/>
                      <a:pt x="2294" y="2329"/>
                    </a:cubicBezTo>
                    <a:cubicBezTo>
                      <a:pt x="1821" y="2730"/>
                      <a:pt x="1419" y="3275"/>
                      <a:pt x="1301" y="3889"/>
                    </a:cubicBezTo>
                    <a:cubicBezTo>
                      <a:pt x="1277" y="4456"/>
                      <a:pt x="1797" y="4882"/>
                      <a:pt x="2247" y="5165"/>
                    </a:cubicBezTo>
                    <a:cubicBezTo>
                      <a:pt x="3854" y="6133"/>
                      <a:pt x="5792" y="6322"/>
                      <a:pt x="7611" y="6653"/>
                    </a:cubicBezTo>
                    <a:cubicBezTo>
                      <a:pt x="10140" y="6984"/>
                      <a:pt x="12504" y="7268"/>
                      <a:pt x="15079" y="7529"/>
                    </a:cubicBezTo>
                    <a:cubicBezTo>
                      <a:pt x="17041" y="7718"/>
                      <a:pt x="19026" y="7623"/>
                      <a:pt x="20987" y="7788"/>
                    </a:cubicBezTo>
                    <a:cubicBezTo>
                      <a:pt x="22099" y="7859"/>
                      <a:pt x="23209" y="8024"/>
                      <a:pt x="24320" y="8071"/>
                    </a:cubicBezTo>
                    <a:cubicBezTo>
                      <a:pt x="25856" y="8071"/>
                      <a:pt x="27368" y="8024"/>
                      <a:pt x="28905" y="8001"/>
                    </a:cubicBezTo>
                    <a:cubicBezTo>
                      <a:pt x="32331" y="7835"/>
                      <a:pt x="35876" y="7835"/>
                      <a:pt x="39162" y="6700"/>
                    </a:cubicBezTo>
                    <a:cubicBezTo>
                      <a:pt x="41170" y="5613"/>
                      <a:pt x="37105" y="4598"/>
                      <a:pt x="36302" y="4479"/>
                    </a:cubicBezTo>
                    <a:cubicBezTo>
                      <a:pt x="33065" y="4053"/>
                      <a:pt x="29779" y="3723"/>
                      <a:pt x="26423" y="3581"/>
                    </a:cubicBezTo>
                    <a:cubicBezTo>
                      <a:pt x="25923" y="3538"/>
                      <a:pt x="25425" y="3525"/>
                      <a:pt x="24928" y="3525"/>
                    </a:cubicBezTo>
                    <a:cubicBezTo>
                      <a:pt x="24214" y="3525"/>
                      <a:pt x="23503" y="3551"/>
                      <a:pt x="22789" y="3551"/>
                    </a:cubicBezTo>
                    <a:cubicBezTo>
                      <a:pt x="22355" y="3551"/>
                      <a:pt x="21921" y="3542"/>
                      <a:pt x="21484" y="3511"/>
                    </a:cubicBezTo>
                    <a:cubicBezTo>
                      <a:pt x="21057" y="3537"/>
                      <a:pt x="20637" y="3555"/>
                      <a:pt x="20217" y="3555"/>
                    </a:cubicBezTo>
                    <a:cubicBezTo>
                      <a:pt x="19869" y="3555"/>
                      <a:pt x="19521" y="3543"/>
                      <a:pt x="19168" y="3511"/>
                    </a:cubicBezTo>
                    <a:cubicBezTo>
                      <a:pt x="19072" y="3504"/>
                      <a:pt x="18976" y="3501"/>
                      <a:pt x="18880" y="3501"/>
                    </a:cubicBezTo>
                    <a:cubicBezTo>
                      <a:pt x="18284" y="3501"/>
                      <a:pt x="17677" y="3612"/>
                      <a:pt x="17089" y="3653"/>
                    </a:cubicBezTo>
                    <a:cubicBezTo>
                      <a:pt x="16332" y="3794"/>
                      <a:pt x="15529" y="3605"/>
                      <a:pt x="14820" y="3959"/>
                    </a:cubicBezTo>
                    <a:cubicBezTo>
                      <a:pt x="14016" y="4314"/>
                      <a:pt x="14347" y="4573"/>
                      <a:pt x="15032" y="4740"/>
                    </a:cubicBezTo>
                    <a:cubicBezTo>
                      <a:pt x="15671" y="4882"/>
                      <a:pt x="16308" y="5046"/>
                      <a:pt x="16947" y="5046"/>
                    </a:cubicBezTo>
                    <a:cubicBezTo>
                      <a:pt x="17064" y="5046"/>
                      <a:pt x="17136" y="4929"/>
                      <a:pt x="17111" y="4834"/>
                    </a:cubicBezTo>
                    <a:cubicBezTo>
                      <a:pt x="17094" y="4727"/>
                      <a:pt x="16994" y="4714"/>
                      <a:pt x="16896" y="4714"/>
                    </a:cubicBezTo>
                    <a:cubicBezTo>
                      <a:pt x="16865" y="4714"/>
                      <a:pt x="16833" y="4715"/>
                      <a:pt x="16805" y="4715"/>
                    </a:cubicBezTo>
                    <a:cubicBezTo>
                      <a:pt x="16213" y="4693"/>
                      <a:pt x="15646" y="4551"/>
                      <a:pt x="14984" y="4384"/>
                    </a:cubicBezTo>
                    <a:cubicBezTo>
                      <a:pt x="14914" y="4362"/>
                      <a:pt x="14867" y="4337"/>
                      <a:pt x="14820" y="4337"/>
                    </a:cubicBezTo>
                    <a:cubicBezTo>
                      <a:pt x="15434" y="3959"/>
                      <a:pt x="16190" y="4125"/>
                      <a:pt x="17041" y="3984"/>
                    </a:cubicBezTo>
                    <a:cubicBezTo>
                      <a:pt x="17777" y="3885"/>
                      <a:pt x="18514" y="3832"/>
                      <a:pt x="19250" y="3832"/>
                    </a:cubicBezTo>
                    <a:cubicBezTo>
                      <a:pt x="19577" y="3832"/>
                      <a:pt x="19904" y="3843"/>
                      <a:pt x="20231" y="3864"/>
                    </a:cubicBezTo>
                    <a:cubicBezTo>
                      <a:pt x="20707" y="3851"/>
                      <a:pt x="21191" y="3828"/>
                      <a:pt x="21673" y="3828"/>
                    </a:cubicBezTo>
                    <a:cubicBezTo>
                      <a:pt x="21982" y="3828"/>
                      <a:pt x="22290" y="3837"/>
                      <a:pt x="22594" y="3864"/>
                    </a:cubicBezTo>
                    <a:cubicBezTo>
                      <a:pt x="23020" y="3853"/>
                      <a:pt x="23445" y="3848"/>
                      <a:pt x="23872" y="3848"/>
                    </a:cubicBezTo>
                    <a:cubicBezTo>
                      <a:pt x="26122" y="3848"/>
                      <a:pt x="28381" y="3993"/>
                      <a:pt x="30607" y="4173"/>
                    </a:cubicBezTo>
                    <a:cubicBezTo>
                      <a:pt x="31836" y="4243"/>
                      <a:pt x="32851" y="4362"/>
                      <a:pt x="34033" y="4551"/>
                    </a:cubicBezTo>
                    <a:cubicBezTo>
                      <a:pt x="35192" y="4693"/>
                      <a:pt x="36184" y="4715"/>
                      <a:pt x="37271" y="5023"/>
                    </a:cubicBezTo>
                    <a:cubicBezTo>
                      <a:pt x="38807" y="5519"/>
                      <a:pt x="40486" y="6133"/>
                      <a:pt x="38264" y="6630"/>
                    </a:cubicBezTo>
                    <a:cubicBezTo>
                      <a:pt x="35356" y="7387"/>
                      <a:pt x="32567" y="7529"/>
                      <a:pt x="29542" y="7623"/>
                    </a:cubicBezTo>
                    <a:cubicBezTo>
                      <a:pt x="27771" y="7693"/>
                      <a:pt x="25997" y="7718"/>
                      <a:pt x="24226" y="7718"/>
                    </a:cubicBezTo>
                    <a:cubicBezTo>
                      <a:pt x="22288" y="7576"/>
                      <a:pt x="20350" y="7362"/>
                      <a:pt x="18387" y="7339"/>
                    </a:cubicBezTo>
                    <a:cubicBezTo>
                      <a:pt x="18322" y="7340"/>
                      <a:pt x="18257" y="7340"/>
                      <a:pt x="18192" y="7340"/>
                    </a:cubicBezTo>
                    <a:cubicBezTo>
                      <a:pt x="15053" y="7340"/>
                      <a:pt x="12156" y="6813"/>
                      <a:pt x="9053" y="6489"/>
                    </a:cubicBezTo>
                    <a:cubicBezTo>
                      <a:pt x="6832" y="6133"/>
                      <a:pt x="4185" y="5991"/>
                      <a:pt x="2222" y="4715"/>
                    </a:cubicBezTo>
                    <a:cubicBezTo>
                      <a:pt x="1916" y="4551"/>
                      <a:pt x="1632" y="4053"/>
                      <a:pt x="1632" y="3984"/>
                    </a:cubicBezTo>
                    <a:cubicBezTo>
                      <a:pt x="1727" y="3416"/>
                      <a:pt x="2200" y="2825"/>
                      <a:pt x="2600" y="2566"/>
                    </a:cubicBezTo>
                    <a:cubicBezTo>
                      <a:pt x="4302" y="1785"/>
                      <a:pt x="6193" y="958"/>
                      <a:pt x="8083" y="934"/>
                    </a:cubicBezTo>
                    <a:cubicBezTo>
                      <a:pt x="10424" y="934"/>
                      <a:pt x="12715" y="580"/>
                      <a:pt x="15056" y="556"/>
                    </a:cubicBezTo>
                    <a:cubicBezTo>
                      <a:pt x="17419" y="628"/>
                      <a:pt x="19805" y="675"/>
                      <a:pt x="22169" y="698"/>
                    </a:cubicBezTo>
                    <a:cubicBezTo>
                      <a:pt x="24226" y="580"/>
                      <a:pt x="26306" y="439"/>
                      <a:pt x="28361" y="319"/>
                    </a:cubicBezTo>
                    <a:cubicBezTo>
                      <a:pt x="31386" y="344"/>
                      <a:pt x="34388" y="745"/>
                      <a:pt x="37413" y="934"/>
                    </a:cubicBezTo>
                    <a:cubicBezTo>
                      <a:pt x="39351" y="1006"/>
                      <a:pt x="41406" y="1053"/>
                      <a:pt x="43180" y="1359"/>
                    </a:cubicBezTo>
                    <a:cubicBezTo>
                      <a:pt x="44645" y="1596"/>
                      <a:pt x="46038" y="2116"/>
                      <a:pt x="47456" y="2541"/>
                    </a:cubicBezTo>
                    <a:cubicBezTo>
                      <a:pt x="49347" y="3250"/>
                      <a:pt x="52444" y="3675"/>
                      <a:pt x="52160" y="5591"/>
                    </a:cubicBezTo>
                    <a:cubicBezTo>
                      <a:pt x="51830" y="6347"/>
                      <a:pt x="50860" y="7339"/>
                      <a:pt x="50081" y="8118"/>
                    </a:cubicBezTo>
                    <a:cubicBezTo>
                      <a:pt x="49419" y="8686"/>
                      <a:pt x="48449" y="8994"/>
                      <a:pt x="47693" y="9325"/>
                    </a:cubicBezTo>
                    <a:cubicBezTo>
                      <a:pt x="46678" y="9750"/>
                      <a:pt x="45732" y="10317"/>
                      <a:pt x="44740" y="10790"/>
                    </a:cubicBezTo>
                    <a:cubicBezTo>
                      <a:pt x="44456" y="10979"/>
                      <a:pt x="43983" y="11026"/>
                      <a:pt x="43558" y="11143"/>
                    </a:cubicBezTo>
                    <a:cubicBezTo>
                      <a:pt x="42707" y="11380"/>
                      <a:pt x="41856" y="11546"/>
                      <a:pt x="40981" y="11663"/>
                    </a:cubicBezTo>
                    <a:cubicBezTo>
                      <a:pt x="39831" y="11825"/>
                      <a:pt x="38783" y="11986"/>
                      <a:pt x="37618" y="11986"/>
                    </a:cubicBezTo>
                    <a:cubicBezTo>
                      <a:pt x="37419" y="11986"/>
                      <a:pt x="37217" y="11982"/>
                      <a:pt x="37011" y="11972"/>
                    </a:cubicBezTo>
                    <a:cubicBezTo>
                      <a:pt x="32119" y="11877"/>
                      <a:pt x="27251" y="11380"/>
                      <a:pt x="22358" y="10932"/>
                    </a:cubicBezTo>
                    <a:cubicBezTo>
                      <a:pt x="17442" y="10459"/>
                      <a:pt x="12526" y="9939"/>
                      <a:pt x="7658" y="9088"/>
                    </a:cubicBezTo>
                    <a:cubicBezTo>
                      <a:pt x="5105" y="8710"/>
                      <a:pt x="2648" y="7929"/>
                      <a:pt x="190" y="7150"/>
                    </a:cubicBezTo>
                    <a:cubicBezTo>
                      <a:pt x="177" y="7146"/>
                      <a:pt x="164" y="7144"/>
                      <a:pt x="152" y="7144"/>
                    </a:cubicBezTo>
                    <a:cubicBezTo>
                      <a:pt x="95" y="7144"/>
                      <a:pt x="44" y="7186"/>
                      <a:pt x="25" y="7245"/>
                    </a:cubicBezTo>
                    <a:cubicBezTo>
                      <a:pt x="1" y="7315"/>
                      <a:pt x="48" y="7387"/>
                      <a:pt x="120" y="7409"/>
                    </a:cubicBezTo>
                    <a:cubicBezTo>
                      <a:pt x="1963" y="7929"/>
                      <a:pt x="3759" y="8638"/>
                      <a:pt x="5650" y="8969"/>
                    </a:cubicBezTo>
                    <a:cubicBezTo>
                      <a:pt x="10897" y="10009"/>
                      <a:pt x="16238" y="10601"/>
                      <a:pt x="21554" y="11121"/>
                    </a:cubicBezTo>
                    <a:cubicBezTo>
                      <a:pt x="27037" y="11641"/>
                      <a:pt x="32520" y="12231"/>
                      <a:pt x="38028" y="12255"/>
                    </a:cubicBezTo>
                    <a:cubicBezTo>
                      <a:pt x="40297" y="12136"/>
                      <a:pt x="42565" y="11783"/>
                      <a:pt x="44740" y="11143"/>
                    </a:cubicBezTo>
                    <a:cubicBezTo>
                      <a:pt x="45590" y="10718"/>
                      <a:pt x="46417" y="10270"/>
                      <a:pt x="47267" y="9867"/>
                    </a:cubicBezTo>
                    <a:cubicBezTo>
                      <a:pt x="47929" y="9561"/>
                      <a:pt x="48922" y="9253"/>
                      <a:pt x="49725" y="8827"/>
                    </a:cubicBezTo>
                    <a:cubicBezTo>
                      <a:pt x="50718" y="8260"/>
                      <a:pt x="51357" y="7292"/>
                      <a:pt x="52089" y="6464"/>
                    </a:cubicBezTo>
                    <a:cubicBezTo>
                      <a:pt x="52892" y="5638"/>
                      <a:pt x="52609" y="4526"/>
                      <a:pt x="51758" y="3842"/>
                    </a:cubicBezTo>
                    <a:cubicBezTo>
                      <a:pt x="51121" y="3344"/>
                      <a:pt x="50270" y="3133"/>
                      <a:pt x="49514" y="2825"/>
                    </a:cubicBezTo>
                    <a:cubicBezTo>
                      <a:pt x="47504" y="2210"/>
                      <a:pt x="45519" y="1454"/>
                      <a:pt x="43463" y="1053"/>
                    </a:cubicBezTo>
                    <a:cubicBezTo>
                      <a:pt x="41312" y="675"/>
                      <a:pt x="39115" y="675"/>
                      <a:pt x="36941" y="556"/>
                    </a:cubicBezTo>
                    <a:cubicBezTo>
                      <a:pt x="34187" y="356"/>
                      <a:pt x="31434" y="1"/>
                      <a:pt x="2867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0"/>
              <p:cNvSpPr/>
              <p:nvPr/>
            </p:nvSpPr>
            <p:spPr>
              <a:xfrm>
                <a:off x="3703775" y="4288988"/>
                <a:ext cx="2210325" cy="826575"/>
              </a:xfrm>
              <a:custGeom>
                <a:avLst/>
                <a:gdLst/>
                <a:ahLst/>
                <a:cxnLst/>
                <a:rect l="l" t="t" r="r" b="b"/>
                <a:pathLst>
                  <a:path w="88413" h="33063" extrusionOk="0">
                    <a:moveTo>
                      <a:pt x="58087" y="0"/>
                    </a:moveTo>
                    <a:cubicBezTo>
                      <a:pt x="56757" y="0"/>
                      <a:pt x="55421" y="181"/>
                      <a:pt x="54096" y="232"/>
                    </a:cubicBezTo>
                    <a:cubicBezTo>
                      <a:pt x="53003" y="252"/>
                      <a:pt x="51910" y="404"/>
                      <a:pt x="50817" y="404"/>
                    </a:cubicBezTo>
                    <a:cubicBezTo>
                      <a:pt x="50681" y="404"/>
                      <a:pt x="50545" y="402"/>
                      <a:pt x="50410" y="397"/>
                    </a:cubicBezTo>
                    <a:cubicBezTo>
                      <a:pt x="50156" y="378"/>
                      <a:pt x="49903" y="371"/>
                      <a:pt x="49651" y="371"/>
                    </a:cubicBezTo>
                    <a:cubicBezTo>
                      <a:pt x="48612" y="371"/>
                      <a:pt x="47585" y="500"/>
                      <a:pt x="46558" y="538"/>
                    </a:cubicBezTo>
                    <a:cubicBezTo>
                      <a:pt x="45329" y="563"/>
                      <a:pt x="44337" y="752"/>
                      <a:pt x="43108" y="869"/>
                    </a:cubicBezTo>
                    <a:cubicBezTo>
                      <a:pt x="42352" y="941"/>
                      <a:pt x="41429" y="964"/>
                      <a:pt x="40555" y="1153"/>
                    </a:cubicBezTo>
                    <a:cubicBezTo>
                      <a:pt x="38712" y="1295"/>
                      <a:pt x="36371" y="1720"/>
                      <a:pt x="34364" y="2076"/>
                    </a:cubicBezTo>
                    <a:cubicBezTo>
                      <a:pt x="33157" y="2382"/>
                      <a:pt x="31550" y="2287"/>
                      <a:pt x="30369" y="2454"/>
                    </a:cubicBezTo>
                    <a:cubicBezTo>
                      <a:pt x="27037" y="2785"/>
                      <a:pt x="23609" y="3233"/>
                      <a:pt x="20537" y="3635"/>
                    </a:cubicBezTo>
                    <a:cubicBezTo>
                      <a:pt x="18104" y="3730"/>
                      <a:pt x="15716" y="4178"/>
                      <a:pt x="13330" y="4556"/>
                    </a:cubicBezTo>
                    <a:cubicBezTo>
                      <a:pt x="12171" y="4770"/>
                      <a:pt x="11036" y="5029"/>
                      <a:pt x="9879" y="5171"/>
                    </a:cubicBezTo>
                    <a:cubicBezTo>
                      <a:pt x="9029" y="5312"/>
                      <a:pt x="8272" y="5690"/>
                      <a:pt x="7563" y="5951"/>
                    </a:cubicBezTo>
                    <a:cubicBezTo>
                      <a:pt x="6735" y="6330"/>
                      <a:pt x="5790" y="6282"/>
                      <a:pt x="4964" y="6589"/>
                    </a:cubicBezTo>
                    <a:cubicBezTo>
                      <a:pt x="3877" y="7086"/>
                      <a:pt x="2670" y="7534"/>
                      <a:pt x="1939" y="8479"/>
                    </a:cubicBezTo>
                    <a:cubicBezTo>
                      <a:pt x="1466" y="9166"/>
                      <a:pt x="969" y="9827"/>
                      <a:pt x="615" y="10559"/>
                    </a:cubicBezTo>
                    <a:cubicBezTo>
                      <a:pt x="354" y="11198"/>
                      <a:pt x="237" y="11907"/>
                      <a:pt x="48" y="12569"/>
                    </a:cubicBezTo>
                    <a:cubicBezTo>
                      <a:pt x="1" y="13489"/>
                      <a:pt x="568" y="14340"/>
                      <a:pt x="1135" y="15049"/>
                    </a:cubicBezTo>
                    <a:cubicBezTo>
                      <a:pt x="2150" y="16231"/>
                      <a:pt x="2884" y="17554"/>
                      <a:pt x="3946" y="18713"/>
                    </a:cubicBezTo>
                    <a:cubicBezTo>
                      <a:pt x="4466" y="19303"/>
                      <a:pt x="5200" y="19681"/>
                      <a:pt x="5837" y="20154"/>
                    </a:cubicBezTo>
                    <a:cubicBezTo>
                      <a:pt x="6618" y="20721"/>
                      <a:pt x="7422" y="21408"/>
                      <a:pt x="8414" y="21833"/>
                    </a:cubicBezTo>
                    <a:cubicBezTo>
                      <a:pt x="9429" y="22376"/>
                      <a:pt x="10399" y="22990"/>
                      <a:pt x="11415" y="23510"/>
                    </a:cubicBezTo>
                    <a:cubicBezTo>
                      <a:pt x="11982" y="23794"/>
                      <a:pt x="12621" y="23794"/>
                      <a:pt x="13188" y="24007"/>
                    </a:cubicBezTo>
                    <a:cubicBezTo>
                      <a:pt x="14912" y="24480"/>
                      <a:pt x="16661" y="24811"/>
                      <a:pt x="18435" y="25070"/>
                    </a:cubicBezTo>
                    <a:cubicBezTo>
                      <a:pt x="20064" y="25306"/>
                      <a:pt x="21577" y="25898"/>
                      <a:pt x="23184" y="26204"/>
                    </a:cubicBezTo>
                    <a:cubicBezTo>
                      <a:pt x="23533" y="26289"/>
                      <a:pt x="23881" y="26303"/>
                      <a:pt x="24231" y="26303"/>
                    </a:cubicBezTo>
                    <a:cubicBezTo>
                      <a:pt x="24404" y="26303"/>
                      <a:pt x="24577" y="26299"/>
                      <a:pt x="24751" y="26299"/>
                    </a:cubicBezTo>
                    <a:cubicBezTo>
                      <a:pt x="25014" y="26299"/>
                      <a:pt x="25280" y="26307"/>
                      <a:pt x="25547" y="26346"/>
                    </a:cubicBezTo>
                    <a:cubicBezTo>
                      <a:pt x="27510" y="26512"/>
                      <a:pt x="29495" y="26488"/>
                      <a:pt x="31480" y="26654"/>
                    </a:cubicBezTo>
                    <a:cubicBezTo>
                      <a:pt x="31633" y="26667"/>
                      <a:pt x="31794" y="26672"/>
                      <a:pt x="31959" y="26672"/>
                    </a:cubicBezTo>
                    <a:cubicBezTo>
                      <a:pt x="32591" y="26672"/>
                      <a:pt x="33281" y="26598"/>
                      <a:pt x="33819" y="26598"/>
                    </a:cubicBezTo>
                    <a:cubicBezTo>
                      <a:pt x="33919" y="26598"/>
                      <a:pt x="34014" y="26601"/>
                      <a:pt x="34103" y="26607"/>
                    </a:cubicBezTo>
                    <a:cubicBezTo>
                      <a:pt x="34120" y="26613"/>
                      <a:pt x="34137" y="26615"/>
                      <a:pt x="34153" y="26615"/>
                    </a:cubicBezTo>
                    <a:cubicBezTo>
                      <a:pt x="34275" y="26615"/>
                      <a:pt x="34375" y="26474"/>
                      <a:pt x="34292" y="26371"/>
                    </a:cubicBezTo>
                    <a:cubicBezTo>
                      <a:pt x="34190" y="26269"/>
                      <a:pt x="34053" y="26241"/>
                      <a:pt x="33905" y="26241"/>
                    </a:cubicBezTo>
                    <a:cubicBezTo>
                      <a:pt x="33734" y="26241"/>
                      <a:pt x="33548" y="26278"/>
                      <a:pt x="33388" y="26278"/>
                    </a:cubicBezTo>
                    <a:cubicBezTo>
                      <a:pt x="33366" y="26278"/>
                      <a:pt x="33344" y="26278"/>
                      <a:pt x="33324" y="26276"/>
                    </a:cubicBezTo>
                    <a:cubicBezTo>
                      <a:pt x="32875" y="26311"/>
                      <a:pt x="32431" y="26329"/>
                      <a:pt x="31991" y="26329"/>
                    </a:cubicBezTo>
                    <a:cubicBezTo>
                      <a:pt x="31551" y="26329"/>
                      <a:pt x="31113" y="26311"/>
                      <a:pt x="30677" y="26276"/>
                    </a:cubicBezTo>
                    <a:cubicBezTo>
                      <a:pt x="28951" y="26134"/>
                      <a:pt x="27249" y="26204"/>
                      <a:pt x="25547" y="26040"/>
                    </a:cubicBezTo>
                    <a:cubicBezTo>
                      <a:pt x="25272" y="26000"/>
                      <a:pt x="25002" y="25992"/>
                      <a:pt x="24738" y="25992"/>
                    </a:cubicBezTo>
                    <a:cubicBezTo>
                      <a:pt x="24561" y="25992"/>
                      <a:pt x="24387" y="25996"/>
                      <a:pt x="24217" y="25996"/>
                    </a:cubicBezTo>
                    <a:cubicBezTo>
                      <a:pt x="23880" y="25996"/>
                      <a:pt x="23559" y="25982"/>
                      <a:pt x="23256" y="25898"/>
                    </a:cubicBezTo>
                    <a:cubicBezTo>
                      <a:pt x="21671" y="25590"/>
                      <a:pt x="20184" y="25000"/>
                      <a:pt x="18599" y="24764"/>
                    </a:cubicBezTo>
                    <a:cubicBezTo>
                      <a:pt x="16780" y="24503"/>
                      <a:pt x="15007" y="24172"/>
                      <a:pt x="13258" y="23676"/>
                    </a:cubicBezTo>
                    <a:cubicBezTo>
                      <a:pt x="12596" y="23463"/>
                      <a:pt x="11912" y="23440"/>
                      <a:pt x="11415" y="23156"/>
                    </a:cubicBezTo>
                    <a:cubicBezTo>
                      <a:pt x="10517" y="22659"/>
                      <a:pt x="9643" y="22139"/>
                      <a:pt x="8768" y="21619"/>
                    </a:cubicBezTo>
                    <a:cubicBezTo>
                      <a:pt x="7941" y="21241"/>
                      <a:pt x="7138" y="20793"/>
                      <a:pt x="6546" y="20249"/>
                    </a:cubicBezTo>
                    <a:cubicBezTo>
                      <a:pt x="5837" y="19729"/>
                      <a:pt x="4986" y="19209"/>
                      <a:pt x="4419" y="18713"/>
                    </a:cubicBezTo>
                    <a:cubicBezTo>
                      <a:pt x="3474" y="17768"/>
                      <a:pt x="2931" y="16823"/>
                      <a:pt x="2080" y="15688"/>
                    </a:cubicBezTo>
                    <a:cubicBezTo>
                      <a:pt x="1277" y="14671"/>
                      <a:pt x="260" y="13537"/>
                      <a:pt x="426" y="12497"/>
                    </a:cubicBezTo>
                    <a:cubicBezTo>
                      <a:pt x="732" y="11410"/>
                      <a:pt x="874" y="10512"/>
                      <a:pt x="1583" y="9614"/>
                    </a:cubicBezTo>
                    <a:cubicBezTo>
                      <a:pt x="1986" y="9071"/>
                      <a:pt x="2175" y="8646"/>
                      <a:pt x="2670" y="8220"/>
                    </a:cubicBezTo>
                    <a:cubicBezTo>
                      <a:pt x="3120" y="7842"/>
                      <a:pt x="3946" y="7487"/>
                      <a:pt x="4586" y="7133"/>
                    </a:cubicBezTo>
                    <a:cubicBezTo>
                      <a:pt x="5295" y="6708"/>
                      <a:pt x="6382" y="6708"/>
                      <a:pt x="7280" y="6424"/>
                    </a:cubicBezTo>
                    <a:cubicBezTo>
                      <a:pt x="8200" y="6140"/>
                      <a:pt x="8815" y="5738"/>
                      <a:pt x="9760" y="5573"/>
                    </a:cubicBezTo>
                    <a:cubicBezTo>
                      <a:pt x="10919" y="5384"/>
                      <a:pt x="12101" y="5171"/>
                      <a:pt x="13258" y="4934"/>
                    </a:cubicBezTo>
                    <a:cubicBezTo>
                      <a:pt x="15788" y="4533"/>
                      <a:pt x="18057" y="4083"/>
                      <a:pt x="20584" y="3989"/>
                    </a:cubicBezTo>
                    <a:cubicBezTo>
                      <a:pt x="23776" y="3541"/>
                      <a:pt x="26965" y="3138"/>
                      <a:pt x="30346" y="2785"/>
                    </a:cubicBezTo>
                    <a:cubicBezTo>
                      <a:pt x="31622" y="2618"/>
                      <a:pt x="33229" y="2737"/>
                      <a:pt x="34623" y="2382"/>
                    </a:cubicBezTo>
                    <a:cubicBezTo>
                      <a:pt x="36727" y="2004"/>
                      <a:pt x="38665" y="1650"/>
                      <a:pt x="40720" y="1484"/>
                    </a:cubicBezTo>
                    <a:cubicBezTo>
                      <a:pt x="41690" y="1272"/>
                      <a:pt x="42541" y="1272"/>
                      <a:pt x="43414" y="1177"/>
                    </a:cubicBezTo>
                    <a:cubicBezTo>
                      <a:pt x="44643" y="1036"/>
                      <a:pt x="45660" y="869"/>
                      <a:pt x="46842" y="869"/>
                    </a:cubicBezTo>
                    <a:cubicBezTo>
                      <a:pt x="47816" y="816"/>
                      <a:pt x="48777" y="721"/>
                      <a:pt x="49744" y="721"/>
                    </a:cubicBezTo>
                    <a:cubicBezTo>
                      <a:pt x="50044" y="721"/>
                      <a:pt x="50344" y="730"/>
                      <a:pt x="50646" y="752"/>
                    </a:cubicBezTo>
                    <a:cubicBezTo>
                      <a:pt x="50719" y="754"/>
                      <a:pt x="50791" y="754"/>
                      <a:pt x="50864" y="754"/>
                    </a:cubicBezTo>
                    <a:cubicBezTo>
                      <a:pt x="51929" y="754"/>
                      <a:pt x="53013" y="607"/>
                      <a:pt x="54096" y="563"/>
                    </a:cubicBezTo>
                    <a:cubicBezTo>
                      <a:pt x="55366" y="510"/>
                      <a:pt x="56826" y="343"/>
                      <a:pt x="58139" y="343"/>
                    </a:cubicBezTo>
                    <a:cubicBezTo>
                      <a:pt x="58612" y="343"/>
                      <a:pt x="59066" y="365"/>
                      <a:pt x="59485" y="421"/>
                    </a:cubicBezTo>
                    <a:cubicBezTo>
                      <a:pt x="63196" y="775"/>
                      <a:pt x="66858" y="1295"/>
                      <a:pt x="70617" y="1981"/>
                    </a:cubicBezTo>
                    <a:cubicBezTo>
                      <a:pt x="72672" y="2287"/>
                      <a:pt x="74657" y="2974"/>
                      <a:pt x="76667" y="3494"/>
                    </a:cubicBezTo>
                    <a:cubicBezTo>
                      <a:pt x="79148" y="4036"/>
                      <a:pt x="81228" y="4722"/>
                      <a:pt x="83426" y="5974"/>
                    </a:cubicBezTo>
                    <a:cubicBezTo>
                      <a:pt x="85812" y="7534"/>
                      <a:pt x="88034" y="10442"/>
                      <a:pt x="87539" y="13253"/>
                    </a:cubicBezTo>
                    <a:cubicBezTo>
                      <a:pt x="87066" y="15758"/>
                      <a:pt x="85979" y="17957"/>
                      <a:pt x="84514" y="20060"/>
                    </a:cubicBezTo>
                    <a:cubicBezTo>
                      <a:pt x="83875" y="20910"/>
                      <a:pt x="83449" y="21761"/>
                      <a:pt x="82717" y="22470"/>
                    </a:cubicBezTo>
                    <a:cubicBezTo>
                      <a:pt x="82267" y="22896"/>
                      <a:pt x="81795" y="23321"/>
                      <a:pt x="81369" y="23771"/>
                    </a:cubicBezTo>
                    <a:cubicBezTo>
                      <a:pt x="80685" y="24219"/>
                      <a:pt x="79715" y="24905"/>
                      <a:pt x="78889" y="25353"/>
                    </a:cubicBezTo>
                    <a:cubicBezTo>
                      <a:pt x="77896" y="26040"/>
                      <a:pt x="76809" y="26560"/>
                      <a:pt x="75697" y="27032"/>
                    </a:cubicBezTo>
                    <a:cubicBezTo>
                      <a:pt x="74374" y="27717"/>
                      <a:pt x="73192" y="28237"/>
                      <a:pt x="71799" y="28757"/>
                    </a:cubicBezTo>
                    <a:cubicBezTo>
                      <a:pt x="70120" y="29324"/>
                      <a:pt x="68443" y="29986"/>
                      <a:pt x="66717" y="30483"/>
                    </a:cubicBezTo>
                    <a:cubicBezTo>
                      <a:pt x="63338" y="31309"/>
                      <a:pt x="59910" y="31854"/>
                      <a:pt x="56460" y="32184"/>
                    </a:cubicBezTo>
                    <a:cubicBezTo>
                      <a:pt x="53837" y="32443"/>
                      <a:pt x="51213" y="32538"/>
                      <a:pt x="48614" y="32774"/>
                    </a:cubicBezTo>
                    <a:cubicBezTo>
                      <a:pt x="48377" y="32799"/>
                      <a:pt x="48165" y="32799"/>
                      <a:pt x="47952" y="32846"/>
                    </a:cubicBezTo>
                    <a:cubicBezTo>
                      <a:pt x="47905" y="32846"/>
                      <a:pt x="47857" y="32893"/>
                      <a:pt x="47857" y="32941"/>
                    </a:cubicBezTo>
                    <a:cubicBezTo>
                      <a:pt x="47857" y="33001"/>
                      <a:pt x="47911" y="33063"/>
                      <a:pt x="47970" y="33063"/>
                    </a:cubicBezTo>
                    <a:cubicBezTo>
                      <a:pt x="47980" y="33063"/>
                      <a:pt x="47989" y="33061"/>
                      <a:pt x="47999" y="33058"/>
                    </a:cubicBezTo>
                    <a:cubicBezTo>
                      <a:pt x="53459" y="32657"/>
                      <a:pt x="58965" y="32443"/>
                      <a:pt x="64353" y="31309"/>
                    </a:cubicBezTo>
                    <a:cubicBezTo>
                      <a:pt x="67378" y="30719"/>
                      <a:pt x="70286" y="29632"/>
                      <a:pt x="73170" y="28520"/>
                    </a:cubicBezTo>
                    <a:cubicBezTo>
                      <a:pt x="74162" y="28142"/>
                      <a:pt x="75107" y="27647"/>
                      <a:pt x="76053" y="27197"/>
                    </a:cubicBezTo>
                    <a:cubicBezTo>
                      <a:pt x="77187" y="26749"/>
                      <a:pt x="78227" y="26157"/>
                      <a:pt x="79242" y="25495"/>
                    </a:cubicBezTo>
                    <a:cubicBezTo>
                      <a:pt x="80046" y="25023"/>
                      <a:pt x="80827" y="24527"/>
                      <a:pt x="81583" y="24007"/>
                    </a:cubicBezTo>
                    <a:cubicBezTo>
                      <a:pt x="82197" y="23368"/>
                      <a:pt x="82882" y="22801"/>
                      <a:pt x="83449" y="22139"/>
                    </a:cubicBezTo>
                    <a:cubicBezTo>
                      <a:pt x="85387" y="19517"/>
                      <a:pt x="87208" y="16704"/>
                      <a:pt x="87845" y="13467"/>
                    </a:cubicBezTo>
                    <a:cubicBezTo>
                      <a:pt x="88412" y="10370"/>
                      <a:pt x="86215" y="7581"/>
                      <a:pt x="83827" y="5832"/>
                    </a:cubicBezTo>
                    <a:cubicBezTo>
                      <a:pt x="81322" y="4367"/>
                      <a:pt x="79220" y="3730"/>
                      <a:pt x="76478" y="3091"/>
                    </a:cubicBezTo>
                    <a:cubicBezTo>
                      <a:pt x="74516" y="2595"/>
                      <a:pt x="72602" y="1934"/>
                      <a:pt x="70593" y="1650"/>
                    </a:cubicBezTo>
                    <a:cubicBezTo>
                      <a:pt x="67048" y="1011"/>
                      <a:pt x="63124" y="421"/>
                      <a:pt x="59721" y="113"/>
                    </a:cubicBezTo>
                    <a:cubicBezTo>
                      <a:pt x="59178" y="31"/>
                      <a:pt x="58633" y="0"/>
                      <a:pt x="580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0"/>
              <p:cNvSpPr/>
              <p:nvPr/>
            </p:nvSpPr>
            <p:spPr>
              <a:xfrm>
                <a:off x="4233175" y="5147863"/>
                <a:ext cx="496175" cy="160200"/>
              </a:xfrm>
              <a:custGeom>
                <a:avLst/>
                <a:gdLst/>
                <a:ahLst/>
                <a:cxnLst/>
                <a:rect l="l" t="t" r="r" b="b"/>
                <a:pathLst>
                  <a:path w="19847" h="6408" extrusionOk="0">
                    <a:moveTo>
                      <a:pt x="19732" y="1"/>
                    </a:moveTo>
                    <a:cubicBezTo>
                      <a:pt x="19725" y="1"/>
                      <a:pt x="19718" y="2"/>
                      <a:pt x="19710" y="4"/>
                    </a:cubicBezTo>
                    <a:cubicBezTo>
                      <a:pt x="15976" y="215"/>
                      <a:pt x="12289" y="1066"/>
                      <a:pt x="8792" y="2320"/>
                    </a:cubicBezTo>
                    <a:cubicBezTo>
                      <a:pt x="5978" y="3524"/>
                      <a:pt x="3190" y="4683"/>
                      <a:pt x="378" y="6007"/>
                    </a:cubicBezTo>
                    <a:cubicBezTo>
                      <a:pt x="259" y="6101"/>
                      <a:pt x="70" y="6101"/>
                      <a:pt x="23" y="6243"/>
                    </a:cubicBezTo>
                    <a:cubicBezTo>
                      <a:pt x="0" y="6313"/>
                      <a:pt x="47" y="6385"/>
                      <a:pt x="117" y="6407"/>
                    </a:cubicBezTo>
                    <a:cubicBezTo>
                      <a:pt x="306" y="6407"/>
                      <a:pt x="495" y="6243"/>
                      <a:pt x="662" y="6171"/>
                    </a:cubicBezTo>
                    <a:cubicBezTo>
                      <a:pt x="2670" y="5226"/>
                      <a:pt x="4608" y="4375"/>
                      <a:pt x="6593" y="3549"/>
                    </a:cubicBezTo>
                    <a:cubicBezTo>
                      <a:pt x="8342" y="2698"/>
                      <a:pt x="10091" y="2083"/>
                      <a:pt x="12006" y="1539"/>
                    </a:cubicBezTo>
                    <a:cubicBezTo>
                      <a:pt x="14392" y="877"/>
                      <a:pt x="16874" y="452"/>
                      <a:pt x="19260" y="240"/>
                    </a:cubicBezTo>
                    <a:cubicBezTo>
                      <a:pt x="19288" y="236"/>
                      <a:pt x="19316" y="235"/>
                      <a:pt x="19345" y="235"/>
                    </a:cubicBezTo>
                    <a:cubicBezTo>
                      <a:pt x="19418" y="235"/>
                      <a:pt x="19494" y="243"/>
                      <a:pt x="19568" y="243"/>
                    </a:cubicBezTo>
                    <a:cubicBezTo>
                      <a:pt x="19645" y="243"/>
                      <a:pt x="19719" y="233"/>
                      <a:pt x="19780" y="193"/>
                    </a:cubicBezTo>
                    <a:cubicBezTo>
                      <a:pt x="19847" y="127"/>
                      <a:pt x="19812" y="1"/>
                      <a:pt x="197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0"/>
              <p:cNvSpPr/>
              <p:nvPr/>
            </p:nvSpPr>
            <p:spPr>
              <a:xfrm>
                <a:off x="4081750" y="5151538"/>
                <a:ext cx="305750" cy="133225"/>
              </a:xfrm>
              <a:custGeom>
                <a:avLst/>
                <a:gdLst/>
                <a:ahLst/>
                <a:cxnLst/>
                <a:rect l="l" t="t" r="r" b="b"/>
                <a:pathLst>
                  <a:path w="12230" h="5329" extrusionOk="0">
                    <a:moveTo>
                      <a:pt x="12029" y="0"/>
                    </a:moveTo>
                    <a:cubicBezTo>
                      <a:pt x="12000" y="0"/>
                      <a:pt x="11970" y="7"/>
                      <a:pt x="11941" y="21"/>
                    </a:cubicBezTo>
                    <a:cubicBezTo>
                      <a:pt x="10617" y="518"/>
                      <a:pt x="9389" y="1014"/>
                      <a:pt x="8184" y="1511"/>
                    </a:cubicBezTo>
                    <a:cubicBezTo>
                      <a:pt x="6341" y="2195"/>
                      <a:pt x="4497" y="2904"/>
                      <a:pt x="2748" y="3802"/>
                    </a:cubicBezTo>
                    <a:cubicBezTo>
                      <a:pt x="1873" y="4228"/>
                      <a:pt x="1000" y="4631"/>
                      <a:pt x="124" y="5079"/>
                    </a:cubicBezTo>
                    <a:cubicBezTo>
                      <a:pt x="1" y="5141"/>
                      <a:pt x="75" y="5328"/>
                      <a:pt x="205" y="5328"/>
                    </a:cubicBezTo>
                    <a:cubicBezTo>
                      <a:pt x="224" y="5328"/>
                      <a:pt x="245" y="5324"/>
                      <a:pt x="266" y="5315"/>
                    </a:cubicBezTo>
                    <a:cubicBezTo>
                      <a:pt x="2015" y="4442"/>
                      <a:pt x="3788" y="3543"/>
                      <a:pt x="5513" y="2857"/>
                    </a:cubicBezTo>
                    <a:cubicBezTo>
                      <a:pt x="7759" y="1984"/>
                      <a:pt x="9791" y="1156"/>
                      <a:pt x="11918" y="329"/>
                    </a:cubicBezTo>
                    <a:cubicBezTo>
                      <a:pt x="12013" y="305"/>
                      <a:pt x="12107" y="305"/>
                      <a:pt x="12155" y="210"/>
                    </a:cubicBezTo>
                    <a:cubicBezTo>
                      <a:pt x="12230" y="98"/>
                      <a:pt x="12140" y="0"/>
                      <a:pt x="120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0"/>
              <p:cNvSpPr/>
              <p:nvPr/>
            </p:nvSpPr>
            <p:spPr>
              <a:xfrm>
                <a:off x="3965950" y="5082688"/>
                <a:ext cx="362425" cy="148625"/>
              </a:xfrm>
              <a:custGeom>
                <a:avLst/>
                <a:gdLst/>
                <a:ahLst/>
                <a:cxnLst/>
                <a:rect l="l" t="t" r="r" b="b"/>
                <a:pathLst>
                  <a:path w="14497" h="5945" extrusionOk="0">
                    <a:moveTo>
                      <a:pt x="14286" y="1"/>
                    </a:moveTo>
                    <a:cubicBezTo>
                      <a:pt x="14270" y="1"/>
                      <a:pt x="14253" y="4"/>
                      <a:pt x="14234" y="11"/>
                    </a:cubicBezTo>
                    <a:cubicBezTo>
                      <a:pt x="11988" y="932"/>
                      <a:pt x="9460" y="1713"/>
                      <a:pt x="7333" y="2539"/>
                    </a:cubicBezTo>
                    <a:cubicBezTo>
                      <a:pt x="5371" y="3225"/>
                      <a:pt x="3505" y="4146"/>
                      <a:pt x="1614" y="4997"/>
                    </a:cubicBezTo>
                    <a:cubicBezTo>
                      <a:pt x="1094" y="5258"/>
                      <a:pt x="549" y="5447"/>
                      <a:pt x="77" y="5706"/>
                    </a:cubicBezTo>
                    <a:cubicBezTo>
                      <a:pt x="0" y="5802"/>
                      <a:pt x="79" y="5945"/>
                      <a:pt x="187" y="5945"/>
                    </a:cubicBezTo>
                    <a:cubicBezTo>
                      <a:pt x="212" y="5945"/>
                      <a:pt x="239" y="5937"/>
                      <a:pt x="266" y="5919"/>
                    </a:cubicBezTo>
                    <a:cubicBezTo>
                      <a:pt x="2440" y="4997"/>
                      <a:pt x="4614" y="3887"/>
                      <a:pt x="6719" y="3083"/>
                    </a:cubicBezTo>
                    <a:cubicBezTo>
                      <a:pt x="9152" y="2138"/>
                      <a:pt x="11799" y="1357"/>
                      <a:pt x="14304" y="317"/>
                    </a:cubicBezTo>
                    <a:cubicBezTo>
                      <a:pt x="14497" y="275"/>
                      <a:pt x="14439" y="1"/>
                      <a:pt x="14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8315479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1"/>
          <p:cNvSpPr txBox="1">
            <a:spLocks noGrp="1"/>
          </p:cNvSpPr>
          <p:nvPr>
            <p:ph type="title"/>
          </p:nvPr>
        </p:nvSpPr>
        <p:spPr>
          <a:xfrm>
            <a:off x="5262250" y="980850"/>
            <a:ext cx="2983500" cy="23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p21"/>
          <p:cNvSpPr txBox="1">
            <a:spLocks noGrp="1"/>
          </p:cNvSpPr>
          <p:nvPr>
            <p:ph type="subTitle" idx="1"/>
          </p:nvPr>
        </p:nvSpPr>
        <p:spPr>
          <a:xfrm>
            <a:off x="5262250" y="3288150"/>
            <a:ext cx="2983500" cy="87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28" name="Google Shape;528;p21"/>
          <p:cNvGrpSpPr/>
          <p:nvPr/>
        </p:nvGrpSpPr>
        <p:grpSpPr>
          <a:xfrm>
            <a:off x="-374150" y="4574475"/>
            <a:ext cx="9892547" cy="615221"/>
            <a:chOff x="-839725" y="4574475"/>
            <a:chExt cx="9892547" cy="615221"/>
          </a:xfrm>
        </p:grpSpPr>
        <p:sp>
          <p:nvSpPr>
            <p:cNvPr id="529" name="Google Shape;529;p21"/>
            <p:cNvSpPr/>
            <p:nvPr/>
          </p:nvSpPr>
          <p:spPr>
            <a:xfrm>
              <a:off x="-839725" y="4574475"/>
              <a:ext cx="9853699" cy="615213"/>
            </a:xfrm>
            <a:custGeom>
              <a:avLst/>
              <a:gdLst/>
              <a:ahLst/>
              <a:cxnLst/>
              <a:rect l="l" t="t" r="r" b="b"/>
              <a:pathLst>
                <a:path w="61576" h="6620" extrusionOk="0">
                  <a:moveTo>
                    <a:pt x="23997" y="1"/>
                  </a:moveTo>
                  <a:cubicBezTo>
                    <a:pt x="23320" y="13"/>
                    <a:pt x="22634" y="107"/>
                    <a:pt x="21953" y="107"/>
                  </a:cubicBezTo>
                  <a:cubicBezTo>
                    <a:pt x="21784" y="107"/>
                    <a:pt x="21615" y="101"/>
                    <a:pt x="21447" y="87"/>
                  </a:cubicBezTo>
                  <a:cubicBezTo>
                    <a:pt x="19026" y="115"/>
                    <a:pt x="16862" y="373"/>
                    <a:pt x="14642" y="688"/>
                  </a:cubicBezTo>
                  <a:cubicBezTo>
                    <a:pt x="12851" y="1089"/>
                    <a:pt x="11074" y="1563"/>
                    <a:pt x="9326" y="2164"/>
                  </a:cubicBezTo>
                  <a:cubicBezTo>
                    <a:pt x="7607" y="2608"/>
                    <a:pt x="6203" y="3282"/>
                    <a:pt x="4671" y="3783"/>
                  </a:cubicBezTo>
                  <a:cubicBezTo>
                    <a:pt x="3510" y="4285"/>
                    <a:pt x="1748" y="5173"/>
                    <a:pt x="0" y="6620"/>
                  </a:cubicBezTo>
                  <a:lnTo>
                    <a:pt x="61576" y="6620"/>
                  </a:lnTo>
                  <a:cubicBezTo>
                    <a:pt x="60258" y="5645"/>
                    <a:pt x="58739" y="4958"/>
                    <a:pt x="57234" y="4313"/>
                  </a:cubicBezTo>
                  <a:cubicBezTo>
                    <a:pt x="56547" y="4056"/>
                    <a:pt x="55859" y="3754"/>
                    <a:pt x="55158" y="3525"/>
                  </a:cubicBezTo>
                  <a:cubicBezTo>
                    <a:pt x="54455" y="3339"/>
                    <a:pt x="53754" y="3196"/>
                    <a:pt x="53066" y="2981"/>
                  </a:cubicBezTo>
                  <a:cubicBezTo>
                    <a:pt x="52120" y="2766"/>
                    <a:pt x="51146" y="2751"/>
                    <a:pt x="50172" y="2665"/>
                  </a:cubicBezTo>
                  <a:cubicBezTo>
                    <a:pt x="49156" y="2557"/>
                    <a:pt x="48139" y="2497"/>
                    <a:pt x="47123" y="2497"/>
                  </a:cubicBezTo>
                  <a:cubicBezTo>
                    <a:pt x="45990" y="2497"/>
                    <a:pt x="44858" y="2571"/>
                    <a:pt x="43725" y="2738"/>
                  </a:cubicBezTo>
                  <a:cubicBezTo>
                    <a:pt x="43605" y="2758"/>
                    <a:pt x="43410" y="2767"/>
                    <a:pt x="43162" y="2767"/>
                  </a:cubicBezTo>
                  <a:cubicBezTo>
                    <a:pt x="41661" y="2767"/>
                    <a:pt x="38220" y="2434"/>
                    <a:pt x="37765" y="2250"/>
                  </a:cubicBezTo>
                  <a:cubicBezTo>
                    <a:pt x="37106" y="1964"/>
                    <a:pt x="36390" y="1806"/>
                    <a:pt x="35716" y="1577"/>
                  </a:cubicBezTo>
                  <a:cubicBezTo>
                    <a:pt x="34585" y="1204"/>
                    <a:pt x="33410" y="1047"/>
                    <a:pt x="32235" y="846"/>
                  </a:cubicBezTo>
                  <a:cubicBezTo>
                    <a:pt x="31074" y="602"/>
                    <a:pt x="29914" y="388"/>
                    <a:pt x="28753" y="216"/>
                  </a:cubicBezTo>
                  <a:cubicBezTo>
                    <a:pt x="27177" y="1"/>
                    <a:pt x="25588" y="44"/>
                    <a:pt x="239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-800877" y="4698409"/>
              <a:ext cx="9853699" cy="491287"/>
            </a:xfrm>
            <a:custGeom>
              <a:avLst/>
              <a:gdLst/>
              <a:ahLst/>
              <a:cxnLst/>
              <a:rect l="l" t="t" r="r" b="b"/>
              <a:pathLst>
                <a:path w="61576" h="6620" extrusionOk="0">
                  <a:moveTo>
                    <a:pt x="23997" y="1"/>
                  </a:moveTo>
                  <a:cubicBezTo>
                    <a:pt x="23320" y="13"/>
                    <a:pt x="22634" y="107"/>
                    <a:pt x="21953" y="107"/>
                  </a:cubicBezTo>
                  <a:cubicBezTo>
                    <a:pt x="21784" y="107"/>
                    <a:pt x="21615" y="101"/>
                    <a:pt x="21447" y="87"/>
                  </a:cubicBezTo>
                  <a:cubicBezTo>
                    <a:pt x="19026" y="115"/>
                    <a:pt x="16862" y="373"/>
                    <a:pt x="14642" y="688"/>
                  </a:cubicBezTo>
                  <a:cubicBezTo>
                    <a:pt x="12851" y="1089"/>
                    <a:pt x="11074" y="1563"/>
                    <a:pt x="9326" y="2164"/>
                  </a:cubicBezTo>
                  <a:cubicBezTo>
                    <a:pt x="7607" y="2608"/>
                    <a:pt x="6203" y="3282"/>
                    <a:pt x="4671" y="3783"/>
                  </a:cubicBezTo>
                  <a:cubicBezTo>
                    <a:pt x="3510" y="4285"/>
                    <a:pt x="1748" y="5173"/>
                    <a:pt x="0" y="6620"/>
                  </a:cubicBezTo>
                  <a:lnTo>
                    <a:pt x="61576" y="6620"/>
                  </a:lnTo>
                  <a:cubicBezTo>
                    <a:pt x="60258" y="5645"/>
                    <a:pt x="58739" y="4958"/>
                    <a:pt x="57234" y="4313"/>
                  </a:cubicBezTo>
                  <a:cubicBezTo>
                    <a:pt x="56547" y="4056"/>
                    <a:pt x="55859" y="3754"/>
                    <a:pt x="55158" y="3525"/>
                  </a:cubicBezTo>
                  <a:cubicBezTo>
                    <a:pt x="54455" y="3339"/>
                    <a:pt x="53754" y="3196"/>
                    <a:pt x="53066" y="2981"/>
                  </a:cubicBezTo>
                  <a:cubicBezTo>
                    <a:pt x="52120" y="2766"/>
                    <a:pt x="51146" y="2751"/>
                    <a:pt x="50172" y="2665"/>
                  </a:cubicBezTo>
                  <a:cubicBezTo>
                    <a:pt x="49156" y="2557"/>
                    <a:pt x="48139" y="2497"/>
                    <a:pt x="47123" y="2497"/>
                  </a:cubicBezTo>
                  <a:cubicBezTo>
                    <a:pt x="45990" y="2497"/>
                    <a:pt x="44858" y="2571"/>
                    <a:pt x="43725" y="2738"/>
                  </a:cubicBezTo>
                  <a:cubicBezTo>
                    <a:pt x="43605" y="2758"/>
                    <a:pt x="43410" y="2767"/>
                    <a:pt x="43162" y="2767"/>
                  </a:cubicBezTo>
                  <a:cubicBezTo>
                    <a:pt x="41661" y="2767"/>
                    <a:pt x="38220" y="2434"/>
                    <a:pt x="37765" y="2250"/>
                  </a:cubicBezTo>
                  <a:cubicBezTo>
                    <a:pt x="37106" y="1964"/>
                    <a:pt x="36390" y="1806"/>
                    <a:pt x="35716" y="1577"/>
                  </a:cubicBezTo>
                  <a:cubicBezTo>
                    <a:pt x="34585" y="1204"/>
                    <a:pt x="33410" y="1047"/>
                    <a:pt x="32235" y="846"/>
                  </a:cubicBezTo>
                  <a:cubicBezTo>
                    <a:pt x="31074" y="602"/>
                    <a:pt x="29914" y="388"/>
                    <a:pt x="28753" y="216"/>
                  </a:cubicBezTo>
                  <a:cubicBezTo>
                    <a:pt x="27177" y="1"/>
                    <a:pt x="25588" y="44"/>
                    <a:pt x="23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6290725" y="4938825"/>
              <a:ext cx="1948555" cy="110251"/>
            </a:xfrm>
            <a:custGeom>
              <a:avLst/>
              <a:gdLst/>
              <a:ahLst/>
              <a:cxnLst/>
              <a:rect l="l" t="t" r="r" b="b"/>
              <a:pathLst>
                <a:path w="22937" h="5838" extrusionOk="0">
                  <a:moveTo>
                    <a:pt x="12989" y="0"/>
                  </a:moveTo>
                  <a:cubicBezTo>
                    <a:pt x="12585" y="0"/>
                    <a:pt x="12181" y="33"/>
                    <a:pt x="11777" y="94"/>
                  </a:cubicBezTo>
                  <a:cubicBezTo>
                    <a:pt x="10803" y="180"/>
                    <a:pt x="9714" y="108"/>
                    <a:pt x="8639" y="480"/>
                  </a:cubicBezTo>
                  <a:cubicBezTo>
                    <a:pt x="8367" y="581"/>
                    <a:pt x="8138" y="738"/>
                    <a:pt x="7909" y="896"/>
                  </a:cubicBezTo>
                  <a:cubicBezTo>
                    <a:pt x="7607" y="1082"/>
                    <a:pt x="7321" y="1326"/>
                    <a:pt x="7164" y="1655"/>
                  </a:cubicBezTo>
                  <a:cubicBezTo>
                    <a:pt x="7049" y="1928"/>
                    <a:pt x="6948" y="2357"/>
                    <a:pt x="6877" y="2429"/>
                  </a:cubicBezTo>
                  <a:lnTo>
                    <a:pt x="6849" y="2429"/>
                  </a:lnTo>
                  <a:cubicBezTo>
                    <a:pt x="6920" y="2429"/>
                    <a:pt x="6677" y="2415"/>
                    <a:pt x="6633" y="2386"/>
                  </a:cubicBezTo>
                  <a:cubicBezTo>
                    <a:pt x="6375" y="2329"/>
                    <a:pt x="6132" y="2285"/>
                    <a:pt x="5888" y="2285"/>
                  </a:cubicBezTo>
                  <a:cubicBezTo>
                    <a:pt x="5799" y="2282"/>
                    <a:pt x="5713" y="2280"/>
                    <a:pt x="5627" y="2280"/>
                  </a:cubicBezTo>
                  <a:cubicBezTo>
                    <a:pt x="5024" y="2280"/>
                    <a:pt x="4503" y="2380"/>
                    <a:pt x="4026" y="2744"/>
                  </a:cubicBezTo>
                  <a:cubicBezTo>
                    <a:pt x="3697" y="2988"/>
                    <a:pt x="3596" y="3202"/>
                    <a:pt x="3296" y="3460"/>
                  </a:cubicBezTo>
                  <a:cubicBezTo>
                    <a:pt x="3038" y="3747"/>
                    <a:pt x="2894" y="3718"/>
                    <a:pt x="2436" y="3775"/>
                  </a:cubicBezTo>
                  <a:cubicBezTo>
                    <a:pt x="1834" y="3861"/>
                    <a:pt x="1218" y="3890"/>
                    <a:pt x="673" y="4176"/>
                  </a:cubicBezTo>
                  <a:cubicBezTo>
                    <a:pt x="415" y="4306"/>
                    <a:pt x="186" y="4520"/>
                    <a:pt x="58" y="4778"/>
                  </a:cubicBezTo>
                  <a:cubicBezTo>
                    <a:pt x="0" y="4979"/>
                    <a:pt x="71" y="5208"/>
                    <a:pt x="230" y="5337"/>
                  </a:cubicBezTo>
                  <a:cubicBezTo>
                    <a:pt x="573" y="5595"/>
                    <a:pt x="988" y="5666"/>
                    <a:pt x="1404" y="5681"/>
                  </a:cubicBezTo>
                  <a:cubicBezTo>
                    <a:pt x="1673" y="5713"/>
                    <a:pt x="1889" y="5722"/>
                    <a:pt x="2099" y="5722"/>
                  </a:cubicBezTo>
                  <a:cubicBezTo>
                    <a:pt x="2269" y="5722"/>
                    <a:pt x="2435" y="5716"/>
                    <a:pt x="2622" y="5710"/>
                  </a:cubicBezTo>
                  <a:cubicBezTo>
                    <a:pt x="3403" y="5688"/>
                    <a:pt x="4184" y="5674"/>
                    <a:pt x="4982" y="5674"/>
                  </a:cubicBezTo>
                  <a:cubicBezTo>
                    <a:pt x="5781" y="5674"/>
                    <a:pt x="6598" y="5688"/>
                    <a:pt x="7450" y="5724"/>
                  </a:cubicBezTo>
                  <a:cubicBezTo>
                    <a:pt x="7649" y="5717"/>
                    <a:pt x="7847" y="5714"/>
                    <a:pt x="8047" y="5714"/>
                  </a:cubicBezTo>
                  <a:cubicBezTo>
                    <a:pt x="8655" y="5714"/>
                    <a:pt x="9275" y="5739"/>
                    <a:pt x="9943" y="5739"/>
                  </a:cubicBezTo>
                  <a:cubicBezTo>
                    <a:pt x="10477" y="5739"/>
                    <a:pt x="11012" y="5757"/>
                    <a:pt x="11539" y="5757"/>
                  </a:cubicBezTo>
                  <a:cubicBezTo>
                    <a:pt x="11676" y="5757"/>
                    <a:pt x="11813" y="5755"/>
                    <a:pt x="11949" y="5752"/>
                  </a:cubicBezTo>
                  <a:cubicBezTo>
                    <a:pt x="12069" y="5741"/>
                    <a:pt x="12191" y="5737"/>
                    <a:pt x="12315" y="5737"/>
                  </a:cubicBezTo>
                  <a:cubicBezTo>
                    <a:pt x="12666" y="5737"/>
                    <a:pt x="13037" y="5771"/>
                    <a:pt x="13439" y="5781"/>
                  </a:cubicBezTo>
                  <a:cubicBezTo>
                    <a:pt x="13567" y="5782"/>
                    <a:pt x="13694" y="5783"/>
                    <a:pt x="13820" y="5783"/>
                  </a:cubicBezTo>
                  <a:cubicBezTo>
                    <a:pt x="14532" y="5783"/>
                    <a:pt x="15212" y="5763"/>
                    <a:pt x="15911" y="5763"/>
                  </a:cubicBezTo>
                  <a:cubicBezTo>
                    <a:pt x="16346" y="5763"/>
                    <a:pt x="16789" y="5771"/>
                    <a:pt x="17250" y="5796"/>
                  </a:cubicBezTo>
                  <a:cubicBezTo>
                    <a:pt x="17707" y="5805"/>
                    <a:pt x="18159" y="5837"/>
                    <a:pt x="18612" y="5837"/>
                  </a:cubicBezTo>
                  <a:cubicBezTo>
                    <a:pt x="18869" y="5837"/>
                    <a:pt x="19125" y="5827"/>
                    <a:pt x="19384" y="5796"/>
                  </a:cubicBezTo>
                  <a:cubicBezTo>
                    <a:pt x="19407" y="5795"/>
                    <a:pt x="19432" y="5794"/>
                    <a:pt x="19459" y="5794"/>
                  </a:cubicBezTo>
                  <a:cubicBezTo>
                    <a:pt x="19655" y="5794"/>
                    <a:pt x="19916" y="5824"/>
                    <a:pt x="20167" y="5824"/>
                  </a:cubicBezTo>
                  <a:cubicBezTo>
                    <a:pt x="20289" y="5824"/>
                    <a:pt x="20408" y="5817"/>
                    <a:pt x="20516" y="5796"/>
                  </a:cubicBezTo>
                  <a:cubicBezTo>
                    <a:pt x="20640" y="5773"/>
                    <a:pt x="20758" y="5767"/>
                    <a:pt x="20873" y="5767"/>
                  </a:cubicBezTo>
                  <a:cubicBezTo>
                    <a:pt x="21049" y="5767"/>
                    <a:pt x="21218" y="5783"/>
                    <a:pt x="21392" y="5783"/>
                  </a:cubicBezTo>
                  <a:cubicBezTo>
                    <a:pt x="21614" y="5783"/>
                    <a:pt x="21844" y="5757"/>
                    <a:pt x="22106" y="5638"/>
                  </a:cubicBezTo>
                  <a:cubicBezTo>
                    <a:pt x="22937" y="5223"/>
                    <a:pt x="22551" y="4449"/>
                    <a:pt x="21949" y="3976"/>
                  </a:cubicBezTo>
                  <a:cubicBezTo>
                    <a:pt x="21433" y="3590"/>
                    <a:pt x="20788" y="3475"/>
                    <a:pt x="20186" y="3303"/>
                  </a:cubicBezTo>
                  <a:cubicBezTo>
                    <a:pt x="19756" y="3217"/>
                    <a:pt x="19155" y="3030"/>
                    <a:pt x="18839" y="2959"/>
                  </a:cubicBezTo>
                  <a:cubicBezTo>
                    <a:pt x="18782" y="2959"/>
                    <a:pt x="18667" y="2902"/>
                    <a:pt x="18553" y="2845"/>
                  </a:cubicBezTo>
                  <a:cubicBezTo>
                    <a:pt x="18610" y="2801"/>
                    <a:pt x="18654" y="2759"/>
                    <a:pt x="18682" y="2744"/>
                  </a:cubicBezTo>
                  <a:cubicBezTo>
                    <a:pt x="19055" y="2457"/>
                    <a:pt x="18797" y="2014"/>
                    <a:pt x="18581" y="1698"/>
                  </a:cubicBezTo>
                  <a:cubicBezTo>
                    <a:pt x="18295" y="1311"/>
                    <a:pt x="17851" y="1039"/>
                    <a:pt x="17393" y="939"/>
                  </a:cubicBezTo>
                  <a:cubicBezTo>
                    <a:pt x="17276" y="922"/>
                    <a:pt x="17165" y="915"/>
                    <a:pt x="17055" y="915"/>
                  </a:cubicBezTo>
                  <a:cubicBezTo>
                    <a:pt x="16976" y="915"/>
                    <a:pt x="16898" y="919"/>
                    <a:pt x="16820" y="925"/>
                  </a:cubicBezTo>
                  <a:cubicBezTo>
                    <a:pt x="15932" y="552"/>
                    <a:pt x="15000" y="266"/>
                    <a:pt x="14054" y="79"/>
                  </a:cubicBezTo>
                  <a:cubicBezTo>
                    <a:pt x="13699" y="25"/>
                    <a:pt x="13344" y="0"/>
                    <a:pt x="1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21"/>
          <p:cNvSpPr/>
          <p:nvPr/>
        </p:nvSpPr>
        <p:spPr>
          <a:xfrm>
            <a:off x="8073153" y="137846"/>
            <a:ext cx="985716" cy="492746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089079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2"/>
          <p:cNvSpPr/>
          <p:nvPr/>
        </p:nvSpPr>
        <p:spPr>
          <a:xfrm>
            <a:off x="603563" y="-461712"/>
            <a:ext cx="1588518" cy="1497681"/>
          </a:xfrm>
          <a:custGeom>
            <a:avLst/>
            <a:gdLst/>
            <a:ahLst/>
            <a:cxnLst/>
            <a:rect l="l" t="t" r="r" b="b"/>
            <a:pathLst>
              <a:path w="33139" h="31244" extrusionOk="0">
                <a:moveTo>
                  <a:pt x="17422" y="9"/>
                </a:moveTo>
                <a:cubicBezTo>
                  <a:pt x="16634" y="9"/>
                  <a:pt x="15847" y="68"/>
                  <a:pt x="15059" y="188"/>
                </a:cubicBezTo>
                <a:cubicBezTo>
                  <a:pt x="12480" y="675"/>
                  <a:pt x="10144" y="2050"/>
                  <a:pt x="7995" y="3640"/>
                </a:cubicBezTo>
                <a:cubicBezTo>
                  <a:pt x="1" y="9529"/>
                  <a:pt x="316" y="15173"/>
                  <a:pt x="1563" y="20775"/>
                </a:cubicBezTo>
                <a:cubicBezTo>
                  <a:pt x="4600" y="28469"/>
                  <a:pt x="7938" y="29643"/>
                  <a:pt x="12522" y="30589"/>
                </a:cubicBezTo>
                <a:cubicBezTo>
                  <a:pt x="14113" y="30918"/>
                  <a:pt x="15731" y="31133"/>
                  <a:pt x="17351" y="31191"/>
                </a:cubicBezTo>
                <a:cubicBezTo>
                  <a:pt x="17511" y="31191"/>
                  <a:pt x="18090" y="31243"/>
                  <a:pt x="18825" y="31243"/>
                </a:cubicBezTo>
                <a:cubicBezTo>
                  <a:pt x="19669" y="31243"/>
                  <a:pt x="20719" y="31174"/>
                  <a:pt x="21577" y="30875"/>
                </a:cubicBezTo>
                <a:cubicBezTo>
                  <a:pt x="23697" y="30316"/>
                  <a:pt x="27737" y="29371"/>
                  <a:pt x="30058" y="26247"/>
                </a:cubicBezTo>
                <a:cubicBezTo>
                  <a:pt x="30818" y="25244"/>
                  <a:pt x="31605" y="24199"/>
                  <a:pt x="32035" y="22967"/>
                </a:cubicBezTo>
                <a:cubicBezTo>
                  <a:pt x="32279" y="22236"/>
                  <a:pt x="32379" y="21477"/>
                  <a:pt x="32465" y="20703"/>
                </a:cubicBezTo>
                <a:cubicBezTo>
                  <a:pt x="32579" y="20102"/>
                  <a:pt x="32680" y="19485"/>
                  <a:pt x="32680" y="18855"/>
                </a:cubicBezTo>
                <a:cubicBezTo>
                  <a:pt x="32680" y="17523"/>
                  <a:pt x="33139" y="14671"/>
                  <a:pt x="32594" y="12121"/>
                </a:cubicBezTo>
                <a:cubicBezTo>
                  <a:pt x="32193" y="10173"/>
                  <a:pt x="31519" y="8310"/>
                  <a:pt x="30688" y="6549"/>
                </a:cubicBezTo>
                <a:cubicBezTo>
                  <a:pt x="30688" y="6534"/>
                  <a:pt x="30675" y="6534"/>
                  <a:pt x="30675" y="6520"/>
                </a:cubicBezTo>
                <a:cubicBezTo>
                  <a:pt x="30187" y="5546"/>
                  <a:pt x="29685" y="4572"/>
                  <a:pt x="28969" y="3783"/>
                </a:cubicBezTo>
                <a:cubicBezTo>
                  <a:pt x="27695" y="2379"/>
                  <a:pt x="26132" y="1176"/>
                  <a:pt x="24342" y="660"/>
                </a:cubicBezTo>
                <a:cubicBezTo>
                  <a:pt x="22050" y="1"/>
                  <a:pt x="19758" y="73"/>
                  <a:pt x="17895" y="16"/>
                </a:cubicBezTo>
                <a:cubicBezTo>
                  <a:pt x="17738" y="11"/>
                  <a:pt x="17580" y="9"/>
                  <a:pt x="17422" y="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109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6" name="Google Shape;536;p22"/>
          <p:cNvSpPr txBox="1">
            <a:spLocks noGrp="1"/>
          </p:cNvSpPr>
          <p:nvPr>
            <p:ph type="subTitle" idx="1"/>
          </p:nvPr>
        </p:nvSpPr>
        <p:spPr>
          <a:xfrm>
            <a:off x="4153625" y="2233800"/>
            <a:ext cx="3565200" cy="15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22"/>
          <p:cNvSpPr txBox="1">
            <a:spLocks noGrp="1"/>
          </p:cNvSpPr>
          <p:nvPr>
            <p:ph type="subTitle" idx="2"/>
          </p:nvPr>
        </p:nvSpPr>
        <p:spPr>
          <a:xfrm>
            <a:off x="4151826" y="1679600"/>
            <a:ext cx="35652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4000" b="1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2500"/>
              <a:buFont typeface="Titan One"/>
              <a:buNone/>
              <a:defRPr sz="2500">
                <a:solidFill>
                  <a:schemeClr val="lt2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endParaRPr/>
          </a:p>
        </p:txBody>
      </p:sp>
      <p:sp>
        <p:nvSpPr>
          <p:cNvPr id="538" name="Google Shape;538;p22"/>
          <p:cNvSpPr/>
          <p:nvPr/>
        </p:nvSpPr>
        <p:spPr>
          <a:xfrm rot="10800000" flipH="1">
            <a:off x="-25" y="4513602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2"/>
          <p:cNvSpPr/>
          <p:nvPr/>
        </p:nvSpPr>
        <p:spPr>
          <a:xfrm>
            <a:off x="8430908" y="3421208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2"/>
          <p:cNvSpPr/>
          <p:nvPr/>
        </p:nvSpPr>
        <p:spPr>
          <a:xfrm>
            <a:off x="8492400" y="54644"/>
            <a:ext cx="774352" cy="464959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2"/>
          <p:cNvSpPr/>
          <p:nvPr/>
        </p:nvSpPr>
        <p:spPr>
          <a:xfrm rot="10800000" flipH="1">
            <a:off x="-9725" y="4785978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2"/>
          <p:cNvSpPr/>
          <p:nvPr/>
        </p:nvSpPr>
        <p:spPr>
          <a:xfrm rot="10800000">
            <a:off x="944613" y="54638"/>
            <a:ext cx="670800" cy="670800"/>
          </a:xfrm>
          <a:prstGeom prst="arc">
            <a:avLst>
              <a:gd name="adj1" fmla="val 16200000"/>
              <a:gd name="adj2" fmla="val 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2"/>
          <p:cNvSpPr/>
          <p:nvPr/>
        </p:nvSpPr>
        <p:spPr>
          <a:xfrm rot="9899998">
            <a:off x="1070207" y="180230"/>
            <a:ext cx="419597" cy="419597"/>
          </a:xfrm>
          <a:prstGeom prst="arc">
            <a:avLst>
              <a:gd name="adj1" fmla="val 16200000"/>
              <a:gd name="adj2" fmla="val 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106411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"/>
          <p:cNvSpPr txBox="1">
            <a:spLocks noGrp="1"/>
          </p:cNvSpPr>
          <p:nvPr>
            <p:ph type="title"/>
          </p:nvPr>
        </p:nvSpPr>
        <p:spPr>
          <a:xfrm>
            <a:off x="4305963" y="1747800"/>
            <a:ext cx="31236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23"/>
          <p:cNvSpPr txBox="1">
            <a:spLocks noGrp="1"/>
          </p:cNvSpPr>
          <p:nvPr>
            <p:ph type="subTitle" idx="1"/>
          </p:nvPr>
        </p:nvSpPr>
        <p:spPr>
          <a:xfrm>
            <a:off x="4305974" y="2419500"/>
            <a:ext cx="2904300" cy="9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47" name="Google Shape;547;p23"/>
          <p:cNvGrpSpPr/>
          <p:nvPr/>
        </p:nvGrpSpPr>
        <p:grpSpPr>
          <a:xfrm>
            <a:off x="7698150" y="3161500"/>
            <a:ext cx="2055575" cy="1744275"/>
            <a:chOff x="204125" y="-2162125"/>
            <a:chExt cx="2055575" cy="1744275"/>
          </a:xfrm>
        </p:grpSpPr>
        <p:sp>
          <p:nvSpPr>
            <p:cNvPr id="548" name="Google Shape;548;p23"/>
            <p:cNvSpPr/>
            <p:nvPr/>
          </p:nvSpPr>
          <p:spPr>
            <a:xfrm>
              <a:off x="204125" y="-2129375"/>
              <a:ext cx="2055575" cy="1711525"/>
            </a:xfrm>
            <a:custGeom>
              <a:avLst/>
              <a:gdLst/>
              <a:ahLst/>
              <a:cxnLst/>
              <a:rect l="l" t="t" r="r" b="b"/>
              <a:pathLst>
                <a:path w="82223" h="68461" extrusionOk="0">
                  <a:moveTo>
                    <a:pt x="26094" y="0"/>
                  </a:moveTo>
                  <a:cubicBezTo>
                    <a:pt x="25700" y="0"/>
                    <a:pt x="25304" y="40"/>
                    <a:pt x="24910" y="124"/>
                  </a:cubicBezTo>
                  <a:cubicBezTo>
                    <a:pt x="23328" y="455"/>
                    <a:pt x="22358" y="1047"/>
                    <a:pt x="21413" y="2393"/>
                  </a:cubicBezTo>
                  <a:cubicBezTo>
                    <a:pt x="20492" y="3646"/>
                    <a:pt x="19830" y="5064"/>
                    <a:pt x="19121" y="6458"/>
                  </a:cubicBezTo>
                  <a:cubicBezTo>
                    <a:pt x="19002" y="6671"/>
                    <a:pt x="18885" y="6883"/>
                    <a:pt x="18766" y="7119"/>
                  </a:cubicBezTo>
                  <a:cubicBezTo>
                    <a:pt x="17631" y="9366"/>
                    <a:pt x="16710" y="11729"/>
                    <a:pt x="15646" y="14020"/>
                  </a:cubicBezTo>
                  <a:cubicBezTo>
                    <a:pt x="14820" y="16242"/>
                    <a:pt x="14158" y="18252"/>
                    <a:pt x="13235" y="20401"/>
                  </a:cubicBezTo>
                  <a:cubicBezTo>
                    <a:pt x="11842" y="23332"/>
                    <a:pt x="10919" y="26499"/>
                    <a:pt x="9880" y="29618"/>
                  </a:cubicBezTo>
                  <a:cubicBezTo>
                    <a:pt x="8392" y="34370"/>
                    <a:pt x="7044" y="39214"/>
                    <a:pt x="5767" y="44035"/>
                  </a:cubicBezTo>
                  <a:cubicBezTo>
                    <a:pt x="3782" y="50818"/>
                    <a:pt x="2011" y="57672"/>
                    <a:pt x="710" y="64643"/>
                  </a:cubicBezTo>
                  <a:lnTo>
                    <a:pt x="1" y="68260"/>
                  </a:lnTo>
                  <a:cubicBezTo>
                    <a:pt x="1" y="68330"/>
                    <a:pt x="25" y="68424"/>
                    <a:pt x="95" y="68449"/>
                  </a:cubicBezTo>
                  <a:cubicBezTo>
                    <a:pt x="107" y="68453"/>
                    <a:pt x="120" y="68455"/>
                    <a:pt x="133" y="68455"/>
                  </a:cubicBezTo>
                  <a:cubicBezTo>
                    <a:pt x="196" y="68455"/>
                    <a:pt x="262" y="68409"/>
                    <a:pt x="262" y="68330"/>
                  </a:cubicBezTo>
                  <a:lnTo>
                    <a:pt x="284" y="68235"/>
                  </a:lnTo>
                  <a:cubicBezTo>
                    <a:pt x="324" y="68261"/>
                    <a:pt x="363" y="68280"/>
                    <a:pt x="402" y="68280"/>
                  </a:cubicBezTo>
                  <a:cubicBezTo>
                    <a:pt x="434" y="68280"/>
                    <a:pt x="466" y="68268"/>
                    <a:pt x="498" y="68235"/>
                  </a:cubicBezTo>
                  <a:cubicBezTo>
                    <a:pt x="521" y="68213"/>
                    <a:pt x="568" y="68188"/>
                    <a:pt x="568" y="68141"/>
                  </a:cubicBezTo>
                  <a:lnTo>
                    <a:pt x="662" y="68141"/>
                  </a:lnTo>
                  <a:cubicBezTo>
                    <a:pt x="1207" y="68141"/>
                    <a:pt x="1750" y="68118"/>
                    <a:pt x="2294" y="68094"/>
                  </a:cubicBezTo>
                  <a:cubicBezTo>
                    <a:pt x="2553" y="68110"/>
                    <a:pt x="2811" y="68148"/>
                    <a:pt x="3077" y="68148"/>
                  </a:cubicBezTo>
                  <a:cubicBezTo>
                    <a:pt x="3200" y="68148"/>
                    <a:pt x="3324" y="68140"/>
                    <a:pt x="3451" y="68118"/>
                  </a:cubicBezTo>
                  <a:cubicBezTo>
                    <a:pt x="4336" y="68055"/>
                    <a:pt x="5232" y="68002"/>
                    <a:pt x="6123" y="68002"/>
                  </a:cubicBezTo>
                  <a:cubicBezTo>
                    <a:pt x="6566" y="68002"/>
                    <a:pt x="7007" y="68015"/>
                    <a:pt x="7446" y="68046"/>
                  </a:cubicBezTo>
                  <a:cubicBezTo>
                    <a:pt x="8297" y="68141"/>
                    <a:pt x="9076" y="68354"/>
                    <a:pt x="10046" y="68402"/>
                  </a:cubicBezTo>
                  <a:cubicBezTo>
                    <a:pt x="10358" y="68414"/>
                    <a:pt x="10670" y="68418"/>
                    <a:pt x="10983" y="68418"/>
                  </a:cubicBezTo>
                  <a:cubicBezTo>
                    <a:pt x="11690" y="68418"/>
                    <a:pt x="12397" y="68396"/>
                    <a:pt x="13105" y="68396"/>
                  </a:cubicBezTo>
                  <a:cubicBezTo>
                    <a:pt x="13290" y="68396"/>
                    <a:pt x="13475" y="68398"/>
                    <a:pt x="13661" y="68402"/>
                  </a:cubicBezTo>
                  <a:cubicBezTo>
                    <a:pt x="13719" y="68399"/>
                    <a:pt x="13778" y="68398"/>
                    <a:pt x="13837" y="68398"/>
                  </a:cubicBezTo>
                  <a:cubicBezTo>
                    <a:pt x="14289" y="68398"/>
                    <a:pt x="14741" y="68460"/>
                    <a:pt x="15194" y="68460"/>
                  </a:cubicBezTo>
                  <a:cubicBezTo>
                    <a:pt x="15297" y="68460"/>
                    <a:pt x="15401" y="68457"/>
                    <a:pt x="15504" y="68449"/>
                  </a:cubicBezTo>
                  <a:cubicBezTo>
                    <a:pt x="18151" y="68377"/>
                    <a:pt x="20798" y="68071"/>
                    <a:pt x="23445" y="67787"/>
                  </a:cubicBezTo>
                  <a:cubicBezTo>
                    <a:pt x="26542" y="67479"/>
                    <a:pt x="29614" y="67006"/>
                    <a:pt x="32734" y="66889"/>
                  </a:cubicBezTo>
                  <a:cubicBezTo>
                    <a:pt x="33977" y="66776"/>
                    <a:pt x="35220" y="66558"/>
                    <a:pt x="36463" y="66558"/>
                  </a:cubicBezTo>
                  <a:cubicBezTo>
                    <a:pt x="36779" y="66558"/>
                    <a:pt x="37096" y="66572"/>
                    <a:pt x="37413" y="66606"/>
                  </a:cubicBezTo>
                  <a:cubicBezTo>
                    <a:pt x="38192" y="66653"/>
                    <a:pt x="38996" y="66653"/>
                    <a:pt x="39777" y="66700"/>
                  </a:cubicBezTo>
                  <a:cubicBezTo>
                    <a:pt x="41006" y="66842"/>
                    <a:pt x="42235" y="67078"/>
                    <a:pt x="43581" y="67243"/>
                  </a:cubicBezTo>
                  <a:cubicBezTo>
                    <a:pt x="45140" y="67432"/>
                    <a:pt x="46700" y="67362"/>
                    <a:pt x="48260" y="67645"/>
                  </a:cubicBezTo>
                  <a:cubicBezTo>
                    <a:pt x="49655" y="67857"/>
                    <a:pt x="51073" y="68071"/>
                    <a:pt x="52491" y="68094"/>
                  </a:cubicBezTo>
                  <a:cubicBezTo>
                    <a:pt x="53995" y="68074"/>
                    <a:pt x="55500" y="67892"/>
                    <a:pt x="57003" y="67892"/>
                  </a:cubicBezTo>
                  <a:cubicBezTo>
                    <a:pt x="57224" y="67892"/>
                    <a:pt x="57445" y="67895"/>
                    <a:pt x="57666" y="67904"/>
                  </a:cubicBezTo>
                  <a:cubicBezTo>
                    <a:pt x="59818" y="67952"/>
                    <a:pt x="61967" y="68141"/>
                    <a:pt x="64094" y="68283"/>
                  </a:cubicBezTo>
                  <a:cubicBezTo>
                    <a:pt x="64953" y="68363"/>
                    <a:pt x="65801" y="68453"/>
                    <a:pt x="66652" y="68453"/>
                  </a:cubicBezTo>
                  <a:cubicBezTo>
                    <a:pt x="67067" y="68453"/>
                    <a:pt x="67482" y="68432"/>
                    <a:pt x="67900" y="68377"/>
                  </a:cubicBezTo>
                  <a:cubicBezTo>
                    <a:pt x="69247" y="68118"/>
                    <a:pt x="70570" y="67834"/>
                    <a:pt x="71918" y="67479"/>
                  </a:cubicBezTo>
                  <a:cubicBezTo>
                    <a:pt x="73005" y="67078"/>
                    <a:pt x="73903" y="66581"/>
                    <a:pt x="75085" y="66203"/>
                  </a:cubicBezTo>
                  <a:cubicBezTo>
                    <a:pt x="76503" y="65755"/>
                    <a:pt x="77779" y="64904"/>
                    <a:pt x="79055" y="64123"/>
                  </a:cubicBezTo>
                  <a:cubicBezTo>
                    <a:pt x="79740" y="63698"/>
                    <a:pt x="80426" y="63250"/>
                    <a:pt x="81063" y="62705"/>
                  </a:cubicBezTo>
                  <a:cubicBezTo>
                    <a:pt x="81347" y="62493"/>
                    <a:pt x="81655" y="62257"/>
                    <a:pt x="81819" y="61902"/>
                  </a:cubicBezTo>
                  <a:cubicBezTo>
                    <a:pt x="82222" y="61075"/>
                    <a:pt x="82128" y="60058"/>
                    <a:pt x="82033" y="59137"/>
                  </a:cubicBezTo>
                  <a:cubicBezTo>
                    <a:pt x="81891" y="57837"/>
                    <a:pt x="81583" y="56560"/>
                    <a:pt x="81300" y="55284"/>
                  </a:cubicBezTo>
                  <a:cubicBezTo>
                    <a:pt x="81088" y="53488"/>
                    <a:pt x="80543" y="51786"/>
                    <a:pt x="79976" y="50085"/>
                  </a:cubicBezTo>
                  <a:cubicBezTo>
                    <a:pt x="79362" y="47982"/>
                    <a:pt x="78630" y="45950"/>
                    <a:pt x="77779" y="43940"/>
                  </a:cubicBezTo>
                  <a:cubicBezTo>
                    <a:pt x="76667" y="41176"/>
                    <a:pt x="76006" y="37512"/>
                    <a:pt x="74801" y="34534"/>
                  </a:cubicBezTo>
                  <a:cubicBezTo>
                    <a:pt x="73714" y="31345"/>
                    <a:pt x="71965" y="28579"/>
                    <a:pt x="70334" y="25720"/>
                  </a:cubicBezTo>
                  <a:cubicBezTo>
                    <a:pt x="69766" y="24633"/>
                    <a:pt x="69082" y="23568"/>
                    <a:pt x="68515" y="22458"/>
                  </a:cubicBezTo>
                  <a:cubicBezTo>
                    <a:pt x="68042" y="21419"/>
                    <a:pt x="67450" y="20449"/>
                    <a:pt x="66908" y="19433"/>
                  </a:cubicBezTo>
                  <a:cubicBezTo>
                    <a:pt x="66104" y="17849"/>
                    <a:pt x="65371" y="16077"/>
                    <a:pt x="63883" y="15155"/>
                  </a:cubicBezTo>
                  <a:cubicBezTo>
                    <a:pt x="63457" y="14883"/>
                    <a:pt x="63024" y="14767"/>
                    <a:pt x="62592" y="14767"/>
                  </a:cubicBezTo>
                  <a:cubicBezTo>
                    <a:pt x="61226" y="14767"/>
                    <a:pt x="59884" y="15928"/>
                    <a:pt x="58895" y="16951"/>
                  </a:cubicBezTo>
                  <a:cubicBezTo>
                    <a:pt x="57171" y="18866"/>
                    <a:pt x="55965" y="21277"/>
                    <a:pt x="54571" y="23498"/>
                  </a:cubicBezTo>
                  <a:cubicBezTo>
                    <a:pt x="53034" y="26429"/>
                    <a:pt x="51971" y="29618"/>
                    <a:pt x="50907" y="32785"/>
                  </a:cubicBezTo>
                  <a:cubicBezTo>
                    <a:pt x="50056" y="35315"/>
                    <a:pt x="49608" y="37985"/>
                    <a:pt x="48946" y="40584"/>
                  </a:cubicBezTo>
                  <a:cubicBezTo>
                    <a:pt x="48685" y="41696"/>
                    <a:pt x="48496" y="43184"/>
                    <a:pt x="48260" y="44224"/>
                  </a:cubicBezTo>
                  <a:lnTo>
                    <a:pt x="48237" y="44201"/>
                  </a:lnTo>
                  <a:cubicBezTo>
                    <a:pt x="47954" y="42995"/>
                    <a:pt x="47623" y="41791"/>
                    <a:pt x="47173" y="40656"/>
                  </a:cubicBezTo>
                  <a:cubicBezTo>
                    <a:pt x="46511" y="39119"/>
                    <a:pt x="45755" y="37631"/>
                    <a:pt x="45235" y="36188"/>
                  </a:cubicBezTo>
                  <a:cubicBezTo>
                    <a:pt x="44881" y="35196"/>
                    <a:pt x="44740" y="34109"/>
                    <a:pt x="44409" y="33093"/>
                  </a:cubicBezTo>
                  <a:cubicBezTo>
                    <a:pt x="43794" y="31203"/>
                    <a:pt x="43344" y="29240"/>
                    <a:pt x="42588" y="27421"/>
                  </a:cubicBezTo>
                  <a:cubicBezTo>
                    <a:pt x="41501" y="24822"/>
                    <a:pt x="40414" y="22128"/>
                    <a:pt x="38926" y="19551"/>
                  </a:cubicBezTo>
                  <a:cubicBezTo>
                    <a:pt x="37981" y="17471"/>
                    <a:pt x="37294" y="15438"/>
                    <a:pt x="36396" y="13431"/>
                  </a:cubicBezTo>
                  <a:cubicBezTo>
                    <a:pt x="35192" y="11209"/>
                    <a:pt x="34388" y="8774"/>
                    <a:pt x="33182" y="6530"/>
                  </a:cubicBezTo>
                  <a:cubicBezTo>
                    <a:pt x="32687" y="5276"/>
                    <a:pt x="32167" y="4047"/>
                    <a:pt x="31433" y="2937"/>
                  </a:cubicBezTo>
                  <a:cubicBezTo>
                    <a:pt x="30314" y="1198"/>
                    <a:pt x="28248" y="0"/>
                    <a:pt x="260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328200" y="-997550"/>
              <a:ext cx="138900" cy="516950"/>
            </a:xfrm>
            <a:custGeom>
              <a:avLst/>
              <a:gdLst/>
              <a:ahLst/>
              <a:cxnLst/>
              <a:rect l="l" t="t" r="r" b="b"/>
              <a:pathLst>
                <a:path w="5556" h="20678" extrusionOk="0">
                  <a:moveTo>
                    <a:pt x="4852" y="1"/>
                  </a:moveTo>
                  <a:cubicBezTo>
                    <a:pt x="4520" y="1"/>
                    <a:pt x="4203" y="76"/>
                    <a:pt x="3901" y="227"/>
                  </a:cubicBezTo>
                  <a:cubicBezTo>
                    <a:pt x="3404" y="463"/>
                    <a:pt x="2861" y="630"/>
                    <a:pt x="2459" y="1008"/>
                  </a:cubicBezTo>
                  <a:cubicBezTo>
                    <a:pt x="1727" y="1811"/>
                    <a:pt x="1349" y="2874"/>
                    <a:pt x="1041" y="3891"/>
                  </a:cubicBezTo>
                  <a:cubicBezTo>
                    <a:pt x="923" y="4364"/>
                    <a:pt x="734" y="4789"/>
                    <a:pt x="615" y="5262"/>
                  </a:cubicBezTo>
                  <a:cubicBezTo>
                    <a:pt x="521" y="5593"/>
                    <a:pt x="568" y="5876"/>
                    <a:pt x="498" y="6135"/>
                  </a:cubicBezTo>
                  <a:cubicBezTo>
                    <a:pt x="48" y="7814"/>
                    <a:pt x="1" y="9610"/>
                    <a:pt x="120" y="11335"/>
                  </a:cubicBezTo>
                  <a:cubicBezTo>
                    <a:pt x="284" y="12516"/>
                    <a:pt x="710" y="13628"/>
                    <a:pt x="1112" y="14738"/>
                  </a:cubicBezTo>
                  <a:cubicBezTo>
                    <a:pt x="1349" y="15447"/>
                    <a:pt x="1513" y="16180"/>
                    <a:pt x="1680" y="16912"/>
                  </a:cubicBezTo>
                  <a:cubicBezTo>
                    <a:pt x="1774" y="17668"/>
                    <a:pt x="1680" y="19158"/>
                    <a:pt x="1608" y="19890"/>
                  </a:cubicBezTo>
                  <a:cubicBezTo>
                    <a:pt x="1608" y="20126"/>
                    <a:pt x="1513" y="20387"/>
                    <a:pt x="1538" y="20599"/>
                  </a:cubicBezTo>
                  <a:cubicBezTo>
                    <a:pt x="1569" y="20653"/>
                    <a:pt x="1620" y="20677"/>
                    <a:pt x="1669" y="20677"/>
                  </a:cubicBezTo>
                  <a:cubicBezTo>
                    <a:pt x="1729" y="20677"/>
                    <a:pt x="1784" y="20641"/>
                    <a:pt x="1797" y="20576"/>
                  </a:cubicBezTo>
                  <a:cubicBezTo>
                    <a:pt x="1986" y="19347"/>
                    <a:pt x="2058" y="18094"/>
                    <a:pt x="1963" y="16865"/>
                  </a:cubicBezTo>
                  <a:cubicBezTo>
                    <a:pt x="1891" y="16392"/>
                    <a:pt x="1702" y="15920"/>
                    <a:pt x="1632" y="15424"/>
                  </a:cubicBezTo>
                  <a:cubicBezTo>
                    <a:pt x="1160" y="13793"/>
                    <a:pt x="356" y="12210"/>
                    <a:pt x="379" y="10578"/>
                  </a:cubicBezTo>
                  <a:cubicBezTo>
                    <a:pt x="332" y="8996"/>
                    <a:pt x="426" y="7578"/>
                    <a:pt x="804" y="6113"/>
                  </a:cubicBezTo>
                  <a:cubicBezTo>
                    <a:pt x="829" y="5332"/>
                    <a:pt x="1160" y="4623"/>
                    <a:pt x="1372" y="3772"/>
                  </a:cubicBezTo>
                  <a:cubicBezTo>
                    <a:pt x="1680" y="2851"/>
                    <a:pt x="1963" y="2023"/>
                    <a:pt x="2600" y="1267"/>
                  </a:cubicBezTo>
                  <a:cubicBezTo>
                    <a:pt x="2956" y="913"/>
                    <a:pt x="3451" y="747"/>
                    <a:pt x="3877" y="535"/>
                  </a:cubicBezTo>
                  <a:cubicBezTo>
                    <a:pt x="4177" y="355"/>
                    <a:pt x="4577" y="293"/>
                    <a:pt x="4837" y="293"/>
                  </a:cubicBezTo>
                  <a:cubicBezTo>
                    <a:pt x="4884" y="293"/>
                    <a:pt x="4927" y="295"/>
                    <a:pt x="4964" y="299"/>
                  </a:cubicBezTo>
                  <a:cubicBezTo>
                    <a:pt x="4995" y="306"/>
                    <a:pt x="5030" y="309"/>
                    <a:pt x="5065" y="309"/>
                  </a:cubicBezTo>
                  <a:cubicBezTo>
                    <a:pt x="5135" y="309"/>
                    <a:pt x="5209" y="299"/>
                    <a:pt x="5272" y="299"/>
                  </a:cubicBezTo>
                  <a:cubicBezTo>
                    <a:pt x="5306" y="299"/>
                    <a:pt x="5341" y="304"/>
                    <a:pt x="5373" y="304"/>
                  </a:cubicBezTo>
                  <a:cubicBezTo>
                    <a:pt x="5406" y="304"/>
                    <a:pt x="5437" y="298"/>
                    <a:pt x="5461" y="274"/>
                  </a:cubicBezTo>
                  <a:cubicBezTo>
                    <a:pt x="5556" y="180"/>
                    <a:pt x="5484" y="15"/>
                    <a:pt x="5342" y="15"/>
                  </a:cubicBezTo>
                  <a:lnTo>
                    <a:pt x="5106" y="15"/>
                  </a:lnTo>
                  <a:cubicBezTo>
                    <a:pt x="5020" y="6"/>
                    <a:pt x="4935" y="1"/>
                    <a:pt x="48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510500" y="-1262475"/>
              <a:ext cx="115500" cy="492950"/>
            </a:xfrm>
            <a:custGeom>
              <a:avLst/>
              <a:gdLst/>
              <a:ahLst/>
              <a:cxnLst/>
              <a:rect l="l" t="t" r="r" b="b"/>
              <a:pathLst>
                <a:path w="4620" h="19718" extrusionOk="0">
                  <a:moveTo>
                    <a:pt x="283" y="0"/>
                  </a:moveTo>
                  <a:cubicBezTo>
                    <a:pt x="0" y="0"/>
                    <a:pt x="127" y="875"/>
                    <a:pt x="107" y="1064"/>
                  </a:cubicBezTo>
                  <a:cubicBezTo>
                    <a:pt x="130" y="2624"/>
                    <a:pt x="154" y="4159"/>
                    <a:pt x="438" y="5555"/>
                  </a:cubicBezTo>
                  <a:cubicBezTo>
                    <a:pt x="532" y="6075"/>
                    <a:pt x="555" y="6806"/>
                    <a:pt x="791" y="7421"/>
                  </a:cubicBezTo>
                  <a:cubicBezTo>
                    <a:pt x="933" y="7918"/>
                    <a:pt x="1170" y="8366"/>
                    <a:pt x="1383" y="8839"/>
                  </a:cubicBezTo>
                  <a:cubicBezTo>
                    <a:pt x="1406" y="8911"/>
                    <a:pt x="1595" y="9453"/>
                    <a:pt x="1737" y="9667"/>
                  </a:cubicBezTo>
                  <a:cubicBezTo>
                    <a:pt x="2209" y="10588"/>
                    <a:pt x="2918" y="11605"/>
                    <a:pt x="3249" y="12431"/>
                  </a:cubicBezTo>
                  <a:cubicBezTo>
                    <a:pt x="3699" y="14133"/>
                    <a:pt x="4219" y="15740"/>
                    <a:pt x="4219" y="17441"/>
                  </a:cubicBezTo>
                  <a:cubicBezTo>
                    <a:pt x="4242" y="18150"/>
                    <a:pt x="4219" y="18907"/>
                    <a:pt x="4242" y="19616"/>
                  </a:cubicBezTo>
                  <a:cubicBezTo>
                    <a:pt x="4272" y="19685"/>
                    <a:pt x="4335" y="19718"/>
                    <a:pt x="4398" y="19718"/>
                  </a:cubicBezTo>
                  <a:cubicBezTo>
                    <a:pt x="4485" y="19718"/>
                    <a:pt x="4573" y="19656"/>
                    <a:pt x="4573" y="19546"/>
                  </a:cubicBezTo>
                  <a:cubicBezTo>
                    <a:pt x="4573" y="18269"/>
                    <a:pt x="4620" y="16969"/>
                    <a:pt x="4408" y="15692"/>
                  </a:cubicBezTo>
                  <a:cubicBezTo>
                    <a:pt x="4100" y="14464"/>
                    <a:pt x="3888" y="13187"/>
                    <a:pt x="3438" y="12006"/>
                  </a:cubicBezTo>
                  <a:cubicBezTo>
                    <a:pt x="2871" y="10849"/>
                    <a:pt x="2045" y="9761"/>
                    <a:pt x="1667" y="8674"/>
                  </a:cubicBezTo>
                  <a:cubicBezTo>
                    <a:pt x="1194" y="7682"/>
                    <a:pt x="863" y="6665"/>
                    <a:pt x="791" y="5577"/>
                  </a:cubicBezTo>
                  <a:cubicBezTo>
                    <a:pt x="508" y="4231"/>
                    <a:pt x="461" y="2671"/>
                    <a:pt x="438" y="1087"/>
                  </a:cubicBezTo>
                  <a:cubicBezTo>
                    <a:pt x="438" y="781"/>
                    <a:pt x="438" y="473"/>
                    <a:pt x="461" y="166"/>
                  </a:cubicBezTo>
                  <a:cubicBezTo>
                    <a:pt x="461" y="119"/>
                    <a:pt x="438" y="72"/>
                    <a:pt x="413" y="47"/>
                  </a:cubicBezTo>
                  <a:cubicBezTo>
                    <a:pt x="362" y="15"/>
                    <a:pt x="319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454075" y="-1264525"/>
              <a:ext cx="26600" cy="193450"/>
            </a:xfrm>
            <a:custGeom>
              <a:avLst/>
              <a:gdLst/>
              <a:ahLst/>
              <a:cxnLst/>
              <a:rect l="l" t="t" r="r" b="b"/>
              <a:pathLst>
                <a:path w="1064" h="7738" extrusionOk="0">
                  <a:moveTo>
                    <a:pt x="905" y="1"/>
                  </a:moveTo>
                  <a:cubicBezTo>
                    <a:pt x="839" y="1"/>
                    <a:pt x="770" y="37"/>
                    <a:pt x="757" y="107"/>
                  </a:cubicBezTo>
                  <a:cubicBezTo>
                    <a:pt x="496" y="1194"/>
                    <a:pt x="307" y="2114"/>
                    <a:pt x="142" y="3226"/>
                  </a:cubicBezTo>
                  <a:cubicBezTo>
                    <a:pt x="1" y="4644"/>
                    <a:pt x="71" y="6085"/>
                    <a:pt x="379" y="7503"/>
                  </a:cubicBezTo>
                  <a:cubicBezTo>
                    <a:pt x="401" y="7575"/>
                    <a:pt x="401" y="7669"/>
                    <a:pt x="473" y="7716"/>
                  </a:cubicBezTo>
                  <a:cubicBezTo>
                    <a:pt x="493" y="7731"/>
                    <a:pt x="515" y="7737"/>
                    <a:pt x="537" y="7737"/>
                  </a:cubicBezTo>
                  <a:cubicBezTo>
                    <a:pt x="620" y="7737"/>
                    <a:pt x="704" y="7644"/>
                    <a:pt x="685" y="7550"/>
                  </a:cubicBezTo>
                  <a:cubicBezTo>
                    <a:pt x="118" y="5281"/>
                    <a:pt x="354" y="2895"/>
                    <a:pt x="921" y="721"/>
                  </a:cubicBezTo>
                  <a:cubicBezTo>
                    <a:pt x="969" y="507"/>
                    <a:pt x="1063" y="271"/>
                    <a:pt x="1016" y="59"/>
                  </a:cubicBezTo>
                  <a:cubicBezTo>
                    <a:pt x="996" y="20"/>
                    <a:pt x="951" y="1"/>
                    <a:pt x="9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494250" y="-1548075"/>
              <a:ext cx="57325" cy="208400"/>
            </a:xfrm>
            <a:custGeom>
              <a:avLst/>
              <a:gdLst/>
              <a:ahLst/>
              <a:cxnLst/>
              <a:rect l="l" t="t" r="r" b="b"/>
              <a:pathLst>
                <a:path w="2293" h="8336" extrusionOk="0">
                  <a:moveTo>
                    <a:pt x="2144" y="1"/>
                  </a:moveTo>
                  <a:cubicBezTo>
                    <a:pt x="2081" y="1"/>
                    <a:pt x="2020" y="36"/>
                    <a:pt x="2009" y="105"/>
                  </a:cubicBezTo>
                  <a:cubicBezTo>
                    <a:pt x="1678" y="955"/>
                    <a:pt x="1560" y="1876"/>
                    <a:pt x="1324" y="2751"/>
                  </a:cubicBezTo>
                  <a:cubicBezTo>
                    <a:pt x="804" y="4311"/>
                    <a:pt x="496" y="5918"/>
                    <a:pt x="142" y="7525"/>
                  </a:cubicBezTo>
                  <a:cubicBezTo>
                    <a:pt x="118" y="7762"/>
                    <a:pt x="1" y="8021"/>
                    <a:pt x="48" y="8257"/>
                  </a:cubicBezTo>
                  <a:cubicBezTo>
                    <a:pt x="69" y="8311"/>
                    <a:pt x="114" y="8335"/>
                    <a:pt x="160" y="8335"/>
                  </a:cubicBezTo>
                  <a:cubicBezTo>
                    <a:pt x="215" y="8335"/>
                    <a:pt x="271" y="8299"/>
                    <a:pt x="284" y="8234"/>
                  </a:cubicBezTo>
                  <a:cubicBezTo>
                    <a:pt x="662" y="6414"/>
                    <a:pt x="1041" y="4595"/>
                    <a:pt x="1583" y="2821"/>
                  </a:cubicBezTo>
                  <a:cubicBezTo>
                    <a:pt x="1750" y="2184"/>
                    <a:pt x="1914" y="1570"/>
                    <a:pt x="2033" y="908"/>
                  </a:cubicBezTo>
                  <a:cubicBezTo>
                    <a:pt x="2103" y="647"/>
                    <a:pt x="2269" y="388"/>
                    <a:pt x="2292" y="127"/>
                  </a:cubicBezTo>
                  <a:cubicBezTo>
                    <a:pt x="2280" y="42"/>
                    <a:pt x="2211" y="1"/>
                    <a:pt x="21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3"/>
            <p:cNvSpPr/>
            <p:nvPr/>
          </p:nvSpPr>
          <p:spPr>
            <a:xfrm>
              <a:off x="553900" y="-1658825"/>
              <a:ext cx="59125" cy="416350"/>
            </a:xfrm>
            <a:custGeom>
              <a:avLst/>
              <a:gdLst/>
              <a:ahLst/>
              <a:cxnLst/>
              <a:rect l="l" t="t" r="r" b="b"/>
              <a:pathLst>
                <a:path w="2365" h="16654" extrusionOk="0">
                  <a:moveTo>
                    <a:pt x="2241" y="1"/>
                  </a:moveTo>
                  <a:cubicBezTo>
                    <a:pt x="2188" y="1"/>
                    <a:pt x="2121" y="40"/>
                    <a:pt x="2105" y="91"/>
                  </a:cubicBezTo>
                  <a:cubicBezTo>
                    <a:pt x="1230" y="3517"/>
                    <a:pt x="379" y="7040"/>
                    <a:pt x="120" y="10466"/>
                  </a:cubicBezTo>
                  <a:cubicBezTo>
                    <a:pt x="1" y="11625"/>
                    <a:pt x="284" y="12759"/>
                    <a:pt x="545" y="13893"/>
                  </a:cubicBezTo>
                  <a:cubicBezTo>
                    <a:pt x="804" y="14697"/>
                    <a:pt x="1254" y="15689"/>
                    <a:pt x="1538" y="16374"/>
                  </a:cubicBezTo>
                  <a:cubicBezTo>
                    <a:pt x="1573" y="16480"/>
                    <a:pt x="1635" y="16654"/>
                    <a:pt x="1734" y="16654"/>
                  </a:cubicBezTo>
                  <a:cubicBezTo>
                    <a:pt x="1766" y="16654"/>
                    <a:pt x="1803" y="16635"/>
                    <a:pt x="1844" y="16588"/>
                  </a:cubicBezTo>
                  <a:cubicBezTo>
                    <a:pt x="1891" y="16327"/>
                    <a:pt x="1655" y="16068"/>
                    <a:pt x="1585" y="15831"/>
                  </a:cubicBezTo>
                  <a:cubicBezTo>
                    <a:pt x="1396" y="15311"/>
                    <a:pt x="971" y="14461"/>
                    <a:pt x="782" y="13799"/>
                  </a:cubicBezTo>
                  <a:cubicBezTo>
                    <a:pt x="568" y="12806"/>
                    <a:pt x="332" y="11931"/>
                    <a:pt x="356" y="10963"/>
                  </a:cubicBezTo>
                  <a:cubicBezTo>
                    <a:pt x="356" y="9946"/>
                    <a:pt x="592" y="8978"/>
                    <a:pt x="640" y="7985"/>
                  </a:cubicBezTo>
                  <a:cubicBezTo>
                    <a:pt x="876" y="6684"/>
                    <a:pt x="1112" y="5408"/>
                    <a:pt x="1371" y="4132"/>
                  </a:cubicBezTo>
                  <a:cubicBezTo>
                    <a:pt x="1632" y="3092"/>
                    <a:pt x="1869" y="2029"/>
                    <a:pt x="2128" y="990"/>
                  </a:cubicBezTo>
                  <a:cubicBezTo>
                    <a:pt x="2200" y="681"/>
                    <a:pt x="2317" y="398"/>
                    <a:pt x="2364" y="114"/>
                  </a:cubicBezTo>
                  <a:cubicBezTo>
                    <a:pt x="2341" y="67"/>
                    <a:pt x="2341" y="44"/>
                    <a:pt x="2294" y="20"/>
                  </a:cubicBezTo>
                  <a:cubicBezTo>
                    <a:pt x="2281" y="6"/>
                    <a:pt x="2262" y="1"/>
                    <a:pt x="22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>
              <a:off x="592450" y="-1183975"/>
              <a:ext cx="93250" cy="312150"/>
            </a:xfrm>
            <a:custGeom>
              <a:avLst/>
              <a:gdLst/>
              <a:ahLst/>
              <a:cxnLst/>
              <a:rect l="l" t="t" r="r" b="b"/>
              <a:pathLst>
                <a:path w="3730" h="12486" extrusionOk="0">
                  <a:moveTo>
                    <a:pt x="154" y="0"/>
                  </a:moveTo>
                  <a:cubicBezTo>
                    <a:pt x="71" y="0"/>
                    <a:pt x="1" y="84"/>
                    <a:pt x="43" y="169"/>
                  </a:cubicBezTo>
                  <a:cubicBezTo>
                    <a:pt x="563" y="1706"/>
                    <a:pt x="964" y="3360"/>
                    <a:pt x="1603" y="4825"/>
                  </a:cubicBezTo>
                  <a:cubicBezTo>
                    <a:pt x="1862" y="5415"/>
                    <a:pt x="1956" y="6077"/>
                    <a:pt x="2240" y="6644"/>
                  </a:cubicBezTo>
                  <a:cubicBezTo>
                    <a:pt x="2501" y="7330"/>
                    <a:pt x="2760" y="7992"/>
                    <a:pt x="2996" y="8677"/>
                  </a:cubicBezTo>
                  <a:cubicBezTo>
                    <a:pt x="3257" y="9883"/>
                    <a:pt x="3352" y="10970"/>
                    <a:pt x="3399" y="12246"/>
                  </a:cubicBezTo>
                  <a:cubicBezTo>
                    <a:pt x="3381" y="12353"/>
                    <a:pt x="3443" y="12485"/>
                    <a:pt x="3535" y="12485"/>
                  </a:cubicBezTo>
                  <a:cubicBezTo>
                    <a:pt x="3566" y="12485"/>
                    <a:pt x="3600" y="12471"/>
                    <a:pt x="3635" y="12435"/>
                  </a:cubicBezTo>
                  <a:cubicBezTo>
                    <a:pt x="3730" y="12363"/>
                    <a:pt x="3683" y="12222"/>
                    <a:pt x="3683" y="12104"/>
                  </a:cubicBezTo>
                  <a:cubicBezTo>
                    <a:pt x="3611" y="10945"/>
                    <a:pt x="3516" y="9788"/>
                    <a:pt x="3233" y="8607"/>
                  </a:cubicBezTo>
                  <a:cubicBezTo>
                    <a:pt x="3021" y="7898"/>
                    <a:pt x="2760" y="7283"/>
                    <a:pt x="2476" y="6574"/>
                  </a:cubicBezTo>
                  <a:cubicBezTo>
                    <a:pt x="2240" y="6030"/>
                    <a:pt x="2123" y="5440"/>
                    <a:pt x="1886" y="4873"/>
                  </a:cubicBezTo>
                  <a:cubicBezTo>
                    <a:pt x="1342" y="3644"/>
                    <a:pt x="988" y="2226"/>
                    <a:pt x="538" y="878"/>
                  </a:cubicBezTo>
                  <a:cubicBezTo>
                    <a:pt x="444" y="619"/>
                    <a:pt x="374" y="310"/>
                    <a:pt x="255" y="51"/>
                  </a:cubicBezTo>
                  <a:cubicBezTo>
                    <a:pt x="255" y="27"/>
                    <a:pt x="208" y="4"/>
                    <a:pt x="185" y="4"/>
                  </a:cubicBezTo>
                  <a:cubicBezTo>
                    <a:pt x="175" y="1"/>
                    <a:pt x="164" y="0"/>
                    <a:pt x="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>
              <a:off x="670075" y="-1184050"/>
              <a:ext cx="212350" cy="400150"/>
            </a:xfrm>
            <a:custGeom>
              <a:avLst/>
              <a:gdLst/>
              <a:ahLst/>
              <a:cxnLst/>
              <a:rect l="l" t="t" r="r" b="b"/>
              <a:pathLst>
                <a:path w="8494" h="16006" extrusionOk="0">
                  <a:moveTo>
                    <a:pt x="172" y="0"/>
                  </a:moveTo>
                  <a:cubicBezTo>
                    <a:pt x="90" y="0"/>
                    <a:pt x="1" y="75"/>
                    <a:pt x="33" y="172"/>
                  </a:cubicBezTo>
                  <a:cubicBezTo>
                    <a:pt x="341" y="1803"/>
                    <a:pt x="553" y="3480"/>
                    <a:pt x="1381" y="4946"/>
                  </a:cubicBezTo>
                  <a:cubicBezTo>
                    <a:pt x="1687" y="5537"/>
                    <a:pt x="2043" y="6152"/>
                    <a:pt x="2633" y="6530"/>
                  </a:cubicBezTo>
                  <a:cubicBezTo>
                    <a:pt x="3436" y="7073"/>
                    <a:pt x="4359" y="7475"/>
                    <a:pt x="5185" y="7995"/>
                  </a:cubicBezTo>
                  <a:cubicBezTo>
                    <a:pt x="5730" y="8491"/>
                    <a:pt x="6509" y="9200"/>
                    <a:pt x="6959" y="9933"/>
                  </a:cubicBezTo>
                  <a:cubicBezTo>
                    <a:pt x="7668" y="11185"/>
                    <a:pt x="7879" y="12816"/>
                    <a:pt x="8046" y="14210"/>
                  </a:cubicBezTo>
                  <a:cubicBezTo>
                    <a:pt x="8140" y="14707"/>
                    <a:pt x="8163" y="15250"/>
                    <a:pt x="8116" y="15841"/>
                  </a:cubicBezTo>
                  <a:cubicBezTo>
                    <a:pt x="8116" y="15936"/>
                    <a:pt x="8188" y="16006"/>
                    <a:pt x="8282" y="16006"/>
                  </a:cubicBezTo>
                  <a:cubicBezTo>
                    <a:pt x="8424" y="16006"/>
                    <a:pt x="8447" y="15841"/>
                    <a:pt x="8447" y="15722"/>
                  </a:cubicBezTo>
                  <a:cubicBezTo>
                    <a:pt x="8494" y="15297"/>
                    <a:pt x="8471" y="14896"/>
                    <a:pt x="8424" y="14471"/>
                  </a:cubicBezTo>
                  <a:cubicBezTo>
                    <a:pt x="8210" y="12958"/>
                    <a:pt x="8068" y="10948"/>
                    <a:pt x="7076" y="9530"/>
                  </a:cubicBezTo>
                  <a:cubicBezTo>
                    <a:pt x="6650" y="8869"/>
                    <a:pt x="6061" y="8373"/>
                    <a:pt x="5493" y="7829"/>
                  </a:cubicBezTo>
                  <a:cubicBezTo>
                    <a:pt x="5091" y="7498"/>
                    <a:pt x="4571" y="7309"/>
                    <a:pt x="4123" y="7025"/>
                  </a:cubicBezTo>
                  <a:cubicBezTo>
                    <a:pt x="3153" y="6505"/>
                    <a:pt x="2255" y="6105"/>
                    <a:pt x="1782" y="5065"/>
                  </a:cubicBezTo>
                  <a:cubicBezTo>
                    <a:pt x="1239" y="4142"/>
                    <a:pt x="931" y="3197"/>
                    <a:pt x="695" y="2110"/>
                  </a:cubicBezTo>
                  <a:cubicBezTo>
                    <a:pt x="530" y="1425"/>
                    <a:pt x="459" y="716"/>
                    <a:pt x="269" y="54"/>
                  </a:cubicBezTo>
                  <a:cubicBezTo>
                    <a:pt x="247" y="17"/>
                    <a:pt x="210" y="0"/>
                    <a:pt x="1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731450" y="-925250"/>
              <a:ext cx="97250" cy="176125"/>
            </a:xfrm>
            <a:custGeom>
              <a:avLst/>
              <a:gdLst/>
              <a:ahLst/>
              <a:cxnLst/>
              <a:rect l="l" t="t" r="r" b="b"/>
              <a:pathLst>
                <a:path w="3890" h="7045" extrusionOk="0">
                  <a:moveTo>
                    <a:pt x="210" y="1"/>
                  </a:moveTo>
                  <a:cubicBezTo>
                    <a:pt x="69" y="1"/>
                    <a:pt x="0" y="224"/>
                    <a:pt x="131" y="290"/>
                  </a:cubicBezTo>
                  <a:cubicBezTo>
                    <a:pt x="1431" y="975"/>
                    <a:pt x="2802" y="1920"/>
                    <a:pt x="3322" y="3054"/>
                  </a:cubicBezTo>
                  <a:cubicBezTo>
                    <a:pt x="3628" y="3952"/>
                    <a:pt x="3606" y="4803"/>
                    <a:pt x="3417" y="5915"/>
                  </a:cubicBezTo>
                  <a:cubicBezTo>
                    <a:pt x="3439" y="6221"/>
                    <a:pt x="3392" y="6718"/>
                    <a:pt x="3511" y="7002"/>
                  </a:cubicBezTo>
                  <a:cubicBezTo>
                    <a:pt x="3541" y="7032"/>
                    <a:pt x="3577" y="7045"/>
                    <a:pt x="3613" y="7045"/>
                  </a:cubicBezTo>
                  <a:cubicBezTo>
                    <a:pt x="3692" y="7045"/>
                    <a:pt x="3770" y="6980"/>
                    <a:pt x="3770" y="6883"/>
                  </a:cubicBezTo>
                  <a:cubicBezTo>
                    <a:pt x="3676" y="6104"/>
                    <a:pt x="3795" y="5537"/>
                    <a:pt x="3865" y="4803"/>
                  </a:cubicBezTo>
                  <a:cubicBezTo>
                    <a:pt x="3889" y="3646"/>
                    <a:pt x="3700" y="2653"/>
                    <a:pt x="2755" y="1755"/>
                  </a:cubicBezTo>
                  <a:cubicBezTo>
                    <a:pt x="2021" y="1046"/>
                    <a:pt x="1148" y="455"/>
                    <a:pt x="250" y="7"/>
                  </a:cubicBezTo>
                  <a:cubicBezTo>
                    <a:pt x="236" y="3"/>
                    <a:pt x="223" y="1"/>
                    <a:pt x="2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729975" y="-1286525"/>
              <a:ext cx="110100" cy="242475"/>
            </a:xfrm>
            <a:custGeom>
              <a:avLst/>
              <a:gdLst/>
              <a:ahLst/>
              <a:cxnLst/>
              <a:rect l="l" t="t" r="r" b="b"/>
              <a:pathLst>
                <a:path w="4404" h="9699" extrusionOk="0">
                  <a:moveTo>
                    <a:pt x="264" y="1"/>
                  </a:moveTo>
                  <a:cubicBezTo>
                    <a:pt x="147" y="1"/>
                    <a:pt x="59" y="127"/>
                    <a:pt x="95" y="253"/>
                  </a:cubicBezTo>
                  <a:cubicBezTo>
                    <a:pt x="0" y="1648"/>
                    <a:pt x="142" y="3089"/>
                    <a:pt x="615" y="4412"/>
                  </a:cubicBezTo>
                  <a:cubicBezTo>
                    <a:pt x="1135" y="5689"/>
                    <a:pt x="1963" y="6776"/>
                    <a:pt x="2719" y="7887"/>
                  </a:cubicBezTo>
                  <a:cubicBezTo>
                    <a:pt x="3167" y="8502"/>
                    <a:pt x="3617" y="9139"/>
                    <a:pt x="4113" y="9684"/>
                  </a:cubicBezTo>
                  <a:cubicBezTo>
                    <a:pt x="4137" y="9694"/>
                    <a:pt x="4162" y="9699"/>
                    <a:pt x="4185" y="9699"/>
                  </a:cubicBezTo>
                  <a:cubicBezTo>
                    <a:pt x="4316" y="9699"/>
                    <a:pt x="4403" y="9547"/>
                    <a:pt x="4302" y="9447"/>
                  </a:cubicBezTo>
                  <a:cubicBezTo>
                    <a:pt x="3120" y="7910"/>
                    <a:pt x="1774" y="6209"/>
                    <a:pt x="946" y="4342"/>
                  </a:cubicBezTo>
                  <a:cubicBezTo>
                    <a:pt x="520" y="3231"/>
                    <a:pt x="309" y="1765"/>
                    <a:pt x="403" y="467"/>
                  </a:cubicBezTo>
                  <a:cubicBezTo>
                    <a:pt x="403" y="325"/>
                    <a:pt x="473" y="158"/>
                    <a:pt x="379" y="41"/>
                  </a:cubicBezTo>
                  <a:cubicBezTo>
                    <a:pt x="340" y="13"/>
                    <a:pt x="301" y="1"/>
                    <a:pt x="2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666775" y="-1520225"/>
              <a:ext cx="110500" cy="271150"/>
            </a:xfrm>
            <a:custGeom>
              <a:avLst/>
              <a:gdLst/>
              <a:ahLst/>
              <a:cxnLst/>
              <a:rect l="l" t="t" r="r" b="b"/>
              <a:pathLst>
                <a:path w="4420" h="10846" extrusionOk="0">
                  <a:moveTo>
                    <a:pt x="4267" y="0"/>
                  </a:moveTo>
                  <a:cubicBezTo>
                    <a:pt x="4255" y="0"/>
                    <a:pt x="4242" y="2"/>
                    <a:pt x="4230" y="6"/>
                  </a:cubicBezTo>
                  <a:cubicBezTo>
                    <a:pt x="4088" y="53"/>
                    <a:pt x="4066" y="242"/>
                    <a:pt x="3994" y="361"/>
                  </a:cubicBezTo>
                  <a:cubicBezTo>
                    <a:pt x="3568" y="1377"/>
                    <a:pt x="2978" y="2558"/>
                    <a:pt x="2387" y="3409"/>
                  </a:cubicBezTo>
                  <a:cubicBezTo>
                    <a:pt x="1819" y="4071"/>
                    <a:pt x="1394" y="4804"/>
                    <a:pt x="993" y="5561"/>
                  </a:cubicBezTo>
                  <a:cubicBezTo>
                    <a:pt x="449" y="6459"/>
                    <a:pt x="71" y="7427"/>
                    <a:pt x="71" y="8467"/>
                  </a:cubicBezTo>
                  <a:cubicBezTo>
                    <a:pt x="23" y="9223"/>
                    <a:pt x="1" y="10004"/>
                    <a:pt x="48" y="10760"/>
                  </a:cubicBezTo>
                  <a:cubicBezTo>
                    <a:pt x="68" y="10819"/>
                    <a:pt x="121" y="10846"/>
                    <a:pt x="176" y="10846"/>
                  </a:cubicBezTo>
                  <a:cubicBezTo>
                    <a:pt x="252" y="10846"/>
                    <a:pt x="331" y="10795"/>
                    <a:pt x="331" y="10713"/>
                  </a:cubicBezTo>
                  <a:cubicBezTo>
                    <a:pt x="354" y="9317"/>
                    <a:pt x="190" y="7971"/>
                    <a:pt x="710" y="6742"/>
                  </a:cubicBezTo>
                  <a:cubicBezTo>
                    <a:pt x="1252" y="5655"/>
                    <a:pt x="1867" y="4473"/>
                    <a:pt x="2600" y="3623"/>
                  </a:cubicBezTo>
                  <a:cubicBezTo>
                    <a:pt x="3237" y="2700"/>
                    <a:pt x="3782" y="1613"/>
                    <a:pt x="4160" y="692"/>
                  </a:cubicBezTo>
                  <a:cubicBezTo>
                    <a:pt x="4230" y="503"/>
                    <a:pt x="4419" y="289"/>
                    <a:pt x="4419" y="125"/>
                  </a:cubicBezTo>
                  <a:cubicBezTo>
                    <a:pt x="4400" y="46"/>
                    <a:pt x="4331" y="0"/>
                    <a:pt x="4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780775" y="-1436075"/>
              <a:ext cx="27225" cy="189450"/>
            </a:xfrm>
            <a:custGeom>
              <a:avLst/>
              <a:gdLst/>
              <a:ahLst/>
              <a:cxnLst/>
              <a:rect l="l" t="t" r="r" b="b"/>
              <a:pathLst>
                <a:path w="1089" h="7578" extrusionOk="0">
                  <a:moveTo>
                    <a:pt x="270" y="0"/>
                  </a:moveTo>
                  <a:cubicBezTo>
                    <a:pt x="198" y="0"/>
                    <a:pt x="120" y="65"/>
                    <a:pt x="120" y="162"/>
                  </a:cubicBezTo>
                  <a:cubicBezTo>
                    <a:pt x="1" y="2501"/>
                    <a:pt x="73" y="4889"/>
                    <a:pt x="710" y="7158"/>
                  </a:cubicBezTo>
                  <a:cubicBezTo>
                    <a:pt x="782" y="7275"/>
                    <a:pt x="757" y="7464"/>
                    <a:pt x="876" y="7558"/>
                  </a:cubicBezTo>
                  <a:cubicBezTo>
                    <a:pt x="896" y="7572"/>
                    <a:pt x="919" y="7577"/>
                    <a:pt x="943" y="7577"/>
                  </a:cubicBezTo>
                  <a:cubicBezTo>
                    <a:pt x="1005" y="7577"/>
                    <a:pt x="1072" y="7539"/>
                    <a:pt x="1088" y="7488"/>
                  </a:cubicBezTo>
                  <a:cubicBezTo>
                    <a:pt x="521" y="5361"/>
                    <a:pt x="285" y="3352"/>
                    <a:pt x="379" y="1130"/>
                  </a:cubicBezTo>
                  <a:cubicBezTo>
                    <a:pt x="356" y="824"/>
                    <a:pt x="474" y="327"/>
                    <a:pt x="356" y="43"/>
                  </a:cubicBezTo>
                  <a:cubicBezTo>
                    <a:pt x="334" y="13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898200" y="-950925"/>
              <a:ext cx="128400" cy="164675"/>
            </a:xfrm>
            <a:custGeom>
              <a:avLst/>
              <a:gdLst/>
              <a:ahLst/>
              <a:cxnLst/>
              <a:rect l="l" t="t" r="r" b="b"/>
              <a:pathLst>
                <a:path w="5136" h="6587" extrusionOk="0">
                  <a:moveTo>
                    <a:pt x="198" y="0"/>
                  </a:moveTo>
                  <a:cubicBezTo>
                    <a:pt x="97" y="0"/>
                    <a:pt x="1" y="122"/>
                    <a:pt x="55" y="230"/>
                  </a:cubicBezTo>
                  <a:cubicBezTo>
                    <a:pt x="1307" y="2569"/>
                    <a:pt x="2797" y="4909"/>
                    <a:pt x="4852" y="6586"/>
                  </a:cubicBezTo>
                  <a:cubicBezTo>
                    <a:pt x="5135" y="6539"/>
                    <a:pt x="4971" y="6303"/>
                    <a:pt x="4829" y="6208"/>
                  </a:cubicBezTo>
                  <a:cubicBezTo>
                    <a:pt x="3292" y="4815"/>
                    <a:pt x="2158" y="3325"/>
                    <a:pt x="1142" y="1506"/>
                  </a:cubicBezTo>
                  <a:cubicBezTo>
                    <a:pt x="834" y="1034"/>
                    <a:pt x="575" y="514"/>
                    <a:pt x="292" y="41"/>
                  </a:cubicBezTo>
                  <a:cubicBezTo>
                    <a:pt x="263" y="12"/>
                    <a:pt x="230" y="0"/>
                    <a:pt x="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1026575" y="-715950"/>
              <a:ext cx="121475" cy="119150"/>
            </a:xfrm>
            <a:custGeom>
              <a:avLst/>
              <a:gdLst/>
              <a:ahLst/>
              <a:cxnLst/>
              <a:rect l="l" t="t" r="r" b="b"/>
              <a:pathLst>
                <a:path w="4859" h="4766" extrusionOk="0">
                  <a:moveTo>
                    <a:pt x="261" y="1"/>
                  </a:moveTo>
                  <a:cubicBezTo>
                    <a:pt x="214" y="1"/>
                    <a:pt x="167" y="1"/>
                    <a:pt x="120" y="23"/>
                  </a:cubicBezTo>
                  <a:cubicBezTo>
                    <a:pt x="0" y="95"/>
                    <a:pt x="25" y="284"/>
                    <a:pt x="167" y="332"/>
                  </a:cubicBezTo>
                  <a:cubicBezTo>
                    <a:pt x="1418" y="827"/>
                    <a:pt x="2931" y="1347"/>
                    <a:pt x="3570" y="2553"/>
                  </a:cubicBezTo>
                  <a:cubicBezTo>
                    <a:pt x="4018" y="3190"/>
                    <a:pt x="4090" y="3805"/>
                    <a:pt x="4468" y="4467"/>
                  </a:cubicBezTo>
                  <a:lnTo>
                    <a:pt x="4468" y="4491"/>
                  </a:lnTo>
                  <a:cubicBezTo>
                    <a:pt x="4515" y="4586"/>
                    <a:pt x="4515" y="4703"/>
                    <a:pt x="4585" y="4750"/>
                  </a:cubicBezTo>
                  <a:cubicBezTo>
                    <a:pt x="4610" y="4761"/>
                    <a:pt x="4634" y="4766"/>
                    <a:pt x="4657" y="4766"/>
                  </a:cubicBezTo>
                  <a:cubicBezTo>
                    <a:pt x="4783" y="4766"/>
                    <a:pt x="4858" y="4611"/>
                    <a:pt x="4799" y="4491"/>
                  </a:cubicBezTo>
                  <a:cubicBezTo>
                    <a:pt x="4491" y="3852"/>
                    <a:pt x="4349" y="3427"/>
                    <a:pt x="4065" y="2742"/>
                  </a:cubicBezTo>
                  <a:cubicBezTo>
                    <a:pt x="3829" y="2292"/>
                    <a:pt x="3523" y="1867"/>
                    <a:pt x="3167" y="1513"/>
                  </a:cubicBezTo>
                  <a:cubicBezTo>
                    <a:pt x="2695" y="1111"/>
                    <a:pt x="2152" y="852"/>
                    <a:pt x="1632" y="591"/>
                  </a:cubicBezTo>
                  <a:cubicBezTo>
                    <a:pt x="1182" y="354"/>
                    <a:pt x="709" y="190"/>
                    <a:pt x="2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3"/>
            <p:cNvSpPr/>
            <p:nvPr/>
          </p:nvSpPr>
          <p:spPr>
            <a:xfrm>
              <a:off x="1178450" y="-665125"/>
              <a:ext cx="67400" cy="96700"/>
            </a:xfrm>
            <a:custGeom>
              <a:avLst/>
              <a:gdLst/>
              <a:ahLst/>
              <a:cxnLst/>
              <a:rect l="l" t="t" r="r" b="b"/>
              <a:pathLst>
                <a:path w="2696" h="3868" extrusionOk="0">
                  <a:moveTo>
                    <a:pt x="212" y="0"/>
                  </a:moveTo>
                  <a:cubicBezTo>
                    <a:pt x="70" y="0"/>
                    <a:pt x="0" y="189"/>
                    <a:pt x="95" y="307"/>
                  </a:cubicBezTo>
                  <a:cubicBezTo>
                    <a:pt x="993" y="1157"/>
                    <a:pt x="1844" y="2717"/>
                    <a:pt x="2363" y="3804"/>
                  </a:cubicBezTo>
                  <a:cubicBezTo>
                    <a:pt x="2393" y="3848"/>
                    <a:pt x="2437" y="3867"/>
                    <a:pt x="2483" y="3867"/>
                  </a:cubicBezTo>
                  <a:cubicBezTo>
                    <a:pt x="2586" y="3867"/>
                    <a:pt x="2695" y="3771"/>
                    <a:pt x="2647" y="3640"/>
                  </a:cubicBezTo>
                  <a:cubicBezTo>
                    <a:pt x="2433" y="3001"/>
                    <a:pt x="2008" y="2434"/>
                    <a:pt x="1677" y="1844"/>
                  </a:cubicBezTo>
                  <a:cubicBezTo>
                    <a:pt x="1346" y="1276"/>
                    <a:pt x="1015" y="709"/>
                    <a:pt x="543" y="259"/>
                  </a:cubicBezTo>
                  <a:cubicBezTo>
                    <a:pt x="426" y="165"/>
                    <a:pt x="354" y="23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3"/>
            <p:cNvSpPr/>
            <p:nvPr/>
          </p:nvSpPr>
          <p:spPr>
            <a:xfrm>
              <a:off x="1280625" y="-549950"/>
              <a:ext cx="166650" cy="68175"/>
            </a:xfrm>
            <a:custGeom>
              <a:avLst/>
              <a:gdLst/>
              <a:ahLst/>
              <a:cxnLst/>
              <a:rect l="l" t="t" r="r" b="b"/>
              <a:pathLst>
                <a:path w="6666" h="2727" extrusionOk="0">
                  <a:moveTo>
                    <a:pt x="237" y="1"/>
                  </a:moveTo>
                  <a:cubicBezTo>
                    <a:pt x="190" y="1"/>
                    <a:pt x="143" y="25"/>
                    <a:pt x="95" y="73"/>
                  </a:cubicBezTo>
                  <a:cubicBezTo>
                    <a:pt x="1" y="167"/>
                    <a:pt x="73" y="379"/>
                    <a:pt x="237" y="379"/>
                  </a:cubicBezTo>
                  <a:cubicBezTo>
                    <a:pt x="1585" y="426"/>
                    <a:pt x="3073" y="593"/>
                    <a:pt x="4232" y="1065"/>
                  </a:cubicBezTo>
                  <a:cubicBezTo>
                    <a:pt x="5083" y="1466"/>
                    <a:pt x="5625" y="1986"/>
                    <a:pt x="6312" y="2648"/>
                  </a:cubicBezTo>
                  <a:cubicBezTo>
                    <a:pt x="6351" y="2703"/>
                    <a:pt x="6406" y="2727"/>
                    <a:pt x="6459" y="2727"/>
                  </a:cubicBezTo>
                  <a:cubicBezTo>
                    <a:pt x="6566" y="2727"/>
                    <a:pt x="6666" y="2632"/>
                    <a:pt x="6618" y="2506"/>
                  </a:cubicBezTo>
                  <a:cubicBezTo>
                    <a:pt x="5934" y="1680"/>
                    <a:pt x="5011" y="971"/>
                    <a:pt x="3996" y="593"/>
                  </a:cubicBezTo>
                  <a:cubicBezTo>
                    <a:pt x="3120" y="309"/>
                    <a:pt x="2222" y="190"/>
                    <a:pt x="1349" y="73"/>
                  </a:cubicBezTo>
                  <a:cubicBezTo>
                    <a:pt x="971" y="25"/>
                    <a:pt x="615" y="25"/>
                    <a:pt x="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1412975" y="-583100"/>
              <a:ext cx="298675" cy="124350"/>
            </a:xfrm>
            <a:custGeom>
              <a:avLst/>
              <a:gdLst/>
              <a:ahLst/>
              <a:cxnLst/>
              <a:rect l="l" t="t" r="r" b="b"/>
              <a:pathLst>
                <a:path w="11947" h="4974" extrusionOk="0">
                  <a:moveTo>
                    <a:pt x="197" y="0"/>
                  </a:moveTo>
                  <a:cubicBezTo>
                    <a:pt x="187" y="0"/>
                    <a:pt x="177" y="1"/>
                    <a:pt x="167" y="3"/>
                  </a:cubicBezTo>
                  <a:cubicBezTo>
                    <a:pt x="25" y="51"/>
                    <a:pt x="1" y="240"/>
                    <a:pt x="120" y="311"/>
                  </a:cubicBezTo>
                  <a:cubicBezTo>
                    <a:pt x="1774" y="1374"/>
                    <a:pt x="3428" y="2414"/>
                    <a:pt x="5105" y="3407"/>
                  </a:cubicBezTo>
                  <a:cubicBezTo>
                    <a:pt x="6240" y="4140"/>
                    <a:pt x="7516" y="4565"/>
                    <a:pt x="8792" y="4872"/>
                  </a:cubicBezTo>
                  <a:cubicBezTo>
                    <a:pt x="9089" y="4946"/>
                    <a:pt x="9398" y="4974"/>
                    <a:pt x="9707" y="4974"/>
                  </a:cubicBezTo>
                  <a:cubicBezTo>
                    <a:pt x="10381" y="4974"/>
                    <a:pt x="11054" y="4842"/>
                    <a:pt x="11606" y="4777"/>
                  </a:cubicBezTo>
                  <a:cubicBezTo>
                    <a:pt x="11622" y="4779"/>
                    <a:pt x="11638" y="4780"/>
                    <a:pt x="11654" y="4780"/>
                  </a:cubicBezTo>
                  <a:cubicBezTo>
                    <a:pt x="11821" y="4780"/>
                    <a:pt x="11947" y="4666"/>
                    <a:pt x="11817" y="4494"/>
                  </a:cubicBezTo>
                  <a:cubicBezTo>
                    <a:pt x="11775" y="4451"/>
                    <a:pt x="11706" y="4443"/>
                    <a:pt x="11632" y="4443"/>
                  </a:cubicBezTo>
                  <a:cubicBezTo>
                    <a:pt x="11584" y="4443"/>
                    <a:pt x="11533" y="4446"/>
                    <a:pt x="11486" y="4446"/>
                  </a:cubicBezTo>
                  <a:cubicBezTo>
                    <a:pt x="10888" y="4541"/>
                    <a:pt x="10200" y="4634"/>
                    <a:pt x="9624" y="4634"/>
                  </a:cubicBezTo>
                  <a:cubicBezTo>
                    <a:pt x="9472" y="4634"/>
                    <a:pt x="9328" y="4627"/>
                    <a:pt x="9195" y="4613"/>
                  </a:cubicBezTo>
                  <a:cubicBezTo>
                    <a:pt x="8367" y="4424"/>
                    <a:pt x="7541" y="4187"/>
                    <a:pt x="6712" y="3879"/>
                  </a:cubicBezTo>
                  <a:cubicBezTo>
                    <a:pt x="5886" y="3548"/>
                    <a:pt x="4799" y="2817"/>
                    <a:pt x="3876" y="2297"/>
                  </a:cubicBezTo>
                  <a:cubicBezTo>
                    <a:pt x="2742" y="1588"/>
                    <a:pt x="1608" y="879"/>
                    <a:pt x="473" y="145"/>
                  </a:cubicBezTo>
                  <a:cubicBezTo>
                    <a:pt x="387" y="102"/>
                    <a:pt x="301" y="0"/>
                    <a:pt x="1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994100" y="-1606250"/>
              <a:ext cx="44325" cy="185475"/>
            </a:xfrm>
            <a:custGeom>
              <a:avLst/>
              <a:gdLst/>
              <a:ahLst/>
              <a:cxnLst/>
              <a:rect l="l" t="t" r="r" b="b"/>
              <a:pathLst>
                <a:path w="1773" h="7419" extrusionOk="0">
                  <a:moveTo>
                    <a:pt x="147" y="0"/>
                  </a:moveTo>
                  <a:cubicBezTo>
                    <a:pt x="76" y="0"/>
                    <a:pt x="1" y="59"/>
                    <a:pt x="1" y="138"/>
                  </a:cubicBezTo>
                  <a:cubicBezTo>
                    <a:pt x="354" y="2526"/>
                    <a:pt x="590" y="5243"/>
                    <a:pt x="1536" y="7395"/>
                  </a:cubicBezTo>
                  <a:cubicBezTo>
                    <a:pt x="1561" y="7411"/>
                    <a:pt x="1589" y="7419"/>
                    <a:pt x="1616" y="7419"/>
                  </a:cubicBezTo>
                  <a:cubicBezTo>
                    <a:pt x="1665" y="7419"/>
                    <a:pt x="1710" y="7393"/>
                    <a:pt x="1725" y="7347"/>
                  </a:cubicBezTo>
                  <a:cubicBezTo>
                    <a:pt x="1772" y="7253"/>
                    <a:pt x="1702" y="7134"/>
                    <a:pt x="1678" y="7039"/>
                  </a:cubicBezTo>
                  <a:cubicBezTo>
                    <a:pt x="921" y="5148"/>
                    <a:pt x="638" y="2715"/>
                    <a:pt x="354" y="824"/>
                  </a:cubicBezTo>
                  <a:cubicBezTo>
                    <a:pt x="307" y="564"/>
                    <a:pt x="331" y="280"/>
                    <a:pt x="237" y="44"/>
                  </a:cubicBezTo>
                  <a:cubicBezTo>
                    <a:pt x="214" y="13"/>
                    <a:pt x="181" y="0"/>
                    <a:pt x="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1071725" y="-1588550"/>
              <a:ext cx="120925" cy="411650"/>
            </a:xfrm>
            <a:custGeom>
              <a:avLst/>
              <a:gdLst/>
              <a:ahLst/>
              <a:cxnLst/>
              <a:rect l="l" t="t" r="r" b="b"/>
              <a:pathLst>
                <a:path w="4837" h="16466" extrusionOk="0">
                  <a:moveTo>
                    <a:pt x="175" y="0"/>
                  </a:moveTo>
                  <a:cubicBezTo>
                    <a:pt x="81" y="0"/>
                    <a:pt x="0" y="94"/>
                    <a:pt x="38" y="186"/>
                  </a:cubicBezTo>
                  <a:cubicBezTo>
                    <a:pt x="251" y="1345"/>
                    <a:pt x="605" y="2455"/>
                    <a:pt x="1172" y="3495"/>
                  </a:cubicBezTo>
                  <a:cubicBezTo>
                    <a:pt x="1692" y="4062"/>
                    <a:pt x="2165" y="4654"/>
                    <a:pt x="2590" y="5291"/>
                  </a:cubicBezTo>
                  <a:cubicBezTo>
                    <a:pt x="3488" y="6639"/>
                    <a:pt x="3844" y="8127"/>
                    <a:pt x="4150" y="9734"/>
                  </a:cubicBezTo>
                  <a:cubicBezTo>
                    <a:pt x="4386" y="11483"/>
                    <a:pt x="4292" y="13635"/>
                    <a:pt x="4127" y="15525"/>
                  </a:cubicBezTo>
                  <a:cubicBezTo>
                    <a:pt x="4103" y="15784"/>
                    <a:pt x="3961" y="16210"/>
                    <a:pt x="4080" y="16423"/>
                  </a:cubicBezTo>
                  <a:cubicBezTo>
                    <a:pt x="4131" y="16453"/>
                    <a:pt x="4174" y="16466"/>
                    <a:pt x="4208" y="16466"/>
                  </a:cubicBezTo>
                  <a:cubicBezTo>
                    <a:pt x="4398" y="16466"/>
                    <a:pt x="4367" y="16086"/>
                    <a:pt x="4386" y="15926"/>
                  </a:cubicBezTo>
                  <a:cubicBezTo>
                    <a:pt x="4647" y="13232"/>
                    <a:pt x="4836" y="10443"/>
                    <a:pt x="4008" y="7844"/>
                  </a:cubicBezTo>
                  <a:cubicBezTo>
                    <a:pt x="3655" y="6119"/>
                    <a:pt x="2590" y="4629"/>
                    <a:pt x="1409" y="3331"/>
                  </a:cubicBezTo>
                  <a:cubicBezTo>
                    <a:pt x="1055" y="2644"/>
                    <a:pt x="724" y="1913"/>
                    <a:pt x="535" y="1132"/>
                  </a:cubicBezTo>
                  <a:cubicBezTo>
                    <a:pt x="441" y="801"/>
                    <a:pt x="416" y="281"/>
                    <a:pt x="251" y="22"/>
                  </a:cubicBezTo>
                  <a:cubicBezTo>
                    <a:pt x="226" y="7"/>
                    <a:pt x="200" y="0"/>
                    <a:pt x="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>
              <a:off x="1065475" y="-1366550"/>
              <a:ext cx="50925" cy="166625"/>
            </a:xfrm>
            <a:custGeom>
              <a:avLst/>
              <a:gdLst/>
              <a:ahLst/>
              <a:cxnLst/>
              <a:rect l="l" t="t" r="r" b="b"/>
              <a:pathLst>
                <a:path w="2037" h="6665" extrusionOk="0">
                  <a:moveTo>
                    <a:pt x="222" y="0"/>
                  </a:moveTo>
                  <a:cubicBezTo>
                    <a:pt x="105" y="0"/>
                    <a:pt x="1" y="127"/>
                    <a:pt x="76" y="240"/>
                  </a:cubicBezTo>
                  <a:cubicBezTo>
                    <a:pt x="927" y="1894"/>
                    <a:pt x="1517" y="4235"/>
                    <a:pt x="1659" y="5936"/>
                  </a:cubicBezTo>
                  <a:cubicBezTo>
                    <a:pt x="1706" y="6125"/>
                    <a:pt x="1564" y="6526"/>
                    <a:pt x="1778" y="6645"/>
                  </a:cubicBezTo>
                  <a:cubicBezTo>
                    <a:pt x="1798" y="6659"/>
                    <a:pt x="1821" y="6665"/>
                    <a:pt x="1843" y="6665"/>
                  </a:cubicBezTo>
                  <a:cubicBezTo>
                    <a:pt x="1897" y="6665"/>
                    <a:pt x="1949" y="6632"/>
                    <a:pt x="1967" y="6598"/>
                  </a:cubicBezTo>
                  <a:cubicBezTo>
                    <a:pt x="2037" y="5345"/>
                    <a:pt x="1730" y="4163"/>
                    <a:pt x="1422" y="2911"/>
                  </a:cubicBezTo>
                  <a:cubicBezTo>
                    <a:pt x="1139" y="1919"/>
                    <a:pt x="808" y="926"/>
                    <a:pt x="312" y="28"/>
                  </a:cubicBezTo>
                  <a:cubicBezTo>
                    <a:pt x="283" y="9"/>
                    <a:pt x="252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3"/>
            <p:cNvSpPr/>
            <p:nvPr/>
          </p:nvSpPr>
          <p:spPr>
            <a:xfrm>
              <a:off x="1158350" y="-1576850"/>
              <a:ext cx="71500" cy="203600"/>
            </a:xfrm>
            <a:custGeom>
              <a:avLst/>
              <a:gdLst/>
              <a:ahLst/>
              <a:cxnLst/>
              <a:rect l="l" t="t" r="r" b="b"/>
              <a:pathLst>
                <a:path w="2860" h="8144" extrusionOk="0">
                  <a:moveTo>
                    <a:pt x="107" y="1"/>
                  </a:moveTo>
                  <a:cubicBezTo>
                    <a:pt x="50" y="1"/>
                    <a:pt x="13" y="66"/>
                    <a:pt x="1" y="216"/>
                  </a:cubicBezTo>
                  <a:cubicBezTo>
                    <a:pt x="1536" y="2579"/>
                    <a:pt x="2339" y="5343"/>
                    <a:pt x="2600" y="8037"/>
                  </a:cubicBezTo>
                  <a:cubicBezTo>
                    <a:pt x="2613" y="8107"/>
                    <a:pt x="2675" y="8143"/>
                    <a:pt x="2738" y="8143"/>
                  </a:cubicBezTo>
                  <a:cubicBezTo>
                    <a:pt x="2784" y="8143"/>
                    <a:pt x="2830" y="8124"/>
                    <a:pt x="2859" y="8085"/>
                  </a:cubicBezTo>
                  <a:lnTo>
                    <a:pt x="2859" y="7990"/>
                  </a:lnTo>
                  <a:lnTo>
                    <a:pt x="2859" y="7967"/>
                  </a:lnTo>
                  <a:cubicBezTo>
                    <a:pt x="2717" y="6383"/>
                    <a:pt x="2411" y="4823"/>
                    <a:pt x="1867" y="3358"/>
                  </a:cubicBezTo>
                  <a:cubicBezTo>
                    <a:pt x="1806" y="3132"/>
                    <a:pt x="499" y="1"/>
                    <a:pt x="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3"/>
            <p:cNvSpPr/>
            <p:nvPr/>
          </p:nvSpPr>
          <p:spPr>
            <a:xfrm>
              <a:off x="1246900" y="-1239625"/>
              <a:ext cx="163175" cy="310900"/>
            </a:xfrm>
            <a:custGeom>
              <a:avLst/>
              <a:gdLst/>
              <a:ahLst/>
              <a:cxnLst/>
              <a:rect l="l" t="t" r="r" b="b"/>
              <a:pathLst>
                <a:path w="6527" h="12436" extrusionOk="0">
                  <a:moveTo>
                    <a:pt x="200" y="1"/>
                  </a:moveTo>
                  <a:cubicBezTo>
                    <a:pt x="97" y="1"/>
                    <a:pt x="0" y="111"/>
                    <a:pt x="74" y="220"/>
                  </a:cubicBezTo>
                  <a:cubicBezTo>
                    <a:pt x="1043" y="1899"/>
                    <a:pt x="1563" y="3884"/>
                    <a:pt x="2178" y="5822"/>
                  </a:cubicBezTo>
                  <a:cubicBezTo>
                    <a:pt x="2626" y="7169"/>
                    <a:pt x="3146" y="8397"/>
                    <a:pt x="3855" y="9721"/>
                  </a:cubicBezTo>
                  <a:cubicBezTo>
                    <a:pt x="4422" y="10785"/>
                    <a:pt x="5415" y="11542"/>
                    <a:pt x="6265" y="12392"/>
                  </a:cubicBezTo>
                  <a:cubicBezTo>
                    <a:pt x="6288" y="12422"/>
                    <a:pt x="6322" y="12435"/>
                    <a:pt x="6358" y="12435"/>
                  </a:cubicBezTo>
                  <a:cubicBezTo>
                    <a:pt x="6437" y="12435"/>
                    <a:pt x="6526" y="12371"/>
                    <a:pt x="6526" y="12273"/>
                  </a:cubicBezTo>
                  <a:cubicBezTo>
                    <a:pt x="6526" y="12156"/>
                    <a:pt x="6407" y="12109"/>
                    <a:pt x="6337" y="12037"/>
                  </a:cubicBezTo>
                  <a:cubicBezTo>
                    <a:pt x="5581" y="11281"/>
                    <a:pt x="4753" y="10619"/>
                    <a:pt x="4258" y="9793"/>
                  </a:cubicBezTo>
                  <a:cubicBezTo>
                    <a:pt x="3004" y="7688"/>
                    <a:pt x="2484" y="5609"/>
                    <a:pt x="1681" y="3270"/>
                  </a:cubicBezTo>
                  <a:cubicBezTo>
                    <a:pt x="1280" y="2158"/>
                    <a:pt x="949" y="1001"/>
                    <a:pt x="287" y="31"/>
                  </a:cubicBezTo>
                  <a:cubicBezTo>
                    <a:pt x="260" y="10"/>
                    <a:pt x="230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1178650" y="-1122075"/>
              <a:ext cx="130975" cy="185750"/>
            </a:xfrm>
            <a:custGeom>
              <a:avLst/>
              <a:gdLst/>
              <a:ahLst/>
              <a:cxnLst/>
              <a:rect l="l" t="t" r="r" b="b"/>
              <a:pathLst>
                <a:path w="5239" h="7430" extrusionOk="0">
                  <a:moveTo>
                    <a:pt x="209" y="0"/>
                  </a:moveTo>
                  <a:cubicBezTo>
                    <a:pt x="103" y="0"/>
                    <a:pt x="0" y="142"/>
                    <a:pt x="62" y="245"/>
                  </a:cubicBezTo>
                  <a:cubicBezTo>
                    <a:pt x="866" y="1758"/>
                    <a:pt x="1716" y="3247"/>
                    <a:pt x="2662" y="4688"/>
                  </a:cubicBezTo>
                  <a:cubicBezTo>
                    <a:pt x="3323" y="5705"/>
                    <a:pt x="4104" y="6745"/>
                    <a:pt x="5097" y="7430"/>
                  </a:cubicBezTo>
                  <a:cubicBezTo>
                    <a:pt x="5167" y="7430"/>
                    <a:pt x="5239" y="7360"/>
                    <a:pt x="5239" y="7288"/>
                  </a:cubicBezTo>
                  <a:cubicBezTo>
                    <a:pt x="5239" y="7171"/>
                    <a:pt x="5097" y="7099"/>
                    <a:pt x="5025" y="7029"/>
                  </a:cubicBezTo>
                  <a:cubicBezTo>
                    <a:pt x="4152" y="6225"/>
                    <a:pt x="3513" y="5492"/>
                    <a:pt x="2923" y="4524"/>
                  </a:cubicBezTo>
                  <a:cubicBezTo>
                    <a:pt x="2047" y="3153"/>
                    <a:pt x="1221" y="1758"/>
                    <a:pt x="465" y="317"/>
                  </a:cubicBezTo>
                  <a:cubicBezTo>
                    <a:pt x="393" y="198"/>
                    <a:pt x="370" y="56"/>
                    <a:pt x="251" y="9"/>
                  </a:cubicBezTo>
                  <a:cubicBezTo>
                    <a:pt x="237" y="3"/>
                    <a:pt x="223" y="0"/>
                    <a:pt x="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1436050" y="-869650"/>
              <a:ext cx="186725" cy="96850"/>
            </a:xfrm>
            <a:custGeom>
              <a:avLst/>
              <a:gdLst/>
              <a:ahLst/>
              <a:cxnLst/>
              <a:rect l="l" t="t" r="r" b="b"/>
              <a:pathLst>
                <a:path w="7469" h="3874" extrusionOk="0">
                  <a:moveTo>
                    <a:pt x="196" y="0"/>
                  </a:moveTo>
                  <a:cubicBezTo>
                    <a:pt x="186" y="0"/>
                    <a:pt x="175" y="1"/>
                    <a:pt x="165" y="4"/>
                  </a:cubicBezTo>
                  <a:cubicBezTo>
                    <a:pt x="23" y="27"/>
                    <a:pt x="0" y="240"/>
                    <a:pt x="117" y="310"/>
                  </a:cubicBezTo>
                  <a:cubicBezTo>
                    <a:pt x="1276" y="1091"/>
                    <a:pt x="2505" y="1776"/>
                    <a:pt x="3710" y="2509"/>
                  </a:cubicBezTo>
                  <a:cubicBezTo>
                    <a:pt x="4513" y="3029"/>
                    <a:pt x="5411" y="3360"/>
                    <a:pt x="6334" y="3644"/>
                  </a:cubicBezTo>
                  <a:cubicBezTo>
                    <a:pt x="6593" y="3738"/>
                    <a:pt x="6854" y="3785"/>
                    <a:pt x="7138" y="3855"/>
                  </a:cubicBezTo>
                  <a:cubicBezTo>
                    <a:pt x="7149" y="3868"/>
                    <a:pt x="7166" y="3874"/>
                    <a:pt x="7187" y="3874"/>
                  </a:cubicBezTo>
                  <a:cubicBezTo>
                    <a:pt x="7207" y="3874"/>
                    <a:pt x="7231" y="3868"/>
                    <a:pt x="7255" y="3855"/>
                  </a:cubicBezTo>
                  <a:cubicBezTo>
                    <a:pt x="7468" y="3666"/>
                    <a:pt x="7232" y="3524"/>
                    <a:pt x="7043" y="3502"/>
                  </a:cubicBezTo>
                  <a:cubicBezTo>
                    <a:pt x="6050" y="3218"/>
                    <a:pt x="5175" y="2957"/>
                    <a:pt x="4349" y="2509"/>
                  </a:cubicBezTo>
                  <a:cubicBezTo>
                    <a:pt x="3025" y="1706"/>
                    <a:pt x="1702" y="949"/>
                    <a:pt x="426" y="121"/>
                  </a:cubicBezTo>
                  <a:cubicBezTo>
                    <a:pt x="342" y="79"/>
                    <a:pt x="276" y="0"/>
                    <a:pt x="1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>
              <a:off x="1485675" y="-1109900"/>
              <a:ext cx="57075" cy="188000"/>
            </a:xfrm>
            <a:custGeom>
              <a:avLst/>
              <a:gdLst/>
              <a:ahLst/>
              <a:cxnLst/>
              <a:rect l="l" t="t" r="r" b="b"/>
              <a:pathLst>
                <a:path w="2283" h="7520" extrusionOk="0">
                  <a:moveTo>
                    <a:pt x="293" y="1"/>
                  </a:moveTo>
                  <a:cubicBezTo>
                    <a:pt x="236" y="1"/>
                    <a:pt x="177" y="30"/>
                    <a:pt x="142" y="89"/>
                  </a:cubicBezTo>
                  <a:cubicBezTo>
                    <a:pt x="0" y="1153"/>
                    <a:pt x="142" y="2263"/>
                    <a:pt x="237" y="3328"/>
                  </a:cubicBezTo>
                  <a:cubicBezTo>
                    <a:pt x="543" y="4674"/>
                    <a:pt x="1182" y="5927"/>
                    <a:pt x="1797" y="7156"/>
                  </a:cubicBezTo>
                  <a:cubicBezTo>
                    <a:pt x="1867" y="7273"/>
                    <a:pt x="1891" y="7462"/>
                    <a:pt x="2033" y="7510"/>
                  </a:cubicBezTo>
                  <a:cubicBezTo>
                    <a:pt x="2052" y="7516"/>
                    <a:pt x="2071" y="7519"/>
                    <a:pt x="2089" y="7519"/>
                  </a:cubicBezTo>
                  <a:cubicBezTo>
                    <a:pt x="2203" y="7519"/>
                    <a:pt x="2282" y="7399"/>
                    <a:pt x="2222" y="7298"/>
                  </a:cubicBezTo>
                  <a:cubicBezTo>
                    <a:pt x="1513" y="5975"/>
                    <a:pt x="946" y="4768"/>
                    <a:pt x="543" y="3375"/>
                  </a:cubicBezTo>
                  <a:cubicBezTo>
                    <a:pt x="449" y="2713"/>
                    <a:pt x="401" y="1743"/>
                    <a:pt x="401" y="940"/>
                  </a:cubicBezTo>
                  <a:cubicBezTo>
                    <a:pt x="401" y="656"/>
                    <a:pt x="449" y="372"/>
                    <a:pt x="426" y="89"/>
                  </a:cubicBezTo>
                  <a:cubicBezTo>
                    <a:pt x="402" y="30"/>
                    <a:pt x="349" y="1"/>
                    <a:pt x="2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>
              <a:off x="1519325" y="-1345425"/>
              <a:ext cx="21800" cy="204975"/>
            </a:xfrm>
            <a:custGeom>
              <a:avLst/>
              <a:gdLst/>
              <a:ahLst/>
              <a:cxnLst/>
              <a:rect l="l" t="t" r="r" b="b"/>
              <a:pathLst>
                <a:path w="872" h="8199" extrusionOk="0">
                  <a:moveTo>
                    <a:pt x="653" y="1"/>
                  </a:moveTo>
                  <a:cubicBezTo>
                    <a:pt x="595" y="1"/>
                    <a:pt x="539" y="32"/>
                    <a:pt x="521" y="104"/>
                  </a:cubicBezTo>
                  <a:cubicBezTo>
                    <a:pt x="237" y="1499"/>
                    <a:pt x="214" y="2917"/>
                    <a:pt x="142" y="4335"/>
                  </a:cubicBezTo>
                  <a:cubicBezTo>
                    <a:pt x="25" y="5659"/>
                    <a:pt x="1" y="6957"/>
                    <a:pt x="640" y="8186"/>
                  </a:cubicBezTo>
                  <a:cubicBezTo>
                    <a:pt x="657" y="8195"/>
                    <a:pt x="675" y="8199"/>
                    <a:pt x="694" y="8199"/>
                  </a:cubicBezTo>
                  <a:cubicBezTo>
                    <a:pt x="780" y="8199"/>
                    <a:pt x="872" y="8118"/>
                    <a:pt x="851" y="8022"/>
                  </a:cubicBezTo>
                  <a:cubicBezTo>
                    <a:pt x="331" y="6768"/>
                    <a:pt x="284" y="5659"/>
                    <a:pt x="426" y="4311"/>
                  </a:cubicBezTo>
                  <a:cubicBezTo>
                    <a:pt x="521" y="2893"/>
                    <a:pt x="521" y="1499"/>
                    <a:pt x="804" y="198"/>
                  </a:cubicBezTo>
                  <a:cubicBezTo>
                    <a:pt x="849" y="82"/>
                    <a:pt x="748" y="1"/>
                    <a:pt x="6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>
              <a:off x="1560675" y="-1326350"/>
              <a:ext cx="126475" cy="375600"/>
            </a:xfrm>
            <a:custGeom>
              <a:avLst/>
              <a:gdLst/>
              <a:ahLst/>
              <a:cxnLst/>
              <a:rect l="l" t="t" r="r" b="b"/>
              <a:pathLst>
                <a:path w="5059" h="15024" extrusionOk="0">
                  <a:moveTo>
                    <a:pt x="145" y="1"/>
                  </a:moveTo>
                  <a:cubicBezTo>
                    <a:pt x="70" y="1"/>
                    <a:pt x="1" y="53"/>
                    <a:pt x="1" y="144"/>
                  </a:cubicBezTo>
                  <a:cubicBezTo>
                    <a:pt x="95" y="2390"/>
                    <a:pt x="237" y="4635"/>
                    <a:pt x="545" y="6856"/>
                  </a:cubicBezTo>
                  <a:cubicBezTo>
                    <a:pt x="782" y="8015"/>
                    <a:pt x="876" y="9267"/>
                    <a:pt x="1561" y="10259"/>
                  </a:cubicBezTo>
                  <a:cubicBezTo>
                    <a:pt x="1892" y="10804"/>
                    <a:pt x="2364" y="11229"/>
                    <a:pt x="2720" y="11725"/>
                  </a:cubicBezTo>
                  <a:cubicBezTo>
                    <a:pt x="3287" y="12670"/>
                    <a:pt x="3971" y="13545"/>
                    <a:pt x="4516" y="14513"/>
                  </a:cubicBezTo>
                  <a:cubicBezTo>
                    <a:pt x="4644" y="14642"/>
                    <a:pt x="4695" y="15024"/>
                    <a:pt x="4896" y="15024"/>
                  </a:cubicBezTo>
                  <a:cubicBezTo>
                    <a:pt x="4917" y="15024"/>
                    <a:pt x="4940" y="15020"/>
                    <a:pt x="4964" y="15011"/>
                  </a:cubicBezTo>
                  <a:cubicBezTo>
                    <a:pt x="5036" y="14963"/>
                    <a:pt x="5059" y="14844"/>
                    <a:pt x="4989" y="14774"/>
                  </a:cubicBezTo>
                  <a:cubicBezTo>
                    <a:pt x="4917" y="14585"/>
                    <a:pt x="4799" y="14396"/>
                    <a:pt x="4680" y="14230"/>
                  </a:cubicBezTo>
                  <a:cubicBezTo>
                    <a:pt x="4138" y="13237"/>
                    <a:pt x="3451" y="12339"/>
                    <a:pt x="2837" y="11371"/>
                  </a:cubicBezTo>
                  <a:cubicBezTo>
                    <a:pt x="2200" y="10615"/>
                    <a:pt x="1513" y="9859"/>
                    <a:pt x="1302" y="8983"/>
                  </a:cubicBezTo>
                  <a:cubicBezTo>
                    <a:pt x="593" y="6266"/>
                    <a:pt x="474" y="3453"/>
                    <a:pt x="332" y="594"/>
                  </a:cubicBezTo>
                  <a:cubicBezTo>
                    <a:pt x="309" y="405"/>
                    <a:pt x="356" y="192"/>
                    <a:pt x="262" y="50"/>
                  </a:cubicBezTo>
                  <a:cubicBezTo>
                    <a:pt x="228" y="16"/>
                    <a:pt x="186" y="1"/>
                    <a:pt x="1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>
              <a:off x="1571575" y="-1006875"/>
              <a:ext cx="157675" cy="202975"/>
            </a:xfrm>
            <a:custGeom>
              <a:avLst/>
              <a:gdLst/>
              <a:ahLst/>
              <a:cxnLst/>
              <a:rect l="l" t="t" r="r" b="b"/>
              <a:pathLst>
                <a:path w="6307" h="8119" extrusionOk="0">
                  <a:moveTo>
                    <a:pt x="195" y="1"/>
                  </a:moveTo>
                  <a:cubicBezTo>
                    <a:pt x="81" y="1"/>
                    <a:pt x="0" y="121"/>
                    <a:pt x="62" y="222"/>
                  </a:cubicBezTo>
                  <a:cubicBezTo>
                    <a:pt x="960" y="1995"/>
                    <a:pt x="2047" y="3720"/>
                    <a:pt x="3371" y="5185"/>
                  </a:cubicBezTo>
                  <a:cubicBezTo>
                    <a:pt x="4269" y="6108"/>
                    <a:pt x="5356" y="6792"/>
                    <a:pt x="5899" y="7904"/>
                  </a:cubicBezTo>
                  <a:cubicBezTo>
                    <a:pt x="5971" y="8021"/>
                    <a:pt x="5899" y="7998"/>
                    <a:pt x="6018" y="8093"/>
                  </a:cubicBezTo>
                  <a:cubicBezTo>
                    <a:pt x="6044" y="8110"/>
                    <a:pt x="6072" y="8118"/>
                    <a:pt x="6098" y="8118"/>
                  </a:cubicBezTo>
                  <a:cubicBezTo>
                    <a:pt x="6212" y="8118"/>
                    <a:pt x="6306" y="7972"/>
                    <a:pt x="6230" y="7856"/>
                  </a:cubicBezTo>
                  <a:cubicBezTo>
                    <a:pt x="5829" y="6981"/>
                    <a:pt x="5095" y="6344"/>
                    <a:pt x="4411" y="5705"/>
                  </a:cubicBezTo>
                  <a:cubicBezTo>
                    <a:pt x="3796" y="5185"/>
                    <a:pt x="3040" y="4334"/>
                    <a:pt x="2637" y="3814"/>
                  </a:cubicBezTo>
                  <a:cubicBezTo>
                    <a:pt x="1953" y="2846"/>
                    <a:pt x="1314" y="1854"/>
                    <a:pt x="724" y="836"/>
                  </a:cubicBezTo>
                  <a:cubicBezTo>
                    <a:pt x="558" y="600"/>
                    <a:pt x="463" y="152"/>
                    <a:pt x="251" y="10"/>
                  </a:cubicBezTo>
                  <a:cubicBezTo>
                    <a:pt x="232" y="4"/>
                    <a:pt x="213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>
              <a:off x="1689825" y="-769975"/>
              <a:ext cx="160400" cy="74975"/>
            </a:xfrm>
            <a:custGeom>
              <a:avLst/>
              <a:gdLst/>
              <a:ahLst/>
              <a:cxnLst/>
              <a:rect l="l" t="t" r="r" b="b"/>
              <a:pathLst>
                <a:path w="6416" h="2999" extrusionOk="0">
                  <a:moveTo>
                    <a:pt x="283" y="0"/>
                  </a:moveTo>
                  <a:cubicBezTo>
                    <a:pt x="116" y="0"/>
                    <a:pt x="0" y="248"/>
                    <a:pt x="176" y="366"/>
                  </a:cubicBezTo>
                  <a:cubicBezTo>
                    <a:pt x="1619" y="1169"/>
                    <a:pt x="3012" y="2090"/>
                    <a:pt x="4596" y="2540"/>
                  </a:cubicBezTo>
                  <a:cubicBezTo>
                    <a:pt x="5116" y="2729"/>
                    <a:pt x="5636" y="2871"/>
                    <a:pt x="6156" y="2988"/>
                  </a:cubicBezTo>
                  <a:cubicBezTo>
                    <a:pt x="6170" y="2995"/>
                    <a:pt x="6184" y="2998"/>
                    <a:pt x="6198" y="2998"/>
                  </a:cubicBezTo>
                  <a:cubicBezTo>
                    <a:pt x="6231" y="2998"/>
                    <a:pt x="6265" y="2981"/>
                    <a:pt x="6298" y="2965"/>
                  </a:cubicBezTo>
                  <a:cubicBezTo>
                    <a:pt x="6393" y="2918"/>
                    <a:pt x="6415" y="2776"/>
                    <a:pt x="6345" y="2682"/>
                  </a:cubicBezTo>
                  <a:cubicBezTo>
                    <a:pt x="6251" y="2610"/>
                    <a:pt x="6109" y="2610"/>
                    <a:pt x="6014" y="2587"/>
                  </a:cubicBezTo>
                  <a:cubicBezTo>
                    <a:pt x="4833" y="2256"/>
                    <a:pt x="3816" y="1948"/>
                    <a:pt x="2823" y="1405"/>
                  </a:cubicBezTo>
                  <a:cubicBezTo>
                    <a:pt x="1997" y="980"/>
                    <a:pt x="1169" y="507"/>
                    <a:pt x="390" y="35"/>
                  </a:cubicBezTo>
                  <a:cubicBezTo>
                    <a:pt x="353" y="11"/>
                    <a:pt x="317" y="0"/>
                    <a:pt x="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>
              <a:off x="1787575" y="-958475"/>
              <a:ext cx="105975" cy="209825"/>
            </a:xfrm>
            <a:custGeom>
              <a:avLst/>
              <a:gdLst/>
              <a:ahLst/>
              <a:cxnLst/>
              <a:rect l="l" t="t" r="r" b="b"/>
              <a:pathLst>
                <a:path w="4239" h="8393" extrusionOk="0">
                  <a:moveTo>
                    <a:pt x="165" y="0"/>
                  </a:moveTo>
                  <a:cubicBezTo>
                    <a:pt x="82" y="0"/>
                    <a:pt x="0" y="68"/>
                    <a:pt x="0" y="177"/>
                  </a:cubicBezTo>
                  <a:cubicBezTo>
                    <a:pt x="167" y="1736"/>
                    <a:pt x="331" y="3343"/>
                    <a:pt x="876" y="4856"/>
                  </a:cubicBezTo>
                  <a:cubicBezTo>
                    <a:pt x="1182" y="5518"/>
                    <a:pt x="1749" y="6038"/>
                    <a:pt x="2222" y="6605"/>
                  </a:cubicBezTo>
                  <a:cubicBezTo>
                    <a:pt x="2766" y="7219"/>
                    <a:pt x="3333" y="7834"/>
                    <a:pt x="3948" y="8378"/>
                  </a:cubicBezTo>
                  <a:cubicBezTo>
                    <a:pt x="3970" y="8388"/>
                    <a:pt x="3992" y="8392"/>
                    <a:pt x="4013" y="8392"/>
                  </a:cubicBezTo>
                  <a:cubicBezTo>
                    <a:pt x="4146" y="8392"/>
                    <a:pt x="4238" y="8220"/>
                    <a:pt x="4137" y="8117"/>
                  </a:cubicBezTo>
                  <a:cubicBezTo>
                    <a:pt x="3050" y="7077"/>
                    <a:pt x="1915" y="5990"/>
                    <a:pt x="1182" y="4786"/>
                  </a:cubicBezTo>
                  <a:cubicBezTo>
                    <a:pt x="734" y="3557"/>
                    <a:pt x="545" y="1997"/>
                    <a:pt x="378" y="579"/>
                  </a:cubicBezTo>
                  <a:cubicBezTo>
                    <a:pt x="331" y="413"/>
                    <a:pt x="403" y="201"/>
                    <a:pt x="284" y="59"/>
                  </a:cubicBezTo>
                  <a:cubicBezTo>
                    <a:pt x="251" y="19"/>
                    <a:pt x="208" y="0"/>
                    <a:pt x="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>
              <a:off x="1720200" y="-1157425"/>
              <a:ext cx="41275" cy="256025"/>
            </a:xfrm>
            <a:custGeom>
              <a:avLst/>
              <a:gdLst/>
              <a:ahLst/>
              <a:cxnLst/>
              <a:rect l="l" t="t" r="r" b="b"/>
              <a:pathLst>
                <a:path w="1651" h="10241" extrusionOk="0">
                  <a:moveTo>
                    <a:pt x="613" y="0"/>
                  </a:moveTo>
                  <a:cubicBezTo>
                    <a:pt x="538" y="0"/>
                    <a:pt x="464" y="43"/>
                    <a:pt x="451" y="124"/>
                  </a:cubicBezTo>
                  <a:cubicBezTo>
                    <a:pt x="167" y="1164"/>
                    <a:pt x="73" y="2251"/>
                    <a:pt x="73" y="3338"/>
                  </a:cubicBezTo>
                  <a:cubicBezTo>
                    <a:pt x="1" y="4000"/>
                    <a:pt x="1" y="4637"/>
                    <a:pt x="48" y="5299"/>
                  </a:cubicBezTo>
                  <a:cubicBezTo>
                    <a:pt x="120" y="5960"/>
                    <a:pt x="120" y="6622"/>
                    <a:pt x="262" y="7284"/>
                  </a:cubicBezTo>
                  <a:cubicBezTo>
                    <a:pt x="474" y="8276"/>
                    <a:pt x="876" y="9222"/>
                    <a:pt x="1302" y="10167"/>
                  </a:cubicBezTo>
                  <a:cubicBezTo>
                    <a:pt x="1331" y="10219"/>
                    <a:pt x="1379" y="10241"/>
                    <a:pt x="1428" y="10241"/>
                  </a:cubicBezTo>
                  <a:cubicBezTo>
                    <a:pt x="1536" y="10241"/>
                    <a:pt x="1650" y="10133"/>
                    <a:pt x="1585" y="10003"/>
                  </a:cubicBezTo>
                  <a:cubicBezTo>
                    <a:pt x="1135" y="9010"/>
                    <a:pt x="663" y="7898"/>
                    <a:pt x="498" y="6717"/>
                  </a:cubicBezTo>
                  <a:cubicBezTo>
                    <a:pt x="474" y="6127"/>
                    <a:pt x="332" y="5040"/>
                    <a:pt x="332" y="4283"/>
                  </a:cubicBezTo>
                  <a:cubicBezTo>
                    <a:pt x="404" y="3243"/>
                    <a:pt x="379" y="2226"/>
                    <a:pt x="545" y="1305"/>
                  </a:cubicBezTo>
                  <a:cubicBezTo>
                    <a:pt x="593" y="927"/>
                    <a:pt x="663" y="572"/>
                    <a:pt x="757" y="194"/>
                  </a:cubicBezTo>
                  <a:cubicBezTo>
                    <a:pt x="782" y="171"/>
                    <a:pt x="757" y="124"/>
                    <a:pt x="757" y="77"/>
                  </a:cubicBezTo>
                  <a:cubicBezTo>
                    <a:pt x="727" y="25"/>
                    <a:pt x="670" y="0"/>
                    <a:pt x="6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1672375" y="-1178875"/>
              <a:ext cx="18925" cy="100750"/>
            </a:xfrm>
            <a:custGeom>
              <a:avLst/>
              <a:gdLst/>
              <a:ahLst/>
              <a:cxnLst/>
              <a:rect l="l" t="t" r="r" b="b"/>
              <a:pathLst>
                <a:path w="757" h="4030" extrusionOk="0">
                  <a:moveTo>
                    <a:pt x="617" y="0"/>
                  </a:moveTo>
                  <a:cubicBezTo>
                    <a:pt x="515" y="0"/>
                    <a:pt x="426" y="118"/>
                    <a:pt x="426" y="248"/>
                  </a:cubicBezTo>
                  <a:cubicBezTo>
                    <a:pt x="190" y="1454"/>
                    <a:pt x="23" y="2706"/>
                    <a:pt x="1" y="3935"/>
                  </a:cubicBezTo>
                  <a:cubicBezTo>
                    <a:pt x="28" y="4001"/>
                    <a:pt x="90" y="4030"/>
                    <a:pt x="153" y="4030"/>
                  </a:cubicBezTo>
                  <a:cubicBezTo>
                    <a:pt x="248" y="4030"/>
                    <a:pt x="345" y="3964"/>
                    <a:pt x="331" y="3865"/>
                  </a:cubicBezTo>
                  <a:cubicBezTo>
                    <a:pt x="379" y="2470"/>
                    <a:pt x="591" y="1383"/>
                    <a:pt x="757" y="84"/>
                  </a:cubicBezTo>
                  <a:cubicBezTo>
                    <a:pt x="713" y="25"/>
                    <a:pt x="664" y="0"/>
                    <a:pt x="6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1767475" y="-1342625"/>
              <a:ext cx="30750" cy="158850"/>
            </a:xfrm>
            <a:custGeom>
              <a:avLst/>
              <a:gdLst/>
              <a:ahLst/>
              <a:cxnLst/>
              <a:rect l="l" t="t" r="r" b="b"/>
              <a:pathLst>
                <a:path w="1230" h="6354" extrusionOk="0">
                  <a:moveTo>
                    <a:pt x="213" y="1"/>
                  </a:moveTo>
                  <a:cubicBezTo>
                    <a:pt x="144" y="1"/>
                    <a:pt x="72" y="51"/>
                    <a:pt x="72" y="134"/>
                  </a:cubicBezTo>
                  <a:cubicBezTo>
                    <a:pt x="1" y="1410"/>
                    <a:pt x="214" y="2686"/>
                    <a:pt x="687" y="3868"/>
                  </a:cubicBezTo>
                  <a:cubicBezTo>
                    <a:pt x="993" y="4577"/>
                    <a:pt x="923" y="5522"/>
                    <a:pt x="899" y="6231"/>
                  </a:cubicBezTo>
                  <a:cubicBezTo>
                    <a:pt x="914" y="6306"/>
                    <a:pt x="977" y="6353"/>
                    <a:pt x="1045" y="6353"/>
                  </a:cubicBezTo>
                  <a:cubicBezTo>
                    <a:pt x="1084" y="6353"/>
                    <a:pt x="1125" y="6338"/>
                    <a:pt x="1160" y="6303"/>
                  </a:cubicBezTo>
                  <a:cubicBezTo>
                    <a:pt x="1207" y="6256"/>
                    <a:pt x="1207" y="6161"/>
                    <a:pt x="1207" y="6114"/>
                  </a:cubicBezTo>
                  <a:cubicBezTo>
                    <a:pt x="1230" y="5522"/>
                    <a:pt x="1207" y="4955"/>
                    <a:pt x="1135" y="4388"/>
                  </a:cubicBezTo>
                  <a:cubicBezTo>
                    <a:pt x="876" y="3490"/>
                    <a:pt x="498" y="2639"/>
                    <a:pt x="379" y="1741"/>
                  </a:cubicBezTo>
                  <a:cubicBezTo>
                    <a:pt x="309" y="1245"/>
                    <a:pt x="379" y="606"/>
                    <a:pt x="332" y="86"/>
                  </a:cubicBezTo>
                  <a:cubicBezTo>
                    <a:pt x="312" y="27"/>
                    <a:pt x="263" y="1"/>
                    <a:pt x="2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1792550" y="-1105150"/>
              <a:ext cx="17875" cy="72475"/>
            </a:xfrm>
            <a:custGeom>
              <a:avLst/>
              <a:gdLst/>
              <a:ahLst/>
              <a:cxnLst/>
              <a:rect l="l" t="t" r="r" b="b"/>
              <a:pathLst>
                <a:path w="715" h="2899" extrusionOk="0">
                  <a:moveTo>
                    <a:pt x="197" y="1"/>
                  </a:moveTo>
                  <a:cubicBezTo>
                    <a:pt x="101" y="1"/>
                    <a:pt x="0" y="71"/>
                    <a:pt x="15" y="182"/>
                  </a:cubicBezTo>
                  <a:cubicBezTo>
                    <a:pt x="15" y="869"/>
                    <a:pt x="132" y="1553"/>
                    <a:pt x="227" y="2240"/>
                  </a:cubicBezTo>
                  <a:cubicBezTo>
                    <a:pt x="298" y="2451"/>
                    <a:pt x="251" y="2712"/>
                    <a:pt x="416" y="2877"/>
                  </a:cubicBezTo>
                  <a:cubicBezTo>
                    <a:pt x="445" y="2892"/>
                    <a:pt x="475" y="2898"/>
                    <a:pt x="505" y="2898"/>
                  </a:cubicBezTo>
                  <a:cubicBezTo>
                    <a:pt x="617" y="2898"/>
                    <a:pt x="714" y="2800"/>
                    <a:pt x="677" y="2688"/>
                  </a:cubicBezTo>
                  <a:cubicBezTo>
                    <a:pt x="605" y="2357"/>
                    <a:pt x="557" y="2050"/>
                    <a:pt x="510" y="1742"/>
                  </a:cubicBezTo>
                  <a:cubicBezTo>
                    <a:pt x="416" y="1152"/>
                    <a:pt x="393" y="727"/>
                    <a:pt x="346" y="113"/>
                  </a:cubicBezTo>
                  <a:cubicBezTo>
                    <a:pt x="326" y="35"/>
                    <a:pt x="263" y="1"/>
                    <a:pt x="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1930550" y="-1371775"/>
              <a:ext cx="31350" cy="109775"/>
            </a:xfrm>
            <a:custGeom>
              <a:avLst/>
              <a:gdLst/>
              <a:ahLst/>
              <a:cxnLst/>
              <a:rect l="l" t="t" r="r" b="b"/>
              <a:pathLst>
                <a:path w="1254" h="4391" extrusionOk="0">
                  <a:moveTo>
                    <a:pt x="167" y="1"/>
                  </a:moveTo>
                  <a:cubicBezTo>
                    <a:pt x="72" y="23"/>
                    <a:pt x="0" y="143"/>
                    <a:pt x="48" y="237"/>
                  </a:cubicBezTo>
                  <a:cubicBezTo>
                    <a:pt x="568" y="1419"/>
                    <a:pt x="1065" y="3026"/>
                    <a:pt x="876" y="4255"/>
                  </a:cubicBezTo>
                  <a:cubicBezTo>
                    <a:pt x="876" y="4343"/>
                    <a:pt x="950" y="4391"/>
                    <a:pt x="1023" y="4391"/>
                  </a:cubicBezTo>
                  <a:cubicBezTo>
                    <a:pt x="1086" y="4391"/>
                    <a:pt x="1148" y="4355"/>
                    <a:pt x="1159" y="4277"/>
                  </a:cubicBezTo>
                  <a:cubicBezTo>
                    <a:pt x="1254" y="3663"/>
                    <a:pt x="1229" y="3048"/>
                    <a:pt x="1088" y="2434"/>
                  </a:cubicBezTo>
                  <a:cubicBezTo>
                    <a:pt x="876" y="1630"/>
                    <a:pt x="662" y="827"/>
                    <a:pt x="309" y="71"/>
                  </a:cubicBezTo>
                  <a:cubicBezTo>
                    <a:pt x="284" y="23"/>
                    <a:pt x="214" y="1"/>
                    <a:pt x="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1973800" y="-1210800"/>
              <a:ext cx="113375" cy="231575"/>
            </a:xfrm>
            <a:custGeom>
              <a:avLst/>
              <a:gdLst/>
              <a:ahLst/>
              <a:cxnLst/>
              <a:rect l="l" t="t" r="r" b="b"/>
              <a:pathLst>
                <a:path w="4535" h="9263" extrusionOk="0">
                  <a:moveTo>
                    <a:pt x="192" y="0"/>
                  </a:moveTo>
                  <a:cubicBezTo>
                    <a:pt x="93" y="0"/>
                    <a:pt x="1" y="85"/>
                    <a:pt x="19" y="202"/>
                  </a:cubicBezTo>
                  <a:cubicBezTo>
                    <a:pt x="233" y="1242"/>
                    <a:pt x="256" y="2329"/>
                    <a:pt x="587" y="3346"/>
                  </a:cubicBezTo>
                  <a:cubicBezTo>
                    <a:pt x="965" y="4291"/>
                    <a:pt x="1485" y="5165"/>
                    <a:pt x="2099" y="5946"/>
                  </a:cubicBezTo>
                  <a:cubicBezTo>
                    <a:pt x="2454" y="6394"/>
                    <a:pt x="2927" y="6866"/>
                    <a:pt x="3186" y="7197"/>
                  </a:cubicBezTo>
                  <a:cubicBezTo>
                    <a:pt x="3470" y="7717"/>
                    <a:pt x="3920" y="8403"/>
                    <a:pt x="4084" y="8829"/>
                  </a:cubicBezTo>
                  <a:cubicBezTo>
                    <a:pt x="4132" y="8946"/>
                    <a:pt x="4132" y="9088"/>
                    <a:pt x="4203" y="9182"/>
                  </a:cubicBezTo>
                  <a:cubicBezTo>
                    <a:pt x="4226" y="9239"/>
                    <a:pt x="4274" y="9263"/>
                    <a:pt x="4326" y="9263"/>
                  </a:cubicBezTo>
                  <a:cubicBezTo>
                    <a:pt x="4385" y="9263"/>
                    <a:pt x="4449" y="9232"/>
                    <a:pt x="4487" y="9182"/>
                  </a:cubicBezTo>
                  <a:cubicBezTo>
                    <a:pt x="4534" y="9018"/>
                    <a:pt x="4415" y="8829"/>
                    <a:pt x="4392" y="8662"/>
                  </a:cubicBezTo>
                  <a:cubicBezTo>
                    <a:pt x="4084" y="8048"/>
                    <a:pt x="3659" y="7292"/>
                    <a:pt x="3258" y="6772"/>
                  </a:cubicBezTo>
                  <a:cubicBezTo>
                    <a:pt x="2383" y="5874"/>
                    <a:pt x="1745" y="5048"/>
                    <a:pt x="1178" y="3960"/>
                  </a:cubicBezTo>
                  <a:cubicBezTo>
                    <a:pt x="823" y="3274"/>
                    <a:pt x="634" y="2401"/>
                    <a:pt x="539" y="1550"/>
                  </a:cubicBezTo>
                  <a:cubicBezTo>
                    <a:pt x="445" y="1077"/>
                    <a:pt x="397" y="580"/>
                    <a:pt x="327" y="107"/>
                  </a:cubicBezTo>
                  <a:cubicBezTo>
                    <a:pt x="303" y="85"/>
                    <a:pt x="280" y="37"/>
                    <a:pt x="256" y="13"/>
                  </a:cubicBezTo>
                  <a:cubicBezTo>
                    <a:pt x="235" y="4"/>
                    <a:pt x="213" y="0"/>
                    <a:pt x="1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1807650" y="-473125"/>
              <a:ext cx="120000" cy="15375"/>
            </a:xfrm>
            <a:custGeom>
              <a:avLst/>
              <a:gdLst/>
              <a:ahLst/>
              <a:cxnLst/>
              <a:rect l="l" t="t" r="r" b="b"/>
              <a:pathLst>
                <a:path w="4800" h="615" extrusionOk="0">
                  <a:moveTo>
                    <a:pt x="167" y="0"/>
                  </a:moveTo>
                  <a:lnTo>
                    <a:pt x="167" y="0"/>
                  </a:lnTo>
                  <a:cubicBezTo>
                    <a:pt x="1" y="47"/>
                    <a:pt x="73" y="308"/>
                    <a:pt x="237" y="308"/>
                  </a:cubicBezTo>
                  <a:cubicBezTo>
                    <a:pt x="1277" y="403"/>
                    <a:pt x="2247" y="567"/>
                    <a:pt x="3192" y="615"/>
                  </a:cubicBezTo>
                  <a:cubicBezTo>
                    <a:pt x="3442" y="581"/>
                    <a:pt x="3681" y="548"/>
                    <a:pt x="3958" y="548"/>
                  </a:cubicBezTo>
                  <a:cubicBezTo>
                    <a:pt x="4073" y="548"/>
                    <a:pt x="4195" y="553"/>
                    <a:pt x="4327" y="567"/>
                  </a:cubicBezTo>
                  <a:cubicBezTo>
                    <a:pt x="4468" y="545"/>
                    <a:pt x="4752" y="567"/>
                    <a:pt x="4799" y="378"/>
                  </a:cubicBezTo>
                  <a:cubicBezTo>
                    <a:pt x="4799" y="225"/>
                    <a:pt x="4710" y="190"/>
                    <a:pt x="4613" y="190"/>
                  </a:cubicBezTo>
                  <a:cubicBezTo>
                    <a:pt x="4529" y="190"/>
                    <a:pt x="4438" y="216"/>
                    <a:pt x="4392" y="216"/>
                  </a:cubicBezTo>
                  <a:cubicBezTo>
                    <a:pt x="4385" y="216"/>
                    <a:pt x="4379" y="215"/>
                    <a:pt x="4374" y="214"/>
                  </a:cubicBezTo>
                  <a:cubicBezTo>
                    <a:pt x="4284" y="208"/>
                    <a:pt x="4199" y="206"/>
                    <a:pt x="4118" y="206"/>
                  </a:cubicBezTo>
                  <a:cubicBezTo>
                    <a:pt x="3671" y="206"/>
                    <a:pt x="3351" y="277"/>
                    <a:pt x="3003" y="277"/>
                  </a:cubicBezTo>
                  <a:cubicBezTo>
                    <a:pt x="2868" y="277"/>
                    <a:pt x="2730" y="266"/>
                    <a:pt x="2578" y="236"/>
                  </a:cubicBezTo>
                  <a:cubicBezTo>
                    <a:pt x="1774" y="166"/>
                    <a:pt x="971" y="25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2089150" y="-887450"/>
              <a:ext cx="77000" cy="107175"/>
            </a:xfrm>
            <a:custGeom>
              <a:avLst/>
              <a:gdLst/>
              <a:ahLst/>
              <a:cxnLst/>
              <a:rect l="l" t="t" r="r" b="b"/>
              <a:pathLst>
                <a:path w="3080" h="4287" extrusionOk="0">
                  <a:moveTo>
                    <a:pt x="198" y="1"/>
                  </a:moveTo>
                  <a:cubicBezTo>
                    <a:pt x="30" y="1"/>
                    <a:pt x="1" y="209"/>
                    <a:pt x="109" y="338"/>
                  </a:cubicBezTo>
                  <a:cubicBezTo>
                    <a:pt x="746" y="1378"/>
                    <a:pt x="1575" y="2323"/>
                    <a:pt x="2212" y="3363"/>
                  </a:cubicBezTo>
                  <a:cubicBezTo>
                    <a:pt x="2401" y="3622"/>
                    <a:pt x="2567" y="3906"/>
                    <a:pt x="2732" y="4189"/>
                  </a:cubicBezTo>
                  <a:cubicBezTo>
                    <a:pt x="2756" y="4236"/>
                    <a:pt x="2779" y="4261"/>
                    <a:pt x="2826" y="4284"/>
                  </a:cubicBezTo>
                  <a:cubicBezTo>
                    <a:pt x="2835" y="4286"/>
                    <a:pt x="2845" y="4287"/>
                    <a:pt x="2854" y="4287"/>
                  </a:cubicBezTo>
                  <a:cubicBezTo>
                    <a:pt x="2966" y="4287"/>
                    <a:pt x="3080" y="4157"/>
                    <a:pt x="2993" y="4047"/>
                  </a:cubicBezTo>
                  <a:cubicBezTo>
                    <a:pt x="2212" y="2607"/>
                    <a:pt x="1172" y="1306"/>
                    <a:pt x="251" y="7"/>
                  </a:cubicBezTo>
                  <a:cubicBezTo>
                    <a:pt x="232" y="3"/>
                    <a:pt x="215" y="1"/>
                    <a:pt x="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2063500" y="-1170400"/>
              <a:ext cx="101950" cy="284900"/>
            </a:xfrm>
            <a:custGeom>
              <a:avLst/>
              <a:gdLst/>
              <a:ahLst/>
              <a:cxnLst/>
              <a:rect l="l" t="t" r="r" b="b"/>
              <a:pathLst>
                <a:path w="4078" h="11396" extrusionOk="0">
                  <a:moveTo>
                    <a:pt x="178" y="0"/>
                  </a:moveTo>
                  <a:cubicBezTo>
                    <a:pt x="77" y="0"/>
                    <a:pt x="1" y="87"/>
                    <a:pt x="1" y="193"/>
                  </a:cubicBezTo>
                  <a:lnTo>
                    <a:pt x="1" y="265"/>
                  </a:lnTo>
                  <a:cubicBezTo>
                    <a:pt x="1" y="265"/>
                    <a:pt x="24" y="265"/>
                    <a:pt x="24" y="287"/>
                  </a:cubicBezTo>
                  <a:cubicBezTo>
                    <a:pt x="71" y="429"/>
                    <a:pt x="71" y="571"/>
                    <a:pt x="118" y="737"/>
                  </a:cubicBezTo>
                  <a:cubicBezTo>
                    <a:pt x="402" y="1753"/>
                    <a:pt x="804" y="2344"/>
                    <a:pt x="1063" y="3290"/>
                  </a:cubicBezTo>
                  <a:cubicBezTo>
                    <a:pt x="1419" y="4188"/>
                    <a:pt x="1678" y="4919"/>
                    <a:pt x="1962" y="5889"/>
                  </a:cubicBezTo>
                  <a:cubicBezTo>
                    <a:pt x="2128" y="6527"/>
                    <a:pt x="2175" y="7166"/>
                    <a:pt x="2364" y="7803"/>
                  </a:cubicBezTo>
                  <a:cubicBezTo>
                    <a:pt x="2623" y="8962"/>
                    <a:pt x="3238" y="9860"/>
                    <a:pt x="3593" y="10875"/>
                  </a:cubicBezTo>
                  <a:cubicBezTo>
                    <a:pt x="3688" y="11041"/>
                    <a:pt x="3688" y="11253"/>
                    <a:pt x="3830" y="11372"/>
                  </a:cubicBezTo>
                  <a:cubicBezTo>
                    <a:pt x="3857" y="11389"/>
                    <a:pt x="3885" y="11396"/>
                    <a:pt x="3912" y="11396"/>
                  </a:cubicBezTo>
                  <a:cubicBezTo>
                    <a:pt x="4002" y="11396"/>
                    <a:pt x="4078" y="11315"/>
                    <a:pt x="4041" y="11206"/>
                  </a:cubicBezTo>
                  <a:cubicBezTo>
                    <a:pt x="3593" y="9907"/>
                    <a:pt x="2907" y="8820"/>
                    <a:pt x="2623" y="7544"/>
                  </a:cubicBezTo>
                  <a:cubicBezTo>
                    <a:pt x="2434" y="6810"/>
                    <a:pt x="2387" y="6031"/>
                    <a:pt x="2128" y="5298"/>
                  </a:cubicBezTo>
                  <a:cubicBezTo>
                    <a:pt x="1892" y="4400"/>
                    <a:pt x="1489" y="3549"/>
                    <a:pt x="1230" y="2651"/>
                  </a:cubicBezTo>
                  <a:cubicBezTo>
                    <a:pt x="993" y="1942"/>
                    <a:pt x="757" y="1564"/>
                    <a:pt x="521" y="807"/>
                  </a:cubicBezTo>
                  <a:cubicBezTo>
                    <a:pt x="426" y="571"/>
                    <a:pt x="449" y="123"/>
                    <a:pt x="213" y="4"/>
                  </a:cubicBezTo>
                  <a:cubicBezTo>
                    <a:pt x="201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2003500" y="-1347500"/>
              <a:ext cx="38775" cy="102950"/>
            </a:xfrm>
            <a:custGeom>
              <a:avLst/>
              <a:gdLst/>
              <a:ahLst/>
              <a:cxnLst/>
              <a:rect l="l" t="t" r="r" b="b"/>
              <a:pathLst>
                <a:path w="1551" h="4118" extrusionOk="0">
                  <a:moveTo>
                    <a:pt x="195" y="1"/>
                  </a:moveTo>
                  <a:cubicBezTo>
                    <a:pt x="95" y="1"/>
                    <a:pt x="0" y="94"/>
                    <a:pt x="38" y="187"/>
                  </a:cubicBezTo>
                  <a:cubicBezTo>
                    <a:pt x="416" y="1488"/>
                    <a:pt x="1172" y="2786"/>
                    <a:pt x="1242" y="4015"/>
                  </a:cubicBezTo>
                  <a:cubicBezTo>
                    <a:pt x="1262" y="4085"/>
                    <a:pt x="1319" y="4117"/>
                    <a:pt x="1379" y="4117"/>
                  </a:cubicBezTo>
                  <a:cubicBezTo>
                    <a:pt x="1462" y="4117"/>
                    <a:pt x="1550" y="4055"/>
                    <a:pt x="1550" y="3945"/>
                  </a:cubicBezTo>
                  <a:cubicBezTo>
                    <a:pt x="1503" y="2811"/>
                    <a:pt x="911" y="1794"/>
                    <a:pt x="557" y="754"/>
                  </a:cubicBezTo>
                  <a:cubicBezTo>
                    <a:pt x="463" y="518"/>
                    <a:pt x="438" y="211"/>
                    <a:pt x="274" y="22"/>
                  </a:cubicBezTo>
                  <a:cubicBezTo>
                    <a:pt x="249" y="7"/>
                    <a:pt x="222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1514150" y="-1783075"/>
              <a:ext cx="497950" cy="612325"/>
            </a:xfrm>
            <a:custGeom>
              <a:avLst/>
              <a:gdLst/>
              <a:ahLst/>
              <a:cxnLst/>
              <a:rect l="l" t="t" r="r" b="b"/>
              <a:pathLst>
                <a:path w="19918" h="24493" extrusionOk="0">
                  <a:moveTo>
                    <a:pt x="9714" y="0"/>
                  </a:moveTo>
                  <a:cubicBezTo>
                    <a:pt x="9555" y="0"/>
                    <a:pt x="9395" y="21"/>
                    <a:pt x="9236" y="74"/>
                  </a:cubicBezTo>
                  <a:cubicBezTo>
                    <a:pt x="8574" y="193"/>
                    <a:pt x="8007" y="855"/>
                    <a:pt x="7653" y="1114"/>
                  </a:cubicBezTo>
                  <a:cubicBezTo>
                    <a:pt x="7369" y="1350"/>
                    <a:pt x="7039" y="1516"/>
                    <a:pt x="6683" y="1823"/>
                  </a:cubicBezTo>
                  <a:lnTo>
                    <a:pt x="6660" y="1847"/>
                  </a:lnTo>
                  <a:cubicBezTo>
                    <a:pt x="6069" y="2248"/>
                    <a:pt x="5502" y="2698"/>
                    <a:pt x="5029" y="3241"/>
                  </a:cubicBezTo>
                  <a:cubicBezTo>
                    <a:pt x="4344" y="4069"/>
                    <a:pt x="3753" y="4990"/>
                    <a:pt x="3185" y="5888"/>
                  </a:cubicBezTo>
                  <a:cubicBezTo>
                    <a:pt x="2737" y="6621"/>
                    <a:pt x="2240" y="7330"/>
                    <a:pt x="1887" y="8109"/>
                  </a:cubicBezTo>
                  <a:cubicBezTo>
                    <a:pt x="1342" y="9385"/>
                    <a:pt x="869" y="10520"/>
                    <a:pt x="491" y="11915"/>
                  </a:cubicBezTo>
                  <a:cubicBezTo>
                    <a:pt x="327" y="12552"/>
                    <a:pt x="113" y="13167"/>
                    <a:pt x="66" y="13806"/>
                  </a:cubicBezTo>
                  <a:cubicBezTo>
                    <a:pt x="23" y="14272"/>
                    <a:pt x="1" y="15612"/>
                    <a:pt x="610" y="15612"/>
                  </a:cubicBezTo>
                  <a:cubicBezTo>
                    <a:pt x="680" y="15612"/>
                    <a:pt x="759" y="15594"/>
                    <a:pt x="847" y="15555"/>
                  </a:cubicBezTo>
                  <a:cubicBezTo>
                    <a:pt x="1767" y="14821"/>
                    <a:pt x="2454" y="13806"/>
                    <a:pt x="3163" y="12836"/>
                  </a:cubicBezTo>
                  <a:cubicBezTo>
                    <a:pt x="3374" y="12530"/>
                    <a:pt x="3588" y="12199"/>
                    <a:pt x="3777" y="11843"/>
                  </a:cubicBezTo>
                  <a:lnTo>
                    <a:pt x="3777" y="11843"/>
                  </a:lnTo>
                  <a:cubicBezTo>
                    <a:pt x="3730" y="12151"/>
                    <a:pt x="3705" y="12458"/>
                    <a:pt x="3683" y="12789"/>
                  </a:cubicBezTo>
                  <a:cubicBezTo>
                    <a:pt x="3635" y="15388"/>
                    <a:pt x="3588" y="18013"/>
                    <a:pt x="3919" y="20588"/>
                  </a:cubicBezTo>
                  <a:cubicBezTo>
                    <a:pt x="4031" y="21447"/>
                    <a:pt x="4586" y="24493"/>
                    <a:pt x="5526" y="24493"/>
                  </a:cubicBezTo>
                  <a:cubicBezTo>
                    <a:pt x="5775" y="24493"/>
                    <a:pt x="6051" y="24279"/>
                    <a:pt x="6352" y="23754"/>
                  </a:cubicBezTo>
                  <a:cubicBezTo>
                    <a:pt x="7275" y="21911"/>
                    <a:pt x="8031" y="19879"/>
                    <a:pt x="8716" y="17776"/>
                  </a:cubicBezTo>
                  <a:cubicBezTo>
                    <a:pt x="9166" y="16428"/>
                    <a:pt x="9283" y="14987"/>
                    <a:pt x="9544" y="13592"/>
                  </a:cubicBezTo>
                  <a:lnTo>
                    <a:pt x="9897" y="12032"/>
                  </a:lnTo>
                  <a:cubicBezTo>
                    <a:pt x="10407" y="13890"/>
                    <a:pt x="11433" y="17258"/>
                    <a:pt x="12588" y="17258"/>
                  </a:cubicBezTo>
                  <a:cubicBezTo>
                    <a:pt x="12667" y="17258"/>
                    <a:pt x="12747" y="17242"/>
                    <a:pt x="12828" y="17209"/>
                  </a:cubicBezTo>
                  <a:cubicBezTo>
                    <a:pt x="13278" y="16948"/>
                    <a:pt x="13561" y="16453"/>
                    <a:pt x="13820" y="16027"/>
                  </a:cubicBezTo>
                  <a:cubicBezTo>
                    <a:pt x="14246" y="15246"/>
                    <a:pt x="14671" y="14443"/>
                    <a:pt x="14838" y="13569"/>
                  </a:cubicBezTo>
                  <a:cubicBezTo>
                    <a:pt x="14979" y="12908"/>
                    <a:pt x="15074" y="12246"/>
                    <a:pt x="15121" y="11560"/>
                  </a:cubicBezTo>
                  <a:cubicBezTo>
                    <a:pt x="15499" y="12530"/>
                    <a:pt x="15853" y="13781"/>
                    <a:pt x="16634" y="14537"/>
                  </a:cubicBezTo>
                  <a:cubicBezTo>
                    <a:pt x="16917" y="14774"/>
                    <a:pt x="17201" y="15010"/>
                    <a:pt x="17555" y="15082"/>
                  </a:cubicBezTo>
                  <a:cubicBezTo>
                    <a:pt x="17662" y="15099"/>
                    <a:pt x="17773" y="15107"/>
                    <a:pt x="17883" y="15107"/>
                  </a:cubicBezTo>
                  <a:cubicBezTo>
                    <a:pt x="18235" y="15107"/>
                    <a:pt x="18590" y="15020"/>
                    <a:pt x="18878" y="14821"/>
                  </a:cubicBezTo>
                  <a:cubicBezTo>
                    <a:pt x="19209" y="14562"/>
                    <a:pt x="19351" y="14159"/>
                    <a:pt x="19517" y="13781"/>
                  </a:cubicBezTo>
                  <a:cubicBezTo>
                    <a:pt x="19659" y="13450"/>
                    <a:pt x="19823" y="13097"/>
                    <a:pt x="19848" y="12741"/>
                  </a:cubicBezTo>
                  <a:cubicBezTo>
                    <a:pt x="19918" y="11773"/>
                    <a:pt x="19682" y="10828"/>
                    <a:pt x="19398" y="9930"/>
                  </a:cubicBezTo>
                  <a:cubicBezTo>
                    <a:pt x="19092" y="8913"/>
                    <a:pt x="18808" y="7873"/>
                    <a:pt x="18405" y="6880"/>
                  </a:cubicBezTo>
                  <a:cubicBezTo>
                    <a:pt x="18099" y="6101"/>
                    <a:pt x="17626" y="5440"/>
                    <a:pt x="17176" y="4753"/>
                  </a:cubicBezTo>
                  <a:cubicBezTo>
                    <a:pt x="16798" y="3855"/>
                    <a:pt x="16089" y="3146"/>
                    <a:pt x="15358" y="2532"/>
                  </a:cubicBezTo>
                  <a:cubicBezTo>
                    <a:pt x="14766" y="2084"/>
                    <a:pt x="14176" y="1634"/>
                    <a:pt x="13561" y="1208"/>
                  </a:cubicBezTo>
                  <a:cubicBezTo>
                    <a:pt x="12781" y="830"/>
                    <a:pt x="11977" y="429"/>
                    <a:pt x="11151" y="240"/>
                  </a:cubicBezTo>
                  <a:cubicBezTo>
                    <a:pt x="10671" y="186"/>
                    <a:pt x="10193" y="0"/>
                    <a:pt x="97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553900" y="-2162125"/>
              <a:ext cx="636750" cy="743125"/>
            </a:xfrm>
            <a:custGeom>
              <a:avLst/>
              <a:gdLst/>
              <a:ahLst/>
              <a:cxnLst/>
              <a:rect l="l" t="t" r="r" b="b"/>
              <a:pathLst>
                <a:path w="25470" h="29725" extrusionOk="0">
                  <a:moveTo>
                    <a:pt x="12996" y="0"/>
                  </a:moveTo>
                  <a:cubicBezTo>
                    <a:pt x="11971" y="0"/>
                    <a:pt x="10902" y="326"/>
                    <a:pt x="9810" y="1103"/>
                  </a:cubicBezTo>
                  <a:cubicBezTo>
                    <a:pt x="8628" y="1931"/>
                    <a:pt x="7257" y="3066"/>
                    <a:pt x="6334" y="4436"/>
                  </a:cubicBezTo>
                  <a:cubicBezTo>
                    <a:pt x="5342" y="5854"/>
                    <a:pt x="4374" y="7272"/>
                    <a:pt x="3593" y="8832"/>
                  </a:cubicBezTo>
                  <a:cubicBezTo>
                    <a:pt x="2506" y="10959"/>
                    <a:pt x="734" y="15260"/>
                    <a:pt x="403" y="16748"/>
                  </a:cubicBezTo>
                  <a:cubicBezTo>
                    <a:pt x="214" y="17599"/>
                    <a:pt x="1" y="18569"/>
                    <a:pt x="403" y="19395"/>
                  </a:cubicBezTo>
                  <a:cubicBezTo>
                    <a:pt x="494" y="19458"/>
                    <a:pt x="585" y="19486"/>
                    <a:pt x="676" y="19486"/>
                  </a:cubicBezTo>
                  <a:cubicBezTo>
                    <a:pt x="1273" y="19486"/>
                    <a:pt x="1853" y="18290"/>
                    <a:pt x="2058" y="17860"/>
                  </a:cubicBezTo>
                  <a:cubicBezTo>
                    <a:pt x="2956" y="16017"/>
                    <a:pt x="3807" y="14410"/>
                    <a:pt x="4468" y="12519"/>
                  </a:cubicBezTo>
                  <a:cubicBezTo>
                    <a:pt x="4822" y="11432"/>
                    <a:pt x="5342" y="10108"/>
                    <a:pt x="5767" y="9352"/>
                  </a:cubicBezTo>
                  <a:cubicBezTo>
                    <a:pt x="6058" y="9032"/>
                    <a:pt x="6238" y="8889"/>
                    <a:pt x="6344" y="8889"/>
                  </a:cubicBezTo>
                  <a:cubicBezTo>
                    <a:pt x="6488" y="8889"/>
                    <a:pt x="6494" y="9153"/>
                    <a:pt x="6454" y="9588"/>
                  </a:cubicBezTo>
                  <a:cubicBezTo>
                    <a:pt x="6170" y="11124"/>
                    <a:pt x="5839" y="12661"/>
                    <a:pt x="5389" y="14149"/>
                  </a:cubicBezTo>
                  <a:cubicBezTo>
                    <a:pt x="4916" y="15450"/>
                    <a:pt x="4657" y="16820"/>
                    <a:pt x="4255" y="18144"/>
                  </a:cubicBezTo>
                  <a:cubicBezTo>
                    <a:pt x="3924" y="19584"/>
                    <a:pt x="3523" y="20980"/>
                    <a:pt x="3192" y="22398"/>
                  </a:cubicBezTo>
                  <a:cubicBezTo>
                    <a:pt x="2931" y="24147"/>
                    <a:pt x="2719" y="25612"/>
                    <a:pt x="2648" y="27361"/>
                  </a:cubicBezTo>
                  <a:cubicBezTo>
                    <a:pt x="2695" y="28187"/>
                    <a:pt x="2767" y="29488"/>
                    <a:pt x="3712" y="29724"/>
                  </a:cubicBezTo>
                  <a:cubicBezTo>
                    <a:pt x="4349" y="29699"/>
                    <a:pt x="4752" y="29110"/>
                    <a:pt x="5083" y="28660"/>
                  </a:cubicBezTo>
                  <a:cubicBezTo>
                    <a:pt x="5603" y="27998"/>
                    <a:pt x="6028" y="27266"/>
                    <a:pt x="6476" y="26533"/>
                  </a:cubicBezTo>
                  <a:cubicBezTo>
                    <a:pt x="7422" y="25045"/>
                    <a:pt x="8178" y="23485"/>
                    <a:pt x="8770" y="21831"/>
                  </a:cubicBezTo>
                  <a:cubicBezTo>
                    <a:pt x="9148" y="20766"/>
                    <a:pt x="9384" y="19632"/>
                    <a:pt x="9738" y="18569"/>
                  </a:cubicBezTo>
                  <a:cubicBezTo>
                    <a:pt x="10069" y="17410"/>
                    <a:pt x="10447" y="16300"/>
                    <a:pt x="10825" y="15166"/>
                  </a:cubicBezTo>
                  <a:cubicBezTo>
                    <a:pt x="11061" y="14385"/>
                    <a:pt x="11369" y="13156"/>
                    <a:pt x="11606" y="12614"/>
                  </a:cubicBezTo>
                  <a:cubicBezTo>
                    <a:pt x="11747" y="12305"/>
                    <a:pt x="11842" y="12353"/>
                    <a:pt x="12101" y="12305"/>
                  </a:cubicBezTo>
                  <a:cubicBezTo>
                    <a:pt x="12137" y="12301"/>
                    <a:pt x="12169" y="12298"/>
                    <a:pt x="12200" y="12298"/>
                  </a:cubicBezTo>
                  <a:cubicBezTo>
                    <a:pt x="12476" y="12298"/>
                    <a:pt x="12565" y="12490"/>
                    <a:pt x="12693" y="12873"/>
                  </a:cubicBezTo>
                  <a:cubicBezTo>
                    <a:pt x="12787" y="13370"/>
                    <a:pt x="12621" y="14385"/>
                    <a:pt x="12574" y="15094"/>
                  </a:cubicBezTo>
                  <a:cubicBezTo>
                    <a:pt x="12479" y="16111"/>
                    <a:pt x="12479" y="17127"/>
                    <a:pt x="12409" y="18144"/>
                  </a:cubicBezTo>
                  <a:cubicBezTo>
                    <a:pt x="12409" y="18686"/>
                    <a:pt x="12504" y="19231"/>
                    <a:pt x="12526" y="19773"/>
                  </a:cubicBezTo>
                  <a:cubicBezTo>
                    <a:pt x="12574" y="20341"/>
                    <a:pt x="12693" y="20955"/>
                    <a:pt x="13071" y="21381"/>
                  </a:cubicBezTo>
                  <a:cubicBezTo>
                    <a:pt x="13229" y="21497"/>
                    <a:pt x="13389" y="21549"/>
                    <a:pt x="13548" y="21549"/>
                  </a:cubicBezTo>
                  <a:cubicBezTo>
                    <a:pt x="14484" y="21549"/>
                    <a:pt x="15391" y="19772"/>
                    <a:pt x="15693" y="19064"/>
                  </a:cubicBezTo>
                  <a:cubicBezTo>
                    <a:pt x="16285" y="17624"/>
                    <a:pt x="16213" y="16134"/>
                    <a:pt x="16474" y="14835"/>
                  </a:cubicBezTo>
                  <a:cubicBezTo>
                    <a:pt x="16733" y="16489"/>
                    <a:pt x="16544" y="18355"/>
                    <a:pt x="17561" y="19915"/>
                  </a:cubicBezTo>
                  <a:cubicBezTo>
                    <a:pt x="18058" y="20829"/>
                    <a:pt x="18746" y="21559"/>
                    <a:pt x="19347" y="21559"/>
                  </a:cubicBezTo>
                  <a:cubicBezTo>
                    <a:pt x="19803" y="21559"/>
                    <a:pt x="20210" y="21138"/>
                    <a:pt x="20445" y="20057"/>
                  </a:cubicBezTo>
                  <a:cubicBezTo>
                    <a:pt x="20656" y="19089"/>
                    <a:pt x="20420" y="18096"/>
                    <a:pt x="20539" y="17127"/>
                  </a:cubicBezTo>
                  <a:lnTo>
                    <a:pt x="20539" y="17032"/>
                  </a:lnTo>
                  <a:cubicBezTo>
                    <a:pt x="20964" y="18166"/>
                    <a:pt x="21579" y="19254"/>
                    <a:pt x="22500" y="20034"/>
                  </a:cubicBezTo>
                  <a:cubicBezTo>
                    <a:pt x="23155" y="20519"/>
                    <a:pt x="23669" y="20722"/>
                    <a:pt x="24070" y="20722"/>
                  </a:cubicBezTo>
                  <a:cubicBezTo>
                    <a:pt x="25387" y="20722"/>
                    <a:pt x="25470" y="18516"/>
                    <a:pt x="25288" y="16868"/>
                  </a:cubicBezTo>
                  <a:cubicBezTo>
                    <a:pt x="25124" y="15875"/>
                    <a:pt x="23067" y="10108"/>
                    <a:pt x="22382" y="8666"/>
                  </a:cubicBezTo>
                  <a:cubicBezTo>
                    <a:pt x="22126" y="8115"/>
                    <a:pt x="18113" y="0"/>
                    <a:pt x="129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" name="Google Shape;590;p23"/>
          <p:cNvSpPr/>
          <p:nvPr/>
        </p:nvSpPr>
        <p:spPr>
          <a:xfrm flipH="1">
            <a:off x="41" y="4486276"/>
            <a:ext cx="9144084" cy="895349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3"/>
          <p:cNvSpPr/>
          <p:nvPr/>
        </p:nvSpPr>
        <p:spPr>
          <a:xfrm flipH="1">
            <a:off x="41" y="4829573"/>
            <a:ext cx="9144084" cy="552036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3"/>
          <p:cNvSpPr/>
          <p:nvPr/>
        </p:nvSpPr>
        <p:spPr>
          <a:xfrm>
            <a:off x="-461855" y="2572833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" name="Google Shape;593;p23"/>
          <p:cNvGrpSpPr/>
          <p:nvPr/>
        </p:nvGrpSpPr>
        <p:grpSpPr>
          <a:xfrm>
            <a:off x="5629286" y="4899537"/>
            <a:ext cx="271423" cy="373797"/>
            <a:chOff x="7021978" y="4200554"/>
            <a:chExt cx="571899" cy="787604"/>
          </a:xfrm>
        </p:grpSpPr>
        <p:sp>
          <p:nvSpPr>
            <p:cNvPr id="594" name="Google Shape;594;p23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3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3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3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3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3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23"/>
          <p:cNvGrpSpPr/>
          <p:nvPr/>
        </p:nvGrpSpPr>
        <p:grpSpPr>
          <a:xfrm>
            <a:off x="5450238" y="4071516"/>
            <a:ext cx="677792" cy="853300"/>
            <a:chOff x="7186743" y="2903900"/>
            <a:chExt cx="624578" cy="1333907"/>
          </a:xfrm>
        </p:grpSpPr>
        <p:sp>
          <p:nvSpPr>
            <p:cNvPr id="602" name="Google Shape;602;p23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3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" name="Google Shape;605;p23"/>
          <p:cNvSpPr/>
          <p:nvPr/>
        </p:nvSpPr>
        <p:spPr>
          <a:xfrm>
            <a:off x="713102" y="4463513"/>
            <a:ext cx="1104703" cy="281173"/>
          </a:xfrm>
          <a:custGeom>
            <a:avLst/>
            <a:gdLst/>
            <a:ahLst/>
            <a:cxnLst/>
            <a:rect l="l" t="t" r="r" b="b"/>
            <a:pathLst>
              <a:path w="22937" h="5838" extrusionOk="0">
                <a:moveTo>
                  <a:pt x="12989" y="0"/>
                </a:moveTo>
                <a:cubicBezTo>
                  <a:pt x="12585" y="0"/>
                  <a:pt x="12181" y="33"/>
                  <a:pt x="11777" y="94"/>
                </a:cubicBezTo>
                <a:cubicBezTo>
                  <a:pt x="10803" y="180"/>
                  <a:pt x="9714" y="108"/>
                  <a:pt x="8639" y="480"/>
                </a:cubicBezTo>
                <a:cubicBezTo>
                  <a:pt x="8367" y="581"/>
                  <a:pt x="8138" y="738"/>
                  <a:pt x="7909" y="896"/>
                </a:cubicBezTo>
                <a:cubicBezTo>
                  <a:pt x="7607" y="1082"/>
                  <a:pt x="7321" y="1326"/>
                  <a:pt x="7164" y="1655"/>
                </a:cubicBezTo>
                <a:cubicBezTo>
                  <a:pt x="7049" y="1928"/>
                  <a:pt x="6948" y="2357"/>
                  <a:pt x="6877" y="2429"/>
                </a:cubicBezTo>
                <a:lnTo>
                  <a:pt x="6849" y="2429"/>
                </a:lnTo>
                <a:cubicBezTo>
                  <a:pt x="6920" y="2429"/>
                  <a:pt x="6677" y="2415"/>
                  <a:pt x="6633" y="2386"/>
                </a:cubicBezTo>
                <a:cubicBezTo>
                  <a:pt x="6375" y="2329"/>
                  <a:pt x="6132" y="2285"/>
                  <a:pt x="5888" y="2285"/>
                </a:cubicBezTo>
                <a:cubicBezTo>
                  <a:pt x="5799" y="2282"/>
                  <a:pt x="5713" y="2280"/>
                  <a:pt x="5627" y="2280"/>
                </a:cubicBezTo>
                <a:cubicBezTo>
                  <a:pt x="5024" y="2280"/>
                  <a:pt x="4503" y="2380"/>
                  <a:pt x="4026" y="2744"/>
                </a:cubicBezTo>
                <a:cubicBezTo>
                  <a:pt x="3697" y="2988"/>
                  <a:pt x="3596" y="3202"/>
                  <a:pt x="3296" y="3460"/>
                </a:cubicBezTo>
                <a:cubicBezTo>
                  <a:pt x="3038" y="3747"/>
                  <a:pt x="2894" y="3718"/>
                  <a:pt x="2436" y="3775"/>
                </a:cubicBezTo>
                <a:cubicBezTo>
                  <a:pt x="1834" y="3861"/>
                  <a:pt x="1218" y="3890"/>
                  <a:pt x="673" y="4176"/>
                </a:cubicBezTo>
                <a:cubicBezTo>
                  <a:pt x="415" y="4306"/>
                  <a:pt x="186" y="4520"/>
                  <a:pt x="58" y="4778"/>
                </a:cubicBezTo>
                <a:cubicBezTo>
                  <a:pt x="0" y="4979"/>
                  <a:pt x="71" y="5208"/>
                  <a:pt x="230" y="5337"/>
                </a:cubicBezTo>
                <a:cubicBezTo>
                  <a:pt x="573" y="5595"/>
                  <a:pt x="988" y="5666"/>
                  <a:pt x="1404" y="5681"/>
                </a:cubicBezTo>
                <a:cubicBezTo>
                  <a:pt x="1673" y="5713"/>
                  <a:pt x="1889" y="5722"/>
                  <a:pt x="2099" y="5722"/>
                </a:cubicBezTo>
                <a:cubicBezTo>
                  <a:pt x="2269" y="5722"/>
                  <a:pt x="2435" y="5716"/>
                  <a:pt x="2622" y="5710"/>
                </a:cubicBezTo>
                <a:cubicBezTo>
                  <a:pt x="3403" y="5688"/>
                  <a:pt x="4184" y="5674"/>
                  <a:pt x="4982" y="5674"/>
                </a:cubicBezTo>
                <a:cubicBezTo>
                  <a:pt x="5781" y="5674"/>
                  <a:pt x="6598" y="5688"/>
                  <a:pt x="7450" y="5724"/>
                </a:cubicBezTo>
                <a:cubicBezTo>
                  <a:pt x="7649" y="5717"/>
                  <a:pt x="7847" y="5714"/>
                  <a:pt x="8047" y="5714"/>
                </a:cubicBezTo>
                <a:cubicBezTo>
                  <a:pt x="8655" y="5714"/>
                  <a:pt x="9275" y="5739"/>
                  <a:pt x="9943" y="5739"/>
                </a:cubicBezTo>
                <a:cubicBezTo>
                  <a:pt x="10477" y="5739"/>
                  <a:pt x="11012" y="5757"/>
                  <a:pt x="11539" y="5757"/>
                </a:cubicBezTo>
                <a:cubicBezTo>
                  <a:pt x="11676" y="5757"/>
                  <a:pt x="11813" y="5755"/>
                  <a:pt x="11949" y="5752"/>
                </a:cubicBezTo>
                <a:cubicBezTo>
                  <a:pt x="12069" y="5741"/>
                  <a:pt x="12191" y="5737"/>
                  <a:pt x="12315" y="5737"/>
                </a:cubicBezTo>
                <a:cubicBezTo>
                  <a:pt x="12666" y="5737"/>
                  <a:pt x="13037" y="5771"/>
                  <a:pt x="13439" y="5781"/>
                </a:cubicBezTo>
                <a:cubicBezTo>
                  <a:pt x="13567" y="5782"/>
                  <a:pt x="13694" y="5783"/>
                  <a:pt x="13820" y="5783"/>
                </a:cubicBezTo>
                <a:cubicBezTo>
                  <a:pt x="14532" y="5783"/>
                  <a:pt x="15212" y="5763"/>
                  <a:pt x="15911" y="5763"/>
                </a:cubicBezTo>
                <a:cubicBezTo>
                  <a:pt x="16346" y="5763"/>
                  <a:pt x="16789" y="5771"/>
                  <a:pt x="17250" y="5796"/>
                </a:cubicBezTo>
                <a:cubicBezTo>
                  <a:pt x="17707" y="5805"/>
                  <a:pt x="18159" y="5837"/>
                  <a:pt x="18612" y="5837"/>
                </a:cubicBezTo>
                <a:cubicBezTo>
                  <a:pt x="18869" y="5837"/>
                  <a:pt x="19125" y="5827"/>
                  <a:pt x="19384" y="5796"/>
                </a:cubicBezTo>
                <a:cubicBezTo>
                  <a:pt x="19407" y="5795"/>
                  <a:pt x="19432" y="5794"/>
                  <a:pt x="19459" y="5794"/>
                </a:cubicBezTo>
                <a:cubicBezTo>
                  <a:pt x="19655" y="5794"/>
                  <a:pt x="19916" y="5824"/>
                  <a:pt x="20167" y="5824"/>
                </a:cubicBezTo>
                <a:cubicBezTo>
                  <a:pt x="20289" y="5824"/>
                  <a:pt x="20408" y="5817"/>
                  <a:pt x="20516" y="5796"/>
                </a:cubicBezTo>
                <a:cubicBezTo>
                  <a:pt x="20640" y="5773"/>
                  <a:pt x="20758" y="5767"/>
                  <a:pt x="20873" y="5767"/>
                </a:cubicBezTo>
                <a:cubicBezTo>
                  <a:pt x="21049" y="5767"/>
                  <a:pt x="21218" y="5783"/>
                  <a:pt x="21392" y="5783"/>
                </a:cubicBezTo>
                <a:cubicBezTo>
                  <a:pt x="21614" y="5783"/>
                  <a:pt x="21844" y="5757"/>
                  <a:pt x="22106" y="5638"/>
                </a:cubicBezTo>
                <a:cubicBezTo>
                  <a:pt x="22937" y="5223"/>
                  <a:pt x="22551" y="4449"/>
                  <a:pt x="21949" y="3976"/>
                </a:cubicBezTo>
                <a:cubicBezTo>
                  <a:pt x="21433" y="3590"/>
                  <a:pt x="20788" y="3475"/>
                  <a:pt x="20186" y="3303"/>
                </a:cubicBezTo>
                <a:cubicBezTo>
                  <a:pt x="19756" y="3217"/>
                  <a:pt x="19155" y="3030"/>
                  <a:pt x="18839" y="2959"/>
                </a:cubicBezTo>
                <a:cubicBezTo>
                  <a:pt x="18782" y="2959"/>
                  <a:pt x="18667" y="2902"/>
                  <a:pt x="18553" y="2845"/>
                </a:cubicBezTo>
                <a:cubicBezTo>
                  <a:pt x="18610" y="2801"/>
                  <a:pt x="18654" y="2759"/>
                  <a:pt x="18682" y="2744"/>
                </a:cubicBezTo>
                <a:cubicBezTo>
                  <a:pt x="19055" y="2457"/>
                  <a:pt x="18797" y="2014"/>
                  <a:pt x="18581" y="1698"/>
                </a:cubicBezTo>
                <a:cubicBezTo>
                  <a:pt x="18295" y="1311"/>
                  <a:pt x="17851" y="1039"/>
                  <a:pt x="17393" y="939"/>
                </a:cubicBezTo>
                <a:cubicBezTo>
                  <a:pt x="17276" y="922"/>
                  <a:pt x="17165" y="915"/>
                  <a:pt x="17055" y="915"/>
                </a:cubicBezTo>
                <a:cubicBezTo>
                  <a:pt x="16976" y="915"/>
                  <a:pt x="16898" y="919"/>
                  <a:pt x="16820" y="925"/>
                </a:cubicBezTo>
                <a:cubicBezTo>
                  <a:pt x="15932" y="552"/>
                  <a:pt x="15000" y="266"/>
                  <a:pt x="14054" y="79"/>
                </a:cubicBezTo>
                <a:cubicBezTo>
                  <a:pt x="13699" y="25"/>
                  <a:pt x="13344" y="0"/>
                  <a:pt x="129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8156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0"/>
          <p:cNvSpPr txBox="1">
            <a:spLocks noGrp="1"/>
          </p:cNvSpPr>
          <p:nvPr>
            <p:ph type="title"/>
          </p:nvPr>
        </p:nvSpPr>
        <p:spPr>
          <a:xfrm>
            <a:off x="1831350" y="3315150"/>
            <a:ext cx="5481300" cy="1293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 dirty="0"/>
          </a:p>
        </p:txBody>
      </p:sp>
      <p:sp>
        <p:nvSpPr>
          <p:cNvPr id="236" name="Google Shape;236;p10"/>
          <p:cNvSpPr/>
          <p:nvPr/>
        </p:nvSpPr>
        <p:spPr>
          <a:xfrm rot="-11043">
            <a:off x="22212" y="3010169"/>
            <a:ext cx="895813" cy="1718261"/>
          </a:xfrm>
          <a:custGeom>
            <a:avLst/>
            <a:gdLst/>
            <a:ahLst/>
            <a:cxnLst/>
            <a:rect l="l" t="t" r="r" b="b"/>
            <a:pathLst>
              <a:path w="17180" h="32953" extrusionOk="0">
                <a:moveTo>
                  <a:pt x="15690" y="0"/>
                </a:moveTo>
                <a:cubicBezTo>
                  <a:pt x="15604" y="0"/>
                  <a:pt x="15548" y="65"/>
                  <a:pt x="15499" y="131"/>
                </a:cubicBezTo>
                <a:cubicBezTo>
                  <a:pt x="15454" y="189"/>
                  <a:pt x="15419" y="256"/>
                  <a:pt x="15390" y="323"/>
                </a:cubicBezTo>
                <a:cubicBezTo>
                  <a:pt x="14956" y="1339"/>
                  <a:pt x="14562" y="2367"/>
                  <a:pt x="14387" y="3467"/>
                </a:cubicBezTo>
                <a:cubicBezTo>
                  <a:pt x="14374" y="3551"/>
                  <a:pt x="14393" y="3659"/>
                  <a:pt x="14233" y="3733"/>
                </a:cubicBezTo>
                <a:cubicBezTo>
                  <a:pt x="14153" y="3321"/>
                  <a:pt x="14061" y="2929"/>
                  <a:pt x="14003" y="2530"/>
                </a:cubicBezTo>
                <a:cubicBezTo>
                  <a:pt x="13906" y="1876"/>
                  <a:pt x="13809" y="1222"/>
                  <a:pt x="13612" y="586"/>
                </a:cubicBezTo>
                <a:cubicBezTo>
                  <a:pt x="13582" y="489"/>
                  <a:pt x="13589" y="321"/>
                  <a:pt x="13459" y="321"/>
                </a:cubicBezTo>
                <a:cubicBezTo>
                  <a:pt x="13455" y="321"/>
                  <a:pt x="13450" y="321"/>
                  <a:pt x="13446" y="321"/>
                </a:cubicBezTo>
                <a:cubicBezTo>
                  <a:pt x="13288" y="334"/>
                  <a:pt x="13292" y="503"/>
                  <a:pt x="13298" y="627"/>
                </a:cubicBezTo>
                <a:cubicBezTo>
                  <a:pt x="13336" y="1658"/>
                  <a:pt x="13413" y="2682"/>
                  <a:pt x="13738" y="3671"/>
                </a:cubicBezTo>
                <a:cubicBezTo>
                  <a:pt x="13816" y="3910"/>
                  <a:pt x="13971" y="4172"/>
                  <a:pt x="13926" y="4388"/>
                </a:cubicBezTo>
                <a:cubicBezTo>
                  <a:pt x="13806" y="4946"/>
                  <a:pt x="13591" y="5482"/>
                  <a:pt x="13415" y="6026"/>
                </a:cubicBezTo>
                <a:cubicBezTo>
                  <a:pt x="13158" y="4943"/>
                  <a:pt x="12670" y="3979"/>
                  <a:pt x="12289" y="2939"/>
                </a:cubicBezTo>
                <a:cubicBezTo>
                  <a:pt x="12222" y="3005"/>
                  <a:pt x="12201" y="3017"/>
                  <a:pt x="12194" y="3035"/>
                </a:cubicBezTo>
                <a:cubicBezTo>
                  <a:pt x="12180" y="3073"/>
                  <a:pt x="12163" y="3114"/>
                  <a:pt x="12163" y="3155"/>
                </a:cubicBezTo>
                <a:cubicBezTo>
                  <a:pt x="12180" y="4426"/>
                  <a:pt x="12342" y="5668"/>
                  <a:pt x="12934" y="6818"/>
                </a:cubicBezTo>
                <a:cubicBezTo>
                  <a:pt x="13004" y="6954"/>
                  <a:pt x="13062" y="7064"/>
                  <a:pt x="13003" y="7226"/>
                </a:cubicBezTo>
                <a:cubicBezTo>
                  <a:pt x="12699" y="8053"/>
                  <a:pt x="12409" y="8885"/>
                  <a:pt x="12112" y="9717"/>
                </a:cubicBezTo>
                <a:cubicBezTo>
                  <a:pt x="12077" y="9814"/>
                  <a:pt x="12038" y="9909"/>
                  <a:pt x="12001" y="10005"/>
                </a:cubicBezTo>
                <a:cubicBezTo>
                  <a:pt x="11908" y="8346"/>
                  <a:pt x="11633" y="6755"/>
                  <a:pt x="11000" y="5209"/>
                </a:cubicBezTo>
                <a:cubicBezTo>
                  <a:pt x="10906" y="5335"/>
                  <a:pt x="10923" y="5455"/>
                  <a:pt x="10927" y="5564"/>
                </a:cubicBezTo>
                <a:cubicBezTo>
                  <a:pt x="10938" y="5963"/>
                  <a:pt x="10930" y="6365"/>
                  <a:pt x="10988" y="6759"/>
                </a:cubicBezTo>
                <a:cubicBezTo>
                  <a:pt x="11181" y="8066"/>
                  <a:pt x="11212" y="9401"/>
                  <a:pt x="11692" y="10655"/>
                </a:cubicBezTo>
                <a:cubicBezTo>
                  <a:pt x="11731" y="10754"/>
                  <a:pt x="11699" y="10841"/>
                  <a:pt x="11664" y="10930"/>
                </a:cubicBezTo>
                <a:cubicBezTo>
                  <a:pt x="11192" y="12133"/>
                  <a:pt x="10776" y="13357"/>
                  <a:pt x="10264" y="14544"/>
                </a:cubicBezTo>
                <a:cubicBezTo>
                  <a:pt x="10219" y="14647"/>
                  <a:pt x="10203" y="14778"/>
                  <a:pt x="10055" y="14856"/>
                </a:cubicBezTo>
                <a:cubicBezTo>
                  <a:pt x="9757" y="12580"/>
                  <a:pt x="9596" y="10305"/>
                  <a:pt x="8826" y="8121"/>
                </a:cubicBezTo>
                <a:cubicBezTo>
                  <a:pt x="8669" y="8228"/>
                  <a:pt x="8709" y="8341"/>
                  <a:pt x="8706" y="8438"/>
                </a:cubicBezTo>
                <a:cubicBezTo>
                  <a:pt x="8641" y="10788"/>
                  <a:pt x="9090" y="13054"/>
                  <a:pt x="9795" y="15279"/>
                </a:cubicBezTo>
                <a:cubicBezTo>
                  <a:pt x="9833" y="15398"/>
                  <a:pt x="9840" y="15497"/>
                  <a:pt x="9788" y="15611"/>
                </a:cubicBezTo>
                <a:cubicBezTo>
                  <a:pt x="9248" y="16816"/>
                  <a:pt x="8711" y="18024"/>
                  <a:pt x="8170" y="19229"/>
                </a:cubicBezTo>
                <a:cubicBezTo>
                  <a:pt x="8134" y="19305"/>
                  <a:pt x="8129" y="19420"/>
                  <a:pt x="7980" y="19441"/>
                </a:cubicBezTo>
                <a:cubicBezTo>
                  <a:pt x="7710" y="18003"/>
                  <a:pt x="7293" y="16604"/>
                  <a:pt x="6885" y="15205"/>
                </a:cubicBezTo>
                <a:cubicBezTo>
                  <a:pt x="6478" y="13805"/>
                  <a:pt x="6194" y="12368"/>
                  <a:pt x="5614" y="11018"/>
                </a:cubicBezTo>
                <a:cubicBezTo>
                  <a:pt x="5498" y="11373"/>
                  <a:pt x="5474" y="11726"/>
                  <a:pt x="5501" y="12080"/>
                </a:cubicBezTo>
                <a:cubicBezTo>
                  <a:pt x="5569" y="13017"/>
                  <a:pt x="5772" y="13930"/>
                  <a:pt x="6019" y="14832"/>
                </a:cubicBezTo>
                <a:cubicBezTo>
                  <a:pt x="6449" y="16398"/>
                  <a:pt x="6799" y="17999"/>
                  <a:pt x="7676" y="19406"/>
                </a:cubicBezTo>
                <a:cubicBezTo>
                  <a:pt x="7794" y="19596"/>
                  <a:pt x="7900" y="19819"/>
                  <a:pt x="7783" y="20059"/>
                </a:cubicBezTo>
                <a:cubicBezTo>
                  <a:pt x="7089" y="21488"/>
                  <a:pt x="6626" y="23011"/>
                  <a:pt x="5999" y="24469"/>
                </a:cubicBezTo>
                <a:cubicBezTo>
                  <a:pt x="5946" y="24597"/>
                  <a:pt x="5886" y="24724"/>
                  <a:pt x="5830" y="24851"/>
                </a:cubicBezTo>
                <a:cubicBezTo>
                  <a:pt x="5802" y="24846"/>
                  <a:pt x="5773" y="24843"/>
                  <a:pt x="5745" y="24837"/>
                </a:cubicBezTo>
                <a:cubicBezTo>
                  <a:pt x="5769" y="23999"/>
                  <a:pt x="5536" y="23197"/>
                  <a:pt x="5419" y="22380"/>
                </a:cubicBezTo>
                <a:cubicBezTo>
                  <a:pt x="5172" y="20652"/>
                  <a:pt x="4835" y="18946"/>
                  <a:pt x="4365" y="17261"/>
                </a:cubicBezTo>
                <a:cubicBezTo>
                  <a:pt x="4104" y="16329"/>
                  <a:pt x="3674" y="15456"/>
                  <a:pt x="3456" y="14513"/>
                </a:cubicBezTo>
                <a:cubicBezTo>
                  <a:pt x="3435" y="14423"/>
                  <a:pt x="3405" y="14302"/>
                  <a:pt x="3286" y="14302"/>
                </a:cubicBezTo>
                <a:cubicBezTo>
                  <a:pt x="3279" y="14302"/>
                  <a:pt x="3272" y="14302"/>
                  <a:pt x="3264" y="14303"/>
                </a:cubicBezTo>
                <a:cubicBezTo>
                  <a:pt x="3123" y="14317"/>
                  <a:pt x="3142" y="14452"/>
                  <a:pt x="3126" y="14551"/>
                </a:cubicBezTo>
                <a:cubicBezTo>
                  <a:pt x="3116" y="14613"/>
                  <a:pt x="3120" y="14677"/>
                  <a:pt x="3123" y="14740"/>
                </a:cubicBezTo>
                <a:cubicBezTo>
                  <a:pt x="3211" y="16970"/>
                  <a:pt x="3421" y="19181"/>
                  <a:pt x="3963" y="21354"/>
                </a:cubicBezTo>
                <a:cubicBezTo>
                  <a:pt x="4317" y="22777"/>
                  <a:pt x="4750" y="24167"/>
                  <a:pt x="5414" y="25478"/>
                </a:cubicBezTo>
                <a:cubicBezTo>
                  <a:pt x="5487" y="25619"/>
                  <a:pt x="5467" y="25733"/>
                  <a:pt x="5421" y="25866"/>
                </a:cubicBezTo>
                <a:cubicBezTo>
                  <a:pt x="5229" y="26432"/>
                  <a:pt x="5040" y="26999"/>
                  <a:pt x="4855" y="27569"/>
                </a:cubicBezTo>
                <a:cubicBezTo>
                  <a:pt x="4700" y="28046"/>
                  <a:pt x="4557" y="28522"/>
                  <a:pt x="4409" y="28994"/>
                </a:cubicBezTo>
                <a:cubicBezTo>
                  <a:pt x="4327" y="28979"/>
                  <a:pt x="4320" y="28937"/>
                  <a:pt x="4313" y="28896"/>
                </a:cubicBezTo>
                <a:cubicBezTo>
                  <a:pt x="4091" y="27538"/>
                  <a:pt x="3582" y="26265"/>
                  <a:pt x="3120" y="24981"/>
                </a:cubicBezTo>
                <a:cubicBezTo>
                  <a:pt x="2295" y="22678"/>
                  <a:pt x="1276" y="20447"/>
                  <a:pt x="585" y="18093"/>
                </a:cubicBezTo>
                <a:cubicBezTo>
                  <a:pt x="527" y="17893"/>
                  <a:pt x="451" y="17697"/>
                  <a:pt x="374" y="17501"/>
                </a:cubicBezTo>
                <a:cubicBezTo>
                  <a:pt x="346" y="17428"/>
                  <a:pt x="294" y="17364"/>
                  <a:pt x="211" y="17364"/>
                </a:cubicBezTo>
                <a:cubicBezTo>
                  <a:pt x="202" y="17364"/>
                  <a:pt x="193" y="17365"/>
                  <a:pt x="184" y="17367"/>
                </a:cubicBezTo>
                <a:cubicBezTo>
                  <a:pt x="85" y="17382"/>
                  <a:pt x="54" y="17467"/>
                  <a:pt x="47" y="17554"/>
                </a:cubicBezTo>
                <a:cubicBezTo>
                  <a:pt x="29" y="17774"/>
                  <a:pt x="0" y="17992"/>
                  <a:pt x="12" y="18213"/>
                </a:cubicBezTo>
                <a:cubicBezTo>
                  <a:pt x="91" y="20012"/>
                  <a:pt x="696" y="21690"/>
                  <a:pt x="1215" y="23385"/>
                </a:cubicBezTo>
                <a:cubicBezTo>
                  <a:pt x="1896" y="25598"/>
                  <a:pt x="3127" y="27562"/>
                  <a:pt x="4070" y="29658"/>
                </a:cubicBezTo>
                <a:cubicBezTo>
                  <a:pt x="4136" y="29804"/>
                  <a:pt x="4158" y="29924"/>
                  <a:pt x="4120" y="30074"/>
                </a:cubicBezTo>
                <a:cubicBezTo>
                  <a:pt x="3929" y="30816"/>
                  <a:pt x="3751" y="31563"/>
                  <a:pt x="3648" y="32325"/>
                </a:cubicBezTo>
                <a:cubicBezTo>
                  <a:pt x="3624" y="32510"/>
                  <a:pt x="3603" y="32696"/>
                  <a:pt x="3641" y="32953"/>
                </a:cubicBezTo>
                <a:cubicBezTo>
                  <a:pt x="3825" y="32665"/>
                  <a:pt x="3911" y="32411"/>
                  <a:pt x="3978" y="32154"/>
                </a:cubicBezTo>
                <a:cubicBezTo>
                  <a:pt x="4189" y="31351"/>
                  <a:pt x="4330" y="30531"/>
                  <a:pt x="4553" y="29732"/>
                </a:cubicBezTo>
                <a:cubicBezTo>
                  <a:pt x="4609" y="29528"/>
                  <a:pt x="4700" y="29409"/>
                  <a:pt x="4896" y="29333"/>
                </a:cubicBezTo>
                <a:cubicBezTo>
                  <a:pt x="5809" y="28980"/>
                  <a:pt x="6662" y="28501"/>
                  <a:pt x="7530" y="28055"/>
                </a:cubicBezTo>
                <a:cubicBezTo>
                  <a:pt x="9664" y="26957"/>
                  <a:pt x="11686" y="25675"/>
                  <a:pt x="13714" y="24395"/>
                </a:cubicBezTo>
                <a:cubicBezTo>
                  <a:pt x="14633" y="23815"/>
                  <a:pt x="15489" y="23161"/>
                  <a:pt x="16299" y="22444"/>
                </a:cubicBezTo>
                <a:cubicBezTo>
                  <a:pt x="16423" y="22334"/>
                  <a:pt x="16589" y="22205"/>
                  <a:pt x="16467" y="22020"/>
                </a:cubicBezTo>
                <a:cubicBezTo>
                  <a:pt x="16416" y="21943"/>
                  <a:pt x="16359" y="21915"/>
                  <a:pt x="16298" y="21915"/>
                </a:cubicBezTo>
                <a:cubicBezTo>
                  <a:pt x="16209" y="21915"/>
                  <a:pt x="16113" y="21977"/>
                  <a:pt x="16024" y="22028"/>
                </a:cubicBezTo>
                <a:cubicBezTo>
                  <a:pt x="14149" y="23110"/>
                  <a:pt x="12204" y="24053"/>
                  <a:pt x="10247" y="24978"/>
                </a:cubicBezTo>
                <a:cubicBezTo>
                  <a:pt x="8332" y="25884"/>
                  <a:pt x="6542" y="26999"/>
                  <a:pt x="5011" y="28491"/>
                </a:cubicBezTo>
                <a:cubicBezTo>
                  <a:pt x="4996" y="28506"/>
                  <a:pt x="4962" y="28502"/>
                  <a:pt x="4913" y="28513"/>
                </a:cubicBezTo>
                <a:cubicBezTo>
                  <a:pt x="5363" y="27055"/>
                  <a:pt x="5821" y="25627"/>
                  <a:pt x="6356" y="24223"/>
                </a:cubicBezTo>
                <a:cubicBezTo>
                  <a:pt x="6397" y="24116"/>
                  <a:pt x="6441" y="24019"/>
                  <a:pt x="6578" y="23983"/>
                </a:cubicBezTo>
                <a:cubicBezTo>
                  <a:pt x="7039" y="23863"/>
                  <a:pt x="7464" y="23650"/>
                  <a:pt x="7879" y="23425"/>
                </a:cubicBezTo>
                <a:cubicBezTo>
                  <a:pt x="10515" y="21994"/>
                  <a:pt x="12931" y="20230"/>
                  <a:pt x="15320" y="18431"/>
                </a:cubicBezTo>
                <a:cubicBezTo>
                  <a:pt x="15430" y="18349"/>
                  <a:pt x="15543" y="18234"/>
                  <a:pt x="15454" y="18085"/>
                </a:cubicBezTo>
                <a:cubicBezTo>
                  <a:pt x="15410" y="18009"/>
                  <a:pt x="15351" y="17983"/>
                  <a:pt x="15287" y="17983"/>
                </a:cubicBezTo>
                <a:cubicBezTo>
                  <a:pt x="15223" y="17983"/>
                  <a:pt x="15154" y="18009"/>
                  <a:pt x="15090" y="18038"/>
                </a:cubicBezTo>
                <a:cubicBezTo>
                  <a:pt x="14936" y="18107"/>
                  <a:pt x="14788" y="18185"/>
                  <a:pt x="14638" y="18263"/>
                </a:cubicBezTo>
                <a:cubicBezTo>
                  <a:pt x="12481" y="19376"/>
                  <a:pt x="10334" y="20504"/>
                  <a:pt x="8398" y="21987"/>
                </a:cubicBezTo>
                <a:cubicBezTo>
                  <a:pt x="7860" y="22397"/>
                  <a:pt x="7336" y="22829"/>
                  <a:pt x="6806" y="23251"/>
                </a:cubicBezTo>
                <a:lnTo>
                  <a:pt x="6806" y="23251"/>
                </a:lnTo>
                <a:cubicBezTo>
                  <a:pt x="6806" y="23215"/>
                  <a:pt x="6798" y="23173"/>
                  <a:pt x="6811" y="23144"/>
                </a:cubicBezTo>
                <a:cubicBezTo>
                  <a:pt x="7437" y="21686"/>
                  <a:pt x="7911" y="20169"/>
                  <a:pt x="8610" y="18742"/>
                </a:cubicBezTo>
                <a:cubicBezTo>
                  <a:pt x="8694" y="18567"/>
                  <a:pt x="8799" y="18470"/>
                  <a:pt x="8994" y="18418"/>
                </a:cubicBezTo>
                <a:cubicBezTo>
                  <a:pt x="9327" y="18326"/>
                  <a:pt x="9654" y="18212"/>
                  <a:pt x="9960" y="18042"/>
                </a:cubicBezTo>
                <a:cubicBezTo>
                  <a:pt x="11799" y="17026"/>
                  <a:pt x="13562" y="15888"/>
                  <a:pt x="15268" y="14663"/>
                </a:cubicBezTo>
                <a:cubicBezTo>
                  <a:pt x="15701" y="14352"/>
                  <a:pt x="16113" y="14008"/>
                  <a:pt x="16529" y="13672"/>
                </a:cubicBezTo>
                <a:cubicBezTo>
                  <a:pt x="16651" y="13573"/>
                  <a:pt x="16807" y="13431"/>
                  <a:pt x="16720" y="13281"/>
                </a:cubicBezTo>
                <a:cubicBezTo>
                  <a:pt x="16692" y="13235"/>
                  <a:pt x="16659" y="13217"/>
                  <a:pt x="16624" y="13217"/>
                </a:cubicBezTo>
                <a:cubicBezTo>
                  <a:pt x="16541" y="13217"/>
                  <a:pt x="16445" y="13309"/>
                  <a:pt x="16370" y="13343"/>
                </a:cubicBezTo>
                <a:cubicBezTo>
                  <a:pt x="14726" y="14095"/>
                  <a:pt x="13196" y="15051"/>
                  <a:pt x="11697" y="16053"/>
                </a:cubicBezTo>
                <a:cubicBezTo>
                  <a:pt x="10810" y="16644"/>
                  <a:pt x="9945" y="17273"/>
                  <a:pt x="9071" y="17886"/>
                </a:cubicBezTo>
                <a:lnTo>
                  <a:pt x="9071" y="17886"/>
                </a:lnTo>
                <a:cubicBezTo>
                  <a:pt x="9040" y="17772"/>
                  <a:pt x="9122" y="17690"/>
                  <a:pt x="9164" y="17605"/>
                </a:cubicBezTo>
                <a:cubicBezTo>
                  <a:pt x="9819" y="16276"/>
                  <a:pt x="10398" y="14913"/>
                  <a:pt x="10976" y="13551"/>
                </a:cubicBezTo>
                <a:cubicBezTo>
                  <a:pt x="11096" y="13269"/>
                  <a:pt x="11183" y="12984"/>
                  <a:pt x="11514" y="12984"/>
                </a:cubicBezTo>
                <a:cubicBezTo>
                  <a:pt x="11559" y="12984"/>
                  <a:pt x="11608" y="12989"/>
                  <a:pt x="11662" y="13000"/>
                </a:cubicBezTo>
                <a:cubicBezTo>
                  <a:pt x="11666" y="13001"/>
                  <a:pt x="11671" y="13002"/>
                  <a:pt x="11675" y="13002"/>
                </a:cubicBezTo>
                <a:cubicBezTo>
                  <a:pt x="11709" y="13002"/>
                  <a:pt x="11747" y="12979"/>
                  <a:pt x="11782" y="12967"/>
                </a:cubicBezTo>
                <a:cubicBezTo>
                  <a:pt x="13380" y="12358"/>
                  <a:pt x="14995" y="11787"/>
                  <a:pt x="16363" y="10709"/>
                </a:cubicBezTo>
                <a:cubicBezTo>
                  <a:pt x="16447" y="10642"/>
                  <a:pt x="16604" y="10601"/>
                  <a:pt x="16525" y="10453"/>
                </a:cubicBezTo>
                <a:cubicBezTo>
                  <a:pt x="16492" y="10392"/>
                  <a:pt x="16446" y="10373"/>
                  <a:pt x="16396" y="10373"/>
                </a:cubicBezTo>
                <a:cubicBezTo>
                  <a:pt x="16336" y="10373"/>
                  <a:pt x="16271" y="10399"/>
                  <a:pt x="16213" y="10417"/>
                </a:cubicBezTo>
                <a:cubicBezTo>
                  <a:pt x="14657" y="10884"/>
                  <a:pt x="13145" y="11447"/>
                  <a:pt x="11788" y="12365"/>
                </a:cubicBezTo>
                <a:cubicBezTo>
                  <a:pt x="11689" y="12431"/>
                  <a:pt x="11592" y="12527"/>
                  <a:pt x="11455" y="12527"/>
                </a:cubicBezTo>
                <a:cubicBezTo>
                  <a:pt x="11448" y="12527"/>
                  <a:pt x="11442" y="12527"/>
                  <a:pt x="11435" y="12526"/>
                </a:cubicBezTo>
                <a:cubicBezTo>
                  <a:pt x="11432" y="12485"/>
                  <a:pt x="11425" y="12463"/>
                  <a:pt x="11432" y="12444"/>
                </a:cubicBezTo>
                <a:cubicBezTo>
                  <a:pt x="11840" y="11375"/>
                  <a:pt x="12249" y="10305"/>
                  <a:pt x="12658" y="9237"/>
                </a:cubicBezTo>
                <a:cubicBezTo>
                  <a:pt x="12688" y="9155"/>
                  <a:pt x="12728" y="9092"/>
                  <a:pt x="12814" y="9051"/>
                </a:cubicBezTo>
                <a:cubicBezTo>
                  <a:pt x="13436" y="8761"/>
                  <a:pt x="13975" y="8337"/>
                  <a:pt x="14523" y="7934"/>
                </a:cubicBezTo>
                <a:cubicBezTo>
                  <a:pt x="15227" y="7421"/>
                  <a:pt x="15939" y="6903"/>
                  <a:pt x="16284" y="6049"/>
                </a:cubicBezTo>
                <a:cubicBezTo>
                  <a:pt x="16325" y="5949"/>
                  <a:pt x="16442" y="5843"/>
                  <a:pt x="16333" y="5737"/>
                </a:cubicBezTo>
                <a:cubicBezTo>
                  <a:pt x="16300" y="5705"/>
                  <a:pt x="16264" y="5693"/>
                  <a:pt x="16226" y="5693"/>
                </a:cubicBezTo>
                <a:cubicBezTo>
                  <a:pt x="16153" y="5693"/>
                  <a:pt x="16076" y="5739"/>
                  <a:pt x="16010" y="5768"/>
                </a:cubicBezTo>
                <a:cubicBezTo>
                  <a:pt x="15732" y="5892"/>
                  <a:pt x="15475" y="6058"/>
                  <a:pt x="15241" y="6255"/>
                </a:cubicBezTo>
                <a:cubicBezTo>
                  <a:pt x="14492" y="6884"/>
                  <a:pt x="13824" y="7600"/>
                  <a:pt x="13182" y="8335"/>
                </a:cubicBezTo>
                <a:cubicBezTo>
                  <a:pt x="13123" y="8402"/>
                  <a:pt x="13081" y="8499"/>
                  <a:pt x="12976" y="8499"/>
                </a:cubicBezTo>
                <a:cubicBezTo>
                  <a:pt x="12965" y="8499"/>
                  <a:pt x="12953" y="8498"/>
                  <a:pt x="12941" y="8496"/>
                </a:cubicBezTo>
                <a:cubicBezTo>
                  <a:pt x="12893" y="8427"/>
                  <a:pt x="12935" y="8372"/>
                  <a:pt x="12956" y="8315"/>
                </a:cubicBezTo>
                <a:cubicBezTo>
                  <a:pt x="13244" y="7548"/>
                  <a:pt x="13540" y="6784"/>
                  <a:pt x="13813" y="6012"/>
                </a:cubicBezTo>
                <a:cubicBezTo>
                  <a:pt x="13900" y="5763"/>
                  <a:pt x="14053" y="5668"/>
                  <a:pt x="14288" y="5578"/>
                </a:cubicBezTo>
                <a:cubicBezTo>
                  <a:pt x="15386" y="5163"/>
                  <a:pt x="16354" y="4562"/>
                  <a:pt x="17034" y="3572"/>
                </a:cubicBezTo>
                <a:cubicBezTo>
                  <a:pt x="17088" y="3496"/>
                  <a:pt x="17180" y="3416"/>
                  <a:pt x="17104" y="3321"/>
                </a:cubicBezTo>
                <a:cubicBezTo>
                  <a:pt x="17077" y="3287"/>
                  <a:pt x="17049" y="3275"/>
                  <a:pt x="17022" y="3275"/>
                </a:cubicBezTo>
                <a:cubicBezTo>
                  <a:pt x="16964" y="3275"/>
                  <a:pt x="16907" y="3332"/>
                  <a:pt x="16855" y="3359"/>
                </a:cubicBezTo>
                <a:cubicBezTo>
                  <a:pt x="15931" y="3839"/>
                  <a:pt x="15021" y="4340"/>
                  <a:pt x="14267" y="5078"/>
                </a:cubicBezTo>
                <a:cubicBezTo>
                  <a:pt x="14235" y="5109"/>
                  <a:pt x="14205" y="5158"/>
                  <a:pt x="14161" y="5158"/>
                </a:cubicBezTo>
                <a:cubicBezTo>
                  <a:pt x="14146" y="5158"/>
                  <a:pt x="14131" y="5154"/>
                  <a:pt x="14113" y="5142"/>
                </a:cubicBezTo>
                <a:cubicBezTo>
                  <a:pt x="14067" y="5111"/>
                  <a:pt x="14071" y="5042"/>
                  <a:pt x="14096" y="4998"/>
                </a:cubicBezTo>
                <a:cubicBezTo>
                  <a:pt x="14352" y="4542"/>
                  <a:pt x="14462" y="4013"/>
                  <a:pt x="14782" y="3592"/>
                </a:cubicBezTo>
                <a:cubicBezTo>
                  <a:pt x="15238" y="2994"/>
                  <a:pt x="15622" y="2355"/>
                  <a:pt x="15866" y="1645"/>
                </a:cubicBezTo>
                <a:cubicBezTo>
                  <a:pt x="16025" y="1175"/>
                  <a:pt x="15962" y="688"/>
                  <a:pt x="15906" y="208"/>
                </a:cubicBezTo>
                <a:cubicBezTo>
                  <a:pt x="15896" y="111"/>
                  <a:pt x="15839" y="31"/>
                  <a:pt x="15733" y="5"/>
                </a:cubicBezTo>
                <a:cubicBezTo>
                  <a:pt x="15718" y="2"/>
                  <a:pt x="15704" y="0"/>
                  <a:pt x="156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" name="Google Shape;237;p10"/>
          <p:cNvGrpSpPr/>
          <p:nvPr/>
        </p:nvGrpSpPr>
        <p:grpSpPr>
          <a:xfrm rot="994277" flipH="1">
            <a:off x="-38951" y="3863814"/>
            <a:ext cx="1077978" cy="1378991"/>
            <a:chOff x="1099800" y="1282875"/>
            <a:chExt cx="881950" cy="1128225"/>
          </a:xfrm>
        </p:grpSpPr>
        <p:sp>
          <p:nvSpPr>
            <p:cNvPr id="238" name="Google Shape;238;p10"/>
            <p:cNvSpPr/>
            <p:nvPr/>
          </p:nvSpPr>
          <p:spPr>
            <a:xfrm>
              <a:off x="1099800" y="1282875"/>
              <a:ext cx="881950" cy="1128225"/>
            </a:xfrm>
            <a:custGeom>
              <a:avLst/>
              <a:gdLst/>
              <a:ahLst/>
              <a:cxnLst/>
              <a:rect l="l" t="t" r="r" b="b"/>
              <a:pathLst>
                <a:path w="35278" h="45129" extrusionOk="0">
                  <a:moveTo>
                    <a:pt x="3462" y="0"/>
                  </a:moveTo>
                  <a:cubicBezTo>
                    <a:pt x="2611" y="0"/>
                    <a:pt x="1897" y="727"/>
                    <a:pt x="1970" y="1611"/>
                  </a:cubicBezTo>
                  <a:lnTo>
                    <a:pt x="1970" y="1630"/>
                  </a:lnTo>
                  <a:cubicBezTo>
                    <a:pt x="2141" y="3583"/>
                    <a:pt x="1652" y="5438"/>
                    <a:pt x="1016" y="7243"/>
                  </a:cubicBezTo>
                  <a:cubicBezTo>
                    <a:pt x="71" y="9910"/>
                    <a:pt x="4" y="12530"/>
                    <a:pt x="1248" y="15111"/>
                  </a:cubicBezTo>
                  <a:cubicBezTo>
                    <a:pt x="1549" y="15730"/>
                    <a:pt x="1786" y="16438"/>
                    <a:pt x="1532" y="17022"/>
                  </a:cubicBezTo>
                  <a:cubicBezTo>
                    <a:pt x="606" y="19147"/>
                    <a:pt x="1" y="24423"/>
                    <a:pt x="6" y="24875"/>
                  </a:cubicBezTo>
                  <a:cubicBezTo>
                    <a:pt x="46" y="28599"/>
                    <a:pt x="1647" y="31545"/>
                    <a:pt x="4492" y="33866"/>
                  </a:cubicBezTo>
                  <a:cubicBezTo>
                    <a:pt x="5120" y="34382"/>
                    <a:pt x="5592" y="34974"/>
                    <a:pt x="5773" y="35788"/>
                  </a:cubicBezTo>
                  <a:cubicBezTo>
                    <a:pt x="6136" y="37445"/>
                    <a:pt x="7606" y="42149"/>
                    <a:pt x="9832" y="43589"/>
                  </a:cubicBezTo>
                  <a:cubicBezTo>
                    <a:pt x="11626" y="44612"/>
                    <a:pt x="13466" y="45129"/>
                    <a:pt x="15351" y="45129"/>
                  </a:cubicBezTo>
                  <a:cubicBezTo>
                    <a:pt x="16518" y="45129"/>
                    <a:pt x="17703" y="44931"/>
                    <a:pt x="18905" y="44532"/>
                  </a:cubicBezTo>
                  <a:cubicBezTo>
                    <a:pt x="19275" y="44409"/>
                    <a:pt x="19753" y="44372"/>
                    <a:pt x="20306" y="44372"/>
                  </a:cubicBezTo>
                  <a:cubicBezTo>
                    <a:pt x="21143" y="44372"/>
                    <a:pt x="22153" y="44456"/>
                    <a:pt x="23227" y="44456"/>
                  </a:cubicBezTo>
                  <a:cubicBezTo>
                    <a:pt x="25071" y="44456"/>
                    <a:pt x="27103" y="44207"/>
                    <a:pt x="28766" y="42849"/>
                  </a:cubicBezTo>
                  <a:cubicBezTo>
                    <a:pt x="30083" y="41789"/>
                    <a:pt x="31659" y="41198"/>
                    <a:pt x="33018" y="40241"/>
                  </a:cubicBezTo>
                  <a:cubicBezTo>
                    <a:pt x="33040" y="40224"/>
                    <a:pt x="33060" y="40207"/>
                    <a:pt x="33077" y="40191"/>
                  </a:cubicBezTo>
                  <a:cubicBezTo>
                    <a:pt x="33194" y="40073"/>
                    <a:pt x="33305" y="39959"/>
                    <a:pt x="33417" y="39845"/>
                  </a:cubicBezTo>
                  <a:cubicBezTo>
                    <a:pt x="33423" y="39836"/>
                    <a:pt x="33431" y="39828"/>
                    <a:pt x="33437" y="39820"/>
                  </a:cubicBezTo>
                  <a:cubicBezTo>
                    <a:pt x="34742" y="38257"/>
                    <a:pt x="34926" y="36539"/>
                    <a:pt x="34137" y="34678"/>
                  </a:cubicBezTo>
                  <a:cubicBezTo>
                    <a:pt x="33598" y="33403"/>
                    <a:pt x="33668" y="32103"/>
                    <a:pt x="34176" y="30839"/>
                  </a:cubicBezTo>
                  <a:cubicBezTo>
                    <a:pt x="34943" y="28942"/>
                    <a:pt x="35278" y="27054"/>
                    <a:pt x="34340" y="25120"/>
                  </a:cubicBezTo>
                  <a:cubicBezTo>
                    <a:pt x="32842" y="21867"/>
                    <a:pt x="30831" y="20785"/>
                    <a:pt x="29528" y="19147"/>
                  </a:cubicBezTo>
                  <a:cubicBezTo>
                    <a:pt x="28306" y="17613"/>
                    <a:pt x="27132" y="9679"/>
                    <a:pt x="18383" y="7026"/>
                  </a:cubicBezTo>
                  <a:cubicBezTo>
                    <a:pt x="18260" y="6998"/>
                    <a:pt x="18143" y="6973"/>
                    <a:pt x="18023" y="6945"/>
                  </a:cubicBezTo>
                  <a:cubicBezTo>
                    <a:pt x="18006" y="6942"/>
                    <a:pt x="17992" y="6939"/>
                    <a:pt x="17973" y="6931"/>
                  </a:cubicBezTo>
                  <a:cubicBezTo>
                    <a:pt x="16938" y="6565"/>
                    <a:pt x="15894" y="6225"/>
                    <a:pt x="14876" y="5821"/>
                  </a:cubicBezTo>
                  <a:cubicBezTo>
                    <a:pt x="14354" y="5611"/>
                    <a:pt x="12789" y="4696"/>
                    <a:pt x="12095" y="3843"/>
                  </a:cubicBezTo>
                  <a:cubicBezTo>
                    <a:pt x="12089" y="3834"/>
                    <a:pt x="12081" y="3823"/>
                    <a:pt x="12075" y="3815"/>
                  </a:cubicBezTo>
                  <a:cubicBezTo>
                    <a:pt x="11166" y="2473"/>
                    <a:pt x="8786" y="1273"/>
                    <a:pt x="6719" y="682"/>
                  </a:cubicBezTo>
                  <a:cubicBezTo>
                    <a:pt x="6049" y="495"/>
                    <a:pt x="4718" y="219"/>
                    <a:pt x="3742" y="26"/>
                  </a:cubicBezTo>
                  <a:cubicBezTo>
                    <a:pt x="3648" y="9"/>
                    <a:pt x="3554" y="0"/>
                    <a:pt x="3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1176600" y="1403275"/>
              <a:ext cx="733175" cy="881600"/>
            </a:xfrm>
            <a:custGeom>
              <a:avLst/>
              <a:gdLst/>
              <a:ahLst/>
              <a:cxnLst/>
              <a:rect l="l" t="t" r="r" b="b"/>
              <a:pathLst>
                <a:path w="29327" h="35264" extrusionOk="0">
                  <a:moveTo>
                    <a:pt x="7209" y="0"/>
                  </a:moveTo>
                  <a:cubicBezTo>
                    <a:pt x="6445" y="1666"/>
                    <a:pt x="6732" y="3393"/>
                    <a:pt x="5555" y="4690"/>
                  </a:cubicBezTo>
                  <a:cubicBezTo>
                    <a:pt x="4350" y="3284"/>
                    <a:pt x="3970" y="1465"/>
                    <a:pt x="2667" y="229"/>
                  </a:cubicBezTo>
                  <a:lnTo>
                    <a:pt x="2667" y="229"/>
                  </a:lnTo>
                  <a:cubicBezTo>
                    <a:pt x="3502" y="3744"/>
                    <a:pt x="5337" y="6844"/>
                    <a:pt x="7070" y="10289"/>
                  </a:cubicBezTo>
                  <a:cubicBezTo>
                    <a:pt x="4185" y="9904"/>
                    <a:pt x="2135" y="8526"/>
                    <a:pt x="0" y="7290"/>
                  </a:cubicBezTo>
                  <a:lnTo>
                    <a:pt x="0" y="7290"/>
                  </a:lnTo>
                  <a:cubicBezTo>
                    <a:pt x="179" y="8208"/>
                    <a:pt x="854" y="8596"/>
                    <a:pt x="1504" y="8997"/>
                  </a:cubicBezTo>
                  <a:cubicBezTo>
                    <a:pt x="2972" y="9904"/>
                    <a:pt x="4542" y="10601"/>
                    <a:pt x="6224" y="10981"/>
                  </a:cubicBezTo>
                  <a:cubicBezTo>
                    <a:pt x="7282" y="11221"/>
                    <a:pt x="7932" y="11795"/>
                    <a:pt x="8384" y="12783"/>
                  </a:cubicBezTo>
                  <a:cubicBezTo>
                    <a:pt x="9709" y="15679"/>
                    <a:pt x="11444" y="18329"/>
                    <a:pt x="13369" y="20859"/>
                  </a:cubicBezTo>
                  <a:cubicBezTo>
                    <a:pt x="13623" y="21194"/>
                    <a:pt x="14069" y="21482"/>
                    <a:pt x="13804" y="22293"/>
                  </a:cubicBezTo>
                  <a:cubicBezTo>
                    <a:pt x="9938" y="21975"/>
                    <a:pt x="6088" y="21384"/>
                    <a:pt x="1973" y="20053"/>
                  </a:cubicBezTo>
                  <a:lnTo>
                    <a:pt x="1973" y="20053"/>
                  </a:lnTo>
                  <a:cubicBezTo>
                    <a:pt x="2461" y="21217"/>
                    <a:pt x="3136" y="21476"/>
                    <a:pt x="3831" y="21668"/>
                  </a:cubicBezTo>
                  <a:cubicBezTo>
                    <a:pt x="7025" y="22550"/>
                    <a:pt x="10309" y="22893"/>
                    <a:pt x="13606" y="22949"/>
                  </a:cubicBezTo>
                  <a:cubicBezTo>
                    <a:pt x="14574" y="22966"/>
                    <a:pt x="15205" y="23105"/>
                    <a:pt x="15782" y="23867"/>
                  </a:cubicBezTo>
                  <a:cubicBezTo>
                    <a:pt x="17099" y="25602"/>
                    <a:pt x="18505" y="27270"/>
                    <a:pt x="20084" y="28780"/>
                  </a:cubicBezTo>
                  <a:cubicBezTo>
                    <a:pt x="20310" y="28994"/>
                    <a:pt x="20600" y="29223"/>
                    <a:pt x="20338" y="29795"/>
                  </a:cubicBezTo>
                  <a:cubicBezTo>
                    <a:pt x="18516" y="30512"/>
                    <a:pt x="16544" y="31212"/>
                    <a:pt x="14530" y="31820"/>
                  </a:cubicBezTo>
                  <a:cubicBezTo>
                    <a:pt x="12490" y="32437"/>
                    <a:pt x="10303" y="32404"/>
                    <a:pt x="8308" y="33263"/>
                  </a:cubicBezTo>
                  <a:cubicBezTo>
                    <a:pt x="8732" y="33461"/>
                    <a:pt x="9157" y="33527"/>
                    <a:pt x="9579" y="33527"/>
                  </a:cubicBezTo>
                  <a:cubicBezTo>
                    <a:pt x="10048" y="33527"/>
                    <a:pt x="10514" y="33446"/>
                    <a:pt x="10973" y="33374"/>
                  </a:cubicBezTo>
                  <a:cubicBezTo>
                    <a:pt x="14047" y="32897"/>
                    <a:pt x="17080" y="32166"/>
                    <a:pt x="19869" y="30780"/>
                  </a:cubicBezTo>
                  <a:cubicBezTo>
                    <a:pt x="20353" y="30540"/>
                    <a:pt x="20759" y="30431"/>
                    <a:pt x="21123" y="30431"/>
                  </a:cubicBezTo>
                  <a:cubicBezTo>
                    <a:pt x="21782" y="30431"/>
                    <a:pt x="22306" y="30787"/>
                    <a:pt x="22913" y="31380"/>
                  </a:cubicBezTo>
                  <a:cubicBezTo>
                    <a:pt x="24300" y="32738"/>
                    <a:pt x="25814" y="33957"/>
                    <a:pt x="27304" y="35263"/>
                  </a:cubicBezTo>
                  <a:cubicBezTo>
                    <a:pt x="27578" y="34778"/>
                    <a:pt x="27346" y="34568"/>
                    <a:pt x="27195" y="34401"/>
                  </a:cubicBezTo>
                  <a:cubicBezTo>
                    <a:pt x="26668" y="33812"/>
                    <a:pt x="26124" y="33232"/>
                    <a:pt x="25549" y="32696"/>
                  </a:cubicBezTo>
                  <a:cubicBezTo>
                    <a:pt x="24277" y="31514"/>
                    <a:pt x="24252" y="31514"/>
                    <a:pt x="25290" y="30041"/>
                  </a:cubicBezTo>
                  <a:cubicBezTo>
                    <a:pt x="26593" y="28197"/>
                    <a:pt x="27653" y="26224"/>
                    <a:pt x="28526" y="24151"/>
                  </a:cubicBezTo>
                  <a:cubicBezTo>
                    <a:pt x="28894" y="23284"/>
                    <a:pt x="29327" y="22408"/>
                    <a:pt x="29154" y="21362"/>
                  </a:cubicBezTo>
                  <a:lnTo>
                    <a:pt x="29154" y="21362"/>
                  </a:lnTo>
                  <a:cubicBezTo>
                    <a:pt x="28551" y="22221"/>
                    <a:pt x="28046" y="23128"/>
                    <a:pt x="27605" y="24062"/>
                  </a:cubicBezTo>
                  <a:cubicBezTo>
                    <a:pt x="26732" y="25912"/>
                    <a:pt x="25770" y="27717"/>
                    <a:pt x="24587" y="29396"/>
                  </a:cubicBezTo>
                  <a:cubicBezTo>
                    <a:pt x="24038" y="30176"/>
                    <a:pt x="23785" y="30545"/>
                    <a:pt x="23481" y="30545"/>
                  </a:cubicBezTo>
                  <a:cubicBezTo>
                    <a:pt x="23213" y="30545"/>
                    <a:pt x="22904" y="30258"/>
                    <a:pt x="22319" y="29714"/>
                  </a:cubicBezTo>
                  <a:cubicBezTo>
                    <a:pt x="21789" y="29218"/>
                    <a:pt x="21259" y="28724"/>
                    <a:pt x="20743" y="28210"/>
                  </a:cubicBezTo>
                  <a:cubicBezTo>
                    <a:pt x="18547" y="26032"/>
                    <a:pt x="18985" y="26453"/>
                    <a:pt x="20084" y="24257"/>
                  </a:cubicBezTo>
                  <a:cubicBezTo>
                    <a:pt x="20614" y="23192"/>
                    <a:pt x="21183" y="22146"/>
                    <a:pt x="21677" y="21069"/>
                  </a:cubicBezTo>
                  <a:cubicBezTo>
                    <a:pt x="22274" y="19771"/>
                    <a:pt x="22854" y="18457"/>
                    <a:pt x="22891" y="16954"/>
                  </a:cubicBezTo>
                  <a:lnTo>
                    <a:pt x="22891" y="16954"/>
                  </a:lnTo>
                  <a:cubicBezTo>
                    <a:pt x="21356" y="19730"/>
                    <a:pt x="20363" y="22787"/>
                    <a:pt x="18371" y="25563"/>
                  </a:cubicBezTo>
                  <a:cubicBezTo>
                    <a:pt x="17490" y="24458"/>
                    <a:pt x="16767" y="23443"/>
                    <a:pt x="15930" y="22536"/>
                  </a:cubicBezTo>
                  <a:cubicBezTo>
                    <a:pt x="15141" y="21677"/>
                    <a:pt x="15129" y="20954"/>
                    <a:pt x="15685" y="19905"/>
                  </a:cubicBezTo>
                  <a:cubicBezTo>
                    <a:pt x="17141" y="17160"/>
                    <a:pt x="18327" y="14289"/>
                    <a:pt x="18963" y="11224"/>
                  </a:cubicBezTo>
                  <a:cubicBezTo>
                    <a:pt x="19097" y="10568"/>
                    <a:pt x="19303" y="9912"/>
                    <a:pt x="18815" y="9226"/>
                  </a:cubicBezTo>
                  <a:cubicBezTo>
                    <a:pt x="17716" y="13076"/>
                    <a:pt x="16452" y="16814"/>
                    <a:pt x="14577" y="20578"/>
                  </a:cubicBezTo>
                  <a:cubicBezTo>
                    <a:pt x="13232" y="19085"/>
                    <a:pt x="12499" y="17598"/>
                    <a:pt x="11522" y="16293"/>
                  </a:cubicBezTo>
                  <a:cubicBezTo>
                    <a:pt x="10750" y="15255"/>
                    <a:pt x="10719" y="14423"/>
                    <a:pt x="11461" y="13280"/>
                  </a:cubicBezTo>
                  <a:cubicBezTo>
                    <a:pt x="13079" y="10783"/>
                    <a:pt x="14351" y="8091"/>
                    <a:pt x="15057" y="5167"/>
                  </a:cubicBezTo>
                  <a:cubicBezTo>
                    <a:pt x="15157" y="4760"/>
                    <a:pt x="15255" y="4366"/>
                    <a:pt x="14781" y="3521"/>
                  </a:cubicBezTo>
                  <a:cubicBezTo>
                    <a:pt x="13782" y="7457"/>
                    <a:pt x="12354" y="10719"/>
                    <a:pt x="10275" y="14027"/>
                  </a:cubicBezTo>
                  <a:cubicBezTo>
                    <a:pt x="9369" y="12289"/>
                    <a:pt x="8702" y="10777"/>
                    <a:pt x="7834" y="9393"/>
                  </a:cubicBezTo>
                  <a:cubicBezTo>
                    <a:pt x="6587" y="7413"/>
                    <a:pt x="5803" y="5524"/>
                    <a:pt x="7067" y="3186"/>
                  </a:cubicBezTo>
                  <a:cubicBezTo>
                    <a:pt x="7480" y="2416"/>
                    <a:pt x="7801" y="1286"/>
                    <a:pt x="7209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10"/>
          <p:cNvGrpSpPr/>
          <p:nvPr/>
        </p:nvGrpSpPr>
        <p:grpSpPr>
          <a:xfrm rot="-2700000" flipH="1">
            <a:off x="7883294" y="-312767"/>
            <a:ext cx="1285457" cy="864494"/>
            <a:chOff x="8430775" y="950050"/>
            <a:chExt cx="1450384" cy="975410"/>
          </a:xfrm>
        </p:grpSpPr>
        <p:sp>
          <p:nvSpPr>
            <p:cNvPr id="241" name="Google Shape;241;p10"/>
            <p:cNvSpPr/>
            <p:nvPr/>
          </p:nvSpPr>
          <p:spPr>
            <a:xfrm>
              <a:off x="8430775" y="950050"/>
              <a:ext cx="1450384" cy="975410"/>
            </a:xfrm>
            <a:custGeom>
              <a:avLst/>
              <a:gdLst/>
              <a:ahLst/>
              <a:cxnLst/>
              <a:rect l="l" t="t" r="r" b="b"/>
              <a:pathLst>
                <a:path w="28081" h="18885" extrusionOk="0">
                  <a:moveTo>
                    <a:pt x="13559" y="8850"/>
                  </a:moveTo>
                  <a:lnTo>
                    <a:pt x="13559" y="8850"/>
                  </a:lnTo>
                  <a:cubicBezTo>
                    <a:pt x="13559" y="8851"/>
                    <a:pt x="13559" y="8851"/>
                    <a:pt x="13559" y="8851"/>
                  </a:cubicBezTo>
                  <a:cubicBezTo>
                    <a:pt x="13559" y="8851"/>
                    <a:pt x="13559" y="8851"/>
                    <a:pt x="13559" y="8850"/>
                  </a:cubicBezTo>
                  <a:close/>
                  <a:moveTo>
                    <a:pt x="21786" y="1"/>
                  </a:moveTo>
                  <a:cubicBezTo>
                    <a:pt x="21728" y="1"/>
                    <a:pt x="21656" y="14"/>
                    <a:pt x="21566" y="38"/>
                  </a:cubicBezTo>
                  <a:cubicBezTo>
                    <a:pt x="21497" y="58"/>
                    <a:pt x="21425" y="72"/>
                    <a:pt x="21361" y="104"/>
                  </a:cubicBezTo>
                  <a:cubicBezTo>
                    <a:pt x="20754" y="405"/>
                    <a:pt x="20111" y="612"/>
                    <a:pt x="19476" y="845"/>
                  </a:cubicBezTo>
                  <a:cubicBezTo>
                    <a:pt x="18806" y="1089"/>
                    <a:pt x="18149" y="1369"/>
                    <a:pt x="17551" y="1760"/>
                  </a:cubicBezTo>
                  <a:cubicBezTo>
                    <a:pt x="16537" y="2426"/>
                    <a:pt x="15837" y="3316"/>
                    <a:pt x="15611" y="4533"/>
                  </a:cubicBezTo>
                  <a:cubicBezTo>
                    <a:pt x="15549" y="4863"/>
                    <a:pt x="15485" y="5223"/>
                    <a:pt x="15638" y="5516"/>
                  </a:cubicBezTo>
                  <a:cubicBezTo>
                    <a:pt x="15759" y="5746"/>
                    <a:pt x="15671" y="5845"/>
                    <a:pt x="15553" y="5989"/>
                  </a:cubicBezTo>
                  <a:cubicBezTo>
                    <a:pt x="14770" y="6941"/>
                    <a:pt x="13989" y="7898"/>
                    <a:pt x="13203" y="8848"/>
                  </a:cubicBezTo>
                  <a:cubicBezTo>
                    <a:pt x="13062" y="9017"/>
                    <a:pt x="12985" y="9223"/>
                    <a:pt x="12766" y="9345"/>
                  </a:cubicBezTo>
                  <a:cubicBezTo>
                    <a:pt x="9952" y="10896"/>
                    <a:pt x="7282" y="12667"/>
                    <a:pt x="4673" y="14535"/>
                  </a:cubicBezTo>
                  <a:cubicBezTo>
                    <a:pt x="4637" y="14561"/>
                    <a:pt x="4606" y="14610"/>
                    <a:pt x="4544" y="14610"/>
                  </a:cubicBezTo>
                  <a:cubicBezTo>
                    <a:pt x="4518" y="14610"/>
                    <a:pt x="4487" y="14601"/>
                    <a:pt x="4449" y="14579"/>
                  </a:cubicBezTo>
                  <a:cubicBezTo>
                    <a:pt x="4935" y="13924"/>
                    <a:pt x="4921" y="12998"/>
                    <a:pt x="5669" y="12483"/>
                  </a:cubicBezTo>
                  <a:cubicBezTo>
                    <a:pt x="6002" y="12253"/>
                    <a:pt x="6249" y="11923"/>
                    <a:pt x="6577" y="11677"/>
                  </a:cubicBezTo>
                  <a:cubicBezTo>
                    <a:pt x="7494" y="10989"/>
                    <a:pt x="8245" y="10160"/>
                    <a:pt x="8813" y="9147"/>
                  </a:cubicBezTo>
                  <a:cubicBezTo>
                    <a:pt x="9167" y="8515"/>
                    <a:pt x="9465" y="7862"/>
                    <a:pt x="9731" y="7195"/>
                  </a:cubicBezTo>
                  <a:cubicBezTo>
                    <a:pt x="10120" y="6216"/>
                    <a:pt x="10460" y="5220"/>
                    <a:pt x="10810" y="4226"/>
                  </a:cubicBezTo>
                  <a:cubicBezTo>
                    <a:pt x="10883" y="4016"/>
                    <a:pt x="10923" y="3790"/>
                    <a:pt x="10953" y="3569"/>
                  </a:cubicBezTo>
                  <a:cubicBezTo>
                    <a:pt x="10975" y="3399"/>
                    <a:pt x="11102" y="3184"/>
                    <a:pt x="10916" y="3065"/>
                  </a:cubicBezTo>
                  <a:cubicBezTo>
                    <a:pt x="10867" y="3034"/>
                    <a:pt x="10817" y="3021"/>
                    <a:pt x="10768" y="3021"/>
                  </a:cubicBezTo>
                  <a:cubicBezTo>
                    <a:pt x="10626" y="3021"/>
                    <a:pt x="10488" y="3126"/>
                    <a:pt x="10373" y="3202"/>
                  </a:cubicBezTo>
                  <a:cubicBezTo>
                    <a:pt x="9451" y="3799"/>
                    <a:pt x="8527" y="4396"/>
                    <a:pt x="7677" y="5096"/>
                  </a:cubicBezTo>
                  <a:cubicBezTo>
                    <a:pt x="5261" y="7084"/>
                    <a:pt x="4410" y="9661"/>
                    <a:pt x="4815" y="12707"/>
                  </a:cubicBezTo>
                  <a:cubicBezTo>
                    <a:pt x="4831" y="12830"/>
                    <a:pt x="4814" y="12935"/>
                    <a:pt x="4770" y="13046"/>
                  </a:cubicBezTo>
                  <a:cubicBezTo>
                    <a:pt x="4498" y="13743"/>
                    <a:pt x="4168" y="14415"/>
                    <a:pt x="3821" y="15077"/>
                  </a:cubicBezTo>
                  <a:cubicBezTo>
                    <a:pt x="3756" y="15198"/>
                    <a:pt x="3674" y="15300"/>
                    <a:pt x="3568" y="15389"/>
                  </a:cubicBezTo>
                  <a:cubicBezTo>
                    <a:pt x="2534" y="16255"/>
                    <a:pt x="1499" y="17123"/>
                    <a:pt x="461" y="17987"/>
                  </a:cubicBezTo>
                  <a:cubicBezTo>
                    <a:pt x="334" y="18092"/>
                    <a:pt x="235" y="18217"/>
                    <a:pt x="144" y="18352"/>
                  </a:cubicBezTo>
                  <a:cubicBezTo>
                    <a:pt x="1" y="18571"/>
                    <a:pt x="137" y="18709"/>
                    <a:pt x="300" y="18822"/>
                  </a:cubicBezTo>
                  <a:cubicBezTo>
                    <a:pt x="361" y="18864"/>
                    <a:pt x="420" y="18885"/>
                    <a:pt x="475" y="18885"/>
                  </a:cubicBezTo>
                  <a:cubicBezTo>
                    <a:pt x="566" y="18885"/>
                    <a:pt x="647" y="18828"/>
                    <a:pt x="708" y="18719"/>
                  </a:cubicBezTo>
                  <a:cubicBezTo>
                    <a:pt x="763" y="18622"/>
                    <a:pt x="840" y="18550"/>
                    <a:pt x="922" y="18479"/>
                  </a:cubicBezTo>
                  <a:cubicBezTo>
                    <a:pt x="1533" y="17960"/>
                    <a:pt x="2146" y="17443"/>
                    <a:pt x="2755" y="16923"/>
                  </a:cubicBezTo>
                  <a:cubicBezTo>
                    <a:pt x="2822" y="16868"/>
                    <a:pt x="2890" y="16830"/>
                    <a:pt x="2977" y="16830"/>
                  </a:cubicBezTo>
                  <a:cubicBezTo>
                    <a:pt x="2984" y="16830"/>
                    <a:pt x="2992" y="16830"/>
                    <a:pt x="2999" y="16831"/>
                  </a:cubicBezTo>
                  <a:cubicBezTo>
                    <a:pt x="3160" y="16842"/>
                    <a:pt x="3321" y="16848"/>
                    <a:pt x="3482" y="16848"/>
                  </a:cubicBezTo>
                  <a:cubicBezTo>
                    <a:pt x="3970" y="16848"/>
                    <a:pt x="4457" y="16800"/>
                    <a:pt x="4937" y="16735"/>
                  </a:cubicBezTo>
                  <a:cubicBezTo>
                    <a:pt x="4996" y="16727"/>
                    <a:pt x="5051" y="16723"/>
                    <a:pt x="5105" y="16723"/>
                  </a:cubicBezTo>
                  <a:cubicBezTo>
                    <a:pt x="5434" y="16723"/>
                    <a:pt x="5662" y="16872"/>
                    <a:pt x="5887" y="17098"/>
                  </a:cubicBezTo>
                  <a:cubicBezTo>
                    <a:pt x="5943" y="17154"/>
                    <a:pt x="5988" y="17225"/>
                    <a:pt x="6047" y="17280"/>
                  </a:cubicBezTo>
                  <a:cubicBezTo>
                    <a:pt x="6320" y="17535"/>
                    <a:pt x="6579" y="17797"/>
                    <a:pt x="6939" y="17951"/>
                  </a:cubicBezTo>
                  <a:cubicBezTo>
                    <a:pt x="7447" y="18168"/>
                    <a:pt x="7944" y="18268"/>
                    <a:pt x="8432" y="18268"/>
                  </a:cubicBezTo>
                  <a:cubicBezTo>
                    <a:pt x="9162" y="18268"/>
                    <a:pt x="9872" y="18044"/>
                    <a:pt x="10564" y="17648"/>
                  </a:cubicBezTo>
                  <a:cubicBezTo>
                    <a:pt x="10979" y="17412"/>
                    <a:pt x="11404" y="17201"/>
                    <a:pt x="11836" y="16997"/>
                  </a:cubicBezTo>
                  <a:cubicBezTo>
                    <a:pt x="12475" y="16695"/>
                    <a:pt x="13082" y="16344"/>
                    <a:pt x="13590" y="15843"/>
                  </a:cubicBezTo>
                  <a:cubicBezTo>
                    <a:pt x="13711" y="15722"/>
                    <a:pt x="13858" y="15607"/>
                    <a:pt x="13797" y="15408"/>
                  </a:cubicBezTo>
                  <a:cubicBezTo>
                    <a:pt x="13741" y="15219"/>
                    <a:pt x="13556" y="15204"/>
                    <a:pt x="13402" y="15170"/>
                  </a:cubicBezTo>
                  <a:cubicBezTo>
                    <a:pt x="13155" y="15116"/>
                    <a:pt x="12903" y="15091"/>
                    <a:pt x="12656" y="15044"/>
                  </a:cubicBezTo>
                  <a:cubicBezTo>
                    <a:pt x="11921" y="14909"/>
                    <a:pt x="11219" y="14621"/>
                    <a:pt x="10476" y="14521"/>
                  </a:cubicBezTo>
                  <a:cubicBezTo>
                    <a:pt x="10129" y="14474"/>
                    <a:pt x="9789" y="14449"/>
                    <a:pt x="9458" y="14449"/>
                  </a:cubicBezTo>
                  <a:cubicBezTo>
                    <a:pt x="8013" y="14449"/>
                    <a:pt x="6726" y="14924"/>
                    <a:pt x="5688" y="16132"/>
                  </a:cubicBezTo>
                  <a:cubicBezTo>
                    <a:pt x="5645" y="16185"/>
                    <a:pt x="5603" y="16227"/>
                    <a:pt x="5534" y="16231"/>
                  </a:cubicBezTo>
                  <a:cubicBezTo>
                    <a:pt x="4848" y="16286"/>
                    <a:pt x="4163" y="16343"/>
                    <a:pt x="3476" y="16398"/>
                  </a:cubicBezTo>
                  <a:cubicBezTo>
                    <a:pt x="3959" y="15939"/>
                    <a:pt x="4460" y="15533"/>
                    <a:pt x="4957" y="15122"/>
                  </a:cubicBezTo>
                  <a:cubicBezTo>
                    <a:pt x="6073" y="14198"/>
                    <a:pt x="7178" y="13258"/>
                    <a:pt x="8342" y="12393"/>
                  </a:cubicBezTo>
                  <a:cubicBezTo>
                    <a:pt x="8548" y="12240"/>
                    <a:pt x="8768" y="12202"/>
                    <a:pt x="9022" y="12198"/>
                  </a:cubicBezTo>
                  <a:cubicBezTo>
                    <a:pt x="9086" y="12196"/>
                    <a:pt x="9150" y="12196"/>
                    <a:pt x="9215" y="12196"/>
                  </a:cubicBezTo>
                  <a:cubicBezTo>
                    <a:pt x="9949" y="12196"/>
                    <a:pt x="10680" y="12293"/>
                    <a:pt x="11414" y="12293"/>
                  </a:cubicBezTo>
                  <a:cubicBezTo>
                    <a:pt x="11453" y="12293"/>
                    <a:pt x="11493" y="12293"/>
                    <a:pt x="11533" y="12293"/>
                  </a:cubicBezTo>
                  <a:cubicBezTo>
                    <a:pt x="11593" y="12292"/>
                    <a:pt x="11654" y="12290"/>
                    <a:pt x="11714" y="12290"/>
                  </a:cubicBezTo>
                  <a:cubicBezTo>
                    <a:pt x="12106" y="12290"/>
                    <a:pt x="12463" y="12341"/>
                    <a:pt x="12592" y="12843"/>
                  </a:cubicBezTo>
                  <a:cubicBezTo>
                    <a:pt x="12595" y="12850"/>
                    <a:pt x="12604" y="12857"/>
                    <a:pt x="12609" y="12864"/>
                  </a:cubicBezTo>
                  <a:cubicBezTo>
                    <a:pt x="13040" y="13335"/>
                    <a:pt x="13535" y="13701"/>
                    <a:pt x="14197" y="13746"/>
                  </a:cubicBezTo>
                  <a:cubicBezTo>
                    <a:pt x="14332" y="13755"/>
                    <a:pt x="14466" y="13760"/>
                    <a:pt x="14601" y="13760"/>
                  </a:cubicBezTo>
                  <a:cubicBezTo>
                    <a:pt x="15096" y="13760"/>
                    <a:pt x="15586" y="13690"/>
                    <a:pt x="16052" y="13491"/>
                  </a:cubicBezTo>
                  <a:cubicBezTo>
                    <a:pt x="17584" y="12834"/>
                    <a:pt x="18601" y="11624"/>
                    <a:pt x="19486" y="10276"/>
                  </a:cubicBezTo>
                  <a:cubicBezTo>
                    <a:pt x="19549" y="10180"/>
                    <a:pt x="19587" y="10062"/>
                    <a:pt x="19510" y="9947"/>
                  </a:cubicBezTo>
                  <a:cubicBezTo>
                    <a:pt x="19456" y="9868"/>
                    <a:pt x="19386" y="9844"/>
                    <a:pt x="19312" y="9844"/>
                  </a:cubicBezTo>
                  <a:cubicBezTo>
                    <a:pt x="19263" y="9844"/>
                    <a:pt x="19213" y="9855"/>
                    <a:pt x="19166" y="9867"/>
                  </a:cubicBezTo>
                  <a:cubicBezTo>
                    <a:pt x="18816" y="9957"/>
                    <a:pt x="18466" y="10043"/>
                    <a:pt x="18107" y="10083"/>
                  </a:cubicBezTo>
                  <a:cubicBezTo>
                    <a:pt x="17291" y="10173"/>
                    <a:pt x="16477" y="10251"/>
                    <a:pt x="15662" y="10342"/>
                  </a:cubicBezTo>
                  <a:cubicBezTo>
                    <a:pt x="14380" y="10485"/>
                    <a:pt x="13247" y="10972"/>
                    <a:pt x="12303" y="11864"/>
                  </a:cubicBezTo>
                  <a:cubicBezTo>
                    <a:pt x="12216" y="11948"/>
                    <a:pt x="12124" y="11967"/>
                    <a:pt x="12012" y="11967"/>
                  </a:cubicBezTo>
                  <a:cubicBezTo>
                    <a:pt x="11238" y="11962"/>
                    <a:pt x="10464" y="11965"/>
                    <a:pt x="9690" y="11961"/>
                  </a:cubicBezTo>
                  <a:cubicBezTo>
                    <a:pt x="9522" y="11961"/>
                    <a:pt x="9349" y="11960"/>
                    <a:pt x="9198" y="11868"/>
                  </a:cubicBezTo>
                  <a:cubicBezTo>
                    <a:pt x="9206" y="11794"/>
                    <a:pt x="9262" y="11777"/>
                    <a:pt x="9304" y="11748"/>
                  </a:cubicBezTo>
                  <a:cubicBezTo>
                    <a:pt x="11798" y="9999"/>
                    <a:pt x="14448" y="8530"/>
                    <a:pt x="17220" y="7273"/>
                  </a:cubicBezTo>
                  <a:cubicBezTo>
                    <a:pt x="17317" y="7228"/>
                    <a:pt x="17417" y="7203"/>
                    <a:pt x="17525" y="7203"/>
                  </a:cubicBezTo>
                  <a:cubicBezTo>
                    <a:pt x="17536" y="7203"/>
                    <a:pt x="17547" y="7203"/>
                    <a:pt x="17558" y="7204"/>
                  </a:cubicBezTo>
                  <a:cubicBezTo>
                    <a:pt x="18420" y="7246"/>
                    <a:pt x="19284" y="7245"/>
                    <a:pt x="20146" y="7334"/>
                  </a:cubicBezTo>
                  <a:cubicBezTo>
                    <a:pt x="20516" y="7373"/>
                    <a:pt x="20802" y="7509"/>
                    <a:pt x="21035" y="7735"/>
                  </a:cubicBezTo>
                  <a:cubicBezTo>
                    <a:pt x="21521" y="8206"/>
                    <a:pt x="22122" y="8377"/>
                    <a:pt x="22748" y="8451"/>
                  </a:cubicBezTo>
                  <a:cubicBezTo>
                    <a:pt x="22936" y="8474"/>
                    <a:pt x="23120" y="8484"/>
                    <a:pt x="23301" y="8484"/>
                  </a:cubicBezTo>
                  <a:cubicBezTo>
                    <a:pt x="24515" y="8484"/>
                    <a:pt x="25581" y="7999"/>
                    <a:pt x="26544" y="7217"/>
                  </a:cubicBezTo>
                  <a:cubicBezTo>
                    <a:pt x="26711" y="7080"/>
                    <a:pt x="26870" y="6932"/>
                    <a:pt x="27017" y="6774"/>
                  </a:cubicBezTo>
                  <a:cubicBezTo>
                    <a:pt x="27181" y="6593"/>
                    <a:pt x="27130" y="6442"/>
                    <a:pt x="26894" y="6377"/>
                  </a:cubicBezTo>
                  <a:cubicBezTo>
                    <a:pt x="26808" y="6353"/>
                    <a:pt x="26718" y="6339"/>
                    <a:pt x="26629" y="6335"/>
                  </a:cubicBezTo>
                  <a:cubicBezTo>
                    <a:pt x="26132" y="6302"/>
                    <a:pt x="25644" y="6223"/>
                    <a:pt x="25159" y="6119"/>
                  </a:cubicBezTo>
                  <a:cubicBezTo>
                    <a:pt x="24597" y="5999"/>
                    <a:pt x="24035" y="5851"/>
                    <a:pt x="23457" y="5828"/>
                  </a:cubicBezTo>
                  <a:cubicBezTo>
                    <a:pt x="23383" y="5825"/>
                    <a:pt x="23310" y="5824"/>
                    <a:pt x="23237" y="5824"/>
                  </a:cubicBezTo>
                  <a:cubicBezTo>
                    <a:pt x="22223" y="5824"/>
                    <a:pt x="21317" y="6109"/>
                    <a:pt x="20640" y="6956"/>
                  </a:cubicBezTo>
                  <a:cubicBezTo>
                    <a:pt x="20605" y="7001"/>
                    <a:pt x="20565" y="7029"/>
                    <a:pt x="20508" y="7033"/>
                  </a:cubicBezTo>
                  <a:cubicBezTo>
                    <a:pt x="20284" y="7044"/>
                    <a:pt x="20059" y="7052"/>
                    <a:pt x="19835" y="7052"/>
                  </a:cubicBezTo>
                  <a:cubicBezTo>
                    <a:pt x="19365" y="7052"/>
                    <a:pt x="18896" y="7015"/>
                    <a:pt x="18430" y="6886"/>
                  </a:cubicBezTo>
                  <a:cubicBezTo>
                    <a:pt x="19293" y="6384"/>
                    <a:pt x="20252" y="6091"/>
                    <a:pt x="21065" y="5505"/>
                  </a:cubicBezTo>
                  <a:cubicBezTo>
                    <a:pt x="21539" y="5162"/>
                    <a:pt x="22092" y="4946"/>
                    <a:pt x="22609" y="4671"/>
                  </a:cubicBezTo>
                  <a:cubicBezTo>
                    <a:pt x="22665" y="4640"/>
                    <a:pt x="22717" y="4625"/>
                    <a:pt x="22770" y="4625"/>
                  </a:cubicBezTo>
                  <a:cubicBezTo>
                    <a:pt x="22815" y="4625"/>
                    <a:pt x="22862" y="4636"/>
                    <a:pt x="22912" y="4658"/>
                  </a:cubicBezTo>
                  <a:cubicBezTo>
                    <a:pt x="23186" y="4777"/>
                    <a:pt x="23464" y="4871"/>
                    <a:pt x="23769" y="4878"/>
                  </a:cubicBezTo>
                  <a:cubicBezTo>
                    <a:pt x="23799" y="4879"/>
                    <a:pt x="23829" y="4879"/>
                    <a:pt x="23859" y="4879"/>
                  </a:cubicBezTo>
                  <a:cubicBezTo>
                    <a:pt x="24642" y="4879"/>
                    <a:pt x="25356" y="4649"/>
                    <a:pt x="26018" y="4228"/>
                  </a:cubicBezTo>
                  <a:cubicBezTo>
                    <a:pt x="27089" y="3548"/>
                    <a:pt x="27807" y="2622"/>
                    <a:pt x="28037" y="1356"/>
                  </a:cubicBezTo>
                  <a:cubicBezTo>
                    <a:pt x="28081" y="1120"/>
                    <a:pt x="28015" y="989"/>
                    <a:pt x="27858" y="989"/>
                  </a:cubicBezTo>
                  <a:cubicBezTo>
                    <a:pt x="27810" y="989"/>
                    <a:pt x="27753" y="1001"/>
                    <a:pt x="27689" y="1026"/>
                  </a:cubicBezTo>
                  <a:cubicBezTo>
                    <a:pt x="27175" y="1225"/>
                    <a:pt x="26638" y="1270"/>
                    <a:pt x="26103" y="1343"/>
                  </a:cubicBezTo>
                  <a:cubicBezTo>
                    <a:pt x="25416" y="1439"/>
                    <a:pt x="24734" y="1569"/>
                    <a:pt x="24088" y="1835"/>
                  </a:cubicBezTo>
                  <a:cubicBezTo>
                    <a:pt x="23526" y="2063"/>
                    <a:pt x="23034" y="2385"/>
                    <a:pt x="22695" y="2903"/>
                  </a:cubicBezTo>
                  <a:cubicBezTo>
                    <a:pt x="22458" y="3268"/>
                    <a:pt x="22310" y="3663"/>
                    <a:pt x="22403" y="4104"/>
                  </a:cubicBezTo>
                  <a:cubicBezTo>
                    <a:pt x="22439" y="4279"/>
                    <a:pt x="22397" y="4358"/>
                    <a:pt x="22247" y="4441"/>
                  </a:cubicBezTo>
                  <a:cubicBezTo>
                    <a:pt x="21600" y="4794"/>
                    <a:pt x="20958" y="5161"/>
                    <a:pt x="20314" y="5522"/>
                  </a:cubicBezTo>
                  <a:cubicBezTo>
                    <a:pt x="19929" y="5739"/>
                    <a:pt x="19566" y="6012"/>
                    <a:pt x="19157" y="6163"/>
                  </a:cubicBezTo>
                  <a:cubicBezTo>
                    <a:pt x="17667" y="6719"/>
                    <a:pt x="16267" y="7464"/>
                    <a:pt x="14854" y="8180"/>
                  </a:cubicBezTo>
                  <a:cubicBezTo>
                    <a:pt x="14426" y="8398"/>
                    <a:pt x="14025" y="8668"/>
                    <a:pt x="13571" y="8837"/>
                  </a:cubicBezTo>
                  <a:lnTo>
                    <a:pt x="13571" y="8837"/>
                  </a:lnTo>
                  <a:cubicBezTo>
                    <a:pt x="14304" y="8038"/>
                    <a:pt x="14911" y="7137"/>
                    <a:pt x="15629" y="6325"/>
                  </a:cubicBezTo>
                  <a:cubicBezTo>
                    <a:pt x="15758" y="6180"/>
                    <a:pt x="15857" y="5975"/>
                    <a:pt x="16049" y="5975"/>
                  </a:cubicBezTo>
                  <a:cubicBezTo>
                    <a:pt x="16109" y="5975"/>
                    <a:pt x="16178" y="5995"/>
                    <a:pt x="16260" y="6043"/>
                  </a:cubicBezTo>
                  <a:cubicBezTo>
                    <a:pt x="16264" y="6045"/>
                    <a:pt x="16269" y="6046"/>
                    <a:pt x="16275" y="6046"/>
                  </a:cubicBezTo>
                  <a:cubicBezTo>
                    <a:pt x="16287" y="6046"/>
                    <a:pt x="16301" y="6042"/>
                    <a:pt x="16314" y="6041"/>
                  </a:cubicBezTo>
                  <a:cubicBezTo>
                    <a:pt x="16882" y="5983"/>
                    <a:pt x="17431" y="5841"/>
                    <a:pt x="17934" y="5563"/>
                  </a:cubicBezTo>
                  <a:cubicBezTo>
                    <a:pt x="19054" y="4946"/>
                    <a:pt x="19908" y="4027"/>
                    <a:pt x="20657" y="3021"/>
                  </a:cubicBezTo>
                  <a:cubicBezTo>
                    <a:pt x="21248" y="2230"/>
                    <a:pt x="21751" y="1369"/>
                    <a:pt x="21938" y="370"/>
                  </a:cubicBezTo>
                  <a:cubicBezTo>
                    <a:pt x="21988" y="110"/>
                    <a:pt x="21952" y="1"/>
                    <a:pt x="21786" y="1"/>
                  </a:cubicBezTo>
                  <a:close/>
                </a:path>
              </a:pathLst>
            </a:custGeom>
            <a:solidFill>
              <a:srgbClr val="2F7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8681478" y="1179064"/>
              <a:ext cx="265533" cy="426164"/>
            </a:xfrm>
            <a:custGeom>
              <a:avLst/>
              <a:gdLst/>
              <a:ahLst/>
              <a:cxnLst/>
              <a:rect l="l" t="t" r="r" b="b"/>
              <a:pathLst>
                <a:path w="5141" h="8251" extrusionOk="0">
                  <a:moveTo>
                    <a:pt x="4100" y="3279"/>
                  </a:moveTo>
                  <a:cubicBezTo>
                    <a:pt x="4099" y="3282"/>
                    <a:pt x="4098" y="3284"/>
                    <a:pt x="4096" y="3287"/>
                  </a:cubicBezTo>
                  <a:lnTo>
                    <a:pt x="4096" y="3287"/>
                  </a:lnTo>
                  <a:cubicBezTo>
                    <a:pt x="4099" y="3287"/>
                    <a:pt x="4101" y="3287"/>
                    <a:pt x="4103" y="3286"/>
                  </a:cubicBezTo>
                  <a:lnTo>
                    <a:pt x="4100" y="3279"/>
                  </a:lnTo>
                  <a:close/>
                  <a:moveTo>
                    <a:pt x="4975" y="0"/>
                  </a:moveTo>
                  <a:cubicBezTo>
                    <a:pt x="4897" y="0"/>
                    <a:pt x="4813" y="125"/>
                    <a:pt x="4757" y="199"/>
                  </a:cubicBezTo>
                  <a:cubicBezTo>
                    <a:pt x="4364" y="705"/>
                    <a:pt x="3983" y="1219"/>
                    <a:pt x="3592" y="1724"/>
                  </a:cubicBezTo>
                  <a:cubicBezTo>
                    <a:pt x="3541" y="1789"/>
                    <a:pt x="3518" y="1903"/>
                    <a:pt x="3399" y="1903"/>
                  </a:cubicBezTo>
                  <a:cubicBezTo>
                    <a:pt x="3394" y="1903"/>
                    <a:pt x="3388" y="1903"/>
                    <a:pt x="3382" y="1902"/>
                  </a:cubicBezTo>
                  <a:cubicBezTo>
                    <a:pt x="3362" y="1610"/>
                    <a:pt x="3518" y="1331"/>
                    <a:pt x="3433" y="974"/>
                  </a:cubicBezTo>
                  <a:lnTo>
                    <a:pt x="3433" y="974"/>
                  </a:lnTo>
                  <a:cubicBezTo>
                    <a:pt x="3248" y="1307"/>
                    <a:pt x="3249" y="1613"/>
                    <a:pt x="3247" y="1912"/>
                  </a:cubicBezTo>
                  <a:cubicBezTo>
                    <a:pt x="3244" y="2110"/>
                    <a:pt x="3197" y="2279"/>
                    <a:pt x="3077" y="2440"/>
                  </a:cubicBezTo>
                  <a:cubicBezTo>
                    <a:pt x="2466" y="3258"/>
                    <a:pt x="1995" y="4160"/>
                    <a:pt x="1500" y="5048"/>
                  </a:cubicBezTo>
                  <a:cubicBezTo>
                    <a:pt x="1401" y="5225"/>
                    <a:pt x="1360" y="5450"/>
                    <a:pt x="1154" y="5592"/>
                  </a:cubicBezTo>
                  <a:cubicBezTo>
                    <a:pt x="1134" y="4775"/>
                    <a:pt x="1236" y="3989"/>
                    <a:pt x="1205" y="3196"/>
                  </a:cubicBezTo>
                  <a:lnTo>
                    <a:pt x="1205" y="3196"/>
                  </a:lnTo>
                  <a:cubicBezTo>
                    <a:pt x="1110" y="3312"/>
                    <a:pt x="1073" y="3435"/>
                    <a:pt x="1049" y="3569"/>
                  </a:cubicBezTo>
                  <a:cubicBezTo>
                    <a:pt x="929" y="4297"/>
                    <a:pt x="962" y="5042"/>
                    <a:pt x="841" y="5770"/>
                  </a:cubicBezTo>
                  <a:cubicBezTo>
                    <a:pt x="801" y="6000"/>
                    <a:pt x="877" y="6248"/>
                    <a:pt x="749" y="6454"/>
                  </a:cubicBezTo>
                  <a:cubicBezTo>
                    <a:pt x="471" y="6900"/>
                    <a:pt x="318" y="7404"/>
                    <a:pt x="83" y="7870"/>
                  </a:cubicBezTo>
                  <a:cubicBezTo>
                    <a:pt x="25" y="7986"/>
                    <a:pt x="1" y="8117"/>
                    <a:pt x="69" y="8251"/>
                  </a:cubicBezTo>
                  <a:cubicBezTo>
                    <a:pt x="191" y="8193"/>
                    <a:pt x="251" y="8104"/>
                    <a:pt x="292" y="8005"/>
                  </a:cubicBezTo>
                  <a:cubicBezTo>
                    <a:pt x="774" y="6850"/>
                    <a:pt x="1385" y="5757"/>
                    <a:pt x="1981" y="4659"/>
                  </a:cubicBezTo>
                  <a:cubicBezTo>
                    <a:pt x="2084" y="4472"/>
                    <a:pt x="2183" y="4290"/>
                    <a:pt x="2408" y="4197"/>
                  </a:cubicBezTo>
                  <a:cubicBezTo>
                    <a:pt x="2839" y="4017"/>
                    <a:pt x="3261" y="3810"/>
                    <a:pt x="3678" y="3601"/>
                  </a:cubicBezTo>
                  <a:cubicBezTo>
                    <a:pt x="3833" y="3525"/>
                    <a:pt x="4003" y="3451"/>
                    <a:pt x="4096" y="3287"/>
                  </a:cubicBezTo>
                  <a:lnTo>
                    <a:pt x="4096" y="3287"/>
                  </a:lnTo>
                  <a:cubicBezTo>
                    <a:pt x="3865" y="3305"/>
                    <a:pt x="3679" y="3440"/>
                    <a:pt x="3477" y="3526"/>
                  </a:cubicBezTo>
                  <a:cubicBezTo>
                    <a:pt x="3124" y="3680"/>
                    <a:pt x="2771" y="3827"/>
                    <a:pt x="2410" y="3979"/>
                  </a:cubicBezTo>
                  <a:cubicBezTo>
                    <a:pt x="2411" y="3902"/>
                    <a:pt x="2459" y="3828"/>
                    <a:pt x="2502" y="3752"/>
                  </a:cubicBezTo>
                  <a:cubicBezTo>
                    <a:pt x="2774" y="3255"/>
                    <a:pt x="3111" y="2798"/>
                    <a:pt x="3440" y="2340"/>
                  </a:cubicBezTo>
                  <a:cubicBezTo>
                    <a:pt x="3701" y="1974"/>
                    <a:pt x="3930" y="1583"/>
                    <a:pt x="4270" y="1280"/>
                  </a:cubicBezTo>
                  <a:lnTo>
                    <a:pt x="4270" y="1280"/>
                  </a:lnTo>
                  <a:lnTo>
                    <a:pt x="4264" y="1281"/>
                  </a:lnTo>
                  <a:cubicBezTo>
                    <a:pt x="4442" y="933"/>
                    <a:pt x="4730" y="666"/>
                    <a:pt x="4940" y="340"/>
                  </a:cubicBezTo>
                  <a:cubicBezTo>
                    <a:pt x="5001" y="245"/>
                    <a:pt x="5140" y="106"/>
                    <a:pt x="5019" y="15"/>
                  </a:cubicBezTo>
                  <a:cubicBezTo>
                    <a:pt x="5005" y="5"/>
                    <a:pt x="4990" y="0"/>
                    <a:pt x="4975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9048908" y="1522894"/>
              <a:ext cx="288517" cy="99994"/>
            </a:xfrm>
            <a:custGeom>
              <a:avLst/>
              <a:gdLst/>
              <a:ahLst/>
              <a:cxnLst/>
              <a:rect l="l" t="t" r="r" b="b"/>
              <a:pathLst>
                <a:path w="5586" h="1936" extrusionOk="0">
                  <a:moveTo>
                    <a:pt x="2651" y="157"/>
                  </a:moveTo>
                  <a:cubicBezTo>
                    <a:pt x="2648" y="162"/>
                    <a:pt x="2646" y="166"/>
                    <a:pt x="2644" y="171"/>
                  </a:cubicBezTo>
                  <a:lnTo>
                    <a:pt x="2644" y="171"/>
                  </a:lnTo>
                  <a:cubicBezTo>
                    <a:pt x="2649" y="167"/>
                    <a:pt x="2653" y="163"/>
                    <a:pt x="2658" y="159"/>
                  </a:cubicBezTo>
                  <a:lnTo>
                    <a:pt x="2651" y="157"/>
                  </a:lnTo>
                  <a:close/>
                  <a:moveTo>
                    <a:pt x="4003" y="1"/>
                  </a:moveTo>
                  <a:cubicBezTo>
                    <a:pt x="3702" y="162"/>
                    <a:pt x="3500" y="373"/>
                    <a:pt x="3368" y="623"/>
                  </a:cubicBezTo>
                  <a:cubicBezTo>
                    <a:pt x="3232" y="883"/>
                    <a:pt x="3028" y="966"/>
                    <a:pt x="2768" y="1003"/>
                  </a:cubicBezTo>
                  <a:cubicBezTo>
                    <a:pt x="2516" y="1038"/>
                    <a:pt x="2266" y="1104"/>
                    <a:pt x="1981" y="1104"/>
                  </a:cubicBezTo>
                  <a:cubicBezTo>
                    <a:pt x="1955" y="1104"/>
                    <a:pt x="1929" y="1104"/>
                    <a:pt x="1903" y="1103"/>
                  </a:cubicBezTo>
                  <a:cubicBezTo>
                    <a:pt x="2116" y="718"/>
                    <a:pt x="2465" y="513"/>
                    <a:pt x="2644" y="171"/>
                  </a:cubicBezTo>
                  <a:lnTo>
                    <a:pt x="2644" y="171"/>
                  </a:lnTo>
                  <a:cubicBezTo>
                    <a:pt x="2463" y="325"/>
                    <a:pt x="2249" y="456"/>
                    <a:pt x="2116" y="643"/>
                  </a:cubicBezTo>
                  <a:cubicBezTo>
                    <a:pt x="1771" y="1128"/>
                    <a:pt x="1300" y="1216"/>
                    <a:pt x="797" y="1216"/>
                  </a:cubicBezTo>
                  <a:cubicBezTo>
                    <a:pt x="701" y="1216"/>
                    <a:pt x="603" y="1213"/>
                    <a:pt x="506" y="1209"/>
                  </a:cubicBezTo>
                  <a:cubicBezTo>
                    <a:pt x="411" y="1203"/>
                    <a:pt x="316" y="1186"/>
                    <a:pt x="220" y="1186"/>
                  </a:cubicBezTo>
                  <a:cubicBezTo>
                    <a:pt x="217" y="1186"/>
                    <a:pt x="213" y="1186"/>
                    <a:pt x="209" y="1186"/>
                  </a:cubicBezTo>
                  <a:cubicBezTo>
                    <a:pt x="185" y="1186"/>
                    <a:pt x="159" y="1183"/>
                    <a:pt x="133" y="1183"/>
                  </a:cubicBezTo>
                  <a:cubicBezTo>
                    <a:pt x="79" y="1183"/>
                    <a:pt x="28" y="1195"/>
                    <a:pt x="1" y="1265"/>
                  </a:cubicBezTo>
                  <a:cubicBezTo>
                    <a:pt x="413" y="1379"/>
                    <a:pt x="830" y="1437"/>
                    <a:pt x="1247" y="1437"/>
                  </a:cubicBezTo>
                  <a:cubicBezTo>
                    <a:pt x="1516" y="1437"/>
                    <a:pt x="1784" y="1413"/>
                    <a:pt x="2052" y="1365"/>
                  </a:cubicBezTo>
                  <a:cubicBezTo>
                    <a:pt x="2184" y="1342"/>
                    <a:pt x="2309" y="1328"/>
                    <a:pt x="2429" y="1328"/>
                  </a:cubicBezTo>
                  <a:cubicBezTo>
                    <a:pt x="2722" y="1328"/>
                    <a:pt x="2984" y="1413"/>
                    <a:pt x="3229" y="1666"/>
                  </a:cubicBezTo>
                  <a:cubicBezTo>
                    <a:pt x="3396" y="1838"/>
                    <a:pt x="3622" y="1935"/>
                    <a:pt x="3870" y="1935"/>
                  </a:cubicBezTo>
                  <a:cubicBezTo>
                    <a:pt x="3939" y="1935"/>
                    <a:pt x="4009" y="1928"/>
                    <a:pt x="4080" y="1913"/>
                  </a:cubicBezTo>
                  <a:cubicBezTo>
                    <a:pt x="3980" y="1849"/>
                    <a:pt x="3874" y="1803"/>
                    <a:pt x="3763" y="1770"/>
                  </a:cubicBezTo>
                  <a:cubicBezTo>
                    <a:pt x="3547" y="1703"/>
                    <a:pt x="3345" y="1604"/>
                    <a:pt x="3152" y="1489"/>
                  </a:cubicBezTo>
                  <a:cubicBezTo>
                    <a:pt x="3078" y="1447"/>
                    <a:pt x="2957" y="1412"/>
                    <a:pt x="2968" y="1313"/>
                  </a:cubicBezTo>
                  <a:cubicBezTo>
                    <a:pt x="2978" y="1207"/>
                    <a:pt x="3107" y="1228"/>
                    <a:pt x="3187" y="1203"/>
                  </a:cubicBezTo>
                  <a:cubicBezTo>
                    <a:pt x="3471" y="1117"/>
                    <a:pt x="3759" y="1045"/>
                    <a:pt x="4041" y="950"/>
                  </a:cubicBezTo>
                  <a:cubicBezTo>
                    <a:pt x="4099" y="931"/>
                    <a:pt x="4151" y="919"/>
                    <a:pt x="4202" y="919"/>
                  </a:cubicBezTo>
                  <a:cubicBezTo>
                    <a:pt x="4272" y="919"/>
                    <a:pt x="4338" y="941"/>
                    <a:pt x="4412" y="996"/>
                  </a:cubicBezTo>
                  <a:cubicBezTo>
                    <a:pt x="4515" y="1072"/>
                    <a:pt x="4633" y="1144"/>
                    <a:pt x="4775" y="1144"/>
                  </a:cubicBezTo>
                  <a:cubicBezTo>
                    <a:pt x="4818" y="1144"/>
                    <a:pt x="4862" y="1137"/>
                    <a:pt x="4909" y="1123"/>
                  </a:cubicBezTo>
                  <a:cubicBezTo>
                    <a:pt x="4839" y="990"/>
                    <a:pt x="4725" y="955"/>
                    <a:pt x="4621" y="908"/>
                  </a:cubicBezTo>
                  <a:cubicBezTo>
                    <a:pt x="4490" y="850"/>
                    <a:pt x="4497" y="792"/>
                    <a:pt x="4619" y="736"/>
                  </a:cubicBezTo>
                  <a:cubicBezTo>
                    <a:pt x="4758" y="671"/>
                    <a:pt x="4902" y="615"/>
                    <a:pt x="5038" y="548"/>
                  </a:cubicBezTo>
                  <a:cubicBezTo>
                    <a:pt x="5229" y="459"/>
                    <a:pt x="5412" y="359"/>
                    <a:pt x="5586" y="142"/>
                  </a:cubicBezTo>
                  <a:lnTo>
                    <a:pt x="5586" y="142"/>
                  </a:lnTo>
                  <a:cubicBezTo>
                    <a:pt x="4824" y="198"/>
                    <a:pt x="4254" y="672"/>
                    <a:pt x="3536" y="774"/>
                  </a:cubicBezTo>
                  <a:cubicBezTo>
                    <a:pt x="3667" y="492"/>
                    <a:pt x="3925" y="325"/>
                    <a:pt x="4003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8725690" y="1732746"/>
              <a:ext cx="348483" cy="82847"/>
            </a:xfrm>
            <a:custGeom>
              <a:avLst/>
              <a:gdLst/>
              <a:ahLst/>
              <a:cxnLst/>
              <a:rect l="l" t="t" r="r" b="b"/>
              <a:pathLst>
                <a:path w="6747" h="1604" extrusionOk="0">
                  <a:moveTo>
                    <a:pt x="3356" y="0"/>
                  </a:moveTo>
                  <a:lnTo>
                    <a:pt x="3356" y="0"/>
                  </a:lnTo>
                  <a:cubicBezTo>
                    <a:pt x="3158" y="33"/>
                    <a:pt x="2999" y="132"/>
                    <a:pt x="2851" y="247"/>
                  </a:cubicBezTo>
                  <a:cubicBezTo>
                    <a:pt x="2467" y="545"/>
                    <a:pt x="2083" y="844"/>
                    <a:pt x="1708" y="1153"/>
                  </a:cubicBezTo>
                  <a:cubicBezTo>
                    <a:pt x="1564" y="1273"/>
                    <a:pt x="1411" y="1344"/>
                    <a:pt x="1221" y="1351"/>
                  </a:cubicBezTo>
                  <a:cubicBezTo>
                    <a:pt x="869" y="1365"/>
                    <a:pt x="519" y="1389"/>
                    <a:pt x="169" y="1414"/>
                  </a:cubicBezTo>
                  <a:cubicBezTo>
                    <a:pt x="100" y="1420"/>
                    <a:pt x="0" y="1413"/>
                    <a:pt x="6" y="1510"/>
                  </a:cubicBezTo>
                  <a:cubicBezTo>
                    <a:pt x="10" y="1570"/>
                    <a:pt x="65" y="1577"/>
                    <a:pt x="120" y="1577"/>
                  </a:cubicBezTo>
                  <a:cubicBezTo>
                    <a:pt x="134" y="1577"/>
                    <a:pt x="148" y="1577"/>
                    <a:pt x="161" y="1577"/>
                  </a:cubicBezTo>
                  <a:cubicBezTo>
                    <a:pt x="181" y="1576"/>
                    <a:pt x="200" y="1576"/>
                    <a:pt x="220" y="1576"/>
                  </a:cubicBezTo>
                  <a:cubicBezTo>
                    <a:pt x="421" y="1576"/>
                    <a:pt x="620" y="1603"/>
                    <a:pt x="821" y="1603"/>
                  </a:cubicBezTo>
                  <a:cubicBezTo>
                    <a:pt x="888" y="1603"/>
                    <a:pt x="956" y="1600"/>
                    <a:pt x="1023" y="1592"/>
                  </a:cubicBezTo>
                  <a:cubicBezTo>
                    <a:pt x="1826" y="1496"/>
                    <a:pt x="2632" y="1413"/>
                    <a:pt x="3433" y="1306"/>
                  </a:cubicBezTo>
                  <a:cubicBezTo>
                    <a:pt x="4416" y="1173"/>
                    <a:pt x="5389" y="992"/>
                    <a:pt x="6343" y="720"/>
                  </a:cubicBezTo>
                  <a:cubicBezTo>
                    <a:pt x="6484" y="679"/>
                    <a:pt x="6640" y="658"/>
                    <a:pt x="6747" y="504"/>
                  </a:cubicBezTo>
                  <a:cubicBezTo>
                    <a:pt x="6675" y="465"/>
                    <a:pt x="6607" y="452"/>
                    <a:pt x="6541" y="452"/>
                  </a:cubicBezTo>
                  <a:cubicBezTo>
                    <a:pt x="6462" y="452"/>
                    <a:pt x="6387" y="471"/>
                    <a:pt x="6312" y="489"/>
                  </a:cubicBezTo>
                  <a:cubicBezTo>
                    <a:pt x="5863" y="590"/>
                    <a:pt x="5418" y="699"/>
                    <a:pt x="4969" y="799"/>
                  </a:cubicBezTo>
                  <a:cubicBezTo>
                    <a:pt x="4893" y="816"/>
                    <a:pt x="4800" y="861"/>
                    <a:pt x="4724" y="861"/>
                  </a:cubicBezTo>
                  <a:cubicBezTo>
                    <a:pt x="4690" y="861"/>
                    <a:pt x="4660" y="852"/>
                    <a:pt x="4636" y="827"/>
                  </a:cubicBezTo>
                  <a:cubicBezTo>
                    <a:pt x="4541" y="729"/>
                    <a:pt x="4701" y="630"/>
                    <a:pt x="4727" y="524"/>
                  </a:cubicBezTo>
                  <a:cubicBezTo>
                    <a:pt x="4740" y="473"/>
                    <a:pt x="4763" y="424"/>
                    <a:pt x="4811" y="297"/>
                  </a:cubicBezTo>
                  <a:lnTo>
                    <a:pt x="4811" y="297"/>
                  </a:lnTo>
                  <a:cubicBezTo>
                    <a:pt x="4588" y="427"/>
                    <a:pt x="4485" y="562"/>
                    <a:pt x="4411" y="714"/>
                  </a:cubicBezTo>
                  <a:cubicBezTo>
                    <a:pt x="4327" y="887"/>
                    <a:pt x="4197" y="956"/>
                    <a:pt x="4013" y="990"/>
                  </a:cubicBezTo>
                  <a:cubicBezTo>
                    <a:pt x="3480" y="1084"/>
                    <a:pt x="2948" y="1167"/>
                    <a:pt x="2410" y="1224"/>
                  </a:cubicBezTo>
                  <a:cubicBezTo>
                    <a:pt x="2323" y="1233"/>
                    <a:pt x="2236" y="1253"/>
                    <a:pt x="2138" y="1253"/>
                  </a:cubicBezTo>
                  <a:cubicBezTo>
                    <a:pt x="2079" y="1253"/>
                    <a:pt x="2017" y="1246"/>
                    <a:pt x="1949" y="1225"/>
                  </a:cubicBezTo>
                  <a:cubicBezTo>
                    <a:pt x="2427" y="788"/>
                    <a:pt x="2956" y="467"/>
                    <a:pt x="3356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9241971" y="1007226"/>
              <a:ext cx="262692" cy="246371"/>
            </a:xfrm>
            <a:custGeom>
              <a:avLst/>
              <a:gdLst/>
              <a:ahLst/>
              <a:cxnLst/>
              <a:rect l="l" t="t" r="r" b="b"/>
              <a:pathLst>
                <a:path w="5086" h="4770" extrusionOk="0">
                  <a:moveTo>
                    <a:pt x="5085" y="1"/>
                  </a:moveTo>
                  <a:lnTo>
                    <a:pt x="5085" y="1"/>
                  </a:lnTo>
                  <a:cubicBezTo>
                    <a:pt x="4827" y="67"/>
                    <a:pt x="4636" y="183"/>
                    <a:pt x="4454" y="314"/>
                  </a:cubicBezTo>
                  <a:cubicBezTo>
                    <a:pt x="3244" y="1196"/>
                    <a:pt x="2115" y="2168"/>
                    <a:pt x="1123" y="3294"/>
                  </a:cubicBezTo>
                  <a:cubicBezTo>
                    <a:pt x="1055" y="3369"/>
                    <a:pt x="1006" y="3475"/>
                    <a:pt x="847" y="3493"/>
                  </a:cubicBezTo>
                  <a:cubicBezTo>
                    <a:pt x="925" y="2920"/>
                    <a:pt x="1003" y="2359"/>
                    <a:pt x="1080" y="1784"/>
                  </a:cubicBezTo>
                  <a:lnTo>
                    <a:pt x="1080" y="1784"/>
                  </a:lnTo>
                  <a:cubicBezTo>
                    <a:pt x="963" y="1808"/>
                    <a:pt x="960" y="1883"/>
                    <a:pt x="942" y="1937"/>
                  </a:cubicBezTo>
                  <a:cubicBezTo>
                    <a:pt x="805" y="2343"/>
                    <a:pt x="774" y="2762"/>
                    <a:pt x="791" y="3189"/>
                  </a:cubicBezTo>
                  <a:cubicBezTo>
                    <a:pt x="801" y="3495"/>
                    <a:pt x="746" y="3767"/>
                    <a:pt x="520" y="4004"/>
                  </a:cubicBezTo>
                  <a:cubicBezTo>
                    <a:pt x="308" y="4227"/>
                    <a:pt x="111" y="4468"/>
                    <a:pt x="1" y="4769"/>
                  </a:cubicBezTo>
                  <a:cubicBezTo>
                    <a:pt x="382" y="4389"/>
                    <a:pt x="766" y="4015"/>
                    <a:pt x="1101" y="3599"/>
                  </a:cubicBezTo>
                  <a:cubicBezTo>
                    <a:pt x="1878" y="2638"/>
                    <a:pt x="2839" y="1885"/>
                    <a:pt x="3801" y="1130"/>
                  </a:cubicBezTo>
                  <a:cubicBezTo>
                    <a:pt x="3884" y="1065"/>
                    <a:pt x="3962" y="1035"/>
                    <a:pt x="4056" y="1035"/>
                  </a:cubicBezTo>
                  <a:cubicBezTo>
                    <a:pt x="4086" y="1035"/>
                    <a:pt x="4116" y="1038"/>
                    <a:pt x="4150" y="1044"/>
                  </a:cubicBezTo>
                  <a:cubicBezTo>
                    <a:pt x="4240" y="1059"/>
                    <a:pt x="4333" y="1069"/>
                    <a:pt x="4426" y="1069"/>
                  </a:cubicBezTo>
                  <a:cubicBezTo>
                    <a:pt x="4521" y="1069"/>
                    <a:pt x="4617" y="1058"/>
                    <a:pt x="4711" y="1032"/>
                  </a:cubicBezTo>
                  <a:cubicBezTo>
                    <a:pt x="4770" y="1017"/>
                    <a:pt x="4852" y="1008"/>
                    <a:pt x="4858" y="935"/>
                  </a:cubicBezTo>
                  <a:cubicBezTo>
                    <a:pt x="4865" y="853"/>
                    <a:pt x="4773" y="862"/>
                    <a:pt x="4721" y="835"/>
                  </a:cubicBezTo>
                  <a:cubicBezTo>
                    <a:pt x="4608" y="778"/>
                    <a:pt x="4468" y="836"/>
                    <a:pt x="4334" y="747"/>
                  </a:cubicBezTo>
                  <a:cubicBezTo>
                    <a:pt x="4576" y="500"/>
                    <a:pt x="4912" y="354"/>
                    <a:pt x="5085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9581717" y="1038629"/>
              <a:ext cx="256959" cy="151748"/>
            </a:xfrm>
            <a:custGeom>
              <a:avLst/>
              <a:gdLst/>
              <a:ahLst/>
              <a:cxnLst/>
              <a:rect l="l" t="t" r="r" b="b"/>
              <a:pathLst>
                <a:path w="4975" h="2938" extrusionOk="0">
                  <a:moveTo>
                    <a:pt x="4975" y="1"/>
                  </a:moveTo>
                  <a:lnTo>
                    <a:pt x="4975" y="1"/>
                  </a:lnTo>
                  <a:cubicBezTo>
                    <a:pt x="4246" y="290"/>
                    <a:pt x="3620" y="783"/>
                    <a:pt x="2820" y="1100"/>
                  </a:cubicBezTo>
                  <a:cubicBezTo>
                    <a:pt x="3017" y="740"/>
                    <a:pt x="3244" y="474"/>
                    <a:pt x="3314" y="55"/>
                  </a:cubicBezTo>
                  <a:lnTo>
                    <a:pt x="3314" y="55"/>
                  </a:lnTo>
                  <a:cubicBezTo>
                    <a:pt x="3096" y="255"/>
                    <a:pt x="2955" y="424"/>
                    <a:pt x="2921" y="623"/>
                  </a:cubicBezTo>
                  <a:cubicBezTo>
                    <a:pt x="2842" y="1096"/>
                    <a:pt x="2542" y="1349"/>
                    <a:pt x="2139" y="1533"/>
                  </a:cubicBezTo>
                  <a:cubicBezTo>
                    <a:pt x="1953" y="1620"/>
                    <a:pt x="1780" y="1742"/>
                    <a:pt x="1599" y="1838"/>
                  </a:cubicBezTo>
                  <a:cubicBezTo>
                    <a:pt x="1476" y="1905"/>
                    <a:pt x="1362" y="1996"/>
                    <a:pt x="1194" y="2010"/>
                  </a:cubicBezTo>
                  <a:cubicBezTo>
                    <a:pt x="1218" y="1741"/>
                    <a:pt x="1411" y="1562"/>
                    <a:pt x="1433" y="1308"/>
                  </a:cubicBezTo>
                  <a:lnTo>
                    <a:pt x="1433" y="1308"/>
                  </a:lnTo>
                  <a:cubicBezTo>
                    <a:pt x="1108" y="1985"/>
                    <a:pt x="608" y="2507"/>
                    <a:pt x="0" y="2938"/>
                  </a:cubicBezTo>
                  <a:cubicBezTo>
                    <a:pt x="134" y="2899"/>
                    <a:pt x="239" y="2832"/>
                    <a:pt x="343" y="2764"/>
                  </a:cubicBezTo>
                  <a:cubicBezTo>
                    <a:pt x="799" y="2458"/>
                    <a:pt x="1262" y="2161"/>
                    <a:pt x="1761" y="1927"/>
                  </a:cubicBezTo>
                  <a:cubicBezTo>
                    <a:pt x="1841" y="1890"/>
                    <a:pt x="1914" y="1871"/>
                    <a:pt x="1991" y="1871"/>
                  </a:cubicBezTo>
                  <a:cubicBezTo>
                    <a:pt x="2048" y="1871"/>
                    <a:pt x="2106" y="1881"/>
                    <a:pt x="2171" y="1902"/>
                  </a:cubicBezTo>
                  <a:cubicBezTo>
                    <a:pt x="2563" y="2032"/>
                    <a:pt x="2969" y="2116"/>
                    <a:pt x="3387" y="2121"/>
                  </a:cubicBezTo>
                  <a:cubicBezTo>
                    <a:pt x="3399" y="2121"/>
                    <a:pt x="3412" y="2121"/>
                    <a:pt x="3426" y="2121"/>
                  </a:cubicBezTo>
                  <a:cubicBezTo>
                    <a:pt x="3500" y="2121"/>
                    <a:pt x="3587" y="2110"/>
                    <a:pt x="3596" y="2040"/>
                  </a:cubicBezTo>
                  <a:cubicBezTo>
                    <a:pt x="3607" y="1917"/>
                    <a:pt x="3476" y="1933"/>
                    <a:pt x="3394" y="1920"/>
                  </a:cubicBezTo>
                  <a:cubicBezTo>
                    <a:pt x="3021" y="1865"/>
                    <a:pt x="2646" y="1844"/>
                    <a:pt x="2206" y="1713"/>
                  </a:cubicBezTo>
                  <a:cubicBezTo>
                    <a:pt x="2344" y="1628"/>
                    <a:pt x="2427" y="1580"/>
                    <a:pt x="2511" y="1526"/>
                  </a:cubicBezTo>
                  <a:cubicBezTo>
                    <a:pt x="3163" y="1128"/>
                    <a:pt x="3895" y="874"/>
                    <a:pt x="4537" y="453"/>
                  </a:cubicBezTo>
                  <a:cubicBezTo>
                    <a:pt x="4713" y="338"/>
                    <a:pt x="4897" y="227"/>
                    <a:pt x="4975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9498149" y="1278231"/>
              <a:ext cx="284488" cy="95398"/>
            </a:xfrm>
            <a:custGeom>
              <a:avLst/>
              <a:gdLst/>
              <a:ahLst/>
              <a:cxnLst/>
              <a:rect l="l" t="t" r="r" b="b"/>
              <a:pathLst>
                <a:path w="5508" h="1847" extrusionOk="0">
                  <a:moveTo>
                    <a:pt x="1792" y="425"/>
                  </a:moveTo>
                  <a:cubicBezTo>
                    <a:pt x="1788" y="428"/>
                    <a:pt x="1784" y="432"/>
                    <a:pt x="1781" y="435"/>
                  </a:cubicBezTo>
                  <a:lnTo>
                    <a:pt x="1781" y="435"/>
                  </a:lnTo>
                  <a:cubicBezTo>
                    <a:pt x="1781" y="435"/>
                    <a:pt x="1782" y="435"/>
                    <a:pt x="1782" y="435"/>
                  </a:cubicBezTo>
                  <a:cubicBezTo>
                    <a:pt x="1784" y="435"/>
                    <a:pt x="1787" y="435"/>
                    <a:pt x="1789" y="435"/>
                  </a:cubicBezTo>
                  <a:lnTo>
                    <a:pt x="1792" y="425"/>
                  </a:lnTo>
                  <a:close/>
                  <a:moveTo>
                    <a:pt x="4011" y="0"/>
                  </a:moveTo>
                  <a:cubicBezTo>
                    <a:pt x="3919" y="0"/>
                    <a:pt x="3861" y="53"/>
                    <a:pt x="3804" y="103"/>
                  </a:cubicBezTo>
                  <a:cubicBezTo>
                    <a:pt x="3547" y="328"/>
                    <a:pt x="3296" y="559"/>
                    <a:pt x="3039" y="786"/>
                  </a:cubicBezTo>
                  <a:cubicBezTo>
                    <a:pt x="2967" y="851"/>
                    <a:pt x="2904" y="950"/>
                    <a:pt x="2804" y="957"/>
                  </a:cubicBezTo>
                  <a:cubicBezTo>
                    <a:pt x="2583" y="974"/>
                    <a:pt x="2362" y="982"/>
                    <a:pt x="2139" y="982"/>
                  </a:cubicBezTo>
                  <a:cubicBezTo>
                    <a:pt x="1838" y="982"/>
                    <a:pt x="1533" y="967"/>
                    <a:pt x="1216" y="937"/>
                  </a:cubicBezTo>
                  <a:cubicBezTo>
                    <a:pt x="1429" y="748"/>
                    <a:pt x="1604" y="591"/>
                    <a:pt x="1781" y="435"/>
                  </a:cubicBezTo>
                  <a:lnTo>
                    <a:pt x="1781" y="435"/>
                  </a:lnTo>
                  <a:cubicBezTo>
                    <a:pt x="1567" y="436"/>
                    <a:pt x="1398" y="564"/>
                    <a:pt x="1278" y="700"/>
                  </a:cubicBezTo>
                  <a:cubicBezTo>
                    <a:pt x="1102" y="899"/>
                    <a:pt x="903" y="936"/>
                    <a:pt x="681" y="936"/>
                  </a:cubicBezTo>
                  <a:cubicBezTo>
                    <a:pt x="639" y="936"/>
                    <a:pt x="597" y="935"/>
                    <a:pt x="554" y="933"/>
                  </a:cubicBezTo>
                  <a:cubicBezTo>
                    <a:pt x="502" y="931"/>
                    <a:pt x="448" y="928"/>
                    <a:pt x="394" y="928"/>
                  </a:cubicBezTo>
                  <a:cubicBezTo>
                    <a:pt x="260" y="928"/>
                    <a:pt x="124" y="947"/>
                    <a:pt x="1" y="1043"/>
                  </a:cubicBezTo>
                  <a:cubicBezTo>
                    <a:pt x="76" y="1096"/>
                    <a:pt x="149" y="1103"/>
                    <a:pt x="219" y="1103"/>
                  </a:cubicBezTo>
                  <a:cubicBezTo>
                    <a:pt x="241" y="1103"/>
                    <a:pt x="263" y="1102"/>
                    <a:pt x="285" y="1102"/>
                  </a:cubicBezTo>
                  <a:cubicBezTo>
                    <a:pt x="292" y="1102"/>
                    <a:pt x="300" y="1102"/>
                    <a:pt x="307" y="1103"/>
                  </a:cubicBezTo>
                  <a:cubicBezTo>
                    <a:pt x="600" y="1111"/>
                    <a:pt x="894" y="1120"/>
                    <a:pt x="1187" y="1120"/>
                  </a:cubicBezTo>
                  <a:cubicBezTo>
                    <a:pt x="1253" y="1120"/>
                    <a:pt x="1320" y="1119"/>
                    <a:pt x="1387" y="1118"/>
                  </a:cubicBezTo>
                  <a:cubicBezTo>
                    <a:pt x="1393" y="1118"/>
                    <a:pt x="1400" y="1118"/>
                    <a:pt x="1407" y="1118"/>
                  </a:cubicBezTo>
                  <a:cubicBezTo>
                    <a:pt x="1620" y="1118"/>
                    <a:pt x="1779" y="1185"/>
                    <a:pt x="1929" y="1349"/>
                  </a:cubicBezTo>
                  <a:cubicBezTo>
                    <a:pt x="2105" y="1541"/>
                    <a:pt x="2280" y="1747"/>
                    <a:pt x="2541" y="1846"/>
                  </a:cubicBezTo>
                  <a:cubicBezTo>
                    <a:pt x="2449" y="1556"/>
                    <a:pt x="2132" y="1443"/>
                    <a:pt x="1995" y="1149"/>
                  </a:cubicBezTo>
                  <a:cubicBezTo>
                    <a:pt x="2410" y="1124"/>
                    <a:pt x="2802" y="1097"/>
                    <a:pt x="3192" y="1074"/>
                  </a:cubicBezTo>
                  <a:cubicBezTo>
                    <a:pt x="3379" y="1063"/>
                    <a:pt x="3569" y="1036"/>
                    <a:pt x="3756" y="1036"/>
                  </a:cubicBezTo>
                  <a:cubicBezTo>
                    <a:pt x="4000" y="1036"/>
                    <a:pt x="4238" y="1082"/>
                    <a:pt x="4455" y="1268"/>
                  </a:cubicBezTo>
                  <a:cubicBezTo>
                    <a:pt x="4468" y="1279"/>
                    <a:pt x="4490" y="1290"/>
                    <a:pt x="4511" y="1290"/>
                  </a:cubicBezTo>
                  <a:cubicBezTo>
                    <a:pt x="4531" y="1290"/>
                    <a:pt x="4552" y="1281"/>
                    <a:pt x="4568" y="1254"/>
                  </a:cubicBezTo>
                  <a:cubicBezTo>
                    <a:pt x="4366" y="1000"/>
                    <a:pt x="4369" y="1001"/>
                    <a:pt x="4695" y="912"/>
                  </a:cubicBezTo>
                  <a:cubicBezTo>
                    <a:pt x="4978" y="834"/>
                    <a:pt x="5262" y="751"/>
                    <a:pt x="5507" y="569"/>
                  </a:cubicBezTo>
                  <a:lnTo>
                    <a:pt x="5507" y="569"/>
                  </a:lnTo>
                  <a:cubicBezTo>
                    <a:pt x="4766" y="577"/>
                    <a:pt x="4073" y="936"/>
                    <a:pt x="3262" y="936"/>
                  </a:cubicBezTo>
                  <a:cubicBezTo>
                    <a:pt x="3223" y="936"/>
                    <a:pt x="3183" y="935"/>
                    <a:pt x="3144" y="933"/>
                  </a:cubicBezTo>
                  <a:cubicBezTo>
                    <a:pt x="3511" y="595"/>
                    <a:pt x="3820" y="308"/>
                    <a:pt x="4129" y="24"/>
                  </a:cubicBezTo>
                  <a:cubicBezTo>
                    <a:pt x="4084" y="7"/>
                    <a:pt x="4045" y="0"/>
                    <a:pt x="4011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9357871" y="1140636"/>
              <a:ext cx="74376" cy="12654"/>
            </a:xfrm>
            <a:custGeom>
              <a:avLst/>
              <a:gdLst/>
              <a:ahLst/>
              <a:cxnLst/>
              <a:rect l="l" t="t" r="r" b="b"/>
              <a:pathLst>
                <a:path w="1440" h="245" extrusionOk="0">
                  <a:moveTo>
                    <a:pt x="1" y="35"/>
                  </a:moveTo>
                  <a:lnTo>
                    <a:pt x="1" y="35"/>
                  </a:lnTo>
                  <a:cubicBezTo>
                    <a:pt x="291" y="193"/>
                    <a:pt x="597" y="245"/>
                    <a:pt x="909" y="245"/>
                  </a:cubicBezTo>
                  <a:cubicBezTo>
                    <a:pt x="1084" y="245"/>
                    <a:pt x="1262" y="228"/>
                    <a:pt x="1440" y="205"/>
                  </a:cubicBezTo>
                  <a:cubicBezTo>
                    <a:pt x="981" y="0"/>
                    <a:pt x="487" y="51"/>
                    <a:pt x="1" y="35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8887919" y="1811150"/>
              <a:ext cx="63581" cy="33572"/>
            </a:xfrm>
            <a:custGeom>
              <a:avLst/>
              <a:gdLst/>
              <a:ahLst/>
              <a:cxnLst/>
              <a:rect l="l" t="t" r="r" b="b"/>
              <a:pathLst>
                <a:path w="1231" h="650" extrusionOk="0">
                  <a:moveTo>
                    <a:pt x="0" y="1"/>
                  </a:moveTo>
                  <a:lnTo>
                    <a:pt x="0" y="1"/>
                  </a:lnTo>
                  <a:cubicBezTo>
                    <a:pt x="388" y="262"/>
                    <a:pt x="745" y="575"/>
                    <a:pt x="1231" y="650"/>
                  </a:cubicBezTo>
                  <a:cubicBezTo>
                    <a:pt x="857" y="369"/>
                    <a:pt x="469" y="109"/>
                    <a:pt x="0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9385193" y="1023702"/>
              <a:ext cx="18077" cy="49481"/>
            </a:xfrm>
            <a:custGeom>
              <a:avLst/>
              <a:gdLst/>
              <a:ahLst/>
              <a:cxnLst/>
              <a:rect l="l" t="t" r="r" b="b"/>
              <a:pathLst>
                <a:path w="350" h="958" extrusionOk="0">
                  <a:moveTo>
                    <a:pt x="349" y="1"/>
                  </a:moveTo>
                  <a:lnTo>
                    <a:pt x="349" y="1"/>
                  </a:lnTo>
                  <a:cubicBezTo>
                    <a:pt x="131" y="281"/>
                    <a:pt x="1" y="593"/>
                    <a:pt x="15" y="957"/>
                  </a:cubicBezTo>
                  <a:cubicBezTo>
                    <a:pt x="169" y="651"/>
                    <a:pt x="293" y="338"/>
                    <a:pt x="349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8901605" y="1222243"/>
              <a:ext cx="47156" cy="27581"/>
            </a:xfrm>
            <a:custGeom>
              <a:avLst/>
              <a:gdLst/>
              <a:ahLst/>
              <a:cxnLst/>
              <a:rect l="l" t="t" r="r" b="b"/>
              <a:pathLst>
                <a:path w="913" h="534" extrusionOk="0">
                  <a:moveTo>
                    <a:pt x="883" y="1"/>
                  </a:moveTo>
                  <a:cubicBezTo>
                    <a:pt x="591" y="149"/>
                    <a:pt x="302" y="295"/>
                    <a:pt x="11" y="443"/>
                  </a:cubicBezTo>
                  <a:lnTo>
                    <a:pt x="11" y="443"/>
                  </a:lnTo>
                  <a:cubicBezTo>
                    <a:pt x="11" y="443"/>
                    <a:pt x="11" y="443"/>
                    <a:pt x="11" y="442"/>
                  </a:cubicBezTo>
                  <a:cubicBezTo>
                    <a:pt x="8" y="444"/>
                    <a:pt x="1" y="448"/>
                    <a:pt x="1" y="448"/>
                  </a:cubicBezTo>
                  <a:cubicBezTo>
                    <a:pt x="4" y="446"/>
                    <a:pt x="7" y="445"/>
                    <a:pt x="11" y="443"/>
                  </a:cubicBezTo>
                  <a:lnTo>
                    <a:pt x="11" y="443"/>
                  </a:lnTo>
                  <a:cubicBezTo>
                    <a:pt x="11" y="491"/>
                    <a:pt x="26" y="533"/>
                    <a:pt x="64" y="533"/>
                  </a:cubicBezTo>
                  <a:cubicBezTo>
                    <a:pt x="75" y="533"/>
                    <a:pt x="89" y="529"/>
                    <a:pt x="105" y="520"/>
                  </a:cubicBezTo>
                  <a:cubicBezTo>
                    <a:pt x="376" y="368"/>
                    <a:pt x="643" y="207"/>
                    <a:pt x="912" y="47"/>
                  </a:cubicBezTo>
                  <a:cubicBezTo>
                    <a:pt x="902" y="32"/>
                    <a:pt x="892" y="16"/>
                    <a:pt x="883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0"/>
            <p:cNvSpPr/>
            <p:nvPr/>
          </p:nvSpPr>
          <p:spPr>
            <a:xfrm>
              <a:off x="9590652" y="1296463"/>
              <a:ext cx="4442" cy="4184"/>
            </a:xfrm>
            <a:custGeom>
              <a:avLst/>
              <a:gdLst/>
              <a:ahLst/>
              <a:cxnLst/>
              <a:rect l="l" t="t" r="r" b="b"/>
              <a:pathLst>
                <a:path w="86" h="81" extrusionOk="0">
                  <a:moveTo>
                    <a:pt x="66" y="1"/>
                  </a:moveTo>
                  <a:cubicBezTo>
                    <a:pt x="65" y="1"/>
                    <a:pt x="64" y="1"/>
                    <a:pt x="64" y="2"/>
                  </a:cubicBezTo>
                  <a:cubicBezTo>
                    <a:pt x="49" y="20"/>
                    <a:pt x="35" y="38"/>
                    <a:pt x="21" y="57"/>
                  </a:cubicBezTo>
                  <a:lnTo>
                    <a:pt x="21" y="57"/>
                  </a:lnTo>
                  <a:cubicBezTo>
                    <a:pt x="42" y="42"/>
                    <a:pt x="64" y="26"/>
                    <a:pt x="85" y="10"/>
                  </a:cubicBezTo>
                  <a:cubicBezTo>
                    <a:pt x="79" y="7"/>
                    <a:pt x="70" y="1"/>
                    <a:pt x="66" y="1"/>
                  </a:cubicBezTo>
                  <a:close/>
                  <a:moveTo>
                    <a:pt x="21" y="57"/>
                  </a:moveTo>
                  <a:cubicBezTo>
                    <a:pt x="14" y="62"/>
                    <a:pt x="7" y="67"/>
                    <a:pt x="1" y="72"/>
                  </a:cubicBezTo>
                  <a:lnTo>
                    <a:pt x="4" y="81"/>
                  </a:lnTo>
                  <a:cubicBezTo>
                    <a:pt x="9" y="73"/>
                    <a:pt x="15" y="65"/>
                    <a:pt x="21" y="57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0"/>
            <p:cNvSpPr/>
            <p:nvPr/>
          </p:nvSpPr>
          <p:spPr>
            <a:xfrm>
              <a:off x="8901451" y="1345478"/>
              <a:ext cx="671" cy="568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2" y="1"/>
                  </a:moveTo>
                  <a:lnTo>
                    <a:pt x="2" y="7"/>
                  </a:lnTo>
                  <a:cubicBezTo>
                    <a:pt x="2" y="6"/>
                    <a:pt x="2" y="6"/>
                    <a:pt x="2" y="6"/>
                  </a:cubicBezTo>
                  <a:lnTo>
                    <a:pt x="2" y="6"/>
                  </a:lnTo>
                  <a:cubicBezTo>
                    <a:pt x="1" y="6"/>
                    <a:pt x="5" y="11"/>
                    <a:pt x="5" y="11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0"/>
            <p:cNvSpPr/>
            <p:nvPr/>
          </p:nvSpPr>
          <p:spPr>
            <a:xfrm>
              <a:off x="8897629" y="1345788"/>
              <a:ext cx="4132" cy="1291"/>
            </a:xfrm>
            <a:custGeom>
              <a:avLst/>
              <a:gdLst/>
              <a:ahLst/>
              <a:cxnLst/>
              <a:rect l="l" t="t" r="r" b="b"/>
              <a:pathLst>
                <a:path w="80" h="25" extrusionOk="0">
                  <a:moveTo>
                    <a:pt x="76" y="1"/>
                  </a:moveTo>
                  <a:lnTo>
                    <a:pt x="76" y="1"/>
                  </a:lnTo>
                  <a:cubicBezTo>
                    <a:pt x="76" y="1"/>
                    <a:pt x="76" y="1"/>
                    <a:pt x="76" y="1"/>
                  </a:cubicBezTo>
                  <a:lnTo>
                    <a:pt x="76" y="1"/>
                  </a:lnTo>
                  <a:cubicBezTo>
                    <a:pt x="76" y="1"/>
                    <a:pt x="76" y="1"/>
                    <a:pt x="76" y="1"/>
                  </a:cubicBezTo>
                  <a:close/>
                  <a:moveTo>
                    <a:pt x="76" y="1"/>
                  </a:moveTo>
                  <a:lnTo>
                    <a:pt x="76" y="1"/>
                  </a:lnTo>
                  <a:cubicBezTo>
                    <a:pt x="50" y="8"/>
                    <a:pt x="24" y="13"/>
                    <a:pt x="0" y="17"/>
                  </a:cubicBezTo>
                  <a:lnTo>
                    <a:pt x="1" y="25"/>
                  </a:lnTo>
                  <a:cubicBezTo>
                    <a:pt x="28" y="17"/>
                    <a:pt x="52" y="10"/>
                    <a:pt x="79" y="6"/>
                  </a:cubicBezTo>
                  <a:cubicBezTo>
                    <a:pt x="79" y="6"/>
                    <a:pt x="75" y="2"/>
                    <a:pt x="76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8893238" y="1346666"/>
              <a:ext cx="4494" cy="2221"/>
            </a:xfrm>
            <a:custGeom>
              <a:avLst/>
              <a:gdLst/>
              <a:ahLst/>
              <a:cxnLst/>
              <a:rect l="l" t="t" r="r" b="b"/>
              <a:pathLst>
                <a:path w="87" h="43" extrusionOk="0">
                  <a:moveTo>
                    <a:pt x="84" y="0"/>
                  </a:moveTo>
                  <a:cubicBezTo>
                    <a:pt x="55" y="13"/>
                    <a:pt x="29" y="26"/>
                    <a:pt x="0" y="36"/>
                  </a:cubicBezTo>
                  <a:lnTo>
                    <a:pt x="3" y="43"/>
                  </a:lnTo>
                  <a:cubicBezTo>
                    <a:pt x="31" y="32"/>
                    <a:pt x="58" y="20"/>
                    <a:pt x="86" y="8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0"/>
            <p:cNvSpPr/>
            <p:nvPr/>
          </p:nvSpPr>
          <p:spPr>
            <a:xfrm>
              <a:off x="9185777" y="1531003"/>
              <a:ext cx="930" cy="52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0"/>
                  </a:moveTo>
                  <a:cubicBezTo>
                    <a:pt x="1" y="1"/>
                    <a:pt x="3" y="1"/>
                    <a:pt x="5" y="1"/>
                  </a:cubicBezTo>
                  <a:cubicBezTo>
                    <a:pt x="10" y="1"/>
                    <a:pt x="18" y="0"/>
                    <a:pt x="18" y="0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10"/>
          <p:cNvGrpSpPr/>
          <p:nvPr/>
        </p:nvGrpSpPr>
        <p:grpSpPr>
          <a:xfrm rot="7857096">
            <a:off x="8296186" y="-122876"/>
            <a:ext cx="1324804" cy="1324751"/>
            <a:chOff x="1441538" y="3350388"/>
            <a:chExt cx="616650" cy="616625"/>
          </a:xfrm>
        </p:grpSpPr>
        <p:sp>
          <p:nvSpPr>
            <p:cNvPr id="258" name="Google Shape;258;p10"/>
            <p:cNvSpPr/>
            <p:nvPr/>
          </p:nvSpPr>
          <p:spPr>
            <a:xfrm>
              <a:off x="1471413" y="3350388"/>
              <a:ext cx="586775" cy="570275"/>
            </a:xfrm>
            <a:custGeom>
              <a:avLst/>
              <a:gdLst/>
              <a:ahLst/>
              <a:cxnLst/>
              <a:rect l="l" t="t" r="r" b="b"/>
              <a:pathLst>
                <a:path w="23471" h="22811" extrusionOk="0">
                  <a:moveTo>
                    <a:pt x="20736" y="935"/>
                  </a:moveTo>
                  <a:cubicBezTo>
                    <a:pt x="20763" y="935"/>
                    <a:pt x="20791" y="938"/>
                    <a:pt x="20821" y="943"/>
                  </a:cubicBezTo>
                  <a:cubicBezTo>
                    <a:pt x="21020" y="980"/>
                    <a:pt x="21038" y="1139"/>
                    <a:pt x="20997" y="1323"/>
                  </a:cubicBezTo>
                  <a:cubicBezTo>
                    <a:pt x="20930" y="1488"/>
                    <a:pt x="20833" y="1639"/>
                    <a:pt x="20645" y="1639"/>
                  </a:cubicBezTo>
                  <a:cubicBezTo>
                    <a:pt x="20615" y="1639"/>
                    <a:pt x="20583" y="1636"/>
                    <a:pt x="20548" y="1628"/>
                  </a:cubicBezTo>
                  <a:cubicBezTo>
                    <a:pt x="20368" y="1585"/>
                    <a:pt x="20311" y="1429"/>
                    <a:pt x="20363" y="1258"/>
                  </a:cubicBezTo>
                  <a:cubicBezTo>
                    <a:pt x="20422" y="1067"/>
                    <a:pt x="20545" y="935"/>
                    <a:pt x="20736" y="935"/>
                  </a:cubicBezTo>
                  <a:close/>
                  <a:moveTo>
                    <a:pt x="15518" y="2806"/>
                  </a:moveTo>
                  <a:cubicBezTo>
                    <a:pt x="15536" y="2806"/>
                    <a:pt x="15554" y="2808"/>
                    <a:pt x="15572" y="2811"/>
                  </a:cubicBezTo>
                  <a:cubicBezTo>
                    <a:pt x="15698" y="2834"/>
                    <a:pt x="15756" y="2926"/>
                    <a:pt x="15728" y="3051"/>
                  </a:cubicBezTo>
                  <a:cubicBezTo>
                    <a:pt x="15700" y="3172"/>
                    <a:pt x="15611" y="3214"/>
                    <a:pt x="15509" y="3214"/>
                  </a:cubicBezTo>
                  <a:cubicBezTo>
                    <a:pt x="15506" y="3214"/>
                    <a:pt x="15502" y="3214"/>
                    <a:pt x="15499" y="3214"/>
                  </a:cubicBezTo>
                  <a:cubicBezTo>
                    <a:pt x="15362" y="3171"/>
                    <a:pt x="15297" y="3092"/>
                    <a:pt x="15325" y="2967"/>
                  </a:cubicBezTo>
                  <a:cubicBezTo>
                    <a:pt x="15351" y="2861"/>
                    <a:pt x="15424" y="2806"/>
                    <a:pt x="15518" y="2806"/>
                  </a:cubicBezTo>
                  <a:close/>
                  <a:moveTo>
                    <a:pt x="15216" y="4214"/>
                  </a:moveTo>
                  <a:cubicBezTo>
                    <a:pt x="15236" y="4214"/>
                    <a:pt x="15257" y="4218"/>
                    <a:pt x="15278" y="4225"/>
                  </a:cubicBezTo>
                  <a:cubicBezTo>
                    <a:pt x="15421" y="4279"/>
                    <a:pt x="15605" y="4448"/>
                    <a:pt x="15522" y="4680"/>
                  </a:cubicBezTo>
                  <a:cubicBezTo>
                    <a:pt x="15465" y="4837"/>
                    <a:pt x="15346" y="4910"/>
                    <a:pt x="15206" y="4910"/>
                  </a:cubicBezTo>
                  <a:cubicBezTo>
                    <a:pt x="15166" y="4910"/>
                    <a:pt x="15126" y="4904"/>
                    <a:pt x="15084" y="4893"/>
                  </a:cubicBezTo>
                  <a:cubicBezTo>
                    <a:pt x="14895" y="4842"/>
                    <a:pt x="14887" y="4676"/>
                    <a:pt x="14916" y="4539"/>
                  </a:cubicBezTo>
                  <a:cubicBezTo>
                    <a:pt x="14966" y="4354"/>
                    <a:pt x="15090" y="4214"/>
                    <a:pt x="15216" y="4214"/>
                  </a:cubicBezTo>
                  <a:close/>
                  <a:moveTo>
                    <a:pt x="21879" y="5473"/>
                  </a:moveTo>
                  <a:cubicBezTo>
                    <a:pt x="21905" y="5473"/>
                    <a:pt x="21931" y="5476"/>
                    <a:pt x="21959" y="5481"/>
                  </a:cubicBezTo>
                  <a:cubicBezTo>
                    <a:pt x="22103" y="5543"/>
                    <a:pt x="22171" y="5647"/>
                    <a:pt x="22124" y="5795"/>
                  </a:cubicBezTo>
                  <a:cubicBezTo>
                    <a:pt x="22086" y="5910"/>
                    <a:pt x="22002" y="5968"/>
                    <a:pt x="21901" y="5968"/>
                  </a:cubicBezTo>
                  <a:cubicBezTo>
                    <a:pt x="21871" y="5968"/>
                    <a:pt x="21840" y="5963"/>
                    <a:pt x="21808" y="5953"/>
                  </a:cubicBezTo>
                  <a:cubicBezTo>
                    <a:pt x="21683" y="5915"/>
                    <a:pt x="21556" y="5833"/>
                    <a:pt x="21618" y="5665"/>
                  </a:cubicBezTo>
                  <a:cubicBezTo>
                    <a:pt x="21663" y="5536"/>
                    <a:pt x="21756" y="5473"/>
                    <a:pt x="21879" y="5473"/>
                  </a:cubicBezTo>
                  <a:close/>
                  <a:moveTo>
                    <a:pt x="20814" y="5707"/>
                  </a:moveTo>
                  <a:cubicBezTo>
                    <a:pt x="20844" y="5707"/>
                    <a:pt x="20875" y="5711"/>
                    <a:pt x="20908" y="5720"/>
                  </a:cubicBezTo>
                  <a:cubicBezTo>
                    <a:pt x="21049" y="5757"/>
                    <a:pt x="21067" y="5875"/>
                    <a:pt x="21059" y="5991"/>
                  </a:cubicBezTo>
                  <a:cubicBezTo>
                    <a:pt x="20984" y="6122"/>
                    <a:pt x="20886" y="6193"/>
                    <a:pt x="20764" y="6193"/>
                  </a:cubicBezTo>
                  <a:cubicBezTo>
                    <a:pt x="20733" y="6193"/>
                    <a:pt x="20700" y="6188"/>
                    <a:pt x="20665" y="6179"/>
                  </a:cubicBezTo>
                  <a:cubicBezTo>
                    <a:pt x="20533" y="6139"/>
                    <a:pt x="20464" y="6029"/>
                    <a:pt x="20526" y="5903"/>
                  </a:cubicBezTo>
                  <a:cubicBezTo>
                    <a:pt x="20584" y="5783"/>
                    <a:pt x="20686" y="5707"/>
                    <a:pt x="20814" y="5707"/>
                  </a:cubicBezTo>
                  <a:close/>
                  <a:moveTo>
                    <a:pt x="10130" y="6101"/>
                  </a:moveTo>
                  <a:cubicBezTo>
                    <a:pt x="10155" y="6101"/>
                    <a:pt x="10180" y="6103"/>
                    <a:pt x="10207" y="6108"/>
                  </a:cubicBezTo>
                  <a:cubicBezTo>
                    <a:pt x="10433" y="6152"/>
                    <a:pt x="10495" y="6344"/>
                    <a:pt x="10525" y="6540"/>
                  </a:cubicBezTo>
                  <a:cubicBezTo>
                    <a:pt x="10561" y="6792"/>
                    <a:pt x="10519" y="7044"/>
                    <a:pt x="10468" y="7271"/>
                  </a:cubicBezTo>
                  <a:cubicBezTo>
                    <a:pt x="10412" y="7450"/>
                    <a:pt x="10350" y="7605"/>
                    <a:pt x="10213" y="7719"/>
                  </a:cubicBezTo>
                  <a:cubicBezTo>
                    <a:pt x="10126" y="7794"/>
                    <a:pt x="10028" y="7848"/>
                    <a:pt x="9920" y="7848"/>
                  </a:cubicBezTo>
                  <a:cubicBezTo>
                    <a:pt x="9886" y="7848"/>
                    <a:pt x="9852" y="7842"/>
                    <a:pt x="9816" y="7831"/>
                  </a:cubicBezTo>
                  <a:cubicBezTo>
                    <a:pt x="9660" y="7780"/>
                    <a:pt x="9640" y="7640"/>
                    <a:pt x="9595" y="7497"/>
                  </a:cubicBezTo>
                  <a:cubicBezTo>
                    <a:pt x="9466" y="7090"/>
                    <a:pt x="9507" y="6723"/>
                    <a:pt x="9737" y="6373"/>
                  </a:cubicBezTo>
                  <a:cubicBezTo>
                    <a:pt x="9835" y="6222"/>
                    <a:pt x="9955" y="6101"/>
                    <a:pt x="10130" y="6101"/>
                  </a:cubicBezTo>
                  <a:close/>
                  <a:moveTo>
                    <a:pt x="9515" y="8920"/>
                  </a:moveTo>
                  <a:cubicBezTo>
                    <a:pt x="9534" y="8920"/>
                    <a:pt x="9554" y="8923"/>
                    <a:pt x="9575" y="8929"/>
                  </a:cubicBezTo>
                  <a:cubicBezTo>
                    <a:pt x="9716" y="8967"/>
                    <a:pt x="9710" y="9112"/>
                    <a:pt x="9678" y="9228"/>
                  </a:cubicBezTo>
                  <a:cubicBezTo>
                    <a:pt x="9646" y="9337"/>
                    <a:pt x="9574" y="9395"/>
                    <a:pt x="9472" y="9395"/>
                  </a:cubicBezTo>
                  <a:cubicBezTo>
                    <a:pt x="9451" y="9395"/>
                    <a:pt x="9428" y="9393"/>
                    <a:pt x="9404" y="9387"/>
                  </a:cubicBezTo>
                  <a:cubicBezTo>
                    <a:pt x="9293" y="9332"/>
                    <a:pt x="9236" y="9245"/>
                    <a:pt x="9281" y="9126"/>
                  </a:cubicBezTo>
                  <a:cubicBezTo>
                    <a:pt x="9324" y="9016"/>
                    <a:pt x="9403" y="8920"/>
                    <a:pt x="9515" y="8920"/>
                  </a:cubicBezTo>
                  <a:close/>
                  <a:moveTo>
                    <a:pt x="19226" y="9769"/>
                  </a:moveTo>
                  <a:cubicBezTo>
                    <a:pt x="19251" y="9769"/>
                    <a:pt x="19276" y="9771"/>
                    <a:pt x="19302" y="9774"/>
                  </a:cubicBezTo>
                  <a:cubicBezTo>
                    <a:pt x="19436" y="9826"/>
                    <a:pt x="19495" y="9927"/>
                    <a:pt x="19450" y="10056"/>
                  </a:cubicBezTo>
                  <a:cubicBezTo>
                    <a:pt x="19409" y="10165"/>
                    <a:pt x="19325" y="10221"/>
                    <a:pt x="19221" y="10221"/>
                  </a:cubicBezTo>
                  <a:cubicBezTo>
                    <a:pt x="19193" y="10221"/>
                    <a:pt x="19163" y="10217"/>
                    <a:pt x="19133" y="10209"/>
                  </a:cubicBezTo>
                  <a:cubicBezTo>
                    <a:pt x="19002" y="10175"/>
                    <a:pt x="18915" y="10086"/>
                    <a:pt x="18959" y="9948"/>
                  </a:cubicBezTo>
                  <a:cubicBezTo>
                    <a:pt x="19002" y="9816"/>
                    <a:pt x="19104" y="9769"/>
                    <a:pt x="19226" y="9769"/>
                  </a:cubicBezTo>
                  <a:close/>
                  <a:moveTo>
                    <a:pt x="17145" y="10174"/>
                  </a:moveTo>
                  <a:cubicBezTo>
                    <a:pt x="17165" y="10174"/>
                    <a:pt x="17185" y="10176"/>
                    <a:pt x="17207" y="10179"/>
                  </a:cubicBezTo>
                  <a:cubicBezTo>
                    <a:pt x="17365" y="10206"/>
                    <a:pt x="17534" y="10209"/>
                    <a:pt x="17569" y="10401"/>
                  </a:cubicBezTo>
                  <a:cubicBezTo>
                    <a:pt x="17603" y="10581"/>
                    <a:pt x="17486" y="10696"/>
                    <a:pt x="17331" y="10758"/>
                  </a:cubicBezTo>
                  <a:cubicBezTo>
                    <a:pt x="17102" y="10848"/>
                    <a:pt x="16866" y="10903"/>
                    <a:pt x="16636" y="10903"/>
                  </a:cubicBezTo>
                  <a:cubicBezTo>
                    <a:pt x="16607" y="10903"/>
                    <a:pt x="16579" y="10902"/>
                    <a:pt x="16550" y="10900"/>
                  </a:cubicBezTo>
                  <a:cubicBezTo>
                    <a:pt x="16389" y="10856"/>
                    <a:pt x="16279" y="10786"/>
                    <a:pt x="16275" y="10629"/>
                  </a:cubicBezTo>
                  <a:cubicBezTo>
                    <a:pt x="16271" y="10483"/>
                    <a:pt x="16377" y="10416"/>
                    <a:pt x="16508" y="10411"/>
                  </a:cubicBezTo>
                  <a:cubicBezTo>
                    <a:pt x="16744" y="10401"/>
                    <a:pt x="16903" y="10174"/>
                    <a:pt x="17145" y="10174"/>
                  </a:cubicBezTo>
                  <a:close/>
                  <a:moveTo>
                    <a:pt x="12600" y="15459"/>
                  </a:moveTo>
                  <a:cubicBezTo>
                    <a:pt x="12626" y="15459"/>
                    <a:pt x="12653" y="15463"/>
                    <a:pt x="12681" y="15470"/>
                  </a:cubicBezTo>
                  <a:cubicBezTo>
                    <a:pt x="12815" y="15501"/>
                    <a:pt x="12870" y="15599"/>
                    <a:pt x="12842" y="15733"/>
                  </a:cubicBezTo>
                  <a:cubicBezTo>
                    <a:pt x="12784" y="15847"/>
                    <a:pt x="12700" y="15909"/>
                    <a:pt x="12593" y="15909"/>
                  </a:cubicBezTo>
                  <a:cubicBezTo>
                    <a:pt x="12569" y="15909"/>
                    <a:pt x="12545" y="15906"/>
                    <a:pt x="12519" y="15900"/>
                  </a:cubicBezTo>
                  <a:cubicBezTo>
                    <a:pt x="12383" y="15866"/>
                    <a:pt x="12321" y="15759"/>
                    <a:pt x="12365" y="15628"/>
                  </a:cubicBezTo>
                  <a:cubicBezTo>
                    <a:pt x="12403" y="15517"/>
                    <a:pt x="12493" y="15459"/>
                    <a:pt x="12600" y="15459"/>
                  </a:cubicBezTo>
                  <a:close/>
                  <a:moveTo>
                    <a:pt x="11083" y="15498"/>
                  </a:moveTo>
                  <a:cubicBezTo>
                    <a:pt x="11176" y="15498"/>
                    <a:pt x="11264" y="15534"/>
                    <a:pt x="11301" y="15649"/>
                  </a:cubicBezTo>
                  <a:cubicBezTo>
                    <a:pt x="11340" y="15781"/>
                    <a:pt x="11237" y="15838"/>
                    <a:pt x="11157" y="15910"/>
                  </a:cubicBezTo>
                  <a:cubicBezTo>
                    <a:pt x="10873" y="16167"/>
                    <a:pt x="10518" y="16042"/>
                    <a:pt x="10252" y="16117"/>
                  </a:cubicBezTo>
                  <a:cubicBezTo>
                    <a:pt x="10083" y="16075"/>
                    <a:pt x="9991" y="16021"/>
                    <a:pt x="9991" y="15891"/>
                  </a:cubicBezTo>
                  <a:cubicBezTo>
                    <a:pt x="9990" y="15776"/>
                    <a:pt x="10066" y="15724"/>
                    <a:pt x="10169" y="15698"/>
                  </a:cubicBezTo>
                  <a:cubicBezTo>
                    <a:pt x="10449" y="15633"/>
                    <a:pt x="10725" y="15557"/>
                    <a:pt x="11007" y="15505"/>
                  </a:cubicBezTo>
                  <a:cubicBezTo>
                    <a:pt x="11032" y="15500"/>
                    <a:pt x="11058" y="15498"/>
                    <a:pt x="11083" y="15498"/>
                  </a:cubicBezTo>
                  <a:close/>
                  <a:moveTo>
                    <a:pt x="2581" y="14646"/>
                  </a:moveTo>
                  <a:cubicBezTo>
                    <a:pt x="2603" y="14646"/>
                    <a:pt x="2626" y="14649"/>
                    <a:pt x="2650" y="14655"/>
                  </a:cubicBezTo>
                  <a:cubicBezTo>
                    <a:pt x="2800" y="14695"/>
                    <a:pt x="2844" y="14829"/>
                    <a:pt x="2859" y="14964"/>
                  </a:cubicBezTo>
                  <a:cubicBezTo>
                    <a:pt x="2885" y="15175"/>
                    <a:pt x="2794" y="15367"/>
                    <a:pt x="2734" y="15640"/>
                  </a:cubicBezTo>
                  <a:cubicBezTo>
                    <a:pt x="2686" y="15760"/>
                    <a:pt x="2617" y="15955"/>
                    <a:pt x="2521" y="16136"/>
                  </a:cubicBezTo>
                  <a:cubicBezTo>
                    <a:pt x="2468" y="16235"/>
                    <a:pt x="2383" y="16300"/>
                    <a:pt x="2282" y="16300"/>
                  </a:cubicBezTo>
                  <a:cubicBezTo>
                    <a:pt x="2241" y="16300"/>
                    <a:pt x="2198" y="16289"/>
                    <a:pt x="2154" y="16267"/>
                  </a:cubicBezTo>
                  <a:cubicBezTo>
                    <a:pt x="1987" y="16179"/>
                    <a:pt x="1945" y="16027"/>
                    <a:pt x="2048" y="15872"/>
                  </a:cubicBezTo>
                  <a:cubicBezTo>
                    <a:pt x="2125" y="15756"/>
                    <a:pt x="2124" y="15663"/>
                    <a:pt x="2102" y="15536"/>
                  </a:cubicBezTo>
                  <a:cubicBezTo>
                    <a:pt x="2054" y="15268"/>
                    <a:pt x="2200" y="15048"/>
                    <a:pt x="2323" y="14827"/>
                  </a:cubicBezTo>
                  <a:cubicBezTo>
                    <a:pt x="2380" y="14724"/>
                    <a:pt x="2466" y="14646"/>
                    <a:pt x="2581" y="14646"/>
                  </a:cubicBezTo>
                  <a:close/>
                  <a:moveTo>
                    <a:pt x="2449" y="16825"/>
                  </a:moveTo>
                  <a:cubicBezTo>
                    <a:pt x="2470" y="16825"/>
                    <a:pt x="2492" y="16827"/>
                    <a:pt x="2516" y="16831"/>
                  </a:cubicBezTo>
                  <a:cubicBezTo>
                    <a:pt x="2667" y="16882"/>
                    <a:pt x="2749" y="16992"/>
                    <a:pt x="2717" y="17154"/>
                  </a:cubicBezTo>
                  <a:cubicBezTo>
                    <a:pt x="2688" y="17288"/>
                    <a:pt x="2605" y="17362"/>
                    <a:pt x="2487" y="17362"/>
                  </a:cubicBezTo>
                  <a:cubicBezTo>
                    <a:pt x="2459" y="17362"/>
                    <a:pt x="2429" y="17358"/>
                    <a:pt x="2398" y="17349"/>
                  </a:cubicBezTo>
                  <a:cubicBezTo>
                    <a:pt x="2230" y="17305"/>
                    <a:pt x="2175" y="17178"/>
                    <a:pt x="2217" y="17018"/>
                  </a:cubicBezTo>
                  <a:cubicBezTo>
                    <a:pt x="2250" y="16894"/>
                    <a:pt x="2326" y="16825"/>
                    <a:pt x="2449" y="16825"/>
                  </a:cubicBezTo>
                  <a:close/>
                  <a:moveTo>
                    <a:pt x="7644" y="20357"/>
                  </a:moveTo>
                  <a:cubicBezTo>
                    <a:pt x="7680" y="20357"/>
                    <a:pt x="7720" y="20361"/>
                    <a:pt x="7762" y="20369"/>
                  </a:cubicBezTo>
                  <a:cubicBezTo>
                    <a:pt x="7849" y="20396"/>
                    <a:pt x="7952" y="20471"/>
                    <a:pt x="7890" y="20592"/>
                  </a:cubicBezTo>
                  <a:cubicBezTo>
                    <a:pt x="7829" y="20716"/>
                    <a:pt x="7735" y="20746"/>
                    <a:pt x="7632" y="20746"/>
                  </a:cubicBezTo>
                  <a:cubicBezTo>
                    <a:pt x="7548" y="20746"/>
                    <a:pt x="7458" y="20726"/>
                    <a:pt x="7375" y="20722"/>
                  </a:cubicBezTo>
                  <a:cubicBezTo>
                    <a:pt x="7296" y="20719"/>
                    <a:pt x="7232" y="20694"/>
                    <a:pt x="7289" y="20588"/>
                  </a:cubicBezTo>
                  <a:cubicBezTo>
                    <a:pt x="7369" y="20440"/>
                    <a:pt x="7478" y="20357"/>
                    <a:pt x="7644" y="20357"/>
                  </a:cubicBezTo>
                  <a:close/>
                  <a:moveTo>
                    <a:pt x="21380" y="0"/>
                  </a:moveTo>
                  <a:cubicBezTo>
                    <a:pt x="21253" y="0"/>
                    <a:pt x="21123" y="10"/>
                    <a:pt x="20991" y="27"/>
                  </a:cubicBezTo>
                  <a:cubicBezTo>
                    <a:pt x="19879" y="178"/>
                    <a:pt x="18769" y="362"/>
                    <a:pt x="17645" y="366"/>
                  </a:cubicBezTo>
                  <a:cubicBezTo>
                    <a:pt x="16279" y="373"/>
                    <a:pt x="15197" y="866"/>
                    <a:pt x="14400" y="2001"/>
                  </a:cubicBezTo>
                  <a:cubicBezTo>
                    <a:pt x="13525" y="3248"/>
                    <a:pt x="12325" y="4032"/>
                    <a:pt x="10839" y="4378"/>
                  </a:cubicBezTo>
                  <a:cubicBezTo>
                    <a:pt x="10583" y="4437"/>
                    <a:pt x="10331" y="4533"/>
                    <a:pt x="10077" y="4609"/>
                  </a:cubicBezTo>
                  <a:cubicBezTo>
                    <a:pt x="9483" y="4787"/>
                    <a:pt x="8991" y="5122"/>
                    <a:pt x="8558" y="5556"/>
                  </a:cubicBezTo>
                  <a:cubicBezTo>
                    <a:pt x="7622" y="6489"/>
                    <a:pt x="7124" y="7636"/>
                    <a:pt x="6945" y="8923"/>
                  </a:cubicBezTo>
                  <a:cubicBezTo>
                    <a:pt x="6767" y="10206"/>
                    <a:pt x="6123" y="11109"/>
                    <a:pt x="4913" y="11604"/>
                  </a:cubicBezTo>
                  <a:cubicBezTo>
                    <a:pt x="4467" y="11788"/>
                    <a:pt x="4036" y="12005"/>
                    <a:pt x="3635" y="12282"/>
                  </a:cubicBezTo>
                  <a:cubicBezTo>
                    <a:pt x="2387" y="13143"/>
                    <a:pt x="1538" y="14329"/>
                    <a:pt x="874" y="15663"/>
                  </a:cubicBezTo>
                  <a:cubicBezTo>
                    <a:pt x="315" y="16783"/>
                    <a:pt x="0" y="17904"/>
                    <a:pt x="520" y="19168"/>
                  </a:cubicBezTo>
                  <a:cubicBezTo>
                    <a:pt x="799" y="19851"/>
                    <a:pt x="1172" y="20393"/>
                    <a:pt x="1756" y="20809"/>
                  </a:cubicBezTo>
                  <a:cubicBezTo>
                    <a:pt x="2089" y="21046"/>
                    <a:pt x="2468" y="21233"/>
                    <a:pt x="2761" y="21511"/>
                  </a:cubicBezTo>
                  <a:cubicBezTo>
                    <a:pt x="3373" y="22091"/>
                    <a:pt x="4079" y="22432"/>
                    <a:pt x="4853" y="22506"/>
                  </a:cubicBezTo>
                  <a:cubicBezTo>
                    <a:pt x="5445" y="22670"/>
                    <a:pt x="6006" y="22810"/>
                    <a:pt x="6575" y="22810"/>
                  </a:cubicBezTo>
                  <a:cubicBezTo>
                    <a:pt x="6827" y="22810"/>
                    <a:pt x="7080" y="22783"/>
                    <a:pt x="7338" y="22717"/>
                  </a:cubicBezTo>
                  <a:cubicBezTo>
                    <a:pt x="8582" y="22404"/>
                    <a:pt x="9593" y="21735"/>
                    <a:pt x="10357" y="20720"/>
                  </a:cubicBezTo>
                  <a:cubicBezTo>
                    <a:pt x="11054" y="19795"/>
                    <a:pt x="11599" y="18766"/>
                    <a:pt x="12180" y="17768"/>
                  </a:cubicBezTo>
                  <a:cubicBezTo>
                    <a:pt x="12385" y="17417"/>
                    <a:pt x="12646" y="17232"/>
                    <a:pt x="13031" y="17185"/>
                  </a:cubicBezTo>
                  <a:cubicBezTo>
                    <a:pt x="13186" y="17169"/>
                    <a:pt x="13343" y="17145"/>
                    <a:pt x="13498" y="17145"/>
                  </a:cubicBezTo>
                  <a:cubicBezTo>
                    <a:pt x="15222" y="17136"/>
                    <a:pt x="16329" y="16220"/>
                    <a:pt x="17050" y="14736"/>
                  </a:cubicBezTo>
                  <a:cubicBezTo>
                    <a:pt x="17315" y="14192"/>
                    <a:pt x="17551" y="13636"/>
                    <a:pt x="17753" y="13069"/>
                  </a:cubicBezTo>
                  <a:cubicBezTo>
                    <a:pt x="17984" y="12413"/>
                    <a:pt x="18405" y="11922"/>
                    <a:pt x="19011" y="11589"/>
                  </a:cubicBezTo>
                  <a:cubicBezTo>
                    <a:pt x="19277" y="11444"/>
                    <a:pt x="19541" y="11295"/>
                    <a:pt x="19813" y="11167"/>
                  </a:cubicBezTo>
                  <a:cubicBezTo>
                    <a:pt x="20437" y="10869"/>
                    <a:pt x="21018" y="10505"/>
                    <a:pt x="21552" y="10066"/>
                  </a:cubicBezTo>
                  <a:cubicBezTo>
                    <a:pt x="22910" y="8951"/>
                    <a:pt x="23471" y="7539"/>
                    <a:pt x="23142" y="5796"/>
                  </a:cubicBezTo>
                  <a:cubicBezTo>
                    <a:pt x="22909" y="4561"/>
                    <a:pt x="22844" y="3339"/>
                    <a:pt x="23229" y="2112"/>
                  </a:cubicBezTo>
                  <a:cubicBezTo>
                    <a:pt x="23427" y="1481"/>
                    <a:pt x="23224" y="929"/>
                    <a:pt x="22716" y="486"/>
                  </a:cubicBezTo>
                  <a:cubicBezTo>
                    <a:pt x="22315" y="138"/>
                    <a:pt x="21866" y="0"/>
                    <a:pt x="21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0"/>
            <p:cNvSpPr/>
            <p:nvPr/>
          </p:nvSpPr>
          <p:spPr>
            <a:xfrm>
              <a:off x="1441538" y="3378963"/>
              <a:ext cx="587125" cy="588050"/>
            </a:xfrm>
            <a:custGeom>
              <a:avLst/>
              <a:gdLst/>
              <a:ahLst/>
              <a:cxnLst/>
              <a:rect l="l" t="t" r="r" b="b"/>
              <a:pathLst>
                <a:path w="23485" h="23522" extrusionOk="0">
                  <a:moveTo>
                    <a:pt x="16505" y="7325"/>
                  </a:moveTo>
                  <a:lnTo>
                    <a:pt x="16509" y="7344"/>
                  </a:lnTo>
                  <a:cubicBezTo>
                    <a:pt x="16509" y="7344"/>
                    <a:pt x="16504" y="7329"/>
                    <a:pt x="16504" y="7327"/>
                  </a:cubicBezTo>
                  <a:cubicBezTo>
                    <a:pt x="16504" y="7327"/>
                    <a:pt x="16505" y="7326"/>
                    <a:pt x="16505" y="7325"/>
                  </a:cubicBezTo>
                  <a:close/>
                  <a:moveTo>
                    <a:pt x="10642" y="17403"/>
                  </a:moveTo>
                  <a:cubicBezTo>
                    <a:pt x="10640" y="17404"/>
                    <a:pt x="10638" y="17406"/>
                    <a:pt x="10636" y="17407"/>
                  </a:cubicBezTo>
                  <a:lnTo>
                    <a:pt x="10636" y="17407"/>
                  </a:lnTo>
                  <a:cubicBezTo>
                    <a:pt x="10637" y="17407"/>
                    <a:pt x="10638" y="17407"/>
                    <a:pt x="10639" y="17407"/>
                  </a:cubicBezTo>
                  <a:cubicBezTo>
                    <a:pt x="10640" y="17408"/>
                    <a:pt x="10642" y="17408"/>
                    <a:pt x="10642" y="17408"/>
                  </a:cubicBezTo>
                  <a:cubicBezTo>
                    <a:pt x="10646" y="17408"/>
                    <a:pt x="10642" y="17403"/>
                    <a:pt x="10642" y="17403"/>
                  </a:cubicBezTo>
                  <a:close/>
                  <a:moveTo>
                    <a:pt x="18691" y="1"/>
                  </a:moveTo>
                  <a:lnTo>
                    <a:pt x="18691" y="1"/>
                  </a:lnTo>
                  <a:cubicBezTo>
                    <a:pt x="18499" y="125"/>
                    <a:pt x="18502" y="126"/>
                    <a:pt x="18448" y="293"/>
                  </a:cubicBezTo>
                  <a:cubicBezTo>
                    <a:pt x="18108" y="1354"/>
                    <a:pt x="17942" y="2449"/>
                    <a:pt x="17785" y="3548"/>
                  </a:cubicBezTo>
                  <a:cubicBezTo>
                    <a:pt x="17695" y="4180"/>
                    <a:pt x="17517" y="4804"/>
                    <a:pt x="17483" y="5438"/>
                  </a:cubicBezTo>
                  <a:cubicBezTo>
                    <a:pt x="17462" y="5840"/>
                    <a:pt x="17285" y="6068"/>
                    <a:pt x="17030" y="6318"/>
                  </a:cubicBezTo>
                  <a:cubicBezTo>
                    <a:pt x="15774" y="7536"/>
                    <a:pt x="14529" y="8764"/>
                    <a:pt x="13278" y="9987"/>
                  </a:cubicBezTo>
                  <a:cubicBezTo>
                    <a:pt x="13179" y="10082"/>
                    <a:pt x="13100" y="10209"/>
                    <a:pt x="12950" y="10245"/>
                  </a:cubicBezTo>
                  <a:cubicBezTo>
                    <a:pt x="12892" y="10110"/>
                    <a:pt x="12956" y="10013"/>
                    <a:pt x="12984" y="9912"/>
                  </a:cubicBezTo>
                  <a:cubicBezTo>
                    <a:pt x="13621" y="7660"/>
                    <a:pt x="14258" y="5409"/>
                    <a:pt x="14898" y="3157"/>
                  </a:cubicBezTo>
                  <a:cubicBezTo>
                    <a:pt x="14933" y="3027"/>
                    <a:pt x="14970" y="2900"/>
                    <a:pt x="14995" y="2771"/>
                  </a:cubicBezTo>
                  <a:cubicBezTo>
                    <a:pt x="15012" y="2677"/>
                    <a:pt x="15030" y="2552"/>
                    <a:pt x="14924" y="2515"/>
                  </a:cubicBezTo>
                  <a:cubicBezTo>
                    <a:pt x="14907" y="2509"/>
                    <a:pt x="14892" y="2506"/>
                    <a:pt x="14878" y="2506"/>
                  </a:cubicBezTo>
                  <a:cubicBezTo>
                    <a:pt x="14791" y="2506"/>
                    <a:pt x="14761" y="2616"/>
                    <a:pt x="14738" y="2687"/>
                  </a:cubicBezTo>
                  <a:cubicBezTo>
                    <a:pt x="14646" y="2974"/>
                    <a:pt x="14567" y="3265"/>
                    <a:pt x="14484" y="3554"/>
                  </a:cubicBezTo>
                  <a:cubicBezTo>
                    <a:pt x="13937" y="5467"/>
                    <a:pt x="13474" y="7402"/>
                    <a:pt x="13000" y="9335"/>
                  </a:cubicBezTo>
                  <a:cubicBezTo>
                    <a:pt x="12843" y="9976"/>
                    <a:pt x="12674" y="10598"/>
                    <a:pt x="12181" y="11113"/>
                  </a:cubicBezTo>
                  <a:cubicBezTo>
                    <a:pt x="10427" y="12948"/>
                    <a:pt x="8491" y="14585"/>
                    <a:pt x="6645" y="16319"/>
                  </a:cubicBezTo>
                  <a:cubicBezTo>
                    <a:pt x="6607" y="16356"/>
                    <a:pt x="6569" y="16398"/>
                    <a:pt x="6500" y="16398"/>
                  </a:cubicBezTo>
                  <a:cubicBezTo>
                    <a:pt x="6477" y="16398"/>
                    <a:pt x="6450" y="16393"/>
                    <a:pt x="6419" y="16383"/>
                  </a:cubicBezTo>
                  <a:cubicBezTo>
                    <a:pt x="6778" y="13919"/>
                    <a:pt x="7208" y="11465"/>
                    <a:pt x="8010" y="9087"/>
                  </a:cubicBezTo>
                  <a:lnTo>
                    <a:pt x="8010" y="9087"/>
                  </a:lnTo>
                  <a:cubicBezTo>
                    <a:pt x="7821" y="9320"/>
                    <a:pt x="7712" y="9582"/>
                    <a:pt x="7622" y="9856"/>
                  </a:cubicBezTo>
                  <a:cubicBezTo>
                    <a:pt x="7253" y="10993"/>
                    <a:pt x="6947" y="12148"/>
                    <a:pt x="6733" y="13325"/>
                  </a:cubicBezTo>
                  <a:cubicBezTo>
                    <a:pt x="6555" y="14307"/>
                    <a:pt x="6294" y="15279"/>
                    <a:pt x="6226" y="16280"/>
                  </a:cubicBezTo>
                  <a:cubicBezTo>
                    <a:pt x="6205" y="16591"/>
                    <a:pt x="6105" y="16810"/>
                    <a:pt x="5880" y="17029"/>
                  </a:cubicBezTo>
                  <a:cubicBezTo>
                    <a:pt x="3934" y="18918"/>
                    <a:pt x="1942" y="20766"/>
                    <a:pt x="357" y="22991"/>
                  </a:cubicBezTo>
                  <a:cubicBezTo>
                    <a:pt x="234" y="23166"/>
                    <a:pt x="120" y="23345"/>
                    <a:pt x="0" y="23522"/>
                  </a:cubicBezTo>
                  <a:cubicBezTo>
                    <a:pt x="480" y="23149"/>
                    <a:pt x="919" y="22741"/>
                    <a:pt x="1294" y="22277"/>
                  </a:cubicBezTo>
                  <a:cubicBezTo>
                    <a:pt x="2245" y="21100"/>
                    <a:pt x="3319" y="20045"/>
                    <a:pt x="4407" y="19000"/>
                  </a:cubicBezTo>
                  <a:cubicBezTo>
                    <a:pt x="4504" y="18909"/>
                    <a:pt x="4606" y="18831"/>
                    <a:pt x="4740" y="18794"/>
                  </a:cubicBezTo>
                  <a:cubicBezTo>
                    <a:pt x="6487" y="18322"/>
                    <a:pt x="8230" y="17840"/>
                    <a:pt x="10021" y="17557"/>
                  </a:cubicBezTo>
                  <a:cubicBezTo>
                    <a:pt x="10226" y="17525"/>
                    <a:pt x="10455" y="17550"/>
                    <a:pt x="10636" y="17407"/>
                  </a:cubicBezTo>
                  <a:lnTo>
                    <a:pt x="10636" y="17407"/>
                  </a:lnTo>
                  <a:cubicBezTo>
                    <a:pt x="8742" y="17664"/>
                    <a:pt x="6798" y="17660"/>
                    <a:pt x="5000" y="18494"/>
                  </a:cubicBezTo>
                  <a:cubicBezTo>
                    <a:pt x="5063" y="18344"/>
                    <a:pt x="5145" y="18245"/>
                    <a:pt x="5238" y="18161"/>
                  </a:cubicBezTo>
                  <a:cubicBezTo>
                    <a:pt x="7114" y="16446"/>
                    <a:pt x="8988" y="14736"/>
                    <a:pt x="10860" y="13017"/>
                  </a:cubicBezTo>
                  <a:cubicBezTo>
                    <a:pt x="11031" y="12860"/>
                    <a:pt x="11212" y="12728"/>
                    <a:pt x="11435" y="12664"/>
                  </a:cubicBezTo>
                  <a:cubicBezTo>
                    <a:pt x="11435" y="12664"/>
                    <a:pt x="11439" y="12667"/>
                    <a:pt x="11440" y="12667"/>
                  </a:cubicBezTo>
                  <a:cubicBezTo>
                    <a:pt x="11440" y="12667"/>
                    <a:pt x="11441" y="12666"/>
                    <a:pt x="11440" y="12666"/>
                  </a:cubicBezTo>
                  <a:cubicBezTo>
                    <a:pt x="11265" y="12529"/>
                    <a:pt x="11443" y="12464"/>
                    <a:pt x="11508" y="12400"/>
                  </a:cubicBezTo>
                  <a:cubicBezTo>
                    <a:pt x="13028" y="10852"/>
                    <a:pt x="14495" y="9253"/>
                    <a:pt x="16059" y="7746"/>
                  </a:cubicBezTo>
                  <a:cubicBezTo>
                    <a:pt x="16147" y="7662"/>
                    <a:pt x="16224" y="7560"/>
                    <a:pt x="16353" y="7549"/>
                  </a:cubicBezTo>
                  <a:cubicBezTo>
                    <a:pt x="17325" y="7470"/>
                    <a:pt x="18205" y="7024"/>
                    <a:pt x="19152" y="6842"/>
                  </a:cubicBezTo>
                  <a:cubicBezTo>
                    <a:pt x="20301" y="6623"/>
                    <a:pt x="21444" y="6376"/>
                    <a:pt x="22587" y="6131"/>
                  </a:cubicBezTo>
                  <a:cubicBezTo>
                    <a:pt x="22809" y="6083"/>
                    <a:pt x="23054" y="6057"/>
                    <a:pt x="23215" y="5834"/>
                  </a:cubicBezTo>
                  <a:cubicBezTo>
                    <a:pt x="23136" y="5785"/>
                    <a:pt x="23059" y="5769"/>
                    <a:pt x="22984" y="5769"/>
                  </a:cubicBezTo>
                  <a:cubicBezTo>
                    <a:pt x="22911" y="5769"/>
                    <a:pt x="22841" y="5784"/>
                    <a:pt x="22773" y="5798"/>
                  </a:cubicBezTo>
                  <a:cubicBezTo>
                    <a:pt x="20731" y="6201"/>
                    <a:pt x="18656" y="6481"/>
                    <a:pt x="16712" y="7295"/>
                  </a:cubicBezTo>
                  <a:cubicBezTo>
                    <a:pt x="16667" y="7314"/>
                    <a:pt x="16622" y="7329"/>
                    <a:pt x="16575" y="7329"/>
                  </a:cubicBezTo>
                  <a:cubicBezTo>
                    <a:pt x="16554" y="7329"/>
                    <a:pt x="16533" y="7326"/>
                    <a:pt x="16512" y="7319"/>
                  </a:cubicBezTo>
                  <a:lnTo>
                    <a:pt x="16512" y="7319"/>
                  </a:lnTo>
                  <a:cubicBezTo>
                    <a:pt x="17604" y="6166"/>
                    <a:pt x="18787" y="5102"/>
                    <a:pt x="19840" y="3909"/>
                  </a:cubicBezTo>
                  <a:cubicBezTo>
                    <a:pt x="19962" y="3773"/>
                    <a:pt x="20127" y="3743"/>
                    <a:pt x="20294" y="3708"/>
                  </a:cubicBezTo>
                  <a:cubicBezTo>
                    <a:pt x="21214" y="3511"/>
                    <a:pt x="22133" y="3315"/>
                    <a:pt x="23053" y="3111"/>
                  </a:cubicBezTo>
                  <a:cubicBezTo>
                    <a:pt x="23194" y="3080"/>
                    <a:pt x="23365" y="3077"/>
                    <a:pt x="23485" y="2828"/>
                  </a:cubicBezTo>
                  <a:lnTo>
                    <a:pt x="23485" y="2828"/>
                  </a:lnTo>
                  <a:cubicBezTo>
                    <a:pt x="22347" y="2954"/>
                    <a:pt x="21328" y="3349"/>
                    <a:pt x="20191" y="3581"/>
                  </a:cubicBezTo>
                  <a:cubicBezTo>
                    <a:pt x="20782" y="2717"/>
                    <a:pt x="21564" y="2123"/>
                    <a:pt x="22055" y="1309"/>
                  </a:cubicBezTo>
                  <a:lnTo>
                    <a:pt x="21976" y="1245"/>
                  </a:lnTo>
                  <a:cubicBezTo>
                    <a:pt x="21510" y="1708"/>
                    <a:pt x="21043" y="2172"/>
                    <a:pt x="20576" y="2637"/>
                  </a:cubicBezTo>
                  <a:cubicBezTo>
                    <a:pt x="20552" y="2615"/>
                    <a:pt x="20528" y="2596"/>
                    <a:pt x="20506" y="2574"/>
                  </a:cubicBezTo>
                  <a:cubicBezTo>
                    <a:pt x="20726" y="1955"/>
                    <a:pt x="20944" y="1334"/>
                    <a:pt x="21165" y="716"/>
                  </a:cubicBezTo>
                  <a:lnTo>
                    <a:pt x="21165" y="716"/>
                  </a:lnTo>
                  <a:cubicBezTo>
                    <a:pt x="20937" y="1049"/>
                    <a:pt x="20809" y="1423"/>
                    <a:pt x="20657" y="1788"/>
                  </a:cubicBezTo>
                  <a:cubicBezTo>
                    <a:pt x="20436" y="2319"/>
                    <a:pt x="20353" y="2913"/>
                    <a:pt x="19935" y="3352"/>
                  </a:cubicBezTo>
                  <a:cubicBezTo>
                    <a:pt x="19295" y="4025"/>
                    <a:pt x="18658" y="4700"/>
                    <a:pt x="18015" y="5369"/>
                  </a:cubicBezTo>
                  <a:cubicBezTo>
                    <a:pt x="17933" y="5456"/>
                    <a:pt x="17867" y="5581"/>
                    <a:pt x="17669" y="5581"/>
                  </a:cubicBezTo>
                  <a:cubicBezTo>
                    <a:pt x="17663" y="5581"/>
                    <a:pt x="17656" y="5580"/>
                    <a:pt x="17649" y="5580"/>
                  </a:cubicBezTo>
                  <a:cubicBezTo>
                    <a:pt x="18035" y="3717"/>
                    <a:pt x="18156" y="1825"/>
                    <a:pt x="18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0"/>
            <p:cNvSpPr/>
            <p:nvPr/>
          </p:nvSpPr>
          <p:spPr>
            <a:xfrm>
              <a:off x="1733313" y="3682313"/>
              <a:ext cx="181150" cy="14250"/>
            </a:xfrm>
            <a:custGeom>
              <a:avLst/>
              <a:gdLst/>
              <a:ahLst/>
              <a:cxnLst/>
              <a:rect l="l" t="t" r="r" b="b"/>
              <a:pathLst>
                <a:path w="7246" h="570" extrusionOk="0">
                  <a:moveTo>
                    <a:pt x="7001" y="1"/>
                  </a:moveTo>
                  <a:cubicBezTo>
                    <a:pt x="6985" y="1"/>
                    <a:pt x="6969" y="1"/>
                    <a:pt x="6952" y="2"/>
                  </a:cubicBezTo>
                  <a:cubicBezTo>
                    <a:pt x="4969" y="146"/>
                    <a:pt x="2978" y="127"/>
                    <a:pt x="998" y="304"/>
                  </a:cubicBezTo>
                  <a:cubicBezTo>
                    <a:pt x="657" y="334"/>
                    <a:pt x="297" y="340"/>
                    <a:pt x="4" y="569"/>
                  </a:cubicBezTo>
                  <a:lnTo>
                    <a:pt x="4" y="569"/>
                  </a:lnTo>
                  <a:cubicBezTo>
                    <a:pt x="121" y="557"/>
                    <a:pt x="240" y="540"/>
                    <a:pt x="356" y="534"/>
                  </a:cubicBezTo>
                  <a:cubicBezTo>
                    <a:pt x="2486" y="436"/>
                    <a:pt x="4615" y="340"/>
                    <a:pt x="6745" y="238"/>
                  </a:cubicBezTo>
                  <a:cubicBezTo>
                    <a:pt x="6914" y="231"/>
                    <a:pt x="7102" y="252"/>
                    <a:pt x="7246" y="84"/>
                  </a:cubicBezTo>
                  <a:cubicBezTo>
                    <a:pt x="7160" y="16"/>
                    <a:pt x="7081" y="1"/>
                    <a:pt x="7001" y="1"/>
                  </a:cubicBezTo>
                  <a:close/>
                  <a:moveTo>
                    <a:pt x="4" y="569"/>
                  </a:moveTo>
                  <a:cubicBezTo>
                    <a:pt x="3" y="569"/>
                    <a:pt x="2" y="570"/>
                    <a:pt x="1" y="570"/>
                  </a:cubicBezTo>
                  <a:lnTo>
                    <a:pt x="4" y="570"/>
                  </a:lnTo>
                  <a:cubicBezTo>
                    <a:pt x="4" y="570"/>
                    <a:pt x="4" y="569"/>
                    <a:pt x="4" y="5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0"/>
            <p:cNvSpPr/>
            <p:nvPr/>
          </p:nvSpPr>
          <p:spPr>
            <a:xfrm>
              <a:off x="1727563" y="3695663"/>
              <a:ext cx="5825" cy="950"/>
            </a:xfrm>
            <a:custGeom>
              <a:avLst/>
              <a:gdLst/>
              <a:ahLst/>
              <a:cxnLst/>
              <a:rect l="l" t="t" r="r" b="b"/>
              <a:pathLst>
                <a:path w="233" h="38" extrusionOk="0">
                  <a:moveTo>
                    <a:pt x="2" y="0"/>
                  </a:moveTo>
                  <a:cubicBezTo>
                    <a:pt x="1" y="0"/>
                    <a:pt x="9" y="2"/>
                    <a:pt x="8" y="2"/>
                  </a:cubicBezTo>
                  <a:cubicBezTo>
                    <a:pt x="21" y="4"/>
                    <a:pt x="34" y="6"/>
                    <a:pt x="47" y="8"/>
                  </a:cubicBezTo>
                  <a:lnTo>
                    <a:pt x="47" y="8"/>
                  </a:lnTo>
                  <a:cubicBezTo>
                    <a:pt x="32" y="5"/>
                    <a:pt x="17" y="3"/>
                    <a:pt x="2" y="0"/>
                  </a:cubicBezTo>
                  <a:close/>
                  <a:moveTo>
                    <a:pt x="47" y="8"/>
                  </a:moveTo>
                  <a:lnTo>
                    <a:pt x="47" y="8"/>
                  </a:lnTo>
                  <a:cubicBezTo>
                    <a:pt x="108" y="18"/>
                    <a:pt x="168" y="27"/>
                    <a:pt x="229" y="37"/>
                  </a:cubicBezTo>
                  <a:cubicBezTo>
                    <a:pt x="229" y="37"/>
                    <a:pt x="230" y="37"/>
                    <a:pt x="230" y="37"/>
                  </a:cubicBezTo>
                  <a:lnTo>
                    <a:pt x="230" y="37"/>
                  </a:lnTo>
                  <a:cubicBezTo>
                    <a:pt x="231" y="37"/>
                    <a:pt x="232" y="37"/>
                    <a:pt x="232" y="37"/>
                  </a:cubicBezTo>
                  <a:cubicBezTo>
                    <a:pt x="233" y="37"/>
                    <a:pt x="232" y="36"/>
                    <a:pt x="232" y="36"/>
                  </a:cubicBezTo>
                  <a:cubicBezTo>
                    <a:pt x="232" y="36"/>
                    <a:pt x="231" y="37"/>
                    <a:pt x="230" y="37"/>
                  </a:cubicBezTo>
                  <a:lnTo>
                    <a:pt x="230" y="37"/>
                  </a:lnTo>
                  <a:cubicBezTo>
                    <a:pt x="168" y="26"/>
                    <a:pt x="108" y="17"/>
                    <a:pt x="47" y="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24"/>
          <p:cNvSpPr txBox="1">
            <a:spLocks noGrp="1"/>
          </p:cNvSpPr>
          <p:nvPr>
            <p:ph type="subTitle" idx="1"/>
          </p:nvPr>
        </p:nvSpPr>
        <p:spPr>
          <a:xfrm>
            <a:off x="1652450" y="2129100"/>
            <a:ext cx="3017400" cy="10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24"/>
          <p:cNvSpPr txBox="1">
            <a:spLocks noGrp="1"/>
          </p:cNvSpPr>
          <p:nvPr>
            <p:ph type="title"/>
          </p:nvPr>
        </p:nvSpPr>
        <p:spPr>
          <a:xfrm>
            <a:off x="1652450" y="1609800"/>
            <a:ext cx="30174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9" name="Google Shape;609;p24"/>
          <p:cNvSpPr/>
          <p:nvPr/>
        </p:nvSpPr>
        <p:spPr>
          <a:xfrm>
            <a:off x="-10" y="4219125"/>
            <a:ext cx="9144084" cy="684887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4"/>
          <p:cNvSpPr/>
          <p:nvPr/>
        </p:nvSpPr>
        <p:spPr>
          <a:xfrm>
            <a:off x="-10" y="4604102"/>
            <a:ext cx="914408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4"/>
          <p:cNvSpPr/>
          <p:nvPr/>
        </p:nvSpPr>
        <p:spPr>
          <a:xfrm>
            <a:off x="0" y="4846201"/>
            <a:ext cx="9202166" cy="41912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2" name="Google Shape;612;p24"/>
          <p:cNvGrpSpPr/>
          <p:nvPr/>
        </p:nvGrpSpPr>
        <p:grpSpPr>
          <a:xfrm flipH="1">
            <a:off x="8268316" y="1400008"/>
            <a:ext cx="1265236" cy="1099786"/>
            <a:chOff x="1583250" y="1593800"/>
            <a:chExt cx="1469325" cy="1277188"/>
          </a:xfrm>
        </p:grpSpPr>
        <p:sp>
          <p:nvSpPr>
            <p:cNvPr id="613" name="Google Shape;613;p24"/>
            <p:cNvSpPr/>
            <p:nvPr/>
          </p:nvSpPr>
          <p:spPr>
            <a:xfrm>
              <a:off x="1583250" y="1593800"/>
              <a:ext cx="1469325" cy="701600"/>
            </a:xfrm>
            <a:custGeom>
              <a:avLst/>
              <a:gdLst/>
              <a:ahLst/>
              <a:cxnLst/>
              <a:rect l="l" t="t" r="r" b="b"/>
              <a:pathLst>
                <a:path w="58773" h="28064" extrusionOk="0">
                  <a:moveTo>
                    <a:pt x="36719" y="0"/>
                  </a:moveTo>
                  <a:cubicBezTo>
                    <a:pt x="36552" y="0"/>
                    <a:pt x="36383" y="6"/>
                    <a:pt x="36215" y="18"/>
                  </a:cubicBezTo>
                  <a:cubicBezTo>
                    <a:pt x="35423" y="202"/>
                    <a:pt x="34683" y="493"/>
                    <a:pt x="33996" y="889"/>
                  </a:cubicBezTo>
                  <a:cubicBezTo>
                    <a:pt x="32649" y="1682"/>
                    <a:pt x="31381" y="2580"/>
                    <a:pt x="30193" y="3583"/>
                  </a:cubicBezTo>
                  <a:cubicBezTo>
                    <a:pt x="29083" y="4561"/>
                    <a:pt x="27974" y="5934"/>
                    <a:pt x="27181" y="6727"/>
                  </a:cubicBezTo>
                  <a:cubicBezTo>
                    <a:pt x="27128" y="6780"/>
                    <a:pt x="27076" y="6832"/>
                    <a:pt x="27023" y="6885"/>
                  </a:cubicBezTo>
                  <a:cubicBezTo>
                    <a:pt x="27023" y="6753"/>
                    <a:pt x="27049" y="6621"/>
                    <a:pt x="27076" y="6489"/>
                  </a:cubicBezTo>
                  <a:cubicBezTo>
                    <a:pt x="27208" y="5274"/>
                    <a:pt x="27657" y="4033"/>
                    <a:pt x="27393" y="2844"/>
                  </a:cubicBezTo>
                  <a:cubicBezTo>
                    <a:pt x="27077" y="1448"/>
                    <a:pt x="25899" y="130"/>
                    <a:pt x="24479" y="130"/>
                  </a:cubicBezTo>
                  <a:cubicBezTo>
                    <a:pt x="24233" y="130"/>
                    <a:pt x="23979" y="169"/>
                    <a:pt x="23721" y="255"/>
                  </a:cubicBezTo>
                  <a:cubicBezTo>
                    <a:pt x="22453" y="546"/>
                    <a:pt x="21423" y="1365"/>
                    <a:pt x="20419" y="2131"/>
                  </a:cubicBezTo>
                  <a:cubicBezTo>
                    <a:pt x="18570" y="3478"/>
                    <a:pt x="17197" y="5353"/>
                    <a:pt x="15929" y="7255"/>
                  </a:cubicBezTo>
                  <a:cubicBezTo>
                    <a:pt x="15929" y="7044"/>
                    <a:pt x="15929" y="6832"/>
                    <a:pt x="15955" y="6674"/>
                  </a:cubicBezTo>
                  <a:cubicBezTo>
                    <a:pt x="16087" y="5353"/>
                    <a:pt x="16404" y="3689"/>
                    <a:pt x="15216" y="2765"/>
                  </a:cubicBezTo>
                  <a:cubicBezTo>
                    <a:pt x="14833" y="2518"/>
                    <a:pt x="14398" y="2427"/>
                    <a:pt x="13952" y="2427"/>
                  </a:cubicBezTo>
                  <a:cubicBezTo>
                    <a:pt x="13443" y="2427"/>
                    <a:pt x="12920" y="2545"/>
                    <a:pt x="12442" y="2685"/>
                  </a:cubicBezTo>
                  <a:cubicBezTo>
                    <a:pt x="11782" y="2870"/>
                    <a:pt x="11174" y="3161"/>
                    <a:pt x="10593" y="3531"/>
                  </a:cubicBezTo>
                  <a:cubicBezTo>
                    <a:pt x="9246" y="4878"/>
                    <a:pt x="8771" y="6859"/>
                    <a:pt x="8031" y="8576"/>
                  </a:cubicBezTo>
                  <a:cubicBezTo>
                    <a:pt x="7820" y="9157"/>
                    <a:pt x="7714" y="9764"/>
                    <a:pt x="7740" y="10372"/>
                  </a:cubicBezTo>
                  <a:cubicBezTo>
                    <a:pt x="7714" y="10346"/>
                    <a:pt x="7661" y="10293"/>
                    <a:pt x="7635" y="10266"/>
                  </a:cubicBezTo>
                  <a:cubicBezTo>
                    <a:pt x="7137" y="9848"/>
                    <a:pt x="6534" y="9475"/>
                    <a:pt x="5905" y="9475"/>
                  </a:cubicBezTo>
                  <a:cubicBezTo>
                    <a:pt x="5700" y="9475"/>
                    <a:pt x="5492" y="9515"/>
                    <a:pt x="5284" y="9606"/>
                  </a:cubicBezTo>
                  <a:cubicBezTo>
                    <a:pt x="3091" y="10451"/>
                    <a:pt x="3329" y="12511"/>
                    <a:pt x="4439" y="14070"/>
                  </a:cubicBezTo>
                  <a:cubicBezTo>
                    <a:pt x="3831" y="14176"/>
                    <a:pt x="3276" y="14387"/>
                    <a:pt x="2748" y="14704"/>
                  </a:cubicBezTo>
                  <a:cubicBezTo>
                    <a:pt x="1691" y="15338"/>
                    <a:pt x="529" y="16104"/>
                    <a:pt x="159" y="17372"/>
                  </a:cubicBezTo>
                  <a:cubicBezTo>
                    <a:pt x="1" y="18164"/>
                    <a:pt x="265" y="18983"/>
                    <a:pt x="820" y="19538"/>
                  </a:cubicBezTo>
                  <a:cubicBezTo>
                    <a:pt x="1639" y="20357"/>
                    <a:pt x="2801" y="20647"/>
                    <a:pt x="3831" y="21096"/>
                  </a:cubicBezTo>
                  <a:cubicBezTo>
                    <a:pt x="5231" y="21836"/>
                    <a:pt x="6842" y="21730"/>
                    <a:pt x="8374" y="21836"/>
                  </a:cubicBezTo>
                  <a:cubicBezTo>
                    <a:pt x="8456" y="21839"/>
                    <a:pt x="8538" y="21840"/>
                    <a:pt x="8621" y="21840"/>
                  </a:cubicBezTo>
                  <a:cubicBezTo>
                    <a:pt x="10047" y="21840"/>
                    <a:pt x="11697" y="21432"/>
                    <a:pt x="12970" y="21307"/>
                  </a:cubicBezTo>
                  <a:lnTo>
                    <a:pt x="12970" y="21307"/>
                  </a:lnTo>
                  <a:cubicBezTo>
                    <a:pt x="12838" y="21466"/>
                    <a:pt x="12706" y="21624"/>
                    <a:pt x="12627" y="21809"/>
                  </a:cubicBezTo>
                  <a:cubicBezTo>
                    <a:pt x="11755" y="23315"/>
                    <a:pt x="11438" y="24979"/>
                    <a:pt x="13102" y="26088"/>
                  </a:cubicBezTo>
                  <a:cubicBezTo>
                    <a:pt x="13747" y="26428"/>
                    <a:pt x="14454" y="26539"/>
                    <a:pt x="15174" y="26539"/>
                  </a:cubicBezTo>
                  <a:cubicBezTo>
                    <a:pt x="16079" y="26539"/>
                    <a:pt x="17005" y="26364"/>
                    <a:pt x="17857" y="26247"/>
                  </a:cubicBezTo>
                  <a:cubicBezTo>
                    <a:pt x="19891" y="25930"/>
                    <a:pt x="21872" y="25454"/>
                    <a:pt x="23800" y="24821"/>
                  </a:cubicBezTo>
                  <a:cubicBezTo>
                    <a:pt x="24302" y="24688"/>
                    <a:pt x="24804" y="24530"/>
                    <a:pt x="25174" y="24424"/>
                  </a:cubicBezTo>
                  <a:cubicBezTo>
                    <a:pt x="25174" y="24504"/>
                    <a:pt x="25174" y="24583"/>
                    <a:pt x="25174" y="24662"/>
                  </a:cubicBezTo>
                  <a:cubicBezTo>
                    <a:pt x="24848" y="27315"/>
                    <a:pt x="26445" y="28064"/>
                    <a:pt x="28380" y="28064"/>
                  </a:cubicBezTo>
                  <a:cubicBezTo>
                    <a:pt x="29740" y="28064"/>
                    <a:pt x="31267" y="27694"/>
                    <a:pt x="32411" y="27356"/>
                  </a:cubicBezTo>
                  <a:cubicBezTo>
                    <a:pt x="33653" y="26960"/>
                    <a:pt x="34868" y="26405"/>
                    <a:pt x="36083" y="25930"/>
                  </a:cubicBezTo>
                  <a:cubicBezTo>
                    <a:pt x="36611" y="25666"/>
                    <a:pt x="37245" y="25534"/>
                    <a:pt x="37747" y="25217"/>
                  </a:cubicBezTo>
                  <a:lnTo>
                    <a:pt x="37747" y="25217"/>
                  </a:lnTo>
                  <a:cubicBezTo>
                    <a:pt x="37721" y="25666"/>
                    <a:pt x="37800" y="26115"/>
                    <a:pt x="37932" y="26537"/>
                  </a:cubicBezTo>
                  <a:cubicBezTo>
                    <a:pt x="38407" y="27436"/>
                    <a:pt x="39411" y="27858"/>
                    <a:pt x="40362" y="27937"/>
                  </a:cubicBezTo>
                  <a:cubicBezTo>
                    <a:pt x="40464" y="27946"/>
                    <a:pt x="40566" y="27950"/>
                    <a:pt x="40667" y="27950"/>
                  </a:cubicBezTo>
                  <a:cubicBezTo>
                    <a:pt x="41511" y="27950"/>
                    <a:pt x="42334" y="27677"/>
                    <a:pt x="43136" y="27488"/>
                  </a:cubicBezTo>
                  <a:cubicBezTo>
                    <a:pt x="44932" y="27013"/>
                    <a:pt x="46543" y="25983"/>
                    <a:pt x="47705" y="24556"/>
                  </a:cubicBezTo>
                  <a:cubicBezTo>
                    <a:pt x="47758" y="24504"/>
                    <a:pt x="47811" y="24451"/>
                    <a:pt x="47837" y="24398"/>
                  </a:cubicBezTo>
                  <a:cubicBezTo>
                    <a:pt x="48416" y="25403"/>
                    <a:pt x="49512" y="25881"/>
                    <a:pt x="50614" y="25881"/>
                  </a:cubicBezTo>
                  <a:cubicBezTo>
                    <a:pt x="51220" y="25881"/>
                    <a:pt x="51829" y="25736"/>
                    <a:pt x="52354" y="25454"/>
                  </a:cubicBezTo>
                  <a:cubicBezTo>
                    <a:pt x="53648" y="24768"/>
                    <a:pt x="54837" y="23870"/>
                    <a:pt x="55867" y="22813"/>
                  </a:cubicBezTo>
                  <a:cubicBezTo>
                    <a:pt x="56792" y="21941"/>
                    <a:pt x="57663" y="20938"/>
                    <a:pt x="58060" y="19723"/>
                  </a:cubicBezTo>
                  <a:cubicBezTo>
                    <a:pt x="58720" y="17847"/>
                    <a:pt x="58773" y="15549"/>
                    <a:pt x="57029" y="14281"/>
                  </a:cubicBezTo>
                  <a:cubicBezTo>
                    <a:pt x="56350" y="13735"/>
                    <a:pt x="55543" y="13545"/>
                    <a:pt x="54713" y="13545"/>
                  </a:cubicBezTo>
                  <a:cubicBezTo>
                    <a:pt x="53898" y="13545"/>
                    <a:pt x="53061" y="13728"/>
                    <a:pt x="52301" y="13938"/>
                  </a:cubicBezTo>
                  <a:lnTo>
                    <a:pt x="52222" y="13964"/>
                  </a:lnTo>
                  <a:cubicBezTo>
                    <a:pt x="52328" y="13885"/>
                    <a:pt x="52407" y="13779"/>
                    <a:pt x="52486" y="13674"/>
                  </a:cubicBezTo>
                  <a:cubicBezTo>
                    <a:pt x="55648" y="9937"/>
                    <a:pt x="56147" y="4030"/>
                    <a:pt x="50022" y="4030"/>
                  </a:cubicBezTo>
                  <a:cubicBezTo>
                    <a:pt x="49955" y="4030"/>
                    <a:pt x="49887" y="4031"/>
                    <a:pt x="49818" y="4033"/>
                  </a:cubicBezTo>
                  <a:cubicBezTo>
                    <a:pt x="47573" y="4112"/>
                    <a:pt x="45513" y="5010"/>
                    <a:pt x="43611" y="6172"/>
                  </a:cubicBezTo>
                  <a:cubicBezTo>
                    <a:pt x="42290" y="6912"/>
                    <a:pt x="41022" y="7757"/>
                    <a:pt x="39834" y="8681"/>
                  </a:cubicBezTo>
                  <a:cubicBezTo>
                    <a:pt x="39939" y="8417"/>
                    <a:pt x="40045" y="8153"/>
                    <a:pt x="40151" y="7915"/>
                  </a:cubicBezTo>
                  <a:cubicBezTo>
                    <a:pt x="40705" y="6489"/>
                    <a:pt x="41260" y="5010"/>
                    <a:pt x="41049" y="3451"/>
                  </a:cubicBezTo>
                  <a:cubicBezTo>
                    <a:pt x="40902" y="975"/>
                    <a:pt x="38888" y="0"/>
                    <a:pt x="36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2350700" y="2330763"/>
              <a:ext cx="89700" cy="172500"/>
            </a:xfrm>
            <a:custGeom>
              <a:avLst/>
              <a:gdLst/>
              <a:ahLst/>
              <a:cxnLst/>
              <a:rect l="l" t="t" r="r" b="b"/>
              <a:pathLst>
                <a:path w="3588" h="6900" extrusionOk="0">
                  <a:moveTo>
                    <a:pt x="2431" y="1296"/>
                  </a:moveTo>
                  <a:lnTo>
                    <a:pt x="2431" y="2062"/>
                  </a:lnTo>
                  <a:cubicBezTo>
                    <a:pt x="2484" y="2484"/>
                    <a:pt x="2510" y="2933"/>
                    <a:pt x="2484" y="3356"/>
                  </a:cubicBezTo>
                  <a:cubicBezTo>
                    <a:pt x="2431" y="3567"/>
                    <a:pt x="2114" y="5205"/>
                    <a:pt x="1850" y="5496"/>
                  </a:cubicBezTo>
                  <a:cubicBezTo>
                    <a:pt x="1586" y="5892"/>
                    <a:pt x="1612" y="5865"/>
                    <a:pt x="1322" y="6077"/>
                  </a:cubicBezTo>
                  <a:lnTo>
                    <a:pt x="1163" y="6077"/>
                  </a:lnTo>
                  <a:cubicBezTo>
                    <a:pt x="1110" y="6050"/>
                    <a:pt x="1084" y="6024"/>
                    <a:pt x="1057" y="5997"/>
                  </a:cubicBezTo>
                  <a:cubicBezTo>
                    <a:pt x="1031" y="5945"/>
                    <a:pt x="1005" y="5865"/>
                    <a:pt x="952" y="5813"/>
                  </a:cubicBezTo>
                  <a:cubicBezTo>
                    <a:pt x="952" y="5786"/>
                    <a:pt x="925" y="5786"/>
                    <a:pt x="925" y="5760"/>
                  </a:cubicBezTo>
                  <a:lnTo>
                    <a:pt x="925" y="5760"/>
                  </a:lnTo>
                  <a:cubicBezTo>
                    <a:pt x="925" y="5760"/>
                    <a:pt x="952" y="5786"/>
                    <a:pt x="952" y="5786"/>
                  </a:cubicBezTo>
                  <a:cubicBezTo>
                    <a:pt x="925" y="5760"/>
                    <a:pt x="925" y="5733"/>
                    <a:pt x="925" y="5707"/>
                  </a:cubicBezTo>
                  <a:cubicBezTo>
                    <a:pt x="925" y="5680"/>
                    <a:pt x="925" y="5654"/>
                    <a:pt x="899" y="5628"/>
                  </a:cubicBezTo>
                  <a:cubicBezTo>
                    <a:pt x="899" y="5337"/>
                    <a:pt x="899" y="5046"/>
                    <a:pt x="925" y="4756"/>
                  </a:cubicBezTo>
                  <a:cubicBezTo>
                    <a:pt x="1057" y="3726"/>
                    <a:pt x="1718" y="2511"/>
                    <a:pt x="2431" y="1296"/>
                  </a:cubicBezTo>
                  <a:close/>
                  <a:moveTo>
                    <a:pt x="2773" y="1"/>
                  </a:moveTo>
                  <a:cubicBezTo>
                    <a:pt x="2765" y="1"/>
                    <a:pt x="2757" y="1"/>
                    <a:pt x="2748" y="1"/>
                  </a:cubicBezTo>
                  <a:cubicBezTo>
                    <a:pt x="2642" y="1"/>
                    <a:pt x="2563" y="54"/>
                    <a:pt x="2484" y="107"/>
                  </a:cubicBezTo>
                  <a:cubicBezTo>
                    <a:pt x="2352" y="107"/>
                    <a:pt x="2246" y="186"/>
                    <a:pt x="2167" y="292"/>
                  </a:cubicBezTo>
                  <a:cubicBezTo>
                    <a:pt x="1163" y="1930"/>
                    <a:pt x="1" y="3726"/>
                    <a:pt x="107" y="5680"/>
                  </a:cubicBezTo>
                  <a:cubicBezTo>
                    <a:pt x="169" y="6306"/>
                    <a:pt x="644" y="6900"/>
                    <a:pt x="1244" y="6900"/>
                  </a:cubicBezTo>
                  <a:cubicBezTo>
                    <a:pt x="1404" y="6900"/>
                    <a:pt x="1572" y="6858"/>
                    <a:pt x="1744" y="6763"/>
                  </a:cubicBezTo>
                  <a:cubicBezTo>
                    <a:pt x="2854" y="6103"/>
                    <a:pt x="3065" y="4782"/>
                    <a:pt x="3329" y="3673"/>
                  </a:cubicBezTo>
                  <a:cubicBezTo>
                    <a:pt x="3488" y="2828"/>
                    <a:pt x="3329" y="2564"/>
                    <a:pt x="3356" y="1798"/>
                  </a:cubicBezTo>
                  <a:cubicBezTo>
                    <a:pt x="3303" y="1275"/>
                    <a:pt x="3587" y="1"/>
                    <a:pt x="2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2579200" y="2414638"/>
              <a:ext cx="91150" cy="206275"/>
            </a:xfrm>
            <a:custGeom>
              <a:avLst/>
              <a:gdLst/>
              <a:ahLst/>
              <a:cxnLst/>
              <a:rect l="l" t="t" r="r" b="b"/>
              <a:pathLst>
                <a:path w="3646" h="8251" extrusionOk="0">
                  <a:moveTo>
                    <a:pt x="2695" y="1586"/>
                  </a:moveTo>
                  <a:cubicBezTo>
                    <a:pt x="2721" y="1744"/>
                    <a:pt x="2747" y="1903"/>
                    <a:pt x="2774" y="2088"/>
                  </a:cubicBezTo>
                  <a:lnTo>
                    <a:pt x="2774" y="2141"/>
                  </a:lnTo>
                  <a:cubicBezTo>
                    <a:pt x="2800" y="2669"/>
                    <a:pt x="2747" y="3171"/>
                    <a:pt x="2747" y="3673"/>
                  </a:cubicBezTo>
                  <a:cubicBezTo>
                    <a:pt x="2853" y="4782"/>
                    <a:pt x="2879" y="5865"/>
                    <a:pt x="2483" y="6499"/>
                  </a:cubicBezTo>
                  <a:cubicBezTo>
                    <a:pt x="2047" y="7177"/>
                    <a:pt x="1720" y="7549"/>
                    <a:pt x="1429" y="7549"/>
                  </a:cubicBezTo>
                  <a:cubicBezTo>
                    <a:pt x="1244" y="7549"/>
                    <a:pt x="1073" y="7398"/>
                    <a:pt x="898" y="7080"/>
                  </a:cubicBezTo>
                  <a:cubicBezTo>
                    <a:pt x="423" y="6103"/>
                    <a:pt x="1427" y="4307"/>
                    <a:pt x="2113" y="2854"/>
                  </a:cubicBezTo>
                  <a:cubicBezTo>
                    <a:pt x="2272" y="2431"/>
                    <a:pt x="2483" y="2008"/>
                    <a:pt x="2695" y="1586"/>
                  </a:cubicBezTo>
                  <a:close/>
                  <a:moveTo>
                    <a:pt x="3064" y="1"/>
                  </a:moveTo>
                  <a:cubicBezTo>
                    <a:pt x="2985" y="1"/>
                    <a:pt x="2932" y="27"/>
                    <a:pt x="2853" y="54"/>
                  </a:cubicBezTo>
                  <a:cubicBezTo>
                    <a:pt x="2831" y="49"/>
                    <a:pt x="2809" y="47"/>
                    <a:pt x="2787" y="47"/>
                  </a:cubicBezTo>
                  <a:cubicBezTo>
                    <a:pt x="2679" y="47"/>
                    <a:pt x="2580" y="102"/>
                    <a:pt x="2536" y="212"/>
                  </a:cubicBezTo>
                  <a:cubicBezTo>
                    <a:pt x="1955" y="1454"/>
                    <a:pt x="1400" y="2722"/>
                    <a:pt x="793" y="3963"/>
                  </a:cubicBezTo>
                  <a:cubicBezTo>
                    <a:pt x="396" y="4835"/>
                    <a:pt x="0" y="5733"/>
                    <a:pt x="53" y="6684"/>
                  </a:cubicBezTo>
                  <a:cubicBezTo>
                    <a:pt x="99" y="7417"/>
                    <a:pt x="662" y="8251"/>
                    <a:pt x="1449" y="8251"/>
                  </a:cubicBezTo>
                  <a:cubicBezTo>
                    <a:pt x="1569" y="8251"/>
                    <a:pt x="1694" y="8231"/>
                    <a:pt x="1823" y="8189"/>
                  </a:cubicBezTo>
                  <a:cubicBezTo>
                    <a:pt x="2193" y="8004"/>
                    <a:pt x="2510" y="7740"/>
                    <a:pt x="2721" y="7423"/>
                  </a:cubicBezTo>
                  <a:cubicBezTo>
                    <a:pt x="3038" y="7054"/>
                    <a:pt x="3276" y="6605"/>
                    <a:pt x="3408" y="6156"/>
                  </a:cubicBezTo>
                  <a:cubicBezTo>
                    <a:pt x="3645" y="5257"/>
                    <a:pt x="3540" y="4307"/>
                    <a:pt x="3540" y="3408"/>
                  </a:cubicBezTo>
                  <a:cubicBezTo>
                    <a:pt x="3619" y="2748"/>
                    <a:pt x="3593" y="2088"/>
                    <a:pt x="3487" y="1454"/>
                  </a:cubicBezTo>
                  <a:lnTo>
                    <a:pt x="3461" y="1454"/>
                  </a:lnTo>
                  <a:cubicBezTo>
                    <a:pt x="3408" y="1190"/>
                    <a:pt x="3408" y="952"/>
                    <a:pt x="3461" y="688"/>
                  </a:cubicBezTo>
                  <a:cubicBezTo>
                    <a:pt x="3461" y="424"/>
                    <a:pt x="3381" y="27"/>
                    <a:pt x="30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2824175" y="2303863"/>
              <a:ext cx="77300" cy="159200"/>
            </a:xfrm>
            <a:custGeom>
              <a:avLst/>
              <a:gdLst/>
              <a:ahLst/>
              <a:cxnLst/>
              <a:rect l="l" t="t" r="r" b="b"/>
              <a:pathLst>
                <a:path w="3092" h="6368" extrusionOk="0">
                  <a:moveTo>
                    <a:pt x="1718" y="1447"/>
                  </a:moveTo>
                  <a:cubicBezTo>
                    <a:pt x="1929" y="2108"/>
                    <a:pt x="2167" y="2768"/>
                    <a:pt x="2325" y="3428"/>
                  </a:cubicBezTo>
                  <a:cubicBezTo>
                    <a:pt x="2352" y="3983"/>
                    <a:pt x="2246" y="4511"/>
                    <a:pt x="2035" y="5013"/>
                  </a:cubicBezTo>
                  <a:cubicBezTo>
                    <a:pt x="1910" y="5163"/>
                    <a:pt x="1737" y="5480"/>
                    <a:pt x="1742" y="5490"/>
                  </a:cubicBezTo>
                  <a:lnTo>
                    <a:pt x="1742" y="5490"/>
                  </a:lnTo>
                  <a:cubicBezTo>
                    <a:pt x="1691" y="5516"/>
                    <a:pt x="1665" y="5542"/>
                    <a:pt x="1639" y="5568"/>
                  </a:cubicBezTo>
                  <a:cubicBezTo>
                    <a:pt x="1612" y="5594"/>
                    <a:pt x="1559" y="5621"/>
                    <a:pt x="1507" y="5647"/>
                  </a:cubicBezTo>
                  <a:lnTo>
                    <a:pt x="1375" y="5700"/>
                  </a:lnTo>
                  <a:cubicBezTo>
                    <a:pt x="1283" y="5736"/>
                    <a:pt x="1212" y="5756"/>
                    <a:pt x="1153" y="5756"/>
                  </a:cubicBezTo>
                  <a:cubicBezTo>
                    <a:pt x="958" y="5756"/>
                    <a:pt x="909" y="5536"/>
                    <a:pt x="767" y="4987"/>
                  </a:cubicBezTo>
                  <a:cubicBezTo>
                    <a:pt x="714" y="4273"/>
                    <a:pt x="1269" y="2741"/>
                    <a:pt x="1718" y="1447"/>
                  </a:cubicBezTo>
                  <a:close/>
                  <a:moveTo>
                    <a:pt x="1856" y="0"/>
                  </a:moveTo>
                  <a:cubicBezTo>
                    <a:pt x="1742" y="0"/>
                    <a:pt x="1637" y="49"/>
                    <a:pt x="1559" y="126"/>
                  </a:cubicBezTo>
                  <a:cubicBezTo>
                    <a:pt x="1507" y="179"/>
                    <a:pt x="1427" y="232"/>
                    <a:pt x="1401" y="311"/>
                  </a:cubicBezTo>
                  <a:cubicBezTo>
                    <a:pt x="1005" y="1447"/>
                    <a:pt x="609" y="2583"/>
                    <a:pt x="292" y="3745"/>
                  </a:cubicBezTo>
                  <a:cubicBezTo>
                    <a:pt x="159" y="4273"/>
                    <a:pt x="1" y="4802"/>
                    <a:pt x="186" y="5330"/>
                  </a:cubicBezTo>
                  <a:cubicBezTo>
                    <a:pt x="328" y="6003"/>
                    <a:pt x="695" y="6367"/>
                    <a:pt x="1200" y="6367"/>
                  </a:cubicBezTo>
                  <a:cubicBezTo>
                    <a:pt x="1448" y="6367"/>
                    <a:pt x="1730" y="6279"/>
                    <a:pt x="2035" y="6096"/>
                  </a:cubicBezTo>
                  <a:cubicBezTo>
                    <a:pt x="2299" y="5858"/>
                    <a:pt x="2510" y="5594"/>
                    <a:pt x="2695" y="5277"/>
                  </a:cubicBezTo>
                  <a:cubicBezTo>
                    <a:pt x="2959" y="4696"/>
                    <a:pt x="3091" y="4089"/>
                    <a:pt x="3091" y="3455"/>
                  </a:cubicBezTo>
                  <a:cubicBezTo>
                    <a:pt x="2959" y="2741"/>
                    <a:pt x="2774" y="2028"/>
                    <a:pt x="2537" y="1342"/>
                  </a:cubicBezTo>
                  <a:cubicBezTo>
                    <a:pt x="2458" y="1104"/>
                    <a:pt x="2378" y="840"/>
                    <a:pt x="2325" y="602"/>
                  </a:cubicBezTo>
                  <a:cubicBezTo>
                    <a:pt x="2325" y="364"/>
                    <a:pt x="2246" y="74"/>
                    <a:pt x="1982" y="21"/>
                  </a:cubicBezTo>
                  <a:cubicBezTo>
                    <a:pt x="1940" y="7"/>
                    <a:pt x="1897" y="0"/>
                    <a:pt x="18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2499950" y="2713513"/>
              <a:ext cx="78600" cy="157475"/>
            </a:xfrm>
            <a:custGeom>
              <a:avLst/>
              <a:gdLst/>
              <a:ahLst/>
              <a:cxnLst/>
              <a:rect l="l" t="t" r="r" b="b"/>
              <a:pathLst>
                <a:path w="3144" h="6299" extrusionOk="0">
                  <a:moveTo>
                    <a:pt x="2114" y="1227"/>
                  </a:moveTo>
                  <a:cubicBezTo>
                    <a:pt x="2140" y="1412"/>
                    <a:pt x="2167" y="1623"/>
                    <a:pt x="2219" y="1887"/>
                  </a:cubicBezTo>
                  <a:cubicBezTo>
                    <a:pt x="2272" y="2336"/>
                    <a:pt x="2351" y="3578"/>
                    <a:pt x="2114" y="4212"/>
                  </a:cubicBezTo>
                  <a:lnTo>
                    <a:pt x="2087" y="4212"/>
                  </a:lnTo>
                  <a:cubicBezTo>
                    <a:pt x="1902" y="4978"/>
                    <a:pt x="1929" y="5136"/>
                    <a:pt x="1427" y="5559"/>
                  </a:cubicBezTo>
                  <a:lnTo>
                    <a:pt x="1374" y="5585"/>
                  </a:lnTo>
                  <a:lnTo>
                    <a:pt x="1295" y="5611"/>
                  </a:lnTo>
                  <a:lnTo>
                    <a:pt x="1242" y="5585"/>
                  </a:lnTo>
                  <a:cubicBezTo>
                    <a:pt x="1163" y="5559"/>
                    <a:pt x="1110" y="5532"/>
                    <a:pt x="1057" y="5506"/>
                  </a:cubicBezTo>
                  <a:cubicBezTo>
                    <a:pt x="978" y="5347"/>
                    <a:pt x="925" y="5189"/>
                    <a:pt x="951" y="5030"/>
                  </a:cubicBezTo>
                  <a:cubicBezTo>
                    <a:pt x="899" y="4476"/>
                    <a:pt x="1031" y="4185"/>
                    <a:pt x="1216" y="3551"/>
                  </a:cubicBezTo>
                  <a:cubicBezTo>
                    <a:pt x="1480" y="2759"/>
                    <a:pt x="1770" y="1993"/>
                    <a:pt x="2114" y="1227"/>
                  </a:cubicBezTo>
                  <a:close/>
                  <a:moveTo>
                    <a:pt x="2277" y="1"/>
                  </a:moveTo>
                  <a:cubicBezTo>
                    <a:pt x="2215" y="1"/>
                    <a:pt x="2151" y="19"/>
                    <a:pt x="2114" y="38"/>
                  </a:cubicBezTo>
                  <a:cubicBezTo>
                    <a:pt x="1982" y="38"/>
                    <a:pt x="1850" y="91"/>
                    <a:pt x="1770" y="223"/>
                  </a:cubicBezTo>
                  <a:cubicBezTo>
                    <a:pt x="1057" y="1729"/>
                    <a:pt x="1" y="3921"/>
                    <a:pt x="212" y="5268"/>
                  </a:cubicBezTo>
                  <a:cubicBezTo>
                    <a:pt x="238" y="5849"/>
                    <a:pt x="714" y="6298"/>
                    <a:pt x="1295" y="6298"/>
                  </a:cubicBezTo>
                  <a:cubicBezTo>
                    <a:pt x="1929" y="6272"/>
                    <a:pt x="2351" y="5717"/>
                    <a:pt x="2589" y="5189"/>
                  </a:cubicBezTo>
                  <a:cubicBezTo>
                    <a:pt x="3012" y="4027"/>
                    <a:pt x="3144" y="2785"/>
                    <a:pt x="2959" y="1570"/>
                  </a:cubicBezTo>
                  <a:lnTo>
                    <a:pt x="2933" y="1570"/>
                  </a:lnTo>
                  <a:cubicBezTo>
                    <a:pt x="2906" y="1147"/>
                    <a:pt x="2800" y="725"/>
                    <a:pt x="2668" y="302"/>
                  </a:cubicBezTo>
                  <a:cubicBezTo>
                    <a:pt x="2642" y="144"/>
                    <a:pt x="2510" y="38"/>
                    <a:pt x="2351" y="12"/>
                  </a:cubicBezTo>
                  <a:cubicBezTo>
                    <a:pt x="2328" y="4"/>
                    <a:pt x="2303" y="1"/>
                    <a:pt x="2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2368550" y="2563788"/>
              <a:ext cx="73325" cy="138000"/>
            </a:xfrm>
            <a:custGeom>
              <a:avLst/>
              <a:gdLst/>
              <a:ahLst/>
              <a:cxnLst/>
              <a:rect l="l" t="t" r="r" b="b"/>
              <a:pathLst>
                <a:path w="2933" h="5520" extrusionOk="0">
                  <a:moveTo>
                    <a:pt x="2113" y="1589"/>
                  </a:moveTo>
                  <a:lnTo>
                    <a:pt x="2113" y="1589"/>
                  </a:lnTo>
                  <a:cubicBezTo>
                    <a:pt x="2060" y="1986"/>
                    <a:pt x="1902" y="2620"/>
                    <a:pt x="1823" y="3016"/>
                  </a:cubicBezTo>
                  <a:cubicBezTo>
                    <a:pt x="1667" y="4031"/>
                    <a:pt x="1177" y="4892"/>
                    <a:pt x="860" y="4892"/>
                  </a:cubicBezTo>
                  <a:cubicBezTo>
                    <a:pt x="855" y="4892"/>
                    <a:pt x="850" y="4892"/>
                    <a:pt x="845" y="4891"/>
                  </a:cubicBezTo>
                  <a:lnTo>
                    <a:pt x="845" y="4865"/>
                  </a:lnTo>
                  <a:lnTo>
                    <a:pt x="819" y="4865"/>
                  </a:lnTo>
                  <a:lnTo>
                    <a:pt x="766" y="4838"/>
                  </a:lnTo>
                  <a:cubicBezTo>
                    <a:pt x="687" y="4733"/>
                    <a:pt x="845" y="3993"/>
                    <a:pt x="1030" y="3465"/>
                  </a:cubicBezTo>
                  <a:cubicBezTo>
                    <a:pt x="1347" y="2831"/>
                    <a:pt x="1717" y="2197"/>
                    <a:pt x="2113" y="1589"/>
                  </a:cubicBezTo>
                  <a:close/>
                  <a:moveTo>
                    <a:pt x="2529" y="0"/>
                  </a:moveTo>
                  <a:cubicBezTo>
                    <a:pt x="2410" y="0"/>
                    <a:pt x="2292" y="54"/>
                    <a:pt x="2219" y="163"/>
                  </a:cubicBezTo>
                  <a:cubicBezTo>
                    <a:pt x="2192" y="216"/>
                    <a:pt x="2166" y="295"/>
                    <a:pt x="2166" y="348"/>
                  </a:cubicBezTo>
                  <a:cubicBezTo>
                    <a:pt x="2087" y="374"/>
                    <a:pt x="2008" y="427"/>
                    <a:pt x="1955" y="506"/>
                  </a:cubicBezTo>
                  <a:cubicBezTo>
                    <a:pt x="1189" y="1748"/>
                    <a:pt x="238" y="2963"/>
                    <a:pt x="53" y="4442"/>
                  </a:cubicBezTo>
                  <a:cubicBezTo>
                    <a:pt x="0" y="4680"/>
                    <a:pt x="27" y="4970"/>
                    <a:pt x="159" y="5182"/>
                  </a:cubicBezTo>
                  <a:cubicBezTo>
                    <a:pt x="338" y="5406"/>
                    <a:pt x="601" y="5520"/>
                    <a:pt x="867" y="5520"/>
                  </a:cubicBezTo>
                  <a:cubicBezTo>
                    <a:pt x="1073" y="5520"/>
                    <a:pt x="1280" y="5452"/>
                    <a:pt x="1453" y="5314"/>
                  </a:cubicBezTo>
                  <a:cubicBezTo>
                    <a:pt x="2562" y="4389"/>
                    <a:pt x="2483" y="2778"/>
                    <a:pt x="2879" y="1510"/>
                  </a:cubicBezTo>
                  <a:cubicBezTo>
                    <a:pt x="2932" y="1061"/>
                    <a:pt x="2932" y="639"/>
                    <a:pt x="2879" y="216"/>
                  </a:cubicBezTo>
                  <a:cubicBezTo>
                    <a:pt x="2808" y="73"/>
                    <a:pt x="2668" y="0"/>
                    <a:pt x="2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2698800" y="2534338"/>
              <a:ext cx="77950" cy="134300"/>
            </a:xfrm>
            <a:custGeom>
              <a:avLst/>
              <a:gdLst/>
              <a:ahLst/>
              <a:cxnLst/>
              <a:rect l="l" t="t" r="r" b="b"/>
              <a:pathLst>
                <a:path w="3118" h="5372" extrusionOk="0">
                  <a:moveTo>
                    <a:pt x="2031" y="3666"/>
                  </a:moveTo>
                  <a:lnTo>
                    <a:pt x="2031" y="3666"/>
                  </a:lnTo>
                  <a:cubicBezTo>
                    <a:pt x="2008" y="3667"/>
                    <a:pt x="2008" y="3693"/>
                    <a:pt x="2008" y="3718"/>
                  </a:cubicBezTo>
                  <a:cubicBezTo>
                    <a:pt x="2016" y="3701"/>
                    <a:pt x="2024" y="3683"/>
                    <a:pt x="2031" y="3666"/>
                  </a:cubicBezTo>
                  <a:close/>
                  <a:moveTo>
                    <a:pt x="2140" y="892"/>
                  </a:moveTo>
                  <a:cubicBezTo>
                    <a:pt x="2298" y="1341"/>
                    <a:pt x="2457" y="1843"/>
                    <a:pt x="2483" y="1896"/>
                  </a:cubicBezTo>
                  <a:cubicBezTo>
                    <a:pt x="2432" y="2511"/>
                    <a:pt x="2281" y="3101"/>
                    <a:pt x="2031" y="3666"/>
                  </a:cubicBezTo>
                  <a:lnTo>
                    <a:pt x="2031" y="3666"/>
                  </a:lnTo>
                  <a:cubicBezTo>
                    <a:pt x="2032" y="3666"/>
                    <a:pt x="2033" y="3666"/>
                    <a:pt x="2034" y="3666"/>
                  </a:cubicBezTo>
                  <a:cubicBezTo>
                    <a:pt x="1823" y="4141"/>
                    <a:pt x="1638" y="4590"/>
                    <a:pt x="1294" y="4749"/>
                  </a:cubicBezTo>
                  <a:cubicBezTo>
                    <a:pt x="1217" y="4778"/>
                    <a:pt x="1139" y="4789"/>
                    <a:pt x="1069" y="4789"/>
                  </a:cubicBezTo>
                  <a:cubicBezTo>
                    <a:pt x="949" y="4789"/>
                    <a:pt x="852" y="4756"/>
                    <a:pt x="819" y="4722"/>
                  </a:cubicBezTo>
                  <a:cubicBezTo>
                    <a:pt x="634" y="4247"/>
                    <a:pt x="661" y="4167"/>
                    <a:pt x="819" y="3560"/>
                  </a:cubicBezTo>
                  <a:cubicBezTo>
                    <a:pt x="1162" y="2609"/>
                    <a:pt x="1611" y="1711"/>
                    <a:pt x="2140" y="892"/>
                  </a:cubicBezTo>
                  <a:close/>
                  <a:moveTo>
                    <a:pt x="2313" y="1"/>
                  </a:moveTo>
                  <a:cubicBezTo>
                    <a:pt x="2252" y="1"/>
                    <a:pt x="2192" y="16"/>
                    <a:pt x="2140" y="47"/>
                  </a:cubicBezTo>
                  <a:cubicBezTo>
                    <a:pt x="2117" y="42"/>
                    <a:pt x="2094" y="40"/>
                    <a:pt x="2072" y="40"/>
                  </a:cubicBezTo>
                  <a:cubicBezTo>
                    <a:pt x="1964" y="40"/>
                    <a:pt x="1862" y="91"/>
                    <a:pt x="1796" y="179"/>
                  </a:cubicBezTo>
                  <a:cubicBezTo>
                    <a:pt x="1083" y="1473"/>
                    <a:pt x="0" y="2900"/>
                    <a:pt x="53" y="4405"/>
                  </a:cubicBezTo>
                  <a:cubicBezTo>
                    <a:pt x="106" y="4696"/>
                    <a:pt x="238" y="4960"/>
                    <a:pt x="423" y="5171"/>
                  </a:cubicBezTo>
                  <a:cubicBezTo>
                    <a:pt x="616" y="5305"/>
                    <a:pt x="843" y="5372"/>
                    <a:pt x="1074" y="5372"/>
                  </a:cubicBezTo>
                  <a:cubicBezTo>
                    <a:pt x="1255" y="5372"/>
                    <a:pt x="1438" y="5331"/>
                    <a:pt x="1611" y="5250"/>
                  </a:cubicBezTo>
                  <a:cubicBezTo>
                    <a:pt x="2298" y="4881"/>
                    <a:pt x="2430" y="4194"/>
                    <a:pt x="2694" y="3666"/>
                  </a:cubicBezTo>
                  <a:cubicBezTo>
                    <a:pt x="2906" y="3111"/>
                    <a:pt x="3038" y="2530"/>
                    <a:pt x="3117" y="1949"/>
                  </a:cubicBezTo>
                  <a:cubicBezTo>
                    <a:pt x="3064" y="1711"/>
                    <a:pt x="3011" y="1473"/>
                    <a:pt x="2932" y="1235"/>
                  </a:cubicBezTo>
                  <a:lnTo>
                    <a:pt x="2906" y="1235"/>
                  </a:lnTo>
                  <a:cubicBezTo>
                    <a:pt x="2826" y="866"/>
                    <a:pt x="2694" y="469"/>
                    <a:pt x="2562" y="100"/>
                  </a:cubicBezTo>
                  <a:cubicBezTo>
                    <a:pt x="2498" y="36"/>
                    <a:pt x="2405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6241855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5"/>
          <p:cNvSpPr txBox="1">
            <a:spLocks noGrp="1"/>
          </p:cNvSpPr>
          <p:nvPr>
            <p:ph type="subTitle" idx="1"/>
          </p:nvPr>
        </p:nvSpPr>
        <p:spPr>
          <a:xfrm>
            <a:off x="4248150" y="2252850"/>
            <a:ext cx="3851700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5"/>
          <p:cNvSpPr txBox="1">
            <a:spLocks noGrp="1"/>
          </p:cNvSpPr>
          <p:nvPr>
            <p:ph type="title"/>
          </p:nvPr>
        </p:nvSpPr>
        <p:spPr>
          <a:xfrm>
            <a:off x="4248150" y="1733550"/>
            <a:ext cx="38517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3" name="Google Shape;623;p25"/>
          <p:cNvSpPr/>
          <p:nvPr/>
        </p:nvSpPr>
        <p:spPr>
          <a:xfrm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0" y="4678527"/>
            <a:ext cx="9144068" cy="46499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5"/>
          <p:cNvSpPr/>
          <p:nvPr/>
        </p:nvSpPr>
        <p:spPr>
          <a:xfrm flipH="1">
            <a:off x="-301484" y="3457648"/>
            <a:ext cx="917333" cy="550812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27808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26"/>
          <p:cNvSpPr txBox="1">
            <a:spLocks noGrp="1"/>
          </p:cNvSpPr>
          <p:nvPr>
            <p:ph type="subTitle" idx="1"/>
          </p:nvPr>
        </p:nvSpPr>
        <p:spPr>
          <a:xfrm>
            <a:off x="713100" y="1170700"/>
            <a:ext cx="4132500" cy="32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8" name="Google Shape;628;p2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p26"/>
          <p:cNvSpPr/>
          <p:nvPr/>
        </p:nvSpPr>
        <p:spPr>
          <a:xfrm rot="10800000" flipH="1">
            <a:off x="-25" y="4513602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" name="Google Shape;630;p26"/>
          <p:cNvGrpSpPr/>
          <p:nvPr/>
        </p:nvGrpSpPr>
        <p:grpSpPr>
          <a:xfrm>
            <a:off x="8699737" y="4167397"/>
            <a:ext cx="693102" cy="505910"/>
            <a:chOff x="2979700" y="-2028575"/>
            <a:chExt cx="1981424" cy="1446284"/>
          </a:xfrm>
        </p:grpSpPr>
        <p:sp>
          <p:nvSpPr>
            <p:cNvPr id="631" name="Google Shape;631;p26"/>
            <p:cNvSpPr/>
            <p:nvPr/>
          </p:nvSpPr>
          <p:spPr>
            <a:xfrm>
              <a:off x="2987866" y="-2028575"/>
              <a:ext cx="1973258" cy="1442867"/>
            </a:xfrm>
            <a:custGeom>
              <a:avLst/>
              <a:gdLst/>
              <a:ahLst/>
              <a:cxnLst/>
              <a:rect l="l" t="t" r="r" b="b"/>
              <a:pathLst>
                <a:path w="25373" h="18553" extrusionOk="0">
                  <a:moveTo>
                    <a:pt x="10182" y="0"/>
                  </a:moveTo>
                  <a:cubicBezTo>
                    <a:pt x="9775" y="0"/>
                    <a:pt x="9329" y="131"/>
                    <a:pt x="8854" y="430"/>
                  </a:cubicBezTo>
                  <a:cubicBezTo>
                    <a:pt x="7651" y="1218"/>
                    <a:pt x="7278" y="2665"/>
                    <a:pt x="6992" y="3410"/>
                  </a:cubicBezTo>
                  <a:cubicBezTo>
                    <a:pt x="6232" y="5530"/>
                    <a:pt x="5831" y="7465"/>
                    <a:pt x="5430" y="9356"/>
                  </a:cubicBezTo>
                  <a:cubicBezTo>
                    <a:pt x="5114" y="8854"/>
                    <a:pt x="4786" y="8309"/>
                    <a:pt x="4556" y="7880"/>
                  </a:cubicBezTo>
                  <a:cubicBezTo>
                    <a:pt x="4184" y="7236"/>
                    <a:pt x="3840" y="6504"/>
                    <a:pt x="3181" y="6032"/>
                  </a:cubicBezTo>
                  <a:cubicBezTo>
                    <a:pt x="2838" y="5813"/>
                    <a:pt x="2391" y="5659"/>
                    <a:pt x="1977" y="5659"/>
                  </a:cubicBezTo>
                  <a:cubicBezTo>
                    <a:pt x="1958" y="5659"/>
                    <a:pt x="1939" y="5659"/>
                    <a:pt x="1920" y="5660"/>
                  </a:cubicBezTo>
                  <a:cubicBezTo>
                    <a:pt x="1748" y="5660"/>
                    <a:pt x="1590" y="5688"/>
                    <a:pt x="1433" y="5746"/>
                  </a:cubicBezTo>
                  <a:cubicBezTo>
                    <a:pt x="172" y="6447"/>
                    <a:pt x="58" y="8066"/>
                    <a:pt x="0" y="9312"/>
                  </a:cubicBezTo>
                  <a:cubicBezTo>
                    <a:pt x="144" y="11203"/>
                    <a:pt x="402" y="13109"/>
                    <a:pt x="1003" y="14943"/>
                  </a:cubicBezTo>
                  <a:cubicBezTo>
                    <a:pt x="1662" y="16734"/>
                    <a:pt x="3567" y="18210"/>
                    <a:pt x="5688" y="18353"/>
                  </a:cubicBezTo>
                  <a:cubicBezTo>
                    <a:pt x="6483" y="18463"/>
                    <a:pt x="7279" y="18486"/>
                    <a:pt x="8065" y="18486"/>
                  </a:cubicBezTo>
                  <a:cubicBezTo>
                    <a:pt x="8634" y="18486"/>
                    <a:pt x="9198" y="18474"/>
                    <a:pt x="9753" y="18474"/>
                  </a:cubicBezTo>
                  <a:cubicBezTo>
                    <a:pt x="10323" y="18474"/>
                    <a:pt x="10885" y="18487"/>
                    <a:pt x="11433" y="18539"/>
                  </a:cubicBezTo>
                  <a:cubicBezTo>
                    <a:pt x="11615" y="18549"/>
                    <a:pt x="11796" y="18553"/>
                    <a:pt x="11977" y="18553"/>
                  </a:cubicBezTo>
                  <a:cubicBezTo>
                    <a:pt x="12593" y="18553"/>
                    <a:pt x="13205" y="18507"/>
                    <a:pt x="13825" y="18496"/>
                  </a:cubicBezTo>
                  <a:cubicBezTo>
                    <a:pt x="14010" y="18505"/>
                    <a:pt x="14196" y="18510"/>
                    <a:pt x="14383" y="18510"/>
                  </a:cubicBezTo>
                  <a:cubicBezTo>
                    <a:pt x="14789" y="18510"/>
                    <a:pt x="15195" y="18488"/>
                    <a:pt x="15588" y="18439"/>
                  </a:cubicBezTo>
                  <a:cubicBezTo>
                    <a:pt x="15766" y="18455"/>
                    <a:pt x="15945" y="18464"/>
                    <a:pt x="16122" y="18464"/>
                  </a:cubicBezTo>
                  <a:cubicBezTo>
                    <a:pt x="17024" y="18464"/>
                    <a:pt x="17894" y="18249"/>
                    <a:pt x="18625" y="17794"/>
                  </a:cubicBezTo>
                  <a:cubicBezTo>
                    <a:pt x="19169" y="17379"/>
                    <a:pt x="19685" y="16920"/>
                    <a:pt x="20215" y="16491"/>
                  </a:cubicBezTo>
                  <a:cubicBezTo>
                    <a:pt x="21061" y="15860"/>
                    <a:pt x="21892" y="15215"/>
                    <a:pt x="22694" y="14571"/>
                  </a:cubicBezTo>
                  <a:cubicBezTo>
                    <a:pt x="23395" y="13998"/>
                    <a:pt x="24155" y="13425"/>
                    <a:pt x="24499" y="12607"/>
                  </a:cubicBezTo>
                  <a:cubicBezTo>
                    <a:pt x="24871" y="11633"/>
                    <a:pt x="25372" y="10617"/>
                    <a:pt x="25200" y="9528"/>
                  </a:cubicBezTo>
                  <a:cubicBezTo>
                    <a:pt x="25091" y="8745"/>
                    <a:pt x="24429" y="7976"/>
                    <a:pt x="23480" y="7976"/>
                  </a:cubicBezTo>
                  <a:cubicBezTo>
                    <a:pt x="23438" y="7976"/>
                    <a:pt x="23396" y="7977"/>
                    <a:pt x="23353" y="7981"/>
                  </a:cubicBezTo>
                  <a:cubicBezTo>
                    <a:pt x="22522" y="7981"/>
                    <a:pt x="22650" y="8066"/>
                    <a:pt x="22249" y="8109"/>
                  </a:cubicBezTo>
                  <a:cubicBezTo>
                    <a:pt x="21991" y="8152"/>
                    <a:pt x="21748" y="8195"/>
                    <a:pt x="21504" y="8267"/>
                  </a:cubicBezTo>
                  <a:cubicBezTo>
                    <a:pt x="21160" y="8296"/>
                    <a:pt x="20803" y="8382"/>
                    <a:pt x="20488" y="8510"/>
                  </a:cubicBezTo>
                  <a:cubicBezTo>
                    <a:pt x="20157" y="8640"/>
                    <a:pt x="19842" y="8797"/>
                    <a:pt x="19542" y="8969"/>
                  </a:cubicBezTo>
                  <a:cubicBezTo>
                    <a:pt x="19657" y="8395"/>
                    <a:pt x="19699" y="7809"/>
                    <a:pt x="19657" y="7207"/>
                  </a:cubicBezTo>
                  <a:cubicBezTo>
                    <a:pt x="19542" y="6246"/>
                    <a:pt x="18797" y="5631"/>
                    <a:pt x="17708" y="5516"/>
                  </a:cubicBezTo>
                  <a:cubicBezTo>
                    <a:pt x="17522" y="5507"/>
                    <a:pt x="17336" y="5501"/>
                    <a:pt x="17151" y="5501"/>
                  </a:cubicBezTo>
                  <a:cubicBezTo>
                    <a:pt x="16737" y="5501"/>
                    <a:pt x="16328" y="5532"/>
                    <a:pt x="15932" y="5631"/>
                  </a:cubicBezTo>
                  <a:cubicBezTo>
                    <a:pt x="15502" y="5746"/>
                    <a:pt x="15143" y="5989"/>
                    <a:pt x="14786" y="6204"/>
                  </a:cubicBezTo>
                  <a:cubicBezTo>
                    <a:pt x="14083" y="6605"/>
                    <a:pt x="13496" y="7135"/>
                    <a:pt x="12994" y="7708"/>
                  </a:cubicBezTo>
                  <a:cubicBezTo>
                    <a:pt x="12994" y="7236"/>
                    <a:pt x="12994" y="6734"/>
                    <a:pt x="13009" y="6189"/>
                  </a:cubicBezTo>
                  <a:cubicBezTo>
                    <a:pt x="13051" y="5387"/>
                    <a:pt x="12808" y="2779"/>
                    <a:pt x="12465" y="2193"/>
                  </a:cubicBezTo>
                  <a:cubicBezTo>
                    <a:pt x="12129" y="985"/>
                    <a:pt x="11300" y="0"/>
                    <a:pt x="10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6"/>
            <p:cNvSpPr/>
            <p:nvPr/>
          </p:nvSpPr>
          <p:spPr>
            <a:xfrm>
              <a:off x="2979700" y="-1572847"/>
              <a:ext cx="568654" cy="980524"/>
            </a:xfrm>
            <a:custGeom>
              <a:avLst/>
              <a:gdLst/>
              <a:ahLst/>
              <a:cxnLst/>
              <a:rect l="l" t="t" r="r" b="b"/>
              <a:pathLst>
                <a:path w="7312" h="12608" extrusionOk="0">
                  <a:moveTo>
                    <a:pt x="1830" y="0"/>
                  </a:moveTo>
                  <a:cubicBezTo>
                    <a:pt x="1742" y="0"/>
                    <a:pt x="1652" y="97"/>
                    <a:pt x="1681" y="215"/>
                  </a:cubicBezTo>
                  <a:cubicBezTo>
                    <a:pt x="1997" y="2206"/>
                    <a:pt x="2440" y="4184"/>
                    <a:pt x="3099" y="6060"/>
                  </a:cubicBezTo>
                  <a:cubicBezTo>
                    <a:pt x="3042" y="6031"/>
                    <a:pt x="2985" y="5989"/>
                    <a:pt x="2927" y="5960"/>
                  </a:cubicBezTo>
                  <a:cubicBezTo>
                    <a:pt x="2727" y="5831"/>
                    <a:pt x="2497" y="5716"/>
                    <a:pt x="2369" y="5588"/>
                  </a:cubicBezTo>
                  <a:cubicBezTo>
                    <a:pt x="1666" y="5000"/>
                    <a:pt x="965" y="4398"/>
                    <a:pt x="234" y="3882"/>
                  </a:cubicBezTo>
                  <a:cubicBezTo>
                    <a:pt x="223" y="3879"/>
                    <a:pt x="213" y="3878"/>
                    <a:pt x="203" y="3878"/>
                  </a:cubicBezTo>
                  <a:cubicBezTo>
                    <a:pt x="66" y="3878"/>
                    <a:pt x="1" y="4132"/>
                    <a:pt x="134" y="4212"/>
                  </a:cubicBezTo>
                  <a:cubicBezTo>
                    <a:pt x="850" y="4770"/>
                    <a:pt x="1666" y="5401"/>
                    <a:pt x="2297" y="5974"/>
                  </a:cubicBezTo>
                  <a:cubicBezTo>
                    <a:pt x="2669" y="6189"/>
                    <a:pt x="2985" y="6404"/>
                    <a:pt x="3315" y="6633"/>
                  </a:cubicBezTo>
                  <a:cubicBezTo>
                    <a:pt x="4274" y="8911"/>
                    <a:pt x="5363" y="10745"/>
                    <a:pt x="6925" y="12449"/>
                  </a:cubicBezTo>
                  <a:cubicBezTo>
                    <a:pt x="6996" y="12507"/>
                    <a:pt x="7040" y="12608"/>
                    <a:pt x="7139" y="12608"/>
                  </a:cubicBezTo>
                  <a:cubicBezTo>
                    <a:pt x="7240" y="12608"/>
                    <a:pt x="7311" y="12493"/>
                    <a:pt x="7283" y="12378"/>
                  </a:cubicBezTo>
                  <a:cubicBezTo>
                    <a:pt x="7197" y="12192"/>
                    <a:pt x="7011" y="12106"/>
                    <a:pt x="6910" y="11934"/>
                  </a:cubicBezTo>
                  <a:cubicBezTo>
                    <a:pt x="5636" y="10516"/>
                    <a:pt x="4575" y="8782"/>
                    <a:pt x="3744" y="6877"/>
                  </a:cubicBezTo>
                  <a:cubicBezTo>
                    <a:pt x="3844" y="6848"/>
                    <a:pt x="3888" y="6705"/>
                    <a:pt x="3859" y="6633"/>
                  </a:cubicBezTo>
                  <a:cubicBezTo>
                    <a:pt x="3901" y="5573"/>
                    <a:pt x="4174" y="4355"/>
                    <a:pt x="4331" y="3194"/>
                  </a:cubicBezTo>
                  <a:cubicBezTo>
                    <a:pt x="4375" y="2579"/>
                    <a:pt x="4461" y="1991"/>
                    <a:pt x="4446" y="1676"/>
                  </a:cubicBezTo>
                  <a:lnTo>
                    <a:pt x="4446" y="1662"/>
                  </a:lnTo>
                  <a:lnTo>
                    <a:pt x="4446" y="1647"/>
                  </a:lnTo>
                  <a:cubicBezTo>
                    <a:pt x="4474" y="1619"/>
                    <a:pt x="4461" y="1547"/>
                    <a:pt x="4432" y="1490"/>
                  </a:cubicBezTo>
                  <a:cubicBezTo>
                    <a:pt x="4432" y="1418"/>
                    <a:pt x="4389" y="1347"/>
                    <a:pt x="4317" y="1318"/>
                  </a:cubicBezTo>
                  <a:cubicBezTo>
                    <a:pt x="4305" y="1315"/>
                    <a:pt x="4294" y="1314"/>
                    <a:pt x="4282" y="1314"/>
                  </a:cubicBezTo>
                  <a:cubicBezTo>
                    <a:pt x="4183" y="1314"/>
                    <a:pt x="4104" y="1418"/>
                    <a:pt x="4117" y="1533"/>
                  </a:cubicBezTo>
                  <a:cubicBezTo>
                    <a:pt x="4117" y="1561"/>
                    <a:pt x="4117" y="1590"/>
                    <a:pt x="4131" y="1619"/>
                  </a:cubicBezTo>
                  <a:cubicBezTo>
                    <a:pt x="4117" y="1676"/>
                    <a:pt x="4131" y="1733"/>
                    <a:pt x="4131" y="1805"/>
                  </a:cubicBezTo>
                  <a:cubicBezTo>
                    <a:pt x="4117" y="1863"/>
                    <a:pt x="4031" y="3023"/>
                    <a:pt x="4031" y="3080"/>
                  </a:cubicBezTo>
                  <a:cubicBezTo>
                    <a:pt x="3888" y="4197"/>
                    <a:pt x="3658" y="5301"/>
                    <a:pt x="3586" y="6432"/>
                  </a:cubicBezTo>
                  <a:cubicBezTo>
                    <a:pt x="3572" y="6419"/>
                    <a:pt x="3572" y="6419"/>
                    <a:pt x="3558" y="6419"/>
                  </a:cubicBezTo>
                  <a:cubicBezTo>
                    <a:pt x="3401" y="6002"/>
                    <a:pt x="3242" y="5601"/>
                    <a:pt x="3099" y="5186"/>
                  </a:cubicBezTo>
                  <a:cubicBezTo>
                    <a:pt x="2799" y="4025"/>
                    <a:pt x="2455" y="2866"/>
                    <a:pt x="2226" y="1676"/>
                  </a:cubicBezTo>
                  <a:cubicBezTo>
                    <a:pt x="2125" y="1146"/>
                    <a:pt x="2054" y="587"/>
                    <a:pt x="1939" y="71"/>
                  </a:cubicBezTo>
                  <a:cubicBezTo>
                    <a:pt x="1912" y="21"/>
                    <a:pt x="1872" y="0"/>
                    <a:pt x="1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3522995" y="-1991168"/>
              <a:ext cx="467709" cy="1403593"/>
            </a:xfrm>
            <a:custGeom>
              <a:avLst/>
              <a:gdLst/>
              <a:ahLst/>
              <a:cxnLst/>
              <a:rect l="l" t="t" r="r" b="b"/>
              <a:pathLst>
                <a:path w="6014" h="18048" extrusionOk="0">
                  <a:moveTo>
                    <a:pt x="3631" y="1"/>
                  </a:moveTo>
                  <a:cubicBezTo>
                    <a:pt x="3554" y="1"/>
                    <a:pt x="3477" y="58"/>
                    <a:pt x="3477" y="178"/>
                  </a:cubicBezTo>
                  <a:cubicBezTo>
                    <a:pt x="3521" y="2743"/>
                    <a:pt x="3263" y="5278"/>
                    <a:pt x="3133" y="7815"/>
                  </a:cubicBezTo>
                  <a:cubicBezTo>
                    <a:pt x="3105" y="7872"/>
                    <a:pt x="3091" y="7929"/>
                    <a:pt x="3062" y="7972"/>
                  </a:cubicBezTo>
                  <a:cubicBezTo>
                    <a:pt x="2789" y="7571"/>
                    <a:pt x="2460" y="6940"/>
                    <a:pt x="2216" y="6353"/>
                  </a:cubicBezTo>
                  <a:cubicBezTo>
                    <a:pt x="1859" y="5809"/>
                    <a:pt x="1486" y="5106"/>
                    <a:pt x="1127" y="4405"/>
                  </a:cubicBezTo>
                  <a:cubicBezTo>
                    <a:pt x="827" y="3832"/>
                    <a:pt x="583" y="3202"/>
                    <a:pt x="297" y="2628"/>
                  </a:cubicBezTo>
                  <a:cubicBezTo>
                    <a:pt x="268" y="2600"/>
                    <a:pt x="236" y="2587"/>
                    <a:pt x="205" y="2587"/>
                  </a:cubicBezTo>
                  <a:cubicBezTo>
                    <a:pt x="98" y="2587"/>
                    <a:pt x="1" y="2738"/>
                    <a:pt x="67" y="2871"/>
                  </a:cubicBezTo>
                  <a:cubicBezTo>
                    <a:pt x="598" y="4104"/>
                    <a:pt x="1286" y="5522"/>
                    <a:pt x="1945" y="6510"/>
                  </a:cubicBezTo>
                  <a:cubicBezTo>
                    <a:pt x="2231" y="7213"/>
                    <a:pt x="2632" y="7914"/>
                    <a:pt x="2961" y="8402"/>
                  </a:cubicBezTo>
                  <a:cubicBezTo>
                    <a:pt x="3019" y="8459"/>
                    <a:pt x="3062" y="8459"/>
                    <a:pt x="3105" y="8459"/>
                  </a:cubicBezTo>
                  <a:cubicBezTo>
                    <a:pt x="3091" y="8917"/>
                    <a:pt x="3062" y="9362"/>
                    <a:pt x="3062" y="9820"/>
                  </a:cubicBezTo>
                  <a:cubicBezTo>
                    <a:pt x="3076" y="11181"/>
                    <a:pt x="3148" y="12528"/>
                    <a:pt x="3091" y="13874"/>
                  </a:cubicBezTo>
                  <a:cubicBezTo>
                    <a:pt x="3047" y="14476"/>
                    <a:pt x="3047" y="15064"/>
                    <a:pt x="3005" y="15651"/>
                  </a:cubicBezTo>
                  <a:cubicBezTo>
                    <a:pt x="2990" y="16239"/>
                    <a:pt x="2933" y="16841"/>
                    <a:pt x="2961" y="17127"/>
                  </a:cubicBezTo>
                  <a:cubicBezTo>
                    <a:pt x="2961" y="17098"/>
                    <a:pt x="2961" y="17087"/>
                    <a:pt x="2962" y="17087"/>
                  </a:cubicBezTo>
                  <a:cubicBezTo>
                    <a:pt x="2963" y="17087"/>
                    <a:pt x="2966" y="17153"/>
                    <a:pt x="2976" y="17184"/>
                  </a:cubicBezTo>
                  <a:cubicBezTo>
                    <a:pt x="2976" y="17328"/>
                    <a:pt x="2976" y="17255"/>
                    <a:pt x="2961" y="17399"/>
                  </a:cubicBezTo>
                  <a:cubicBezTo>
                    <a:pt x="2976" y="17657"/>
                    <a:pt x="2976" y="17771"/>
                    <a:pt x="2976" y="17886"/>
                  </a:cubicBezTo>
                  <a:cubicBezTo>
                    <a:pt x="2989" y="17996"/>
                    <a:pt x="3063" y="18047"/>
                    <a:pt x="3137" y="18047"/>
                  </a:cubicBezTo>
                  <a:cubicBezTo>
                    <a:pt x="3228" y="18047"/>
                    <a:pt x="3321" y="17970"/>
                    <a:pt x="3305" y="17828"/>
                  </a:cubicBezTo>
                  <a:cubicBezTo>
                    <a:pt x="3305" y="17586"/>
                    <a:pt x="3276" y="17485"/>
                    <a:pt x="3291" y="17385"/>
                  </a:cubicBezTo>
                  <a:cubicBezTo>
                    <a:pt x="3320" y="17141"/>
                    <a:pt x="3291" y="17055"/>
                    <a:pt x="3276" y="16912"/>
                  </a:cubicBezTo>
                  <a:lnTo>
                    <a:pt x="3276" y="16898"/>
                  </a:lnTo>
                  <a:cubicBezTo>
                    <a:pt x="3334" y="16181"/>
                    <a:pt x="3349" y="15192"/>
                    <a:pt x="3391" y="14348"/>
                  </a:cubicBezTo>
                  <a:cubicBezTo>
                    <a:pt x="3492" y="12972"/>
                    <a:pt x="3435" y="11582"/>
                    <a:pt x="3391" y="10207"/>
                  </a:cubicBezTo>
                  <a:cubicBezTo>
                    <a:pt x="3406" y="9419"/>
                    <a:pt x="3420" y="8646"/>
                    <a:pt x="3448" y="7857"/>
                  </a:cubicBezTo>
                  <a:cubicBezTo>
                    <a:pt x="3463" y="7828"/>
                    <a:pt x="3477" y="7800"/>
                    <a:pt x="3506" y="7786"/>
                  </a:cubicBezTo>
                  <a:cubicBezTo>
                    <a:pt x="4107" y="6625"/>
                    <a:pt x="4766" y="5364"/>
                    <a:pt x="5196" y="4204"/>
                  </a:cubicBezTo>
                  <a:cubicBezTo>
                    <a:pt x="5368" y="3889"/>
                    <a:pt x="5511" y="3574"/>
                    <a:pt x="5655" y="3259"/>
                  </a:cubicBezTo>
                  <a:cubicBezTo>
                    <a:pt x="5698" y="3116"/>
                    <a:pt x="5727" y="3058"/>
                    <a:pt x="5827" y="2929"/>
                  </a:cubicBezTo>
                  <a:cubicBezTo>
                    <a:pt x="5841" y="2900"/>
                    <a:pt x="5855" y="2886"/>
                    <a:pt x="5855" y="2858"/>
                  </a:cubicBezTo>
                  <a:cubicBezTo>
                    <a:pt x="5985" y="2772"/>
                    <a:pt x="6013" y="2528"/>
                    <a:pt x="5855" y="2470"/>
                  </a:cubicBezTo>
                  <a:cubicBezTo>
                    <a:pt x="5846" y="2468"/>
                    <a:pt x="5836" y="2467"/>
                    <a:pt x="5826" y="2467"/>
                  </a:cubicBezTo>
                  <a:cubicBezTo>
                    <a:pt x="5775" y="2467"/>
                    <a:pt x="5720" y="2495"/>
                    <a:pt x="5683" y="2543"/>
                  </a:cubicBezTo>
                  <a:cubicBezTo>
                    <a:pt x="5597" y="2585"/>
                    <a:pt x="5626" y="2642"/>
                    <a:pt x="5569" y="2714"/>
                  </a:cubicBezTo>
                  <a:cubicBezTo>
                    <a:pt x="5569" y="2728"/>
                    <a:pt x="5569" y="2728"/>
                    <a:pt x="5555" y="2743"/>
                  </a:cubicBezTo>
                  <a:cubicBezTo>
                    <a:pt x="5498" y="2814"/>
                    <a:pt x="5440" y="2915"/>
                    <a:pt x="5412" y="3015"/>
                  </a:cubicBezTo>
                  <a:cubicBezTo>
                    <a:pt x="5240" y="3488"/>
                    <a:pt x="4953" y="3889"/>
                    <a:pt x="4781" y="4348"/>
                  </a:cubicBezTo>
                  <a:cubicBezTo>
                    <a:pt x="4480" y="5236"/>
                    <a:pt x="3950" y="6181"/>
                    <a:pt x="3492" y="7083"/>
                  </a:cubicBezTo>
                  <a:cubicBezTo>
                    <a:pt x="3521" y="6525"/>
                    <a:pt x="3549" y="5966"/>
                    <a:pt x="3607" y="5393"/>
                  </a:cubicBezTo>
                  <a:cubicBezTo>
                    <a:pt x="3764" y="3674"/>
                    <a:pt x="3778" y="1926"/>
                    <a:pt x="3792" y="178"/>
                  </a:cubicBezTo>
                  <a:cubicBezTo>
                    <a:pt x="3792" y="62"/>
                    <a:pt x="3711" y="1"/>
                    <a:pt x="3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6"/>
            <p:cNvSpPr/>
            <p:nvPr/>
          </p:nvSpPr>
          <p:spPr>
            <a:xfrm>
              <a:off x="4038992" y="-1566314"/>
              <a:ext cx="503172" cy="984024"/>
            </a:xfrm>
            <a:custGeom>
              <a:avLst/>
              <a:gdLst/>
              <a:ahLst/>
              <a:cxnLst/>
              <a:rect l="l" t="t" r="r" b="b"/>
              <a:pathLst>
                <a:path w="6470" h="12653" extrusionOk="0">
                  <a:moveTo>
                    <a:pt x="4960" y="1"/>
                  </a:moveTo>
                  <a:cubicBezTo>
                    <a:pt x="4880" y="1"/>
                    <a:pt x="4799" y="52"/>
                    <a:pt x="4779" y="159"/>
                  </a:cubicBezTo>
                  <a:cubicBezTo>
                    <a:pt x="4135" y="1878"/>
                    <a:pt x="3304" y="3956"/>
                    <a:pt x="2530" y="5861"/>
                  </a:cubicBezTo>
                  <a:cubicBezTo>
                    <a:pt x="2286" y="4744"/>
                    <a:pt x="2028" y="3196"/>
                    <a:pt x="1828" y="1936"/>
                  </a:cubicBezTo>
                  <a:cubicBezTo>
                    <a:pt x="1728" y="1391"/>
                    <a:pt x="1642" y="862"/>
                    <a:pt x="1585" y="317"/>
                  </a:cubicBezTo>
                  <a:cubicBezTo>
                    <a:pt x="1570" y="260"/>
                    <a:pt x="1541" y="216"/>
                    <a:pt x="1499" y="188"/>
                  </a:cubicBezTo>
                  <a:cubicBezTo>
                    <a:pt x="1472" y="170"/>
                    <a:pt x="1444" y="162"/>
                    <a:pt x="1416" y="162"/>
                  </a:cubicBezTo>
                  <a:cubicBezTo>
                    <a:pt x="1308" y="162"/>
                    <a:pt x="1209" y="281"/>
                    <a:pt x="1255" y="417"/>
                  </a:cubicBezTo>
                  <a:cubicBezTo>
                    <a:pt x="1527" y="2438"/>
                    <a:pt x="1871" y="4457"/>
                    <a:pt x="2315" y="6434"/>
                  </a:cubicBezTo>
                  <a:cubicBezTo>
                    <a:pt x="2286" y="6478"/>
                    <a:pt x="2272" y="6520"/>
                    <a:pt x="2257" y="6564"/>
                  </a:cubicBezTo>
                  <a:cubicBezTo>
                    <a:pt x="1671" y="8512"/>
                    <a:pt x="796" y="10518"/>
                    <a:pt x="95" y="12280"/>
                  </a:cubicBezTo>
                  <a:cubicBezTo>
                    <a:pt x="0" y="12502"/>
                    <a:pt x="121" y="12653"/>
                    <a:pt x="252" y="12653"/>
                  </a:cubicBezTo>
                  <a:cubicBezTo>
                    <a:pt x="340" y="12653"/>
                    <a:pt x="433" y="12584"/>
                    <a:pt x="467" y="12423"/>
                  </a:cubicBezTo>
                  <a:cubicBezTo>
                    <a:pt x="911" y="11263"/>
                    <a:pt x="1484" y="9901"/>
                    <a:pt x="1986" y="8583"/>
                  </a:cubicBezTo>
                  <a:cubicBezTo>
                    <a:pt x="2186" y="7953"/>
                    <a:pt x="2387" y="7351"/>
                    <a:pt x="2616" y="6764"/>
                  </a:cubicBezTo>
                  <a:cubicBezTo>
                    <a:pt x="2773" y="6692"/>
                    <a:pt x="2960" y="6392"/>
                    <a:pt x="3132" y="6191"/>
                  </a:cubicBezTo>
                  <a:cubicBezTo>
                    <a:pt x="3633" y="5618"/>
                    <a:pt x="4192" y="5102"/>
                    <a:pt x="4651" y="4472"/>
                  </a:cubicBezTo>
                  <a:cubicBezTo>
                    <a:pt x="4966" y="4128"/>
                    <a:pt x="5252" y="3712"/>
                    <a:pt x="5539" y="3512"/>
                  </a:cubicBezTo>
                  <a:cubicBezTo>
                    <a:pt x="5782" y="3368"/>
                    <a:pt x="5725" y="3297"/>
                    <a:pt x="5883" y="3154"/>
                  </a:cubicBezTo>
                  <a:cubicBezTo>
                    <a:pt x="5868" y="3154"/>
                    <a:pt x="5982" y="3125"/>
                    <a:pt x="6055" y="3053"/>
                  </a:cubicBezTo>
                  <a:cubicBezTo>
                    <a:pt x="6083" y="3039"/>
                    <a:pt x="6112" y="3011"/>
                    <a:pt x="6126" y="2996"/>
                  </a:cubicBezTo>
                  <a:cubicBezTo>
                    <a:pt x="6154" y="2996"/>
                    <a:pt x="6169" y="2982"/>
                    <a:pt x="6169" y="2982"/>
                  </a:cubicBezTo>
                  <a:cubicBezTo>
                    <a:pt x="6170" y="2982"/>
                    <a:pt x="6170" y="2982"/>
                    <a:pt x="6171" y="2981"/>
                  </a:cubicBezTo>
                  <a:lnTo>
                    <a:pt x="6171" y="2981"/>
                  </a:lnTo>
                  <a:cubicBezTo>
                    <a:pt x="6208" y="2978"/>
                    <a:pt x="6246" y="2964"/>
                    <a:pt x="6284" y="2939"/>
                  </a:cubicBezTo>
                  <a:cubicBezTo>
                    <a:pt x="6370" y="2896"/>
                    <a:pt x="6470" y="2782"/>
                    <a:pt x="6398" y="2652"/>
                  </a:cubicBezTo>
                  <a:cubicBezTo>
                    <a:pt x="6371" y="2597"/>
                    <a:pt x="6330" y="2575"/>
                    <a:pt x="6286" y="2575"/>
                  </a:cubicBezTo>
                  <a:cubicBezTo>
                    <a:pt x="6238" y="2575"/>
                    <a:pt x="6185" y="2601"/>
                    <a:pt x="6141" y="2638"/>
                  </a:cubicBezTo>
                  <a:cubicBezTo>
                    <a:pt x="6126" y="2638"/>
                    <a:pt x="6097" y="2652"/>
                    <a:pt x="6083" y="2652"/>
                  </a:cubicBezTo>
                  <a:cubicBezTo>
                    <a:pt x="6063" y="2663"/>
                    <a:pt x="6049" y="2666"/>
                    <a:pt x="6038" y="2672"/>
                  </a:cubicBezTo>
                  <a:lnTo>
                    <a:pt x="6038" y="2672"/>
                  </a:lnTo>
                  <a:cubicBezTo>
                    <a:pt x="6040" y="2669"/>
                    <a:pt x="6037" y="2667"/>
                    <a:pt x="6026" y="2667"/>
                  </a:cubicBezTo>
                  <a:cubicBezTo>
                    <a:pt x="5982" y="2681"/>
                    <a:pt x="5925" y="2753"/>
                    <a:pt x="5925" y="2753"/>
                  </a:cubicBezTo>
                  <a:cubicBezTo>
                    <a:pt x="5854" y="2795"/>
                    <a:pt x="5854" y="2782"/>
                    <a:pt x="5739" y="2853"/>
                  </a:cubicBezTo>
                  <a:cubicBezTo>
                    <a:pt x="5610" y="2939"/>
                    <a:pt x="5539" y="3110"/>
                    <a:pt x="5453" y="3154"/>
                  </a:cubicBezTo>
                  <a:cubicBezTo>
                    <a:pt x="4607" y="3784"/>
                    <a:pt x="3992" y="4816"/>
                    <a:pt x="3218" y="5561"/>
                  </a:cubicBezTo>
                  <a:cubicBezTo>
                    <a:pt x="3132" y="5632"/>
                    <a:pt x="3060" y="5718"/>
                    <a:pt x="2989" y="5804"/>
                  </a:cubicBezTo>
                  <a:cubicBezTo>
                    <a:pt x="3247" y="5116"/>
                    <a:pt x="3533" y="4429"/>
                    <a:pt x="3833" y="3698"/>
                  </a:cubicBezTo>
                  <a:cubicBezTo>
                    <a:pt x="4249" y="2524"/>
                    <a:pt x="4794" y="1391"/>
                    <a:pt x="5151" y="188"/>
                  </a:cubicBezTo>
                  <a:cubicBezTo>
                    <a:pt x="5144" y="66"/>
                    <a:pt x="5052" y="1"/>
                    <a:pt x="4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6"/>
            <p:cNvSpPr/>
            <p:nvPr/>
          </p:nvSpPr>
          <p:spPr>
            <a:xfrm>
              <a:off x="4269111" y="-1396155"/>
              <a:ext cx="660656" cy="810052"/>
            </a:xfrm>
            <a:custGeom>
              <a:avLst/>
              <a:gdLst/>
              <a:ahLst/>
              <a:cxnLst/>
              <a:rect l="l" t="t" r="r" b="b"/>
              <a:pathLst>
                <a:path w="8495" h="10416" extrusionOk="0">
                  <a:moveTo>
                    <a:pt x="5107" y="0"/>
                  </a:moveTo>
                  <a:cubicBezTo>
                    <a:pt x="5027" y="0"/>
                    <a:pt x="4951" y="58"/>
                    <a:pt x="4958" y="177"/>
                  </a:cubicBezTo>
                  <a:cubicBezTo>
                    <a:pt x="4915" y="1281"/>
                    <a:pt x="4829" y="2298"/>
                    <a:pt x="4714" y="3230"/>
                  </a:cubicBezTo>
                  <a:cubicBezTo>
                    <a:pt x="4672" y="3430"/>
                    <a:pt x="4586" y="4017"/>
                    <a:pt x="4599" y="4089"/>
                  </a:cubicBezTo>
                  <a:cubicBezTo>
                    <a:pt x="4586" y="4175"/>
                    <a:pt x="4586" y="4246"/>
                    <a:pt x="4586" y="4290"/>
                  </a:cubicBezTo>
                  <a:cubicBezTo>
                    <a:pt x="3525" y="5622"/>
                    <a:pt x="2465" y="6968"/>
                    <a:pt x="1462" y="8359"/>
                  </a:cubicBezTo>
                  <a:cubicBezTo>
                    <a:pt x="1075" y="8846"/>
                    <a:pt x="674" y="9318"/>
                    <a:pt x="374" y="9690"/>
                  </a:cubicBezTo>
                  <a:cubicBezTo>
                    <a:pt x="288" y="9820"/>
                    <a:pt x="288" y="9805"/>
                    <a:pt x="187" y="9992"/>
                  </a:cubicBezTo>
                  <a:lnTo>
                    <a:pt x="173" y="9992"/>
                  </a:lnTo>
                  <a:lnTo>
                    <a:pt x="173" y="10006"/>
                  </a:lnTo>
                  <a:cubicBezTo>
                    <a:pt x="0" y="10178"/>
                    <a:pt x="136" y="10415"/>
                    <a:pt x="300" y="10415"/>
                  </a:cubicBezTo>
                  <a:cubicBezTo>
                    <a:pt x="381" y="10415"/>
                    <a:pt x="469" y="10358"/>
                    <a:pt x="531" y="10206"/>
                  </a:cubicBezTo>
                  <a:cubicBezTo>
                    <a:pt x="674" y="9963"/>
                    <a:pt x="975" y="9619"/>
                    <a:pt x="1348" y="9132"/>
                  </a:cubicBezTo>
                  <a:cubicBezTo>
                    <a:pt x="1791" y="8559"/>
                    <a:pt x="2221" y="7957"/>
                    <a:pt x="2666" y="7384"/>
                  </a:cubicBezTo>
                  <a:cubicBezTo>
                    <a:pt x="3411" y="6324"/>
                    <a:pt x="4242" y="5335"/>
                    <a:pt x="5073" y="4347"/>
                  </a:cubicBezTo>
                  <a:cubicBezTo>
                    <a:pt x="5086" y="4332"/>
                    <a:pt x="5115" y="4318"/>
                    <a:pt x="5144" y="4304"/>
                  </a:cubicBezTo>
                  <a:cubicBezTo>
                    <a:pt x="5370" y="4176"/>
                    <a:pt x="5569" y="4156"/>
                    <a:pt x="5792" y="4156"/>
                  </a:cubicBezTo>
                  <a:cubicBezTo>
                    <a:pt x="5894" y="4156"/>
                    <a:pt x="6001" y="4160"/>
                    <a:pt x="6118" y="4160"/>
                  </a:cubicBezTo>
                  <a:cubicBezTo>
                    <a:pt x="6404" y="4126"/>
                    <a:pt x="6585" y="4107"/>
                    <a:pt x="6808" y="4107"/>
                  </a:cubicBezTo>
                  <a:cubicBezTo>
                    <a:pt x="6953" y="4107"/>
                    <a:pt x="7115" y="4115"/>
                    <a:pt x="7336" y="4132"/>
                  </a:cubicBezTo>
                  <a:cubicBezTo>
                    <a:pt x="7551" y="4089"/>
                    <a:pt x="7766" y="4118"/>
                    <a:pt x="7967" y="4089"/>
                  </a:cubicBezTo>
                  <a:cubicBezTo>
                    <a:pt x="7980" y="4089"/>
                    <a:pt x="7995" y="4103"/>
                    <a:pt x="8024" y="4103"/>
                  </a:cubicBezTo>
                  <a:lnTo>
                    <a:pt x="8152" y="4103"/>
                  </a:lnTo>
                  <a:cubicBezTo>
                    <a:pt x="8131" y="4110"/>
                    <a:pt x="8128" y="4114"/>
                    <a:pt x="8133" y="4114"/>
                  </a:cubicBezTo>
                  <a:cubicBezTo>
                    <a:pt x="8139" y="4114"/>
                    <a:pt x="8153" y="4110"/>
                    <a:pt x="8167" y="4103"/>
                  </a:cubicBezTo>
                  <a:lnTo>
                    <a:pt x="8181" y="4103"/>
                  </a:lnTo>
                  <a:cubicBezTo>
                    <a:pt x="8209" y="4120"/>
                    <a:pt x="8238" y="4127"/>
                    <a:pt x="8267" y="4127"/>
                  </a:cubicBezTo>
                  <a:cubicBezTo>
                    <a:pt x="8386" y="4127"/>
                    <a:pt x="8494" y="3996"/>
                    <a:pt x="8425" y="3845"/>
                  </a:cubicBezTo>
                  <a:cubicBezTo>
                    <a:pt x="8401" y="3749"/>
                    <a:pt x="8194" y="3713"/>
                    <a:pt x="8129" y="3713"/>
                  </a:cubicBezTo>
                  <a:cubicBezTo>
                    <a:pt x="8117" y="3713"/>
                    <a:pt x="8110" y="3714"/>
                    <a:pt x="8110" y="3717"/>
                  </a:cubicBezTo>
                  <a:cubicBezTo>
                    <a:pt x="8047" y="3692"/>
                    <a:pt x="7985" y="3686"/>
                    <a:pt x="7923" y="3686"/>
                  </a:cubicBezTo>
                  <a:cubicBezTo>
                    <a:pt x="7864" y="3686"/>
                    <a:pt x="7806" y="3691"/>
                    <a:pt x="7747" y="3691"/>
                  </a:cubicBezTo>
                  <a:cubicBezTo>
                    <a:pt x="7725" y="3691"/>
                    <a:pt x="7703" y="3690"/>
                    <a:pt x="7680" y="3688"/>
                  </a:cubicBezTo>
                  <a:cubicBezTo>
                    <a:pt x="7547" y="3701"/>
                    <a:pt x="7393" y="3703"/>
                    <a:pt x="7235" y="3703"/>
                  </a:cubicBezTo>
                  <a:cubicBezTo>
                    <a:pt x="7128" y="3703"/>
                    <a:pt x="7019" y="3702"/>
                    <a:pt x="6913" y="3702"/>
                  </a:cubicBezTo>
                  <a:cubicBezTo>
                    <a:pt x="6652" y="3702"/>
                    <a:pt x="6412" y="3709"/>
                    <a:pt x="6276" y="3759"/>
                  </a:cubicBezTo>
                  <a:cubicBezTo>
                    <a:pt x="6154" y="3773"/>
                    <a:pt x="6029" y="3773"/>
                    <a:pt x="5901" y="3773"/>
                  </a:cubicBezTo>
                  <a:cubicBezTo>
                    <a:pt x="5774" y="3773"/>
                    <a:pt x="5645" y="3773"/>
                    <a:pt x="5516" y="3788"/>
                  </a:cubicBezTo>
                  <a:cubicBezTo>
                    <a:pt x="5560" y="3745"/>
                    <a:pt x="5602" y="3688"/>
                    <a:pt x="5631" y="3645"/>
                  </a:cubicBezTo>
                  <a:cubicBezTo>
                    <a:pt x="6391" y="2670"/>
                    <a:pt x="7164" y="1711"/>
                    <a:pt x="7938" y="751"/>
                  </a:cubicBezTo>
                  <a:cubicBezTo>
                    <a:pt x="8071" y="595"/>
                    <a:pt x="7947" y="371"/>
                    <a:pt x="7804" y="371"/>
                  </a:cubicBezTo>
                  <a:cubicBezTo>
                    <a:pt x="7762" y="371"/>
                    <a:pt x="7719" y="390"/>
                    <a:pt x="7680" y="435"/>
                  </a:cubicBezTo>
                  <a:cubicBezTo>
                    <a:pt x="6777" y="1596"/>
                    <a:pt x="5846" y="2728"/>
                    <a:pt x="4929" y="3874"/>
                  </a:cubicBezTo>
                  <a:cubicBezTo>
                    <a:pt x="4943" y="3717"/>
                    <a:pt x="4972" y="3573"/>
                    <a:pt x="5015" y="3329"/>
                  </a:cubicBezTo>
                  <a:cubicBezTo>
                    <a:pt x="5130" y="2412"/>
                    <a:pt x="5230" y="1266"/>
                    <a:pt x="5273" y="177"/>
                  </a:cubicBezTo>
                  <a:cubicBezTo>
                    <a:pt x="5273" y="61"/>
                    <a:pt x="5188" y="0"/>
                    <a:pt x="5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" name="Google Shape;636;p26"/>
          <p:cNvSpPr/>
          <p:nvPr/>
        </p:nvSpPr>
        <p:spPr>
          <a:xfrm rot="10800000" flipH="1">
            <a:off x="-9725" y="4785978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6"/>
          <p:cNvSpPr/>
          <p:nvPr/>
        </p:nvSpPr>
        <p:spPr>
          <a:xfrm>
            <a:off x="-236750" y="5948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66276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27"/>
          <p:cNvSpPr txBox="1">
            <a:spLocks noGrp="1"/>
          </p:cNvSpPr>
          <p:nvPr>
            <p:ph type="body" idx="1"/>
          </p:nvPr>
        </p:nvSpPr>
        <p:spPr>
          <a:xfrm>
            <a:off x="720000" y="1159875"/>
            <a:ext cx="3858600" cy="30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40" name="Google Shape;640;p27"/>
          <p:cNvSpPr txBox="1">
            <a:spLocks noGrp="1"/>
          </p:cNvSpPr>
          <p:nvPr>
            <p:ph type="body" idx="2"/>
          </p:nvPr>
        </p:nvSpPr>
        <p:spPr>
          <a:xfrm>
            <a:off x="4578606" y="1159875"/>
            <a:ext cx="3858900" cy="30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41" name="Google Shape;641;p2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p27"/>
          <p:cNvSpPr/>
          <p:nvPr/>
        </p:nvSpPr>
        <p:spPr>
          <a:xfrm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7"/>
          <p:cNvSpPr/>
          <p:nvPr/>
        </p:nvSpPr>
        <p:spPr>
          <a:xfrm>
            <a:off x="0" y="4678527"/>
            <a:ext cx="9144068" cy="46499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" name="Google Shape;644;p27"/>
          <p:cNvGrpSpPr/>
          <p:nvPr/>
        </p:nvGrpSpPr>
        <p:grpSpPr>
          <a:xfrm rot="-224008" flipH="1">
            <a:off x="8476736" y="4096684"/>
            <a:ext cx="384827" cy="481953"/>
            <a:chOff x="7170450" y="2903900"/>
            <a:chExt cx="640872" cy="1361625"/>
          </a:xfrm>
        </p:grpSpPr>
        <p:sp>
          <p:nvSpPr>
            <p:cNvPr id="645" name="Google Shape;645;p27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7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" name="Google Shape;649;p27"/>
          <p:cNvSpPr/>
          <p:nvPr/>
        </p:nvSpPr>
        <p:spPr>
          <a:xfrm>
            <a:off x="-661125" y="487876"/>
            <a:ext cx="1243467" cy="593010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7974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2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28"/>
          <p:cNvSpPr txBox="1">
            <a:spLocks noGrp="1"/>
          </p:cNvSpPr>
          <p:nvPr>
            <p:ph type="title" idx="2"/>
          </p:nvPr>
        </p:nvSpPr>
        <p:spPr>
          <a:xfrm>
            <a:off x="737625" y="2946825"/>
            <a:ext cx="3605700" cy="4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3" name="Google Shape;653;p28"/>
          <p:cNvSpPr txBox="1">
            <a:spLocks noGrp="1"/>
          </p:cNvSpPr>
          <p:nvPr>
            <p:ph type="title" idx="3"/>
          </p:nvPr>
        </p:nvSpPr>
        <p:spPr>
          <a:xfrm>
            <a:off x="4800683" y="2946825"/>
            <a:ext cx="3605700" cy="4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4" name="Google Shape;654;p28"/>
          <p:cNvSpPr txBox="1">
            <a:spLocks noGrp="1"/>
          </p:cNvSpPr>
          <p:nvPr>
            <p:ph type="subTitle" idx="1"/>
          </p:nvPr>
        </p:nvSpPr>
        <p:spPr>
          <a:xfrm>
            <a:off x="4941456" y="3441000"/>
            <a:ext cx="3323700" cy="8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55" name="Google Shape;655;p28"/>
          <p:cNvSpPr txBox="1">
            <a:spLocks noGrp="1"/>
          </p:cNvSpPr>
          <p:nvPr>
            <p:ph type="subTitle" idx="4"/>
          </p:nvPr>
        </p:nvSpPr>
        <p:spPr>
          <a:xfrm>
            <a:off x="878400" y="3441000"/>
            <a:ext cx="3323700" cy="8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656" name="Google Shape;656;p28"/>
          <p:cNvGrpSpPr/>
          <p:nvPr/>
        </p:nvGrpSpPr>
        <p:grpSpPr>
          <a:xfrm rot="-1184753">
            <a:off x="246628" y="3855249"/>
            <a:ext cx="612422" cy="782623"/>
            <a:chOff x="1027000" y="3669750"/>
            <a:chExt cx="850415" cy="1086759"/>
          </a:xfrm>
        </p:grpSpPr>
        <p:sp>
          <p:nvSpPr>
            <p:cNvPr id="657" name="Google Shape;657;p28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" name="Google Shape;661;p28"/>
          <p:cNvSpPr/>
          <p:nvPr/>
        </p:nvSpPr>
        <p:spPr>
          <a:xfrm>
            <a:off x="8056110" y="752026"/>
            <a:ext cx="1424240" cy="721767"/>
          </a:xfrm>
          <a:custGeom>
            <a:avLst/>
            <a:gdLst/>
            <a:ahLst/>
            <a:cxnLst/>
            <a:rect l="l" t="t" r="r" b="b"/>
            <a:pathLst>
              <a:path w="66803" h="33854" extrusionOk="0">
                <a:moveTo>
                  <a:pt x="14000" y="12739"/>
                </a:moveTo>
                <a:lnTo>
                  <a:pt x="14000" y="12739"/>
                </a:lnTo>
                <a:cubicBezTo>
                  <a:pt x="13947" y="12871"/>
                  <a:pt x="13894" y="12976"/>
                  <a:pt x="13868" y="13108"/>
                </a:cubicBezTo>
                <a:cubicBezTo>
                  <a:pt x="13736" y="13373"/>
                  <a:pt x="13630" y="13637"/>
                  <a:pt x="13525" y="13927"/>
                </a:cubicBezTo>
                <a:lnTo>
                  <a:pt x="13472" y="14007"/>
                </a:lnTo>
                <a:cubicBezTo>
                  <a:pt x="13657" y="13584"/>
                  <a:pt x="13815" y="13161"/>
                  <a:pt x="14000" y="12739"/>
                </a:cubicBezTo>
                <a:close/>
                <a:moveTo>
                  <a:pt x="2378" y="24678"/>
                </a:moveTo>
                <a:lnTo>
                  <a:pt x="2336" y="24741"/>
                </a:lnTo>
                <a:lnTo>
                  <a:pt x="2336" y="24741"/>
                </a:lnTo>
                <a:cubicBezTo>
                  <a:pt x="2352" y="24721"/>
                  <a:pt x="2367" y="24699"/>
                  <a:pt x="2378" y="24678"/>
                </a:cubicBezTo>
                <a:close/>
                <a:moveTo>
                  <a:pt x="24507" y="0"/>
                </a:moveTo>
                <a:cubicBezTo>
                  <a:pt x="23981" y="0"/>
                  <a:pt x="23455" y="89"/>
                  <a:pt x="22955" y="271"/>
                </a:cubicBezTo>
                <a:cubicBezTo>
                  <a:pt x="22585" y="377"/>
                  <a:pt x="22241" y="535"/>
                  <a:pt x="21898" y="720"/>
                </a:cubicBezTo>
                <a:cubicBezTo>
                  <a:pt x="21766" y="799"/>
                  <a:pt x="21634" y="879"/>
                  <a:pt x="21502" y="984"/>
                </a:cubicBezTo>
                <a:lnTo>
                  <a:pt x="21475" y="1011"/>
                </a:lnTo>
                <a:lnTo>
                  <a:pt x="21502" y="1011"/>
                </a:lnTo>
                <a:cubicBezTo>
                  <a:pt x="21449" y="1064"/>
                  <a:pt x="21370" y="1116"/>
                  <a:pt x="21317" y="1169"/>
                </a:cubicBezTo>
                <a:cubicBezTo>
                  <a:pt x="21343" y="1143"/>
                  <a:pt x="21370" y="1116"/>
                  <a:pt x="21396" y="1090"/>
                </a:cubicBezTo>
                <a:lnTo>
                  <a:pt x="21396" y="1090"/>
                </a:lnTo>
                <a:cubicBezTo>
                  <a:pt x="20973" y="1380"/>
                  <a:pt x="20604" y="1697"/>
                  <a:pt x="20260" y="2094"/>
                </a:cubicBezTo>
                <a:cubicBezTo>
                  <a:pt x="19864" y="2463"/>
                  <a:pt x="19468" y="2860"/>
                  <a:pt x="19124" y="3282"/>
                </a:cubicBezTo>
                <a:cubicBezTo>
                  <a:pt x="18702" y="3705"/>
                  <a:pt x="18358" y="4154"/>
                  <a:pt x="18068" y="4656"/>
                </a:cubicBezTo>
                <a:cubicBezTo>
                  <a:pt x="17830" y="4920"/>
                  <a:pt x="17645" y="5184"/>
                  <a:pt x="17460" y="5475"/>
                </a:cubicBezTo>
                <a:cubicBezTo>
                  <a:pt x="17196" y="5924"/>
                  <a:pt x="16932" y="6373"/>
                  <a:pt x="16694" y="6848"/>
                </a:cubicBezTo>
                <a:cubicBezTo>
                  <a:pt x="14898" y="9780"/>
                  <a:pt x="13445" y="12950"/>
                  <a:pt x="12362" y="16225"/>
                </a:cubicBezTo>
                <a:cubicBezTo>
                  <a:pt x="12310" y="15908"/>
                  <a:pt x="12257" y="15565"/>
                  <a:pt x="12151" y="15274"/>
                </a:cubicBezTo>
                <a:cubicBezTo>
                  <a:pt x="12072" y="14799"/>
                  <a:pt x="11861" y="14403"/>
                  <a:pt x="11544" y="14086"/>
                </a:cubicBezTo>
                <a:cubicBezTo>
                  <a:pt x="11227" y="13848"/>
                  <a:pt x="10883" y="13663"/>
                  <a:pt x="10513" y="13584"/>
                </a:cubicBezTo>
                <a:cubicBezTo>
                  <a:pt x="10461" y="13557"/>
                  <a:pt x="10381" y="13531"/>
                  <a:pt x="10302" y="13531"/>
                </a:cubicBezTo>
                <a:cubicBezTo>
                  <a:pt x="10038" y="13531"/>
                  <a:pt x="9747" y="13584"/>
                  <a:pt x="9536" y="13742"/>
                </a:cubicBezTo>
                <a:cubicBezTo>
                  <a:pt x="9034" y="13980"/>
                  <a:pt x="8638" y="14376"/>
                  <a:pt x="8400" y="14878"/>
                </a:cubicBezTo>
                <a:cubicBezTo>
                  <a:pt x="8163" y="15301"/>
                  <a:pt x="7951" y="15750"/>
                  <a:pt x="7793" y="16225"/>
                </a:cubicBezTo>
                <a:cubicBezTo>
                  <a:pt x="7291" y="17308"/>
                  <a:pt x="6947" y="18497"/>
                  <a:pt x="6842" y="19686"/>
                </a:cubicBezTo>
                <a:cubicBezTo>
                  <a:pt x="6763" y="20267"/>
                  <a:pt x="6763" y="20874"/>
                  <a:pt x="6842" y="21482"/>
                </a:cubicBezTo>
                <a:cubicBezTo>
                  <a:pt x="6419" y="21640"/>
                  <a:pt x="5759" y="21931"/>
                  <a:pt x="5363" y="22116"/>
                </a:cubicBezTo>
                <a:cubicBezTo>
                  <a:pt x="4755" y="22459"/>
                  <a:pt x="4174" y="22908"/>
                  <a:pt x="3699" y="23436"/>
                </a:cubicBezTo>
                <a:cubicBezTo>
                  <a:pt x="3619" y="23516"/>
                  <a:pt x="3566" y="23621"/>
                  <a:pt x="3514" y="23701"/>
                </a:cubicBezTo>
                <a:cubicBezTo>
                  <a:pt x="3008" y="24029"/>
                  <a:pt x="2552" y="24430"/>
                  <a:pt x="2212" y="24926"/>
                </a:cubicBezTo>
                <a:lnTo>
                  <a:pt x="2212" y="24926"/>
                </a:lnTo>
                <a:lnTo>
                  <a:pt x="2336" y="24741"/>
                </a:lnTo>
                <a:lnTo>
                  <a:pt x="2336" y="24741"/>
                </a:lnTo>
                <a:cubicBezTo>
                  <a:pt x="2313" y="24769"/>
                  <a:pt x="2288" y="24794"/>
                  <a:pt x="2272" y="24810"/>
                </a:cubicBezTo>
                <a:cubicBezTo>
                  <a:pt x="1982" y="25206"/>
                  <a:pt x="1691" y="25629"/>
                  <a:pt x="1480" y="26051"/>
                </a:cubicBezTo>
                <a:cubicBezTo>
                  <a:pt x="1004" y="26712"/>
                  <a:pt x="634" y="27451"/>
                  <a:pt x="344" y="28217"/>
                </a:cubicBezTo>
                <a:cubicBezTo>
                  <a:pt x="159" y="28798"/>
                  <a:pt x="80" y="29406"/>
                  <a:pt x="106" y="30040"/>
                </a:cubicBezTo>
                <a:cubicBezTo>
                  <a:pt x="212" y="30463"/>
                  <a:pt x="1" y="30331"/>
                  <a:pt x="450" y="31466"/>
                </a:cubicBezTo>
                <a:cubicBezTo>
                  <a:pt x="819" y="32180"/>
                  <a:pt x="1480" y="32734"/>
                  <a:pt x="2246" y="33025"/>
                </a:cubicBezTo>
                <a:cubicBezTo>
                  <a:pt x="3012" y="33395"/>
                  <a:pt x="3857" y="33606"/>
                  <a:pt x="4702" y="33712"/>
                </a:cubicBezTo>
                <a:lnTo>
                  <a:pt x="5098" y="33764"/>
                </a:lnTo>
                <a:lnTo>
                  <a:pt x="5098" y="33764"/>
                </a:lnTo>
                <a:lnTo>
                  <a:pt x="4755" y="33712"/>
                </a:lnTo>
                <a:lnTo>
                  <a:pt x="4755" y="33712"/>
                </a:lnTo>
                <a:cubicBezTo>
                  <a:pt x="5548" y="33822"/>
                  <a:pt x="6340" y="33854"/>
                  <a:pt x="7130" y="33854"/>
                </a:cubicBezTo>
                <a:cubicBezTo>
                  <a:pt x="8237" y="33854"/>
                  <a:pt x="9340" y="33791"/>
                  <a:pt x="10434" y="33791"/>
                </a:cubicBezTo>
                <a:cubicBezTo>
                  <a:pt x="12706" y="33738"/>
                  <a:pt x="14977" y="33738"/>
                  <a:pt x="17249" y="33738"/>
                </a:cubicBezTo>
                <a:cubicBezTo>
                  <a:pt x="19181" y="33671"/>
                  <a:pt x="21132" y="33567"/>
                  <a:pt x="23086" y="33567"/>
                </a:cubicBezTo>
                <a:cubicBezTo>
                  <a:pt x="23456" y="33567"/>
                  <a:pt x="23826" y="33571"/>
                  <a:pt x="24196" y="33579"/>
                </a:cubicBezTo>
                <a:cubicBezTo>
                  <a:pt x="25543" y="33579"/>
                  <a:pt x="26890" y="33527"/>
                  <a:pt x="28237" y="33447"/>
                </a:cubicBezTo>
                <a:lnTo>
                  <a:pt x="28264" y="33447"/>
                </a:lnTo>
                <a:cubicBezTo>
                  <a:pt x="29505" y="33368"/>
                  <a:pt x="30800" y="33421"/>
                  <a:pt x="32041" y="33315"/>
                </a:cubicBezTo>
                <a:cubicBezTo>
                  <a:pt x="32583" y="33315"/>
                  <a:pt x="33124" y="33309"/>
                  <a:pt x="33662" y="33309"/>
                </a:cubicBezTo>
                <a:cubicBezTo>
                  <a:pt x="34200" y="33309"/>
                  <a:pt x="34735" y="33315"/>
                  <a:pt x="35264" y="33342"/>
                </a:cubicBezTo>
                <a:cubicBezTo>
                  <a:pt x="36003" y="33263"/>
                  <a:pt x="36743" y="33236"/>
                  <a:pt x="37482" y="33210"/>
                </a:cubicBezTo>
                <a:cubicBezTo>
                  <a:pt x="39913" y="33104"/>
                  <a:pt x="42316" y="32761"/>
                  <a:pt x="43848" y="32629"/>
                </a:cubicBezTo>
                <a:cubicBezTo>
                  <a:pt x="45116" y="32470"/>
                  <a:pt x="46384" y="32391"/>
                  <a:pt x="47652" y="32285"/>
                </a:cubicBezTo>
                <a:cubicBezTo>
                  <a:pt x="47837" y="32206"/>
                  <a:pt x="50346" y="31942"/>
                  <a:pt x="51641" y="31783"/>
                </a:cubicBezTo>
                <a:cubicBezTo>
                  <a:pt x="52723" y="31651"/>
                  <a:pt x="53886" y="31598"/>
                  <a:pt x="55814" y="31281"/>
                </a:cubicBezTo>
                <a:cubicBezTo>
                  <a:pt x="56474" y="31097"/>
                  <a:pt x="57135" y="30938"/>
                  <a:pt x="57795" y="30780"/>
                </a:cubicBezTo>
                <a:cubicBezTo>
                  <a:pt x="58561" y="30489"/>
                  <a:pt x="59327" y="30225"/>
                  <a:pt x="60093" y="29961"/>
                </a:cubicBezTo>
                <a:cubicBezTo>
                  <a:pt x="61150" y="29591"/>
                  <a:pt x="62153" y="29089"/>
                  <a:pt x="63104" y="28508"/>
                </a:cubicBezTo>
                <a:cubicBezTo>
                  <a:pt x="63844" y="27980"/>
                  <a:pt x="64584" y="27451"/>
                  <a:pt x="65350" y="27002"/>
                </a:cubicBezTo>
                <a:cubicBezTo>
                  <a:pt x="65931" y="26580"/>
                  <a:pt x="66512" y="26051"/>
                  <a:pt x="66670" y="25312"/>
                </a:cubicBezTo>
                <a:cubicBezTo>
                  <a:pt x="66802" y="24414"/>
                  <a:pt x="66723" y="23463"/>
                  <a:pt x="65957" y="22908"/>
                </a:cubicBezTo>
                <a:lnTo>
                  <a:pt x="65983" y="22908"/>
                </a:lnTo>
                <a:cubicBezTo>
                  <a:pt x="65640" y="22565"/>
                  <a:pt x="65244" y="22274"/>
                  <a:pt x="64821" y="22010"/>
                </a:cubicBezTo>
                <a:cubicBezTo>
                  <a:pt x="64557" y="21852"/>
                  <a:pt x="64267" y="21772"/>
                  <a:pt x="63976" y="21693"/>
                </a:cubicBezTo>
                <a:cubicBezTo>
                  <a:pt x="63870" y="21667"/>
                  <a:pt x="63791" y="21614"/>
                  <a:pt x="63685" y="21587"/>
                </a:cubicBezTo>
                <a:cubicBezTo>
                  <a:pt x="63185" y="21420"/>
                  <a:pt x="62667" y="21332"/>
                  <a:pt x="62146" y="21332"/>
                </a:cubicBezTo>
                <a:cubicBezTo>
                  <a:pt x="61760" y="21332"/>
                  <a:pt x="61373" y="21381"/>
                  <a:pt x="60991" y="21482"/>
                </a:cubicBezTo>
                <a:lnTo>
                  <a:pt x="60542" y="21614"/>
                </a:lnTo>
                <a:cubicBezTo>
                  <a:pt x="60806" y="20901"/>
                  <a:pt x="60991" y="20161"/>
                  <a:pt x="61070" y="19395"/>
                </a:cubicBezTo>
                <a:cubicBezTo>
                  <a:pt x="61070" y="18048"/>
                  <a:pt x="60146" y="17071"/>
                  <a:pt x="59063" y="16489"/>
                </a:cubicBezTo>
                <a:cubicBezTo>
                  <a:pt x="58587" y="16225"/>
                  <a:pt x="58086" y="16040"/>
                  <a:pt x="57557" y="15988"/>
                </a:cubicBezTo>
                <a:cubicBezTo>
                  <a:pt x="57360" y="15968"/>
                  <a:pt x="57163" y="15958"/>
                  <a:pt x="56966" y="15958"/>
                </a:cubicBezTo>
                <a:cubicBezTo>
                  <a:pt x="56108" y="15958"/>
                  <a:pt x="55257" y="16141"/>
                  <a:pt x="54440" y="16463"/>
                </a:cubicBezTo>
                <a:cubicBezTo>
                  <a:pt x="54256" y="16516"/>
                  <a:pt x="54071" y="16569"/>
                  <a:pt x="53912" y="16674"/>
                </a:cubicBezTo>
                <a:cubicBezTo>
                  <a:pt x="53252" y="16938"/>
                  <a:pt x="53833" y="16701"/>
                  <a:pt x="52803" y="17150"/>
                </a:cubicBezTo>
                <a:cubicBezTo>
                  <a:pt x="52565" y="17282"/>
                  <a:pt x="52354" y="17388"/>
                  <a:pt x="52142" y="17493"/>
                </a:cubicBezTo>
                <a:cubicBezTo>
                  <a:pt x="52142" y="17440"/>
                  <a:pt x="52169" y="17388"/>
                  <a:pt x="52195" y="17335"/>
                </a:cubicBezTo>
                <a:cubicBezTo>
                  <a:pt x="52274" y="17203"/>
                  <a:pt x="52301" y="17176"/>
                  <a:pt x="52274" y="17176"/>
                </a:cubicBezTo>
                <a:cubicBezTo>
                  <a:pt x="52486" y="16780"/>
                  <a:pt x="52671" y="16410"/>
                  <a:pt x="52829" y="16014"/>
                </a:cubicBezTo>
                <a:cubicBezTo>
                  <a:pt x="53199" y="15274"/>
                  <a:pt x="53490" y="14482"/>
                  <a:pt x="53674" y="13663"/>
                </a:cubicBezTo>
                <a:cubicBezTo>
                  <a:pt x="53727" y="13425"/>
                  <a:pt x="53806" y="13188"/>
                  <a:pt x="53859" y="12976"/>
                </a:cubicBezTo>
                <a:lnTo>
                  <a:pt x="53859" y="12976"/>
                </a:lnTo>
                <a:lnTo>
                  <a:pt x="53833" y="13003"/>
                </a:lnTo>
                <a:cubicBezTo>
                  <a:pt x="54071" y="12316"/>
                  <a:pt x="53965" y="11524"/>
                  <a:pt x="53859" y="10810"/>
                </a:cubicBezTo>
                <a:cubicBezTo>
                  <a:pt x="53622" y="9146"/>
                  <a:pt x="52512" y="7509"/>
                  <a:pt x="50954" y="7007"/>
                </a:cubicBezTo>
                <a:cubicBezTo>
                  <a:pt x="50715" y="6942"/>
                  <a:pt x="50475" y="6916"/>
                  <a:pt x="50233" y="6916"/>
                </a:cubicBezTo>
                <a:cubicBezTo>
                  <a:pt x="49592" y="6916"/>
                  <a:pt x="48945" y="7096"/>
                  <a:pt x="48312" y="7192"/>
                </a:cubicBezTo>
                <a:cubicBezTo>
                  <a:pt x="46543" y="7852"/>
                  <a:pt x="46226" y="8512"/>
                  <a:pt x="45301" y="9173"/>
                </a:cubicBezTo>
                <a:cubicBezTo>
                  <a:pt x="44535" y="9807"/>
                  <a:pt x="43980" y="10705"/>
                  <a:pt x="43267" y="11418"/>
                </a:cubicBezTo>
                <a:cubicBezTo>
                  <a:pt x="42554" y="12131"/>
                  <a:pt x="42026" y="12950"/>
                  <a:pt x="41286" y="13637"/>
                </a:cubicBezTo>
                <a:cubicBezTo>
                  <a:pt x="41392" y="13320"/>
                  <a:pt x="41497" y="13029"/>
                  <a:pt x="41629" y="12712"/>
                </a:cubicBezTo>
                <a:cubicBezTo>
                  <a:pt x="42422" y="10652"/>
                  <a:pt x="42343" y="9410"/>
                  <a:pt x="42528" y="7905"/>
                </a:cubicBezTo>
                <a:cubicBezTo>
                  <a:pt x="42528" y="7871"/>
                  <a:pt x="42528" y="7835"/>
                  <a:pt x="42528" y="7799"/>
                </a:cubicBezTo>
                <a:cubicBezTo>
                  <a:pt x="42528" y="7720"/>
                  <a:pt x="42528" y="7641"/>
                  <a:pt x="42554" y="7561"/>
                </a:cubicBezTo>
                <a:cubicBezTo>
                  <a:pt x="42554" y="7537"/>
                  <a:pt x="42554" y="7519"/>
                  <a:pt x="42554" y="7509"/>
                </a:cubicBezTo>
                <a:cubicBezTo>
                  <a:pt x="42554" y="7419"/>
                  <a:pt x="42573" y="7311"/>
                  <a:pt x="42579" y="7215"/>
                </a:cubicBezTo>
                <a:lnTo>
                  <a:pt x="42579" y="7215"/>
                </a:lnTo>
                <a:cubicBezTo>
                  <a:pt x="42615" y="6947"/>
                  <a:pt x="42672" y="6500"/>
                  <a:pt x="42686" y="6320"/>
                </a:cubicBezTo>
                <a:cubicBezTo>
                  <a:pt x="42712" y="5131"/>
                  <a:pt x="42316" y="3943"/>
                  <a:pt x="41603" y="2992"/>
                </a:cubicBezTo>
                <a:cubicBezTo>
                  <a:pt x="41063" y="2459"/>
                  <a:pt x="40464" y="2249"/>
                  <a:pt x="39851" y="2249"/>
                </a:cubicBezTo>
                <a:cubicBezTo>
                  <a:pt x="38394" y="2249"/>
                  <a:pt x="36851" y="3431"/>
                  <a:pt x="35792" y="4286"/>
                </a:cubicBezTo>
                <a:cubicBezTo>
                  <a:pt x="34920" y="4946"/>
                  <a:pt x="34101" y="5660"/>
                  <a:pt x="33335" y="6426"/>
                </a:cubicBezTo>
                <a:cubicBezTo>
                  <a:pt x="32966" y="6743"/>
                  <a:pt x="32675" y="7112"/>
                  <a:pt x="32332" y="7403"/>
                </a:cubicBezTo>
                <a:cubicBezTo>
                  <a:pt x="31988" y="7720"/>
                  <a:pt x="31671" y="8063"/>
                  <a:pt x="31381" y="8433"/>
                </a:cubicBezTo>
                <a:cubicBezTo>
                  <a:pt x="31434" y="8354"/>
                  <a:pt x="31513" y="8275"/>
                  <a:pt x="31566" y="8195"/>
                </a:cubicBezTo>
                <a:lnTo>
                  <a:pt x="31566" y="8195"/>
                </a:lnTo>
                <a:cubicBezTo>
                  <a:pt x="31301" y="8486"/>
                  <a:pt x="31037" y="8803"/>
                  <a:pt x="30826" y="9146"/>
                </a:cubicBezTo>
                <a:cubicBezTo>
                  <a:pt x="30562" y="9437"/>
                  <a:pt x="30324" y="9754"/>
                  <a:pt x="30086" y="10097"/>
                </a:cubicBezTo>
                <a:cubicBezTo>
                  <a:pt x="29690" y="10599"/>
                  <a:pt x="29320" y="11154"/>
                  <a:pt x="29003" y="11735"/>
                </a:cubicBezTo>
                <a:cubicBezTo>
                  <a:pt x="28581" y="12395"/>
                  <a:pt x="28211" y="13082"/>
                  <a:pt x="27788" y="13742"/>
                </a:cubicBezTo>
                <a:lnTo>
                  <a:pt x="27788" y="13425"/>
                </a:lnTo>
                <a:cubicBezTo>
                  <a:pt x="27973" y="11761"/>
                  <a:pt x="28079" y="10203"/>
                  <a:pt x="28105" y="8565"/>
                </a:cubicBezTo>
                <a:lnTo>
                  <a:pt x="28105" y="8037"/>
                </a:lnTo>
                <a:cubicBezTo>
                  <a:pt x="28105" y="7878"/>
                  <a:pt x="28158" y="7799"/>
                  <a:pt x="28158" y="7694"/>
                </a:cubicBezTo>
                <a:lnTo>
                  <a:pt x="28158" y="7641"/>
                </a:lnTo>
                <a:cubicBezTo>
                  <a:pt x="28343" y="6294"/>
                  <a:pt x="28317" y="6294"/>
                  <a:pt x="28422" y="5501"/>
                </a:cubicBezTo>
                <a:cubicBezTo>
                  <a:pt x="28422" y="4603"/>
                  <a:pt x="28502" y="3679"/>
                  <a:pt x="28317" y="2780"/>
                </a:cubicBezTo>
                <a:cubicBezTo>
                  <a:pt x="28105" y="1777"/>
                  <a:pt x="27524" y="694"/>
                  <a:pt x="26547" y="456"/>
                </a:cubicBezTo>
                <a:cubicBezTo>
                  <a:pt x="25900" y="155"/>
                  <a:pt x="25203" y="0"/>
                  <a:pt x="24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8"/>
          <p:cNvSpPr/>
          <p:nvPr/>
        </p:nvSpPr>
        <p:spPr>
          <a:xfrm>
            <a:off x="0" y="4414873"/>
            <a:ext cx="9144084" cy="53985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8"/>
          <p:cNvSpPr/>
          <p:nvPr/>
        </p:nvSpPr>
        <p:spPr>
          <a:xfrm>
            <a:off x="0" y="4718328"/>
            <a:ext cx="9144084" cy="425174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8"/>
          <p:cNvSpPr/>
          <p:nvPr/>
        </p:nvSpPr>
        <p:spPr>
          <a:xfrm>
            <a:off x="0" y="4909159"/>
            <a:ext cx="9144129" cy="23432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572453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29"/>
          <p:cNvSpPr txBox="1">
            <a:spLocks noGrp="1"/>
          </p:cNvSpPr>
          <p:nvPr>
            <p:ph type="title" idx="2"/>
          </p:nvPr>
        </p:nvSpPr>
        <p:spPr>
          <a:xfrm>
            <a:off x="789287" y="3286350"/>
            <a:ext cx="237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68" name="Google Shape;668;p29"/>
          <p:cNvSpPr txBox="1">
            <a:spLocks noGrp="1"/>
          </p:cNvSpPr>
          <p:nvPr>
            <p:ph type="subTitle" idx="1"/>
          </p:nvPr>
        </p:nvSpPr>
        <p:spPr>
          <a:xfrm>
            <a:off x="789300" y="3792375"/>
            <a:ext cx="23784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9" name="Google Shape;669;p29"/>
          <p:cNvSpPr txBox="1">
            <a:spLocks noGrp="1"/>
          </p:cNvSpPr>
          <p:nvPr>
            <p:ph type="title" idx="3"/>
          </p:nvPr>
        </p:nvSpPr>
        <p:spPr>
          <a:xfrm>
            <a:off x="3382790" y="3286350"/>
            <a:ext cx="237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70" name="Google Shape;670;p29"/>
          <p:cNvSpPr txBox="1">
            <a:spLocks noGrp="1"/>
          </p:cNvSpPr>
          <p:nvPr>
            <p:ph type="subTitle" idx="4"/>
          </p:nvPr>
        </p:nvSpPr>
        <p:spPr>
          <a:xfrm>
            <a:off x="3382797" y="3792375"/>
            <a:ext cx="23784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29"/>
          <p:cNvSpPr txBox="1">
            <a:spLocks noGrp="1"/>
          </p:cNvSpPr>
          <p:nvPr>
            <p:ph type="title" idx="5"/>
          </p:nvPr>
        </p:nvSpPr>
        <p:spPr>
          <a:xfrm>
            <a:off x="5976300" y="3286350"/>
            <a:ext cx="2378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72" name="Google Shape;672;p29"/>
          <p:cNvSpPr txBox="1">
            <a:spLocks noGrp="1"/>
          </p:cNvSpPr>
          <p:nvPr>
            <p:ph type="subTitle" idx="6"/>
          </p:nvPr>
        </p:nvSpPr>
        <p:spPr>
          <a:xfrm>
            <a:off x="5976302" y="3792375"/>
            <a:ext cx="23784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3" name="Google Shape;673;p29"/>
          <p:cNvGrpSpPr/>
          <p:nvPr/>
        </p:nvGrpSpPr>
        <p:grpSpPr>
          <a:xfrm>
            <a:off x="8558125" y="4164877"/>
            <a:ext cx="446383" cy="570440"/>
            <a:chOff x="1027000" y="3669750"/>
            <a:chExt cx="850415" cy="1086759"/>
          </a:xfrm>
        </p:grpSpPr>
        <p:sp>
          <p:nvSpPr>
            <p:cNvPr id="674" name="Google Shape;674;p29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" name="Google Shape;678;p29"/>
          <p:cNvSpPr/>
          <p:nvPr/>
        </p:nvSpPr>
        <p:spPr>
          <a:xfrm>
            <a:off x="0" y="4538376"/>
            <a:ext cx="9144068" cy="60514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" name="Google Shape;679;p29"/>
          <p:cNvGrpSpPr/>
          <p:nvPr/>
        </p:nvGrpSpPr>
        <p:grpSpPr>
          <a:xfrm>
            <a:off x="-553868" y="3116897"/>
            <a:ext cx="1157526" cy="1657560"/>
            <a:chOff x="6444596" y="1879477"/>
            <a:chExt cx="1910109" cy="2735247"/>
          </a:xfrm>
        </p:grpSpPr>
        <p:sp>
          <p:nvSpPr>
            <p:cNvPr id="680" name="Google Shape;680;p29"/>
            <p:cNvSpPr/>
            <p:nvPr/>
          </p:nvSpPr>
          <p:spPr>
            <a:xfrm>
              <a:off x="7716305" y="4576385"/>
              <a:ext cx="1065" cy="1065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8" y="17"/>
                    <a:pt x="18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7465819" y="3799199"/>
              <a:ext cx="359144" cy="784887"/>
            </a:xfrm>
            <a:custGeom>
              <a:avLst/>
              <a:gdLst/>
              <a:ahLst/>
              <a:cxnLst/>
              <a:rect l="l" t="t" r="r" b="b"/>
              <a:pathLst>
                <a:path w="6072" h="13270" extrusionOk="0">
                  <a:moveTo>
                    <a:pt x="1903" y="0"/>
                  </a:moveTo>
                  <a:cubicBezTo>
                    <a:pt x="1614" y="0"/>
                    <a:pt x="1317" y="35"/>
                    <a:pt x="1064" y="79"/>
                  </a:cubicBezTo>
                  <a:cubicBezTo>
                    <a:pt x="1040" y="81"/>
                    <a:pt x="1016" y="82"/>
                    <a:pt x="991" y="82"/>
                  </a:cubicBezTo>
                  <a:cubicBezTo>
                    <a:pt x="858" y="82"/>
                    <a:pt x="704" y="60"/>
                    <a:pt x="517" y="60"/>
                  </a:cubicBezTo>
                  <a:cubicBezTo>
                    <a:pt x="428" y="60"/>
                    <a:pt x="331" y="65"/>
                    <a:pt x="226" y="79"/>
                  </a:cubicBezTo>
                  <a:cubicBezTo>
                    <a:pt x="48" y="95"/>
                    <a:pt x="1" y="305"/>
                    <a:pt x="129" y="385"/>
                  </a:cubicBezTo>
                  <a:cubicBezTo>
                    <a:pt x="757" y="2253"/>
                    <a:pt x="1369" y="4025"/>
                    <a:pt x="1611" y="5942"/>
                  </a:cubicBezTo>
                  <a:cubicBezTo>
                    <a:pt x="1837" y="7520"/>
                    <a:pt x="1723" y="9211"/>
                    <a:pt x="1676" y="10628"/>
                  </a:cubicBezTo>
                  <a:cubicBezTo>
                    <a:pt x="1659" y="11015"/>
                    <a:pt x="1579" y="11386"/>
                    <a:pt x="1482" y="11756"/>
                  </a:cubicBezTo>
                  <a:cubicBezTo>
                    <a:pt x="1466" y="11949"/>
                    <a:pt x="1482" y="12030"/>
                    <a:pt x="1418" y="12271"/>
                  </a:cubicBezTo>
                  <a:cubicBezTo>
                    <a:pt x="1386" y="12464"/>
                    <a:pt x="1257" y="12915"/>
                    <a:pt x="1240" y="12947"/>
                  </a:cubicBezTo>
                  <a:cubicBezTo>
                    <a:pt x="1131" y="13180"/>
                    <a:pt x="1288" y="13262"/>
                    <a:pt x="1387" y="13262"/>
                  </a:cubicBezTo>
                  <a:cubicBezTo>
                    <a:pt x="1405" y="13262"/>
                    <a:pt x="1421" y="13259"/>
                    <a:pt x="1433" y="13254"/>
                  </a:cubicBezTo>
                  <a:cubicBezTo>
                    <a:pt x="1520" y="13239"/>
                    <a:pt x="1616" y="13235"/>
                    <a:pt x="1720" y="13235"/>
                  </a:cubicBezTo>
                  <a:cubicBezTo>
                    <a:pt x="1889" y="13235"/>
                    <a:pt x="2077" y="13247"/>
                    <a:pt x="2274" y="13247"/>
                  </a:cubicBezTo>
                  <a:cubicBezTo>
                    <a:pt x="2363" y="13247"/>
                    <a:pt x="2454" y="13244"/>
                    <a:pt x="2545" y="13237"/>
                  </a:cubicBezTo>
                  <a:cubicBezTo>
                    <a:pt x="2900" y="13190"/>
                    <a:pt x="3125" y="13222"/>
                    <a:pt x="3544" y="13141"/>
                  </a:cubicBezTo>
                  <a:cubicBezTo>
                    <a:pt x="3587" y="13141"/>
                    <a:pt x="3773" y="13155"/>
                    <a:pt x="3959" y="13155"/>
                  </a:cubicBezTo>
                  <a:cubicBezTo>
                    <a:pt x="4052" y="13155"/>
                    <a:pt x="4145" y="13151"/>
                    <a:pt x="4220" y="13141"/>
                  </a:cubicBezTo>
                  <a:lnTo>
                    <a:pt x="4236" y="13141"/>
                  </a:lnTo>
                  <a:cubicBezTo>
                    <a:pt x="4268" y="13141"/>
                    <a:pt x="4268" y="13141"/>
                    <a:pt x="4253" y="13157"/>
                  </a:cubicBezTo>
                  <a:cubicBezTo>
                    <a:pt x="4446" y="13157"/>
                    <a:pt x="4622" y="13205"/>
                    <a:pt x="4816" y="13222"/>
                  </a:cubicBezTo>
                  <a:cubicBezTo>
                    <a:pt x="4937" y="13222"/>
                    <a:pt x="5032" y="13220"/>
                    <a:pt x="5119" y="13220"/>
                  </a:cubicBezTo>
                  <a:cubicBezTo>
                    <a:pt x="5288" y="13220"/>
                    <a:pt x="5431" y="13227"/>
                    <a:pt x="5685" y="13270"/>
                  </a:cubicBezTo>
                  <a:cubicBezTo>
                    <a:pt x="6072" y="13270"/>
                    <a:pt x="5911" y="12835"/>
                    <a:pt x="5782" y="12642"/>
                  </a:cubicBezTo>
                  <a:cubicBezTo>
                    <a:pt x="5638" y="12384"/>
                    <a:pt x="5477" y="12110"/>
                    <a:pt x="5380" y="11837"/>
                  </a:cubicBezTo>
                  <a:cubicBezTo>
                    <a:pt x="5155" y="11289"/>
                    <a:pt x="5202" y="10548"/>
                    <a:pt x="5073" y="9872"/>
                  </a:cubicBezTo>
                  <a:cubicBezTo>
                    <a:pt x="4993" y="9356"/>
                    <a:pt x="4848" y="8873"/>
                    <a:pt x="4783" y="8358"/>
                  </a:cubicBezTo>
                  <a:cubicBezTo>
                    <a:pt x="4736" y="7617"/>
                    <a:pt x="4590" y="6891"/>
                    <a:pt x="4429" y="6167"/>
                  </a:cubicBezTo>
                  <a:cubicBezTo>
                    <a:pt x="4236" y="4798"/>
                    <a:pt x="3881" y="3590"/>
                    <a:pt x="3576" y="2350"/>
                  </a:cubicBezTo>
                  <a:cubicBezTo>
                    <a:pt x="3351" y="1738"/>
                    <a:pt x="3318" y="1029"/>
                    <a:pt x="2980" y="337"/>
                  </a:cubicBezTo>
                  <a:cubicBezTo>
                    <a:pt x="2775" y="83"/>
                    <a:pt x="2349" y="0"/>
                    <a:pt x="1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7565836" y="4396698"/>
              <a:ext cx="48678" cy="157273"/>
            </a:xfrm>
            <a:custGeom>
              <a:avLst/>
              <a:gdLst/>
              <a:ahLst/>
              <a:cxnLst/>
              <a:rect l="l" t="t" r="r" b="b"/>
              <a:pathLst>
                <a:path w="823" h="2659" extrusionOk="0">
                  <a:moveTo>
                    <a:pt x="472" y="1"/>
                  </a:moveTo>
                  <a:cubicBezTo>
                    <a:pt x="419" y="1"/>
                    <a:pt x="367" y="42"/>
                    <a:pt x="354" y="92"/>
                  </a:cubicBezTo>
                  <a:cubicBezTo>
                    <a:pt x="354" y="172"/>
                    <a:pt x="403" y="253"/>
                    <a:pt x="436" y="350"/>
                  </a:cubicBezTo>
                  <a:cubicBezTo>
                    <a:pt x="564" y="736"/>
                    <a:pt x="597" y="1203"/>
                    <a:pt x="436" y="1670"/>
                  </a:cubicBezTo>
                  <a:cubicBezTo>
                    <a:pt x="403" y="1767"/>
                    <a:pt x="210" y="2169"/>
                    <a:pt x="97" y="2362"/>
                  </a:cubicBezTo>
                  <a:cubicBezTo>
                    <a:pt x="81" y="2443"/>
                    <a:pt x="0" y="2523"/>
                    <a:pt x="17" y="2604"/>
                  </a:cubicBezTo>
                  <a:cubicBezTo>
                    <a:pt x="34" y="2638"/>
                    <a:pt x="78" y="2659"/>
                    <a:pt x="120" y="2659"/>
                  </a:cubicBezTo>
                  <a:cubicBezTo>
                    <a:pt x="158" y="2659"/>
                    <a:pt x="195" y="2642"/>
                    <a:pt x="210" y="2604"/>
                  </a:cubicBezTo>
                  <a:cubicBezTo>
                    <a:pt x="500" y="2072"/>
                    <a:pt x="822" y="1509"/>
                    <a:pt x="758" y="897"/>
                  </a:cubicBezTo>
                  <a:cubicBezTo>
                    <a:pt x="758" y="655"/>
                    <a:pt x="725" y="430"/>
                    <a:pt x="629" y="221"/>
                  </a:cubicBezTo>
                  <a:cubicBezTo>
                    <a:pt x="597" y="156"/>
                    <a:pt x="597" y="43"/>
                    <a:pt x="515" y="11"/>
                  </a:cubicBezTo>
                  <a:cubicBezTo>
                    <a:pt x="501" y="4"/>
                    <a:pt x="48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7515384" y="3846279"/>
              <a:ext cx="142900" cy="689896"/>
            </a:xfrm>
            <a:custGeom>
              <a:avLst/>
              <a:gdLst/>
              <a:ahLst/>
              <a:cxnLst/>
              <a:rect l="l" t="t" r="r" b="b"/>
              <a:pathLst>
                <a:path w="2416" h="11664" extrusionOk="0">
                  <a:moveTo>
                    <a:pt x="116" y="1"/>
                  </a:moveTo>
                  <a:cubicBezTo>
                    <a:pt x="66" y="1"/>
                    <a:pt x="11" y="33"/>
                    <a:pt x="0" y="89"/>
                  </a:cubicBezTo>
                  <a:cubicBezTo>
                    <a:pt x="32" y="233"/>
                    <a:pt x="64" y="282"/>
                    <a:pt x="80" y="426"/>
                  </a:cubicBezTo>
                  <a:cubicBezTo>
                    <a:pt x="177" y="862"/>
                    <a:pt x="387" y="1280"/>
                    <a:pt x="548" y="1682"/>
                  </a:cubicBezTo>
                  <a:cubicBezTo>
                    <a:pt x="789" y="2247"/>
                    <a:pt x="1031" y="2971"/>
                    <a:pt x="1143" y="3422"/>
                  </a:cubicBezTo>
                  <a:cubicBezTo>
                    <a:pt x="1192" y="3567"/>
                    <a:pt x="1192" y="3729"/>
                    <a:pt x="1175" y="3873"/>
                  </a:cubicBezTo>
                  <a:cubicBezTo>
                    <a:pt x="1192" y="4147"/>
                    <a:pt x="1240" y="4420"/>
                    <a:pt x="1256" y="4695"/>
                  </a:cubicBezTo>
                  <a:cubicBezTo>
                    <a:pt x="1256" y="5404"/>
                    <a:pt x="1224" y="6177"/>
                    <a:pt x="1385" y="6965"/>
                  </a:cubicBezTo>
                  <a:cubicBezTo>
                    <a:pt x="1450" y="7336"/>
                    <a:pt x="1658" y="7658"/>
                    <a:pt x="1819" y="8013"/>
                  </a:cubicBezTo>
                  <a:cubicBezTo>
                    <a:pt x="1916" y="8318"/>
                    <a:pt x="1948" y="8544"/>
                    <a:pt x="2029" y="8850"/>
                  </a:cubicBezTo>
                  <a:cubicBezTo>
                    <a:pt x="2126" y="9011"/>
                    <a:pt x="2126" y="9205"/>
                    <a:pt x="2126" y="9381"/>
                  </a:cubicBezTo>
                  <a:cubicBezTo>
                    <a:pt x="2142" y="9864"/>
                    <a:pt x="2158" y="10235"/>
                    <a:pt x="2077" y="10702"/>
                  </a:cubicBezTo>
                  <a:cubicBezTo>
                    <a:pt x="2029" y="11009"/>
                    <a:pt x="1868" y="11331"/>
                    <a:pt x="1884" y="11636"/>
                  </a:cubicBezTo>
                  <a:cubicBezTo>
                    <a:pt x="1902" y="11654"/>
                    <a:pt x="1929" y="11664"/>
                    <a:pt x="1957" y="11664"/>
                  </a:cubicBezTo>
                  <a:cubicBezTo>
                    <a:pt x="2004" y="11664"/>
                    <a:pt x="2051" y="11638"/>
                    <a:pt x="2062" y="11588"/>
                  </a:cubicBezTo>
                  <a:cubicBezTo>
                    <a:pt x="2303" y="10734"/>
                    <a:pt x="2416" y="9817"/>
                    <a:pt x="2270" y="8947"/>
                  </a:cubicBezTo>
                  <a:cubicBezTo>
                    <a:pt x="2142" y="8593"/>
                    <a:pt x="2109" y="8238"/>
                    <a:pt x="1997" y="7916"/>
                  </a:cubicBezTo>
                  <a:cubicBezTo>
                    <a:pt x="1901" y="7691"/>
                    <a:pt x="1787" y="7530"/>
                    <a:pt x="1707" y="7272"/>
                  </a:cubicBezTo>
                  <a:cubicBezTo>
                    <a:pt x="1514" y="6772"/>
                    <a:pt x="1482" y="6177"/>
                    <a:pt x="1450" y="5580"/>
                  </a:cubicBezTo>
                  <a:cubicBezTo>
                    <a:pt x="1465" y="5114"/>
                    <a:pt x="1450" y="4469"/>
                    <a:pt x="1385" y="3905"/>
                  </a:cubicBezTo>
                  <a:cubicBezTo>
                    <a:pt x="1417" y="3680"/>
                    <a:pt x="1353" y="3406"/>
                    <a:pt x="1304" y="3213"/>
                  </a:cubicBezTo>
                  <a:cubicBezTo>
                    <a:pt x="1160" y="2666"/>
                    <a:pt x="950" y="2118"/>
                    <a:pt x="741" y="1586"/>
                  </a:cubicBezTo>
                  <a:cubicBezTo>
                    <a:pt x="580" y="1184"/>
                    <a:pt x="370" y="765"/>
                    <a:pt x="290" y="394"/>
                  </a:cubicBezTo>
                  <a:cubicBezTo>
                    <a:pt x="273" y="265"/>
                    <a:pt x="258" y="153"/>
                    <a:pt x="177" y="24"/>
                  </a:cubicBezTo>
                  <a:cubicBezTo>
                    <a:pt x="161" y="8"/>
                    <a:pt x="139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7549985" y="3834746"/>
              <a:ext cx="64530" cy="170759"/>
            </a:xfrm>
            <a:custGeom>
              <a:avLst/>
              <a:gdLst/>
              <a:ahLst/>
              <a:cxnLst/>
              <a:rect l="l" t="t" r="r" b="b"/>
              <a:pathLst>
                <a:path w="1091" h="2887" extrusionOk="0">
                  <a:moveTo>
                    <a:pt x="124" y="1"/>
                  </a:moveTo>
                  <a:cubicBezTo>
                    <a:pt x="65" y="1"/>
                    <a:pt x="0" y="43"/>
                    <a:pt x="10" y="106"/>
                  </a:cubicBezTo>
                  <a:cubicBezTo>
                    <a:pt x="124" y="589"/>
                    <a:pt x="204" y="1089"/>
                    <a:pt x="397" y="1555"/>
                  </a:cubicBezTo>
                  <a:cubicBezTo>
                    <a:pt x="526" y="1942"/>
                    <a:pt x="800" y="2489"/>
                    <a:pt x="880" y="2764"/>
                  </a:cubicBezTo>
                  <a:cubicBezTo>
                    <a:pt x="880" y="2842"/>
                    <a:pt x="941" y="2887"/>
                    <a:pt x="997" y="2887"/>
                  </a:cubicBezTo>
                  <a:cubicBezTo>
                    <a:pt x="1045" y="2887"/>
                    <a:pt x="1090" y="2854"/>
                    <a:pt x="1090" y="2779"/>
                  </a:cubicBezTo>
                  <a:cubicBezTo>
                    <a:pt x="929" y="2216"/>
                    <a:pt x="622" y="1701"/>
                    <a:pt x="461" y="1137"/>
                  </a:cubicBezTo>
                  <a:cubicBezTo>
                    <a:pt x="381" y="831"/>
                    <a:pt x="285" y="412"/>
                    <a:pt x="204" y="41"/>
                  </a:cubicBezTo>
                  <a:cubicBezTo>
                    <a:pt x="187" y="13"/>
                    <a:pt x="156" y="1"/>
                    <a:pt x="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7618536" y="4085291"/>
              <a:ext cx="141658" cy="452774"/>
            </a:xfrm>
            <a:custGeom>
              <a:avLst/>
              <a:gdLst/>
              <a:ahLst/>
              <a:cxnLst/>
              <a:rect l="l" t="t" r="r" b="b"/>
              <a:pathLst>
                <a:path w="2395" h="7655" extrusionOk="0">
                  <a:moveTo>
                    <a:pt x="125" y="1"/>
                  </a:moveTo>
                  <a:cubicBezTo>
                    <a:pt x="65" y="1"/>
                    <a:pt x="1" y="44"/>
                    <a:pt x="11" y="106"/>
                  </a:cubicBezTo>
                  <a:cubicBezTo>
                    <a:pt x="75" y="1169"/>
                    <a:pt x="157" y="2168"/>
                    <a:pt x="543" y="3102"/>
                  </a:cubicBezTo>
                  <a:cubicBezTo>
                    <a:pt x="752" y="3521"/>
                    <a:pt x="1026" y="3907"/>
                    <a:pt x="1187" y="4358"/>
                  </a:cubicBezTo>
                  <a:cubicBezTo>
                    <a:pt x="1348" y="4664"/>
                    <a:pt x="1493" y="4874"/>
                    <a:pt x="1606" y="5228"/>
                  </a:cubicBezTo>
                  <a:cubicBezTo>
                    <a:pt x="1767" y="5695"/>
                    <a:pt x="1896" y="6162"/>
                    <a:pt x="1976" y="6596"/>
                  </a:cubicBezTo>
                  <a:cubicBezTo>
                    <a:pt x="2040" y="6854"/>
                    <a:pt x="2105" y="7032"/>
                    <a:pt x="2105" y="7305"/>
                  </a:cubicBezTo>
                  <a:cubicBezTo>
                    <a:pt x="2137" y="7419"/>
                    <a:pt x="2122" y="7580"/>
                    <a:pt x="2234" y="7644"/>
                  </a:cubicBezTo>
                  <a:cubicBezTo>
                    <a:pt x="2248" y="7651"/>
                    <a:pt x="2262" y="7654"/>
                    <a:pt x="2277" y="7654"/>
                  </a:cubicBezTo>
                  <a:cubicBezTo>
                    <a:pt x="2330" y="7654"/>
                    <a:pt x="2383" y="7613"/>
                    <a:pt x="2395" y="7563"/>
                  </a:cubicBezTo>
                  <a:cubicBezTo>
                    <a:pt x="2395" y="7483"/>
                    <a:pt x="2347" y="7419"/>
                    <a:pt x="2330" y="7337"/>
                  </a:cubicBezTo>
                  <a:cubicBezTo>
                    <a:pt x="2315" y="6951"/>
                    <a:pt x="2266" y="6839"/>
                    <a:pt x="2186" y="6500"/>
                  </a:cubicBezTo>
                  <a:cubicBezTo>
                    <a:pt x="2089" y="6033"/>
                    <a:pt x="1993" y="5598"/>
                    <a:pt x="1799" y="5115"/>
                  </a:cubicBezTo>
                  <a:cubicBezTo>
                    <a:pt x="1686" y="4745"/>
                    <a:pt x="1477" y="4519"/>
                    <a:pt x="1348" y="4197"/>
                  </a:cubicBezTo>
                  <a:cubicBezTo>
                    <a:pt x="1155" y="3697"/>
                    <a:pt x="816" y="3263"/>
                    <a:pt x="640" y="2748"/>
                  </a:cubicBezTo>
                  <a:cubicBezTo>
                    <a:pt x="494" y="2248"/>
                    <a:pt x="382" y="1910"/>
                    <a:pt x="333" y="1298"/>
                  </a:cubicBezTo>
                  <a:cubicBezTo>
                    <a:pt x="269" y="879"/>
                    <a:pt x="253" y="461"/>
                    <a:pt x="204" y="42"/>
                  </a:cubicBezTo>
                  <a:cubicBezTo>
                    <a:pt x="188" y="13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7683597" y="4405806"/>
              <a:ext cx="21116" cy="150294"/>
            </a:xfrm>
            <a:custGeom>
              <a:avLst/>
              <a:gdLst/>
              <a:ahLst/>
              <a:cxnLst/>
              <a:rect l="l" t="t" r="r" b="b"/>
              <a:pathLst>
                <a:path w="357" h="2541" extrusionOk="0">
                  <a:moveTo>
                    <a:pt x="143" y="1"/>
                  </a:moveTo>
                  <a:cubicBezTo>
                    <a:pt x="71" y="1"/>
                    <a:pt x="1" y="74"/>
                    <a:pt x="23" y="163"/>
                  </a:cubicBezTo>
                  <a:cubicBezTo>
                    <a:pt x="38" y="743"/>
                    <a:pt x="87" y="1516"/>
                    <a:pt x="103" y="2176"/>
                  </a:cubicBezTo>
                  <a:cubicBezTo>
                    <a:pt x="120" y="2289"/>
                    <a:pt x="71" y="2434"/>
                    <a:pt x="152" y="2515"/>
                  </a:cubicBezTo>
                  <a:cubicBezTo>
                    <a:pt x="174" y="2533"/>
                    <a:pt x="200" y="2541"/>
                    <a:pt x="226" y="2541"/>
                  </a:cubicBezTo>
                  <a:cubicBezTo>
                    <a:pt x="292" y="2541"/>
                    <a:pt x="356" y="2488"/>
                    <a:pt x="345" y="2418"/>
                  </a:cubicBezTo>
                  <a:cubicBezTo>
                    <a:pt x="296" y="1628"/>
                    <a:pt x="296" y="840"/>
                    <a:pt x="232" y="50"/>
                  </a:cubicBezTo>
                  <a:cubicBezTo>
                    <a:pt x="207" y="15"/>
                    <a:pt x="175" y="1"/>
                    <a:pt x="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7677327" y="4061041"/>
              <a:ext cx="58319" cy="222868"/>
            </a:xfrm>
            <a:custGeom>
              <a:avLst/>
              <a:gdLst/>
              <a:ahLst/>
              <a:cxnLst/>
              <a:rect l="l" t="t" r="r" b="b"/>
              <a:pathLst>
                <a:path w="986" h="3768" extrusionOk="0">
                  <a:moveTo>
                    <a:pt x="140" y="0"/>
                  </a:moveTo>
                  <a:cubicBezTo>
                    <a:pt x="76" y="0"/>
                    <a:pt x="4" y="52"/>
                    <a:pt x="16" y="113"/>
                  </a:cubicBezTo>
                  <a:cubicBezTo>
                    <a:pt x="129" y="789"/>
                    <a:pt x="0" y="1498"/>
                    <a:pt x="177" y="2159"/>
                  </a:cubicBezTo>
                  <a:cubicBezTo>
                    <a:pt x="290" y="2707"/>
                    <a:pt x="516" y="3222"/>
                    <a:pt x="756" y="3738"/>
                  </a:cubicBezTo>
                  <a:cubicBezTo>
                    <a:pt x="778" y="3758"/>
                    <a:pt x="804" y="3767"/>
                    <a:pt x="831" y="3767"/>
                  </a:cubicBezTo>
                  <a:cubicBezTo>
                    <a:pt x="907" y="3767"/>
                    <a:pt x="986" y="3696"/>
                    <a:pt x="950" y="3624"/>
                  </a:cubicBezTo>
                  <a:cubicBezTo>
                    <a:pt x="644" y="2964"/>
                    <a:pt x="402" y="2352"/>
                    <a:pt x="322" y="1676"/>
                  </a:cubicBezTo>
                  <a:cubicBezTo>
                    <a:pt x="258" y="1193"/>
                    <a:pt x="322" y="693"/>
                    <a:pt x="258" y="210"/>
                  </a:cubicBezTo>
                  <a:cubicBezTo>
                    <a:pt x="241" y="145"/>
                    <a:pt x="258" y="65"/>
                    <a:pt x="193" y="16"/>
                  </a:cubicBezTo>
                  <a:cubicBezTo>
                    <a:pt x="178" y="5"/>
                    <a:pt x="159" y="0"/>
                    <a:pt x="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7582042" y="3822739"/>
              <a:ext cx="81978" cy="259894"/>
            </a:xfrm>
            <a:custGeom>
              <a:avLst/>
              <a:gdLst/>
              <a:ahLst/>
              <a:cxnLst/>
              <a:rect l="l" t="t" r="r" b="b"/>
              <a:pathLst>
                <a:path w="1386" h="4394" extrusionOk="0">
                  <a:moveTo>
                    <a:pt x="131" y="1"/>
                  </a:moveTo>
                  <a:cubicBezTo>
                    <a:pt x="89" y="1"/>
                    <a:pt x="48" y="22"/>
                    <a:pt x="33" y="68"/>
                  </a:cubicBezTo>
                  <a:cubicBezTo>
                    <a:pt x="0" y="164"/>
                    <a:pt x="80" y="261"/>
                    <a:pt x="113" y="358"/>
                  </a:cubicBezTo>
                  <a:cubicBezTo>
                    <a:pt x="177" y="487"/>
                    <a:pt x="241" y="599"/>
                    <a:pt x="323" y="712"/>
                  </a:cubicBezTo>
                  <a:cubicBezTo>
                    <a:pt x="403" y="873"/>
                    <a:pt x="484" y="1050"/>
                    <a:pt x="580" y="1211"/>
                  </a:cubicBezTo>
                  <a:cubicBezTo>
                    <a:pt x="709" y="1468"/>
                    <a:pt x="838" y="1678"/>
                    <a:pt x="870" y="1904"/>
                  </a:cubicBezTo>
                  <a:cubicBezTo>
                    <a:pt x="950" y="2145"/>
                    <a:pt x="1015" y="2338"/>
                    <a:pt x="1015" y="2613"/>
                  </a:cubicBezTo>
                  <a:cubicBezTo>
                    <a:pt x="982" y="2999"/>
                    <a:pt x="1015" y="3562"/>
                    <a:pt x="1111" y="4045"/>
                  </a:cubicBezTo>
                  <a:cubicBezTo>
                    <a:pt x="1143" y="4159"/>
                    <a:pt x="1128" y="4288"/>
                    <a:pt x="1208" y="4367"/>
                  </a:cubicBezTo>
                  <a:cubicBezTo>
                    <a:pt x="1226" y="4386"/>
                    <a:pt x="1249" y="4394"/>
                    <a:pt x="1271" y="4394"/>
                  </a:cubicBezTo>
                  <a:cubicBezTo>
                    <a:pt x="1328" y="4394"/>
                    <a:pt x="1386" y="4345"/>
                    <a:pt x="1386" y="4288"/>
                  </a:cubicBezTo>
                  <a:cubicBezTo>
                    <a:pt x="1304" y="3852"/>
                    <a:pt x="1208" y="3433"/>
                    <a:pt x="1225" y="2999"/>
                  </a:cubicBezTo>
                  <a:cubicBezTo>
                    <a:pt x="1225" y="2853"/>
                    <a:pt x="1257" y="2484"/>
                    <a:pt x="1192" y="2209"/>
                  </a:cubicBezTo>
                  <a:cubicBezTo>
                    <a:pt x="1096" y="1872"/>
                    <a:pt x="1047" y="1582"/>
                    <a:pt x="853" y="1227"/>
                  </a:cubicBezTo>
                  <a:cubicBezTo>
                    <a:pt x="725" y="1017"/>
                    <a:pt x="645" y="809"/>
                    <a:pt x="531" y="599"/>
                  </a:cubicBezTo>
                  <a:cubicBezTo>
                    <a:pt x="403" y="405"/>
                    <a:pt x="338" y="309"/>
                    <a:pt x="241" y="68"/>
                  </a:cubicBezTo>
                  <a:cubicBezTo>
                    <a:pt x="225" y="25"/>
                    <a:pt x="177" y="1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7451506" y="4191932"/>
              <a:ext cx="136335" cy="151240"/>
            </a:xfrm>
            <a:custGeom>
              <a:avLst/>
              <a:gdLst/>
              <a:ahLst/>
              <a:cxnLst/>
              <a:rect l="l" t="t" r="r" b="b"/>
              <a:pathLst>
                <a:path w="2305" h="2557" extrusionOk="0">
                  <a:moveTo>
                    <a:pt x="240" y="0"/>
                  </a:moveTo>
                  <a:cubicBezTo>
                    <a:pt x="220" y="0"/>
                    <a:pt x="199" y="3"/>
                    <a:pt x="178" y="11"/>
                  </a:cubicBezTo>
                  <a:cubicBezTo>
                    <a:pt x="65" y="58"/>
                    <a:pt x="17" y="187"/>
                    <a:pt x="0" y="284"/>
                  </a:cubicBezTo>
                  <a:cubicBezTo>
                    <a:pt x="17" y="365"/>
                    <a:pt x="114" y="429"/>
                    <a:pt x="178" y="494"/>
                  </a:cubicBezTo>
                  <a:cubicBezTo>
                    <a:pt x="322" y="623"/>
                    <a:pt x="419" y="735"/>
                    <a:pt x="565" y="896"/>
                  </a:cubicBezTo>
                  <a:cubicBezTo>
                    <a:pt x="758" y="1074"/>
                    <a:pt x="919" y="1250"/>
                    <a:pt x="1096" y="1460"/>
                  </a:cubicBezTo>
                  <a:cubicBezTo>
                    <a:pt x="1402" y="1814"/>
                    <a:pt x="1708" y="2184"/>
                    <a:pt x="2030" y="2539"/>
                  </a:cubicBezTo>
                  <a:cubicBezTo>
                    <a:pt x="2048" y="2551"/>
                    <a:pt x="2067" y="2556"/>
                    <a:pt x="2086" y="2556"/>
                  </a:cubicBezTo>
                  <a:cubicBezTo>
                    <a:pt x="2168" y="2556"/>
                    <a:pt x="2240" y="2459"/>
                    <a:pt x="2175" y="2394"/>
                  </a:cubicBezTo>
                  <a:cubicBezTo>
                    <a:pt x="2175" y="2378"/>
                    <a:pt x="2159" y="2378"/>
                    <a:pt x="2143" y="2362"/>
                  </a:cubicBezTo>
                  <a:cubicBezTo>
                    <a:pt x="2240" y="2313"/>
                    <a:pt x="2191" y="2169"/>
                    <a:pt x="2207" y="2137"/>
                  </a:cubicBezTo>
                  <a:cubicBezTo>
                    <a:pt x="2207" y="2088"/>
                    <a:pt x="2223" y="2055"/>
                    <a:pt x="2240" y="2008"/>
                  </a:cubicBezTo>
                  <a:cubicBezTo>
                    <a:pt x="2287" y="1976"/>
                    <a:pt x="2304" y="1911"/>
                    <a:pt x="2255" y="1847"/>
                  </a:cubicBezTo>
                  <a:lnTo>
                    <a:pt x="2255" y="1782"/>
                  </a:lnTo>
                  <a:cubicBezTo>
                    <a:pt x="2223" y="1718"/>
                    <a:pt x="2191" y="1653"/>
                    <a:pt x="2126" y="1604"/>
                  </a:cubicBezTo>
                  <a:cubicBezTo>
                    <a:pt x="1933" y="1460"/>
                    <a:pt x="1772" y="1299"/>
                    <a:pt x="1563" y="1138"/>
                  </a:cubicBezTo>
                  <a:cubicBezTo>
                    <a:pt x="1499" y="1074"/>
                    <a:pt x="1418" y="1009"/>
                    <a:pt x="1353" y="945"/>
                  </a:cubicBezTo>
                  <a:cubicBezTo>
                    <a:pt x="1257" y="848"/>
                    <a:pt x="1144" y="719"/>
                    <a:pt x="1016" y="623"/>
                  </a:cubicBezTo>
                  <a:cubicBezTo>
                    <a:pt x="838" y="477"/>
                    <a:pt x="645" y="251"/>
                    <a:pt x="419" y="90"/>
                  </a:cubicBezTo>
                  <a:cubicBezTo>
                    <a:pt x="369" y="40"/>
                    <a:pt x="309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7709680" y="4050335"/>
              <a:ext cx="80086" cy="148933"/>
            </a:xfrm>
            <a:custGeom>
              <a:avLst/>
              <a:gdLst/>
              <a:ahLst/>
              <a:cxnLst/>
              <a:rect l="l" t="t" r="r" b="b"/>
              <a:pathLst>
                <a:path w="1354" h="2518" extrusionOk="0">
                  <a:moveTo>
                    <a:pt x="1187" y="0"/>
                  </a:moveTo>
                  <a:cubicBezTo>
                    <a:pt x="1136" y="0"/>
                    <a:pt x="1083" y="10"/>
                    <a:pt x="1042" y="10"/>
                  </a:cubicBezTo>
                  <a:cubicBezTo>
                    <a:pt x="1025" y="10"/>
                    <a:pt x="1011" y="9"/>
                    <a:pt x="999" y="4"/>
                  </a:cubicBezTo>
                  <a:cubicBezTo>
                    <a:pt x="854" y="36"/>
                    <a:pt x="854" y="230"/>
                    <a:pt x="789" y="343"/>
                  </a:cubicBezTo>
                  <a:cubicBezTo>
                    <a:pt x="725" y="519"/>
                    <a:pt x="613" y="681"/>
                    <a:pt x="564" y="874"/>
                  </a:cubicBezTo>
                  <a:cubicBezTo>
                    <a:pt x="484" y="1052"/>
                    <a:pt x="387" y="1228"/>
                    <a:pt x="291" y="1406"/>
                  </a:cubicBezTo>
                  <a:lnTo>
                    <a:pt x="145" y="1696"/>
                  </a:lnTo>
                  <a:cubicBezTo>
                    <a:pt x="97" y="1808"/>
                    <a:pt x="48" y="1905"/>
                    <a:pt x="1" y="2018"/>
                  </a:cubicBezTo>
                  <a:cubicBezTo>
                    <a:pt x="1" y="2033"/>
                    <a:pt x="1" y="2066"/>
                    <a:pt x="16" y="2082"/>
                  </a:cubicBezTo>
                  <a:lnTo>
                    <a:pt x="16" y="2130"/>
                  </a:lnTo>
                  <a:cubicBezTo>
                    <a:pt x="16" y="2276"/>
                    <a:pt x="177" y="2469"/>
                    <a:pt x="306" y="2517"/>
                  </a:cubicBezTo>
                  <a:cubicBezTo>
                    <a:pt x="311" y="2517"/>
                    <a:pt x="316" y="2517"/>
                    <a:pt x="321" y="2517"/>
                  </a:cubicBezTo>
                  <a:cubicBezTo>
                    <a:pt x="501" y="2517"/>
                    <a:pt x="533" y="2223"/>
                    <a:pt x="581" y="2098"/>
                  </a:cubicBezTo>
                  <a:cubicBezTo>
                    <a:pt x="645" y="1905"/>
                    <a:pt x="918" y="1245"/>
                    <a:pt x="1047" y="874"/>
                  </a:cubicBezTo>
                  <a:cubicBezTo>
                    <a:pt x="1128" y="601"/>
                    <a:pt x="1321" y="326"/>
                    <a:pt x="1354" y="117"/>
                  </a:cubicBezTo>
                  <a:cubicBezTo>
                    <a:pt x="1329" y="20"/>
                    <a:pt x="1260" y="0"/>
                    <a:pt x="1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6444596" y="1879477"/>
              <a:ext cx="1910109" cy="2205196"/>
            </a:xfrm>
            <a:custGeom>
              <a:avLst/>
              <a:gdLst/>
              <a:ahLst/>
              <a:cxnLst/>
              <a:rect l="l" t="t" r="r" b="b"/>
              <a:pathLst>
                <a:path w="32294" h="37283" extrusionOk="0">
                  <a:moveTo>
                    <a:pt x="17982" y="1"/>
                  </a:moveTo>
                  <a:cubicBezTo>
                    <a:pt x="17412" y="1"/>
                    <a:pt x="16856" y="184"/>
                    <a:pt x="16300" y="324"/>
                  </a:cubicBezTo>
                  <a:cubicBezTo>
                    <a:pt x="14963" y="710"/>
                    <a:pt x="13626" y="1080"/>
                    <a:pt x="12321" y="1580"/>
                  </a:cubicBezTo>
                  <a:cubicBezTo>
                    <a:pt x="11790" y="1806"/>
                    <a:pt x="11243" y="1967"/>
                    <a:pt x="10760" y="2289"/>
                  </a:cubicBezTo>
                  <a:cubicBezTo>
                    <a:pt x="9873" y="2869"/>
                    <a:pt x="9068" y="3593"/>
                    <a:pt x="8359" y="4383"/>
                  </a:cubicBezTo>
                  <a:cubicBezTo>
                    <a:pt x="7893" y="4913"/>
                    <a:pt x="7635" y="5413"/>
                    <a:pt x="7328" y="5961"/>
                  </a:cubicBezTo>
                  <a:cubicBezTo>
                    <a:pt x="7038" y="6363"/>
                    <a:pt x="6604" y="7217"/>
                    <a:pt x="6394" y="7861"/>
                  </a:cubicBezTo>
                  <a:cubicBezTo>
                    <a:pt x="5670" y="9745"/>
                    <a:pt x="5073" y="11742"/>
                    <a:pt x="5138" y="13821"/>
                  </a:cubicBezTo>
                  <a:cubicBezTo>
                    <a:pt x="5170" y="14352"/>
                    <a:pt x="5170" y="14899"/>
                    <a:pt x="5283" y="15431"/>
                  </a:cubicBezTo>
                  <a:cubicBezTo>
                    <a:pt x="5363" y="15737"/>
                    <a:pt x="5460" y="16027"/>
                    <a:pt x="5573" y="16317"/>
                  </a:cubicBezTo>
                  <a:cubicBezTo>
                    <a:pt x="5026" y="16720"/>
                    <a:pt x="4494" y="17171"/>
                    <a:pt x="3995" y="17637"/>
                  </a:cubicBezTo>
                  <a:cubicBezTo>
                    <a:pt x="3029" y="18475"/>
                    <a:pt x="1998" y="19312"/>
                    <a:pt x="1386" y="20489"/>
                  </a:cubicBezTo>
                  <a:cubicBezTo>
                    <a:pt x="1143" y="20955"/>
                    <a:pt x="870" y="21342"/>
                    <a:pt x="596" y="21874"/>
                  </a:cubicBezTo>
                  <a:cubicBezTo>
                    <a:pt x="355" y="22486"/>
                    <a:pt x="145" y="23130"/>
                    <a:pt x="80" y="23790"/>
                  </a:cubicBezTo>
                  <a:cubicBezTo>
                    <a:pt x="1" y="24434"/>
                    <a:pt x="209" y="25063"/>
                    <a:pt x="290" y="25690"/>
                  </a:cubicBezTo>
                  <a:cubicBezTo>
                    <a:pt x="403" y="26850"/>
                    <a:pt x="1064" y="27930"/>
                    <a:pt x="1901" y="28654"/>
                  </a:cubicBezTo>
                  <a:cubicBezTo>
                    <a:pt x="2384" y="29008"/>
                    <a:pt x="2964" y="29186"/>
                    <a:pt x="3512" y="29363"/>
                  </a:cubicBezTo>
                  <a:cubicBezTo>
                    <a:pt x="3651" y="29391"/>
                    <a:pt x="3789" y="29402"/>
                    <a:pt x="3927" y="29402"/>
                  </a:cubicBezTo>
                  <a:cubicBezTo>
                    <a:pt x="4508" y="29402"/>
                    <a:pt x="5081" y="29202"/>
                    <a:pt x="5653" y="29202"/>
                  </a:cubicBezTo>
                  <a:cubicBezTo>
                    <a:pt x="5701" y="29199"/>
                    <a:pt x="5748" y="29197"/>
                    <a:pt x="5796" y="29197"/>
                  </a:cubicBezTo>
                  <a:cubicBezTo>
                    <a:pt x="6284" y="29197"/>
                    <a:pt x="6783" y="29351"/>
                    <a:pt x="7135" y="29717"/>
                  </a:cubicBezTo>
                  <a:cubicBezTo>
                    <a:pt x="7152" y="29734"/>
                    <a:pt x="7184" y="29781"/>
                    <a:pt x="7199" y="29814"/>
                  </a:cubicBezTo>
                  <a:cubicBezTo>
                    <a:pt x="7296" y="29991"/>
                    <a:pt x="7345" y="30265"/>
                    <a:pt x="7361" y="30329"/>
                  </a:cubicBezTo>
                  <a:cubicBezTo>
                    <a:pt x="7442" y="30732"/>
                    <a:pt x="7248" y="31167"/>
                    <a:pt x="7023" y="31521"/>
                  </a:cubicBezTo>
                  <a:cubicBezTo>
                    <a:pt x="6716" y="31924"/>
                    <a:pt x="6282" y="32246"/>
                    <a:pt x="5847" y="32665"/>
                  </a:cubicBezTo>
                  <a:cubicBezTo>
                    <a:pt x="5524" y="32938"/>
                    <a:pt x="5348" y="33260"/>
                    <a:pt x="5187" y="33550"/>
                  </a:cubicBezTo>
                  <a:cubicBezTo>
                    <a:pt x="5026" y="33872"/>
                    <a:pt x="4848" y="34211"/>
                    <a:pt x="4848" y="34581"/>
                  </a:cubicBezTo>
                  <a:cubicBezTo>
                    <a:pt x="4816" y="36273"/>
                    <a:pt x="6330" y="36949"/>
                    <a:pt x="7667" y="37255"/>
                  </a:cubicBezTo>
                  <a:cubicBezTo>
                    <a:pt x="7778" y="37274"/>
                    <a:pt x="7889" y="37282"/>
                    <a:pt x="7998" y="37282"/>
                  </a:cubicBezTo>
                  <a:cubicBezTo>
                    <a:pt x="8542" y="37282"/>
                    <a:pt x="9071" y="37072"/>
                    <a:pt x="9568" y="36885"/>
                  </a:cubicBezTo>
                  <a:cubicBezTo>
                    <a:pt x="10646" y="36482"/>
                    <a:pt x="11726" y="36047"/>
                    <a:pt x="12708" y="35419"/>
                  </a:cubicBezTo>
                  <a:cubicBezTo>
                    <a:pt x="13288" y="35017"/>
                    <a:pt x="13659" y="34678"/>
                    <a:pt x="14271" y="34420"/>
                  </a:cubicBezTo>
                  <a:cubicBezTo>
                    <a:pt x="14995" y="34115"/>
                    <a:pt x="15575" y="34050"/>
                    <a:pt x="16365" y="33954"/>
                  </a:cubicBezTo>
                  <a:cubicBezTo>
                    <a:pt x="16556" y="33932"/>
                    <a:pt x="16755" y="33921"/>
                    <a:pt x="16958" y="33921"/>
                  </a:cubicBezTo>
                  <a:cubicBezTo>
                    <a:pt x="18098" y="33921"/>
                    <a:pt x="19372" y="34245"/>
                    <a:pt x="20342" y="34613"/>
                  </a:cubicBezTo>
                  <a:cubicBezTo>
                    <a:pt x="21115" y="34742"/>
                    <a:pt x="21905" y="34742"/>
                    <a:pt x="22678" y="34774"/>
                  </a:cubicBezTo>
                  <a:cubicBezTo>
                    <a:pt x="22701" y="34775"/>
                    <a:pt x="22724" y="34775"/>
                    <a:pt x="22747" y="34775"/>
                  </a:cubicBezTo>
                  <a:cubicBezTo>
                    <a:pt x="23896" y="34775"/>
                    <a:pt x="24970" y="34365"/>
                    <a:pt x="26044" y="34018"/>
                  </a:cubicBezTo>
                  <a:cubicBezTo>
                    <a:pt x="27010" y="33760"/>
                    <a:pt x="27977" y="33535"/>
                    <a:pt x="28879" y="33067"/>
                  </a:cubicBezTo>
                  <a:cubicBezTo>
                    <a:pt x="29507" y="32809"/>
                    <a:pt x="30070" y="32407"/>
                    <a:pt x="30506" y="31843"/>
                  </a:cubicBezTo>
                  <a:cubicBezTo>
                    <a:pt x="31408" y="30539"/>
                    <a:pt x="31762" y="28879"/>
                    <a:pt x="31874" y="27286"/>
                  </a:cubicBezTo>
                  <a:cubicBezTo>
                    <a:pt x="32293" y="23983"/>
                    <a:pt x="30152" y="21036"/>
                    <a:pt x="27719" y="19200"/>
                  </a:cubicBezTo>
                  <a:cubicBezTo>
                    <a:pt x="27139" y="18781"/>
                    <a:pt x="26624" y="18282"/>
                    <a:pt x="26108" y="17783"/>
                  </a:cubicBezTo>
                  <a:cubicBezTo>
                    <a:pt x="25481" y="17171"/>
                    <a:pt x="24852" y="16398"/>
                    <a:pt x="25013" y="15560"/>
                  </a:cubicBezTo>
                  <a:cubicBezTo>
                    <a:pt x="25094" y="15060"/>
                    <a:pt x="25449" y="14416"/>
                    <a:pt x="25803" y="14126"/>
                  </a:cubicBezTo>
                  <a:cubicBezTo>
                    <a:pt x="26286" y="13660"/>
                    <a:pt x="26866" y="13321"/>
                    <a:pt x="27365" y="12870"/>
                  </a:cubicBezTo>
                  <a:cubicBezTo>
                    <a:pt x="28541" y="11791"/>
                    <a:pt x="29153" y="10228"/>
                    <a:pt x="28187" y="8714"/>
                  </a:cubicBezTo>
                  <a:cubicBezTo>
                    <a:pt x="27848" y="8167"/>
                    <a:pt x="27365" y="7700"/>
                    <a:pt x="26834" y="7378"/>
                  </a:cubicBezTo>
                  <a:cubicBezTo>
                    <a:pt x="26495" y="7217"/>
                    <a:pt x="26140" y="7121"/>
                    <a:pt x="25803" y="6992"/>
                  </a:cubicBezTo>
                  <a:cubicBezTo>
                    <a:pt x="24949" y="6685"/>
                    <a:pt x="24079" y="6460"/>
                    <a:pt x="23194" y="6347"/>
                  </a:cubicBezTo>
                  <a:cubicBezTo>
                    <a:pt x="22919" y="6299"/>
                    <a:pt x="22629" y="6234"/>
                    <a:pt x="22356" y="6154"/>
                  </a:cubicBezTo>
                  <a:cubicBezTo>
                    <a:pt x="22307" y="6137"/>
                    <a:pt x="22243" y="6122"/>
                    <a:pt x="22178" y="6105"/>
                  </a:cubicBezTo>
                  <a:cubicBezTo>
                    <a:pt x="22098" y="5493"/>
                    <a:pt x="22726" y="4189"/>
                    <a:pt x="22661" y="3287"/>
                  </a:cubicBezTo>
                  <a:cubicBezTo>
                    <a:pt x="22710" y="2594"/>
                    <a:pt x="22372" y="1967"/>
                    <a:pt x="21856" y="1563"/>
                  </a:cubicBezTo>
                  <a:cubicBezTo>
                    <a:pt x="21358" y="1016"/>
                    <a:pt x="20697" y="758"/>
                    <a:pt x="20037" y="549"/>
                  </a:cubicBezTo>
                  <a:cubicBezTo>
                    <a:pt x="19376" y="339"/>
                    <a:pt x="18732" y="49"/>
                    <a:pt x="18055" y="2"/>
                  </a:cubicBezTo>
                  <a:cubicBezTo>
                    <a:pt x="18031" y="1"/>
                    <a:pt x="18006" y="1"/>
                    <a:pt x="179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2" name="Google Shape;692;p29"/>
            <p:cNvGrpSpPr/>
            <p:nvPr/>
          </p:nvGrpSpPr>
          <p:grpSpPr>
            <a:xfrm>
              <a:off x="6651313" y="2092759"/>
              <a:ext cx="1536688" cy="1841237"/>
              <a:chOff x="6651313" y="2092759"/>
              <a:chExt cx="1536688" cy="1841237"/>
            </a:xfrm>
          </p:grpSpPr>
          <p:sp>
            <p:nvSpPr>
              <p:cNvPr id="693" name="Google Shape;693;p29"/>
              <p:cNvSpPr/>
              <p:nvPr/>
            </p:nvSpPr>
            <p:spPr>
              <a:xfrm>
                <a:off x="6903218" y="3782874"/>
                <a:ext cx="483590" cy="151122"/>
              </a:xfrm>
              <a:custGeom>
                <a:avLst/>
                <a:gdLst/>
                <a:ahLst/>
                <a:cxnLst/>
                <a:rect l="l" t="t" r="r" b="b"/>
                <a:pathLst>
                  <a:path w="8176" h="2555" extrusionOk="0">
                    <a:moveTo>
                      <a:pt x="5744" y="1"/>
                    </a:moveTo>
                    <a:cubicBezTo>
                      <a:pt x="5422" y="1"/>
                      <a:pt x="5099" y="113"/>
                      <a:pt x="4825" y="274"/>
                    </a:cubicBezTo>
                    <a:cubicBezTo>
                      <a:pt x="4535" y="435"/>
                      <a:pt x="4359" y="710"/>
                      <a:pt x="4148" y="950"/>
                    </a:cubicBezTo>
                    <a:cubicBezTo>
                      <a:pt x="3923" y="1225"/>
                      <a:pt x="3665" y="1450"/>
                      <a:pt x="3440" y="1708"/>
                    </a:cubicBezTo>
                    <a:cubicBezTo>
                      <a:pt x="3060" y="2128"/>
                      <a:pt x="2443" y="2356"/>
                      <a:pt x="1836" y="2356"/>
                    </a:cubicBezTo>
                    <a:cubicBezTo>
                      <a:pt x="1698" y="2356"/>
                      <a:pt x="1561" y="2344"/>
                      <a:pt x="1427" y="2320"/>
                    </a:cubicBezTo>
                    <a:cubicBezTo>
                      <a:pt x="992" y="2127"/>
                      <a:pt x="670" y="1724"/>
                      <a:pt x="412" y="1354"/>
                    </a:cubicBezTo>
                    <a:cubicBezTo>
                      <a:pt x="332" y="1240"/>
                      <a:pt x="300" y="1079"/>
                      <a:pt x="154" y="1032"/>
                    </a:cubicBezTo>
                    <a:cubicBezTo>
                      <a:pt x="144" y="1028"/>
                      <a:pt x="135" y="1026"/>
                      <a:pt x="125" y="1026"/>
                    </a:cubicBezTo>
                    <a:cubicBezTo>
                      <a:pt x="57" y="1026"/>
                      <a:pt x="1" y="1119"/>
                      <a:pt x="57" y="1176"/>
                    </a:cubicBezTo>
                    <a:cubicBezTo>
                      <a:pt x="396" y="1691"/>
                      <a:pt x="766" y="2288"/>
                      <a:pt x="1378" y="2513"/>
                    </a:cubicBezTo>
                    <a:cubicBezTo>
                      <a:pt x="1532" y="2541"/>
                      <a:pt x="1687" y="2554"/>
                      <a:pt x="1842" y="2554"/>
                    </a:cubicBezTo>
                    <a:cubicBezTo>
                      <a:pt x="2420" y="2554"/>
                      <a:pt x="2992" y="2366"/>
                      <a:pt x="3424" y="1998"/>
                    </a:cubicBezTo>
                    <a:cubicBezTo>
                      <a:pt x="3762" y="1676"/>
                      <a:pt x="4101" y="1337"/>
                      <a:pt x="4406" y="983"/>
                    </a:cubicBezTo>
                    <a:cubicBezTo>
                      <a:pt x="4567" y="774"/>
                      <a:pt x="4728" y="564"/>
                      <a:pt x="4971" y="435"/>
                    </a:cubicBezTo>
                    <a:cubicBezTo>
                      <a:pt x="5232" y="305"/>
                      <a:pt x="5481" y="240"/>
                      <a:pt x="5705" y="240"/>
                    </a:cubicBezTo>
                    <a:cubicBezTo>
                      <a:pt x="5729" y="240"/>
                      <a:pt x="5752" y="240"/>
                      <a:pt x="5776" y="242"/>
                    </a:cubicBezTo>
                    <a:cubicBezTo>
                      <a:pt x="6049" y="323"/>
                      <a:pt x="6436" y="500"/>
                      <a:pt x="6854" y="532"/>
                    </a:cubicBezTo>
                    <a:cubicBezTo>
                      <a:pt x="7258" y="516"/>
                      <a:pt x="7709" y="548"/>
                      <a:pt x="8046" y="355"/>
                    </a:cubicBezTo>
                    <a:cubicBezTo>
                      <a:pt x="8175" y="323"/>
                      <a:pt x="8160" y="130"/>
                      <a:pt x="8031" y="113"/>
                    </a:cubicBezTo>
                    <a:cubicBezTo>
                      <a:pt x="7885" y="130"/>
                      <a:pt x="7805" y="226"/>
                      <a:pt x="7741" y="226"/>
                    </a:cubicBezTo>
                    <a:cubicBezTo>
                      <a:pt x="7476" y="258"/>
                      <a:pt x="7251" y="286"/>
                      <a:pt x="7028" y="286"/>
                    </a:cubicBezTo>
                    <a:cubicBezTo>
                      <a:pt x="6804" y="286"/>
                      <a:pt x="6582" y="258"/>
                      <a:pt x="6323" y="177"/>
                    </a:cubicBezTo>
                    <a:cubicBezTo>
                      <a:pt x="6323" y="178"/>
                      <a:pt x="6321" y="179"/>
                      <a:pt x="6319" y="179"/>
                    </a:cubicBezTo>
                    <a:cubicBezTo>
                      <a:pt x="6277" y="179"/>
                      <a:pt x="5959" y="16"/>
                      <a:pt x="57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9"/>
              <p:cNvSpPr/>
              <p:nvPr/>
            </p:nvSpPr>
            <p:spPr>
              <a:xfrm>
                <a:off x="6651313" y="3191171"/>
                <a:ext cx="399660" cy="262260"/>
              </a:xfrm>
              <a:custGeom>
                <a:avLst/>
                <a:gdLst/>
                <a:ahLst/>
                <a:cxnLst/>
                <a:rect l="l" t="t" r="r" b="b"/>
                <a:pathLst>
                  <a:path w="6757" h="4434" extrusionOk="0">
                    <a:moveTo>
                      <a:pt x="166" y="0"/>
                    </a:moveTo>
                    <a:cubicBezTo>
                      <a:pt x="114" y="0"/>
                      <a:pt x="59" y="32"/>
                      <a:pt x="49" y="83"/>
                    </a:cubicBezTo>
                    <a:cubicBezTo>
                      <a:pt x="0" y="921"/>
                      <a:pt x="0" y="1952"/>
                      <a:pt x="676" y="2579"/>
                    </a:cubicBezTo>
                    <a:cubicBezTo>
                      <a:pt x="1144" y="2918"/>
                      <a:pt x="1675" y="3272"/>
                      <a:pt x="2287" y="3320"/>
                    </a:cubicBezTo>
                    <a:cubicBezTo>
                      <a:pt x="2577" y="3305"/>
                      <a:pt x="2802" y="3111"/>
                      <a:pt x="3028" y="2966"/>
                    </a:cubicBezTo>
                    <a:cubicBezTo>
                      <a:pt x="3157" y="2886"/>
                      <a:pt x="3302" y="2789"/>
                      <a:pt x="3415" y="2740"/>
                    </a:cubicBezTo>
                    <a:cubicBezTo>
                      <a:pt x="3657" y="2918"/>
                      <a:pt x="3930" y="3191"/>
                      <a:pt x="4155" y="3401"/>
                    </a:cubicBezTo>
                    <a:cubicBezTo>
                      <a:pt x="4671" y="3756"/>
                      <a:pt x="5203" y="4125"/>
                      <a:pt x="5798" y="4319"/>
                    </a:cubicBezTo>
                    <a:cubicBezTo>
                      <a:pt x="5992" y="4368"/>
                      <a:pt x="6185" y="4383"/>
                      <a:pt x="6363" y="4415"/>
                    </a:cubicBezTo>
                    <a:cubicBezTo>
                      <a:pt x="6421" y="4415"/>
                      <a:pt x="6479" y="4433"/>
                      <a:pt x="6534" y="4433"/>
                    </a:cubicBezTo>
                    <a:cubicBezTo>
                      <a:pt x="6570" y="4433"/>
                      <a:pt x="6604" y="4425"/>
                      <a:pt x="6636" y="4400"/>
                    </a:cubicBezTo>
                    <a:cubicBezTo>
                      <a:pt x="6757" y="4293"/>
                      <a:pt x="6637" y="4173"/>
                      <a:pt x="6501" y="4173"/>
                    </a:cubicBezTo>
                    <a:cubicBezTo>
                      <a:pt x="6492" y="4173"/>
                      <a:pt x="6483" y="4173"/>
                      <a:pt x="6475" y="4174"/>
                    </a:cubicBezTo>
                    <a:cubicBezTo>
                      <a:pt x="5944" y="4125"/>
                      <a:pt x="5590" y="4029"/>
                      <a:pt x="5139" y="3756"/>
                    </a:cubicBezTo>
                    <a:cubicBezTo>
                      <a:pt x="4961" y="3659"/>
                      <a:pt x="4430" y="3337"/>
                      <a:pt x="4220" y="3144"/>
                    </a:cubicBezTo>
                    <a:cubicBezTo>
                      <a:pt x="4091" y="2998"/>
                      <a:pt x="3850" y="2805"/>
                      <a:pt x="3672" y="2660"/>
                    </a:cubicBezTo>
                    <a:cubicBezTo>
                      <a:pt x="3608" y="2596"/>
                      <a:pt x="3543" y="2532"/>
                      <a:pt x="3447" y="2515"/>
                    </a:cubicBezTo>
                    <a:cubicBezTo>
                      <a:pt x="3438" y="2514"/>
                      <a:pt x="3429" y="2513"/>
                      <a:pt x="3420" y="2513"/>
                    </a:cubicBezTo>
                    <a:cubicBezTo>
                      <a:pt x="3288" y="2513"/>
                      <a:pt x="3182" y="2616"/>
                      <a:pt x="3077" y="2676"/>
                    </a:cubicBezTo>
                    <a:cubicBezTo>
                      <a:pt x="2795" y="2817"/>
                      <a:pt x="2558" y="3095"/>
                      <a:pt x="2265" y="3095"/>
                    </a:cubicBezTo>
                    <a:cubicBezTo>
                      <a:pt x="2256" y="3095"/>
                      <a:pt x="2248" y="3095"/>
                      <a:pt x="2239" y="3095"/>
                    </a:cubicBezTo>
                    <a:cubicBezTo>
                      <a:pt x="1707" y="3030"/>
                      <a:pt x="1160" y="2708"/>
                      <a:pt x="758" y="2371"/>
                    </a:cubicBezTo>
                    <a:cubicBezTo>
                      <a:pt x="322" y="1920"/>
                      <a:pt x="274" y="1259"/>
                      <a:pt x="242" y="663"/>
                    </a:cubicBezTo>
                    <a:cubicBezTo>
                      <a:pt x="210" y="453"/>
                      <a:pt x="290" y="244"/>
                      <a:pt x="242" y="34"/>
                    </a:cubicBezTo>
                    <a:cubicBezTo>
                      <a:pt x="224" y="11"/>
                      <a:pt x="196" y="0"/>
                      <a:pt x="1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9"/>
              <p:cNvSpPr/>
              <p:nvPr/>
            </p:nvSpPr>
            <p:spPr>
              <a:xfrm>
                <a:off x="6947578" y="2914897"/>
                <a:ext cx="199150" cy="169990"/>
              </a:xfrm>
              <a:custGeom>
                <a:avLst/>
                <a:gdLst/>
                <a:ahLst/>
                <a:cxnLst/>
                <a:rect l="l" t="t" r="r" b="b"/>
                <a:pathLst>
                  <a:path w="3367" h="2874" extrusionOk="0">
                    <a:moveTo>
                      <a:pt x="490" y="0"/>
                    </a:moveTo>
                    <a:cubicBezTo>
                      <a:pt x="419" y="0"/>
                      <a:pt x="336" y="58"/>
                      <a:pt x="291" y="131"/>
                    </a:cubicBezTo>
                    <a:cubicBezTo>
                      <a:pt x="1" y="357"/>
                      <a:pt x="177" y="760"/>
                      <a:pt x="194" y="1065"/>
                    </a:cubicBezTo>
                    <a:cubicBezTo>
                      <a:pt x="274" y="1484"/>
                      <a:pt x="484" y="1871"/>
                      <a:pt x="789" y="2210"/>
                    </a:cubicBezTo>
                    <a:cubicBezTo>
                      <a:pt x="1128" y="2532"/>
                      <a:pt x="1611" y="2676"/>
                      <a:pt x="2078" y="2757"/>
                    </a:cubicBezTo>
                    <a:cubicBezTo>
                      <a:pt x="2357" y="2795"/>
                      <a:pt x="2716" y="2873"/>
                      <a:pt x="3029" y="2873"/>
                    </a:cubicBezTo>
                    <a:cubicBezTo>
                      <a:pt x="3114" y="2873"/>
                      <a:pt x="3195" y="2868"/>
                      <a:pt x="3270" y="2854"/>
                    </a:cubicBezTo>
                    <a:cubicBezTo>
                      <a:pt x="3366" y="2789"/>
                      <a:pt x="3319" y="2628"/>
                      <a:pt x="3205" y="2612"/>
                    </a:cubicBezTo>
                    <a:cubicBezTo>
                      <a:pt x="1305" y="2532"/>
                      <a:pt x="499" y="2113"/>
                      <a:pt x="403" y="453"/>
                    </a:cubicBezTo>
                    <a:cubicBezTo>
                      <a:pt x="419" y="357"/>
                      <a:pt x="403" y="406"/>
                      <a:pt x="532" y="260"/>
                    </a:cubicBezTo>
                    <a:cubicBezTo>
                      <a:pt x="581" y="228"/>
                      <a:pt x="628" y="180"/>
                      <a:pt x="613" y="116"/>
                    </a:cubicBezTo>
                    <a:cubicBezTo>
                      <a:pt x="592" y="33"/>
                      <a:pt x="544" y="0"/>
                      <a:pt x="4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9"/>
              <p:cNvSpPr/>
              <p:nvPr/>
            </p:nvSpPr>
            <p:spPr>
              <a:xfrm>
                <a:off x="7734463" y="2472067"/>
                <a:ext cx="111493" cy="237241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4011" extrusionOk="0">
                    <a:moveTo>
                      <a:pt x="177" y="1"/>
                    </a:moveTo>
                    <a:cubicBezTo>
                      <a:pt x="65" y="1"/>
                      <a:pt x="0" y="145"/>
                      <a:pt x="80" y="226"/>
                    </a:cubicBezTo>
                    <a:cubicBezTo>
                      <a:pt x="1514" y="1482"/>
                      <a:pt x="1884" y="2320"/>
                      <a:pt x="935" y="3673"/>
                    </a:cubicBezTo>
                    <a:cubicBezTo>
                      <a:pt x="853" y="3737"/>
                      <a:pt x="902" y="3705"/>
                      <a:pt x="709" y="3737"/>
                    </a:cubicBezTo>
                    <a:cubicBezTo>
                      <a:pt x="660" y="3737"/>
                      <a:pt x="580" y="3753"/>
                      <a:pt x="548" y="3802"/>
                    </a:cubicBezTo>
                    <a:cubicBezTo>
                      <a:pt x="484" y="3941"/>
                      <a:pt x="590" y="4010"/>
                      <a:pt x="717" y="4010"/>
                    </a:cubicBezTo>
                    <a:cubicBezTo>
                      <a:pt x="751" y="4010"/>
                      <a:pt x="787" y="4005"/>
                      <a:pt x="821" y="3995"/>
                    </a:cubicBezTo>
                    <a:cubicBezTo>
                      <a:pt x="1192" y="3995"/>
                      <a:pt x="1304" y="3576"/>
                      <a:pt x="1466" y="3319"/>
                    </a:cubicBezTo>
                    <a:cubicBezTo>
                      <a:pt x="1676" y="2932"/>
                      <a:pt x="1755" y="2497"/>
                      <a:pt x="1723" y="2062"/>
                    </a:cubicBezTo>
                    <a:cubicBezTo>
                      <a:pt x="1659" y="1595"/>
                      <a:pt x="1369" y="1176"/>
                      <a:pt x="1064" y="821"/>
                    </a:cubicBezTo>
                    <a:cubicBezTo>
                      <a:pt x="806" y="564"/>
                      <a:pt x="499" y="177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9"/>
              <p:cNvSpPr/>
              <p:nvPr/>
            </p:nvSpPr>
            <p:spPr>
              <a:xfrm>
                <a:off x="7657276" y="3329101"/>
                <a:ext cx="208732" cy="154730"/>
              </a:xfrm>
              <a:custGeom>
                <a:avLst/>
                <a:gdLst/>
                <a:ahLst/>
                <a:cxnLst/>
                <a:rect l="l" t="t" r="r" b="b"/>
                <a:pathLst>
                  <a:path w="3529" h="2616" extrusionOk="0">
                    <a:moveTo>
                      <a:pt x="3395" y="0"/>
                    </a:moveTo>
                    <a:cubicBezTo>
                      <a:pt x="3347" y="0"/>
                      <a:pt x="3301" y="24"/>
                      <a:pt x="3286" y="71"/>
                    </a:cubicBezTo>
                    <a:cubicBezTo>
                      <a:pt x="2813" y="1600"/>
                      <a:pt x="2293" y="2322"/>
                      <a:pt x="1174" y="2322"/>
                    </a:cubicBezTo>
                    <a:cubicBezTo>
                      <a:pt x="961" y="2322"/>
                      <a:pt x="727" y="2296"/>
                      <a:pt x="468" y="2244"/>
                    </a:cubicBezTo>
                    <a:cubicBezTo>
                      <a:pt x="387" y="2197"/>
                      <a:pt x="436" y="2229"/>
                      <a:pt x="322" y="2068"/>
                    </a:cubicBezTo>
                    <a:cubicBezTo>
                      <a:pt x="290" y="2019"/>
                      <a:pt x="258" y="1955"/>
                      <a:pt x="194" y="1939"/>
                    </a:cubicBezTo>
                    <a:cubicBezTo>
                      <a:pt x="0" y="1939"/>
                      <a:pt x="32" y="2148"/>
                      <a:pt x="129" y="2261"/>
                    </a:cubicBezTo>
                    <a:cubicBezTo>
                      <a:pt x="275" y="2616"/>
                      <a:pt x="709" y="2534"/>
                      <a:pt x="1016" y="2599"/>
                    </a:cubicBezTo>
                    <a:cubicBezTo>
                      <a:pt x="1048" y="2600"/>
                      <a:pt x="1080" y="2601"/>
                      <a:pt x="1112" y="2601"/>
                    </a:cubicBezTo>
                    <a:cubicBezTo>
                      <a:pt x="1511" y="2601"/>
                      <a:pt x="1897" y="2503"/>
                      <a:pt x="2255" y="2309"/>
                    </a:cubicBezTo>
                    <a:cubicBezTo>
                      <a:pt x="2658" y="2068"/>
                      <a:pt x="2932" y="1649"/>
                      <a:pt x="3125" y="1214"/>
                    </a:cubicBezTo>
                    <a:cubicBezTo>
                      <a:pt x="3254" y="876"/>
                      <a:pt x="3496" y="441"/>
                      <a:pt x="3528" y="86"/>
                    </a:cubicBezTo>
                    <a:cubicBezTo>
                      <a:pt x="3503" y="28"/>
                      <a:pt x="3447" y="0"/>
                      <a:pt x="33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9"/>
              <p:cNvSpPr/>
              <p:nvPr/>
            </p:nvSpPr>
            <p:spPr>
              <a:xfrm>
                <a:off x="6949471" y="2358860"/>
                <a:ext cx="113090" cy="321289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432" extrusionOk="0">
                    <a:moveTo>
                      <a:pt x="1177" y="0"/>
                    </a:moveTo>
                    <a:cubicBezTo>
                      <a:pt x="1099" y="0"/>
                      <a:pt x="1028" y="75"/>
                      <a:pt x="1064" y="158"/>
                    </a:cubicBezTo>
                    <a:cubicBezTo>
                      <a:pt x="1112" y="369"/>
                      <a:pt x="1176" y="465"/>
                      <a:pt x="1032" y="626"/>
                    </a:cubicBezTo>
                    <a:cubicBezTo>
                      <a:pt x="693" y="964"/>
                      <a:pt x="306" y="1350"/>
                      <a:pt x="194" y="1834"/>
                    </a:cubicBezTo>
                    <a:cubicBezTo>
                      <a:pt x="1" y="2542"/>
                      <a:pt x="130" y="3315"/>
                      <a:pt x="403" y="3992"/>
                    </a:cubicBezTo>
                    <a:cubicBezTo>
                      <a:pt x="710" y="4556"/>
                      <a:pt x="1225" y="4975"/>
                      <a:pt x="1691" y="5409"/>
                    </a:cubicBezTo>
                    <a:cubicBezTo>
                      <a:pt x="1713" y="5425"/>
                      <a:pt x="1736" y="5431"/>
                      <a:pt x="1757" y="5431"/>
                    </a:cubicBezTo>
                    <a:cubicBezTo>
                      <a:pt x="1845" y="5431"/>
                      <a:pt x="1912" y="5314"/>
                      <a:pt x="1820" y="5248"/>
                    </a:cubicBezTo>
                    <a:cubicBezTo>
                      <a:pt x="1369" y="4846"/>
                      <a:pt x="918" y="4459"/>
                      <a:pt x="628" y="3960"/>
                    </a:cubicBezTo>
                    <a:cubicBezTo>
                      <a:pt x="355" y="3348"/>
                      <a:pt x="226" y="2639"/>
                      <a:pt x="387" y="1995"/>
                    </a:cubicBezTo>
                    <a:cubicBezTo>
                      <a:pt x="484" y="1399"/>
                      <a:pt x="951" y="1093"/>
                      <a:pt x="1305" y="642"/>
                    </a:cubicBezTo>
                    <a:cubicBezTo>
                      <a:pt x="1386" y="497"/>
                      <a:pt x="1369" y="336"/>
                      <a:pt x="1322" y="191"/>
                    </a:cubicBezTo>
                    <a:cubicBezTo>
                      <a:pt x="1305" y="158"/>
                      <a:pt x="1337" y="111"/>
                      <a:pt x="1257" y="30"/>
                    </a:cubicBezTo>
                    <a:cubicBezTo>
                      <a:pt x="1232" y="9"/>
                      <a:pt x="1204" y="0"/>
                      <a:pt x="1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9"/>
              <p:cNvSpPr/>
              <p:nvPr/>
            </p:nvSpPr>
            <p:spPr>
              <a:xfrm>
                <a:off x="7404839" y="2306220"/>
                <a:ext cx="80795" cy="173598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935" extrusionOk="0">
                    <a:moveTo>
                      <a:pt x="1130" y="1"/>
                    </a:moveTo>
                    <a:cubicBezTo>
                      <a:pt x="1124" y="1"/>
                      <a:pt x="1118" y="1"/>
                      <a:pt x="1111" y="2"/>
                    </a:cubicBezTo>
                    <a:cubicBezTo>
                      <a:pt x="1092" y="2"/>
                      <a:pt x="1079" y="8"/>
                      <a:pt x="1068" y="12"/>
                    </a:cubicBezTo>
                    <a:lnTo>
                      <a:pt x="1068" y="12"/>
                    </a:lnTo>
                    <a:cubicBezTo>
                      <a:pt x="1068" y="11"/>
                      <a:pt x="1067" y="11"/>
                      <a:pt x="1066" y="11"/>
                    </a:cubicBezTo>
                    <a:cubicBezTo>
                      <a:pt x="1061" y="11"/>
                      <a:pt x="1047" y="18"/>
                      <a:pt x="1047" y="18"/>
                    </a:cubicBezTo>
                    <a:cubicBezTo>
                      <a:pt x="1054" y="18"/>
                      <a:pt x="1060" y="15"/>
                      <a:pt x="1068" y="12"/>
                    </a:cubicBezTo>
                    <a:lnTo>
                      <a:pt x="1068" y="12"/>
                    </a:lnTo>
                    <a:cubicBezTo>
                      <a:pt x="1068" y="13"/>
                      <a:pt x="1066" y="15"/>
                      <a:pt x="1064" y="18"/>
                    </a:cubicBezTo>
                    <a:cubicBezTo>
                      <a:pt x="596" y="34"/>
                      <a:pt x="113" y="646"/>
                      <a:pt x="1" y="1113"/>
                    </a:cubicBezTo>
                    <a:cubicBezTo>
                      <a:pt x="48" y="1725"/>
                      <a:pt x="516" y="2208"/>
                      <a:pt x="903" y="2676"/>
                    </a:cubicBezTo>
                    <a:cubicBezTo>
                      <a:pt x="999" y="2756"/>
                      <a:pt x="1047" y="2869"/>
                      <a:pt x="1193" y="2934"/>
                    </a:cubicBezTo>
                    <a:cubicBezTo>
                      <a:pt x="1199" y="2935"/>
                      <a:pt x="1205" y="2935"/>
                      <a:pt x="1211" y="2935"/>
                    </a:cubicBezTo>
                    <a:cubicBezTo>
                      <a:pt x="1299" y="2935"/>
                      <a:pt x="1365" y="2833"/>
                      <a:pt x="1305" y="2772"/>
                    </a:cubicBezTo>
                    <a:cubicBezTo>
                      <a:pt x="854" y="2322"/>
                      <a:pt x="194" y="1516"/>
                      <a:pt x="242" y="1081"/>
                    </a:cubicBezTo>
                    <a:cubicBezTo>
                      <a:pt x="387" y="726"/>
                      <a:pt x="613" y="421"/>
                      <a:pt x="935" y="275"/>
                    </a:cubicBezTo>
                    <a:cubicBezTo>
                      <a:pt x="1015" y="228"/>
                      <a:pt x="1111" y="292"/>
                      <a:pt x="1225" y="179"/>
                    </a:cubicBezTo>
                    <a:cubicBezTo>
                      <a:pt x="1269" y="104"/>
                      <a:pt x="1216" y="1"/>
                      <a:pt x="1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9"/>
              <p:cNvSpPr/>
              <p:nvPr/>
            </p:nvSpPr>
            <p:spPr>
              <a:xfrm>
                <a:off x="7220066" y="2092759"/>
                <a:ext cx="223637" cy="83221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1407" extrusionOk="0">
                    <a:moveTo>
                      <a:pt x="3645" y="1"/>
                    </a:moveTo>
                    <a:cubicBezTo>
                      <a:pt x="3621" y="1"/>
                      <a:pt x="3597" y="6"/>
                      <a:pt x="3576" y="19"/>
                    </a:cubicBezTo>
                    <a:cubicBezTo>
                      <a:pt x="3447" y="229"/>
                      <a:pt x="3140" y="519"/>
                      <a:pt x="2915" y="615"/>
                    </a:cubicBezTo>
                    <a:cubicBezTo>
                      <a:pt x="2781" y="654"/>
                      <a:pt x="2635" y="677"/>
                      <a:pt x="2484" y="677"/>
                    </a:cubicBezTo>
                    <a:cubicBezTo>
                      <a:pt x="2253" y="677"/>
                      <a:pt x="2012" y="623"/>
                      <a:pt x="1787" y="487"/>
                    </a:cubicBezTo>
                    <a:cubicBezTo>
                      <a:pt x="1562" y="390"/>
                      <a:pt x="1304" y="3"/>
                      <a:pt x="966" y="3"/>
                    </a:cubicBezTo>
                    <a:cubicBezTo>
                      <a:pt x="531" y="83"/>
                      <a:pt x="354" y="534"/>
                      <a:pt x="177" y="873"/>
                    </a:cubicBezTo>
                    <a:cubicBezTo>
                      <a:pt x="129" y="1034"/>
                      <a:pt x="0" y="1179"/>
                      <a:pt x="0" y="1340"/>
                    </a:cubicBezTo>
                    <a:cubicBezTo>
                      <a:pt x="17" y="1382"/>
                      <a:pt x="64" y="1406"/>
                      <a:pt x="110" y="1406"/>
                    </a:cubicBezTo>
                    <a:cubicBezTo>
                      <a:pt x="152" y="1406"/>
                      <a:pt x="193" y="1386"/>
                      <a:pt x="209" y="1340"/>
                    </a:cubicBezTo>
                    <a:cubicBezTo>
                      <a:pt x="379" y="942"/>
                      <a:pt x="675" y="219"/>
                      <a:pt x="996" y="219"/>
                    </a:cubicBezTo>
                    <a:cubicBezTo>
                      <a:pt x="1040" y="219"/>
                      <a:pt x="1084" y="232"/>
                      <a:pt x="1128" y="261"/>
                    </a:cubicBezTo>
                    <a:cubicBezTo>
                      <a:pt x="1385" y="470"/>
                      <a:pt x="1626" y="695"/>
                      <a:pt x="1948" y="809"/>
                    </a:cubicBezTo>
                    <a:cubicBezTo>
                      <a:pt x="2123" y="872"/>
                      <a:pt x="2309" y="904"/>
                      <a:pt x="2494" y="904"/>
                    </a:cubicBezTo>
                    <a:cubicBezTo>
                      <a:pt x="2875" y="904"/>
                      <a:pt x="3251" y="768"/>
                      <a:pt x="3511" y="487"/>
                    </a:cubicBezTo>
                    <a:cubicBezTo>
                      <a:pt x="3623" y="373"/>
                      <a:pt x="3737" y="261"/>
                      <a:pt x="3769" y="132"/>
                    </a:cubicBezTo>
                    <a:cubicBezTo>
                      <a:pt x="3780" y="48"/>
                      <a:pt x="3713" y="1"/>
                      <a:pt x="3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9"/>
              <p:cNvSpPr/>
              <p:nvPr/>
            </p:nvSpPr>
            <p:spPr>
              <a:xfrm>
                <a:off x="7964010" y="3519967"/>
                <a:ext cx="223992" cy="83516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412" extrusionOk="0">
                    <a:moveTo>
                      <a:pt x="984" y="1"/>
                    </a:moveTo>
                    <a:cubicBezTo>
                      <a:pt x="548" y="80"/>
                      <a:pt x="355" y="548"/>
                      <a:pt x="178" y="870"/>
                    </a:cubicBezTo>
                    <a:cubicBezTo>
                      <a:pt x="129" y="1031"/>
                      <a:pt x="0" y="1176"/>
                      <a:pt x="17" y="1337"/>
                    </a:cubicBezTo>
                    <a:cubicBezTo>
                      <a:pt x="34" y="1387"/>
                      <a:pt x="82" y="1411"/>
                      <a:pt x="128" y="1411"/>
                    </a:cubicBezTo>
                    <a:cubicBezTo>
                      <a:pt x="170" y="1411"/>
                      <a:pt x="211" y="1392"/>
                      <a:pt x="226" y="1353"/>
                    </a:cubicBezTo>
                    <a:cubicBezTo>
                      <a:pt x="395" y="944"/>
                      <a:pt x="688" y="227"/>
                      <a:pt x="1007" y="227"/>
                    </a:cubicBezTo>
                    <a:cubicBezTo>
                      <a:pt x="1052" y="227"/>
                      <a:pt x="1098" y="242"/>
                      <a:pt x="1145" y="274"/>
                    </a:cubicBezTo>
                    <a:cubicBezTo>
                      <a:pt x="1402" y="467"/>
                      <a:pt x="1643" y="709"/>
                      <a:pt x="1950" y="821"/>
                    </a:cubicBezTo>
                    <a:cubicBezTo>
                      <a:pt x="2123" y="877"/>
                      <a:pt x="2303" y="906"/>
                      <a:pt x="2482" y="906"/>
                    </a:cubicBezTo>
                    <a:cubicBezTo>
                      <a:pt x="2871" y="906"/>
                      <a:pt x="3252" y="770"/>
                      <a:pt x="3528" y="484"/>
                    </a:cubicBezTo>
                    <a:cubicBezTo>
                      <a:pt x="3625" y="387"/>
                      <a:pt x="3737" y="258"/>
                      <a:pt x="3786" y="129"/>
                    </a:cubicBezTo>
                    <a:cubicBezTo>
                      <a:pt x="3786" y="60"/>
                      <a:pt x="3719" y="7"/>
                      <a:pt x="3651" y="7"/>
                    </a:cubicBezTo>
                    <a:cubicBezTo>
                      <a:pt x="3625" y="7"/>
                      <a:pt x="3599" y="15"/>
                      <a:pt x="3576" y="33"/>
                    </a:cubicBezTo>
                    <a:cubicBezTo>
                      <a:pt x="3464" y="226"/>
                      <a:pt x="3157" y="531"/>
                      <a:pt x="2916" y="613"/>
                    </a:cubicBezTo>
                    <a:cubicBezTo>
                      <a:pt x="2779" y="652"/>
                      <a:pt x="2632" y="675"/>
                      <a:pt x="2481" y="675"/>
                    </a:cubicBezTo>
                    <a:cubicBezTo>
                      <a:pt x="2258" y="675"/>
                      <a:pt x="2025" y="624"/>
                      <a:pt x="1804" y="499"/>
                    </a:cubicBezTo>
                    <a:cubicBezTo>
                      <a:pt x="1579" y="403"/>
                      <a:pt x="1306" y="1"/>
                      <a:pt x="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9"/>
              <p:cNvSpPr/>
              <p:nvPr/>
            </p:nvSpPr>
            <p:spPr>
              <a:xfrm>
                <a:off x="7230002" y="3390850"/>
                <a:ext cx="103449" cy="167979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2840" extrusionOk="0">
                    <a:moveTo>
                      <a:pt x="120" y="0"/>
                    </a:moveTo>
                    <a:cubicBezTo>
                      <a:pt x="60" y="0"/>
                      <a:pt x="0" y="37"/>
                      <a:pt x="9" y="105"/>
                    </a:cubicBezTo>
                    <a:cubicBezTo>
                      <a:pt x="25" y="702"/>
                      <a:pt x="25" y="1346"/>
                      <a:pt x="331" y="1877"/>
                    </a:cubicBezTo>
                    <a:cubicBezTo>
                      <a:pt x="588" y="2280"/>
                      <a:pt x="975" y="2618"/>
                      <a:pt x="1426" y="2828"/>
                    </a:cubicBezTo>
                    <a:cubicBezTo>
                      <a:pt x="1434" y="2836"/>
                      <a:pt x="1447" y="2839"/>
                      <a:pt x="1461" y="2839"/>
                    </a:cubicBezTo>
                    <a:cubicBezTo>
                      <a:pt x="1475" y="2839"/>
                      <a:pt x="1491" y="2836"/>
                      <a:pt x="1507" y="2828"/>
                    </a:cubicBezTo>
                    <a:cubicBezTo>
                      <a:pt x="1748" y="2699"/>
                      <a:pt x="1346" y="2553"/>
                      <a:pt x="1297" y="2521"/>
                    </a:cubicBezTo>
                    <a:cubicBezTo>
                      <a:pt x="846" y="2216"/>
                      <a:pt x="492" y="1861"/>
                      <a:pt x="363" y="1361"/>
                    </a:cubicBezTo>
                    <a:cubicBezTo>
                      <a:pt x="266" y="1024"/>
                      <a:pt x="219" y="492"/>
                      <a:pt x="234" y="90"/>
                    </a:cubicBezTo>
                    <a:cubicBezTo>
                      <a:pt x="227" y="29"/>
                      <a:pt x="173" y="0"/>
                      <a:pt x="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9"/>
              <p:cNvSpPr/>
              <p:nvPr/>
            </p:nvSpPr>
            <p:spPr>
              <a:xfrm>
                <a:off x="7424831" y="2939562"/>
                <a:ext cx="157628" cy="115219"/>
              </a:xfrm>
              <a:custGeom>
                <a:avLst/>
                <a:gdLst/>
                <a:ahLst/>
                <a:cxnLst/>
                <a:rect l="l" t="t" r="r" b="b"/>
                <a:pathLst>
                  <a:path w="2665" h="1948" extrusionOk="0">
                    <a:moveTo>
                      <a:pt x="2507" y="1"/>
                    </a:moveTo>
                    <a:cubicBezTo>
                      <a:pt x="2499" y="1"/>
                      <a:pt x="2490" y="2"/>
                      <a:pt x="2481" y="4"/>
                    </a:cubicBezTo>
                    <a:cubicBezTo>
                      <a:pt x="1901" y="101"/>
                      <a:pt x="1257" y="197"/>
                      <a:pt x="790" y="584"/>
                    </a:cubicBezTo>
                    <a:cubicBezTo>
                      <a:pt x="419" y="906"/>
                      <a:pt x="161" y="1325"/>
                      <a:pt x="0" y="1808"/>
                    </a:cubicBezTo>
                    <a:cubicBezTo>
                      <a:pt x="0" y="1825"/>
                      <a:pt x="0" y="1857"/>
                      <a:pt x="17" y="1889"/>
                    </a:cubicBezTo>
                    <a:cubicBezTo>
                      <a:pt x="52" y="1930"/>
                      <a:pt x="83" y="1947"/>
                      <a:pt x="111" y="1947"/>
                    </a:cubicBezTo>
                    <a:cubicBezTo>
                      <a:pt x="223" y="1947"/>
                      <a:pt x="278" y="1670"/>
                      <a:pt x="290" y="1632"/>
                    </a:cubicBezTo>
                    <a:cubicBezTo>
                      <a:pt x="516" y="1148"/>
                      <a:pt x="822" y="730"/>
                      <a:pt x="1306" y="536"/>
                    </a:cubicBezTo>
                    <a:cubicBezTo>
                      <a:pt x="1628" y="391"/>
                      <a:pt x="2126" y="279"/>
                      <a:pt x="2545" y="214"/>
                    </a:cubicBezTo>
                    <a:cubicBezTo>
                      <a:pt x="2665" y="184"/>
                      <a:pt x="2618" y="1"/>
                      <a:pt x="25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9"/>
              <p:cNvSpPr/>
              <p:nvPr/>
            </p:nvSpPr>
            <p:spPr>
              <a:xfrm>
                <a:off x="7654437" y="3736030"/>
                <a:ext cx="230202" cy="41876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708" extrusionOk="0">
                    <a:moveTo>
                      <a:pt x="3730" y="0"/>
                    </a:moveTo>
                    <a:cubicBezTo>
                      <a:pt x="3682" y="0"/>
                      <a:pt x="3631" y="13"/>
                      <a:pt x="3592" y="35"/>
                    </a:cubicBezTo>
                    <a:cubicBezTo>
                      <a:pt x="3157" y="213"/>
                      <a:pt x="2561" y="406"/>
                      <a:pt x="2206" y="486"/>
                    </a:cubicBezTo>
                    <a:cubicBezTo>
                      <a:pt x="2154" y="488"/>
                      <a:pt x="2098" y="489"/>
                      <a:pt x="2041" y="489"/>
                    </a:cubicBezTo>
                    <a:cubicBezTo>
                      <a:pt x="1536" y="489"/>
                      <a:pt x="864" y="422"/>
                      <a:pt x="387" y="277"/>
                    </a:cubicBezTo>
                    <a:cubicBezTo>
                      <a:pt x="314" y="249"/>
                      <a:pt x="229" y="194"/>
                      <a:pt x="143" y="194"/>
                    </a:cubicBezTo>
                    <a:cubicBezTo>
                      <a:pt x="133" y="194"/>
                      <a:pt x="123" y="195"/>
                      <a:pt x="113" y="196"/>
                    </a:cubicBezTo>
                    <a:cubicBezTo>
                      <a:pt x="16" y="229"/>
                      <a:pt x="1" y="374"/>
                      <a:pt x="97" y="406"/>
                    </a:cubicBezTo>
                    <a:cubicBezTo>
                      <a:pt x="642" y="605"/>
                      <a:pt x="1245" y="707"/>
                      <a:pt x="1831" y="707"/>
                    </a:cubicBezTo>
                    <a:cubicBezTo>
                      <a:pt x="2007" y="707"/>
                      <a:pt x="2181" y="698"/>
                      <a:pt x="2352" y="679"/>
                    </a:cubicBezTo>
                    <a:cubicBezTo>
                      <a:pt x="2819" y="535"/>
                      <a:pt x="3463" y="406"/>
                      <a:pt x="3849" y="149"/>
                    </a:cubicBezTo>
                    <a:cubicBezTo>
                      <a:pt x="3891" y="44"/>
                      <a:pt x="3818" y="0"/>
                      <a:pt x="37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5" name="Google Shape;705;p29"/>
            <p:cNvSpPr/>
            <p:nvPr/>
          </p:nvSpPr>
          <p:spPr>
            <a:xfrm>
              <a:off x="7314286" y="4567051"/>
              <a:ext cx="703145" cy="47673"/>
            </a:xfrm>
            <a:custGeom>
              <a:avLst/>
              <a:gdLst/>
              <a:ahLst/>
              <a:cxnLst/>
              <a:rect l="l" t="t" r="r" b="b"/>
              <a:pathLst>
                <a:path w="11888" h="806" extrusionOk="0">
                  <a:moveTo>
                    <a:pt x="5735" y="1"/>
                  </a:moveTo>
                  <a:cubicBezTo>
                    <a:pt x="5252" y="1"/>
                    <a:pt x="4785" y="16"/>
                    <a:pt x="4317" y="33"/>
                  </a:cubicBezTo>
                  <a:cubicBezTo>
                    <a:pt x="3915" y="48"/>
                    <a:pt x="3529" y="65"/>
                    <a:pt x="3142" y="97"/>
                  </a:cubicBezTo>
                  <a:cubicBezTo>
                    <a:pt x="2836" y="129"/>
                    <a:pt x="2514" y="162"/>
                    <a:pt x="2208" y="194"/>
                  </a:cubicBezTo>
                  <a:cubicBezTo>
                    <a:pt x="1950" y="226"/>
                    <a:pt x="1693" y="274"/>
                    <a:pt x="1435" y="306"/>
                  </a:cubicBezTo>
                  <a:cubicBezTo>
                    <a:pt x="1257" y="338"/>
                    <a:pt x="1064" y="370"/>
                    <a:pt x="871" y="419"/>
                  </a:cubicBezTo>
                  <a:cubicBezTo>
                    <a:pt x="742" y="435"/>
                    <a:pt x="598" y="467"/>
                    <a:pt x="469" y="499"/>
                  </a:cubicBezTo>
                  <a:cubicBezTo>
                    <a:pt x="420" y="499"/>
                    <a:pt x="355" y="516"/>
                    <a:pt x="308" y="531"/>
                  </a:cubicBezTo>
                  <a:lnTo>
                    <a:pt x="211" y="531"/>
                  </a:lnTo>
                  <a:cubicBezTo>
                    <a:pt x="194" y="531"/>
                    <a:pt x="179" y="548"/>
                    <a:pt x="162" y="548"/>
                  </a:cubicBezTo>
                  <a:cubicBezTo>
                    <a:pt x="1" y="548"/>
                    <a:pt x="1" y="806"/>
                    <a:pt x="162" y="806"/>
                  </a:cubicBezTo>
                  <a:lnTo>
                    <a:pt x="452" y="757"/>
                  </a:lnTo>
                  <a:cubicBezTo>
                    <a:pt x="581" y="742"/>
                    <a:pt x="694" y="709"/>
                    <a:pt x="823" y="693"/>
                  </a:cubicBezTo>
                  <a:cubicBezTo>
                    <a:pt x="1000" y="645"/>
                    <a:pt x="1161" y="613"/>
                    <a:pt x="1338" y="580"/>
                  </a:cubicBezTo>
                  <a:cubicBezTo>
                    <a:pt x="1564" y="548"/>
                    <a:pt x="1805" y="516"/>
                    <a:pt x="2030" y="484"/>
                  </a:cubicBezTo>
                  <a:cubicBezTo>
                    <a:pt x="2047" y="467"/>
                    <a:pt x="2063" y="467"/>
                    <a:pt x="2079" y="467"/>
                  </a:cubicBezTo>
                  <a:lnTo>
                    <a:pt x="2112" y="467"/>
                  </a:lnTo>
                  <a:cubicBezTo>
                    <a:pt x="2144" y="467"/>
                    <a:pt x="2176" y="452"/>
                    <a:pt x="2208" y="452"/>
                  </a:cubicBezTo>
                  <a:cubicBezTo>
                    <a:pt x="2273" y="452"/>
                    <a:pt x="2352" y="435"/>
                    <a:pt x="2417" y="435"/>
                  </a:cubicBezTo>
                  <a:cubicBezTo>
                    <a:pt x="2578" y="403"/>
                    <a:pt x="2739" y="387"/>
                    <a:pt x="2885" y="387"/>
                  </a:cubicBezTo>
                  <a:cubicBezTo>
                    <a:pt x="3254" y="338"/>
                    <a:pt x="3626" y="323"/>
                    <a:pt x="4012" y="306"/>
                  </a:cubicBezTo>
                  <a:cubicBezTo>
                    <a:pt x="4446" y="274"/>
                    <a:pt x="4897" y="274"/>
                    <a:pt x="5365" y="258"/>
                  </a:cubicBezTo>
                  <a:cubicBezTo>
                    <a:pt x="5896" y="258"/>
                    <a:pt x="6443" y="258"/>
                    <a:pt x="6991" y="274"/>
                  </a:cubicBezTo>
                  <a:cubicBezTo>
                    <a:pt x="7635" y="306"/>
                    <a:pt x="8264" y="338"/>
                    <a:pt x="8908" y="370"/>
                  </a:cubicBezTo>
                  <a:cubicBezTo>
                    <a:pt x="9665" y="419"/>
                    <a:pt x="10406" y="484"/>
                    <a:pt x="11163" y="548"/>
                  </a:cubicBezTo>
                  <a:cubicBezTo>
                    <a:pt x="11357" y="564"/>
                    <a:pt x="11565" y="596"/>
                    <a:pt x="11759" y="613"/>
                  </a:cubicBezTo>
                  <a:cubicBezTo>
                    <a:pt x="11823" y="613"/>
                    <a:pt x="11887" y="548"/>
                    <a:pt x="11887" y="484"/>
                  </a:cubicBezTo>
                  <a:cubicBezTo>
                    <a:pt x="11887" y="403"/>
                    <a:pt x="11840" y="355"/>
                    <a:pt x="11759" y="355"/>
                  </a:cubicBezTo>
                  <a:cubicBezTo>
                    <a:pt x="10985" y="274"/>
                    <a:pt x="10212" y="209"/>
                    <a:pt x="9424" y="145"/>
                  </a:cubicBezTo>
                  <a:cubicBezTo>
                    <a:pt x="8763" y="97"/>
                    <a:pt x="8103" y="65"/>
                    <a:pt x="7427" y="33"/>
                  </a:cubicBezTo>
                  <a:cubicBezTo>
                    <a:pt x="6862" y="16"/>
                    <a:pt x="6299" y="1"/>
                    <a:pt x="5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" name="Google Shape;706;p29"/>
          <p:cNvGrpSpPr/>
          <p:nvPr/>
        </p:nvGrpSpPr>
        <p:grpSpPr>
          <a:xfrm flipH="1">
            <a:off x="3092791" y="4352092"/>
            <a:ext cx="270640" cy="338908"/>
            <a:chOff x="7170450" y="2903900"/>
            <a:chExt cx="640872" cy="1361625"/>
          </a:xfrm>
        </p:grpSpPr>
        <p:sp>
          <p:nvSpPr>
            <p:cNvPr id="707" name="Google Shape;707;p29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" name="Google Shape;711;p29"/>
          <p:cNvSpPr/>
          <p:nvPr/>
        </p:nvSpPr>
        <p:spPr>
          <a:xfrm>
            <a:off x="-25" y="4804600"/>
            <a:ext cx="9144068" cy="338909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" name="Google Shape;712;p29"/>
          <p:cNvGrpSpPr/>
          <p:nvPr/>
        </p:nvGrpSpPr>
        <p:grpSpPr>
          <a:xfrm>
            <a:off x="8629665" y="3054301"/>
            <a:ext cx="328499" cy="912147"/>
            <a:chOff x="5250225" y="2349700"/>
            <a:chExt cx="571900" cy="1588000"/>
          </a:xfrm>
        </p:grpSpPr>
        <p:sp>
          <p:nvSpPr>
            <p:cNvPr id="713" name="Google Shape;713;p29"/>
            <p:cNvSpPr/>
            <p:nvPr/>
          </p:nvSpPr>
          <p:spPr>
            <a:xfrm>
              <a:off x="5250225" y="2421650"/>
              <a:ext cx="256900" cy="1515900"/>
            </a:xfrm>
            <a:custGeom>
              <a:avLst/>
              <a:gdLst/>
              <a:ahLst/>
              <a:cxnLst/>
              <a:rect l="l" t="t" r="r" b="b"/>
              <a:pathLst>
                <a:path w="10276" h="60636" extrusionOk="0">
                  <a:moveTo>
                    <a:pt x="3685" y="1"/>
                  </a:moveTo>
                  <a:cubicBezTo>
                    <a:pt x="3613" y="1"/>
                    <a:pt x="3540" y="27"/>
                    <a:pt x="3487" y="80"/>
                  </a:cubicBezTo>
                  <a:cubicBezTo>
                    <a:pt x="2061" y="1163"/>
                    <a:pt x="635" y="2431"/>
                    <a:pt x="318" y="4227"/>
                  </a:cubicBezTo>
                  <a:cubicBezTo>
                    <a:pt x="106" y="4914"/>
                    <a:pt x="1" y="5627"/>
                    <a:pt x="27" y="6340"/>
                  </a:cubicBezTo>
                  <a:cubicBezTo>
                    <a:pt x="133" y="7344"/>
                    <a:pt x="635" y="8242"/>
                    <a:pt x="1242" y="9061"/>
                  </a:cubicBezTo>
                  <a:cubicBezTo>
                    <a:pt x="1665" y="9642"/>
                    <a:pt x="2351" y="9959"/>
                    <a:pt x="2959" y="10329"/>
                  </a:cubicBezTo>
                  <a:cubicBezTo>
                    <a:pt x="3567" y="10725"/>
                    <a:pt x="4148" y="11042"/>
                    <a:pt x="4702" y="11464"/>
                  </a:cubicBezTo>
                  <a:cubicBezTo>
                    <a:pt x="5151" y="11676"/>
                    <a:pt x="5574" y="11966"/>
                    <a:pt x="5891" y="12362"/>
                  </a:cubicBezTo>
                  <a:cubicBezTo>
                    <a:pt x="5917" y="12389"/>
                    <a:pt x="5944" y="12415"/>
                    <a:pt x="5970" y="12442"/>
                  </a:cubicBezTo>
                  <a:cubicBezTo>
                    <a:pt x="6049" y="12574"/>
                    <a:pt x="6129" y="12706"/>
                    <a:pt x="6208" y="12864"/>
                  </a:cubicBezTo>
                  <a:cubicBezTo>
                    <a:pt x="6261" y="12970"/>
                    <a:pt x="6340" y="13261"/>
                    <a:pt x="6366" y="13366"/>
                  </a:cubicBezTo>
                  <a:cubicBezTo>
                    <a:pt x="6393" y="14925"/>
                    <a:pt x="5917" y="16457"/>
                    <a:pt x="5019" y="17725"/>
                  </a:cubicBezTo>
                  <a:cubicBezTo>
                    <a:pt x="4517" y="18385"/>
                    <a:pt x="3567" y="19283"/>
                    <a:pt x="2959" y="20234"/>
                  </a:cubicBezTo>
                  <a:cubicBezTo>
                    <a:pt x="2457" y="20921"/>
                    <a:pt x="2061" y="21660"/>
                    <a:pt x="1770" y="22453"/>
                  </a:cubicBezTo>
                  <a:cubicBezTo>
                    <a:pt x="1533" y="22981"/>
                    <a:pt x="819" y="24724"/>
                    <a:pt x="1242" y="25702"/>
                  </a:cubicBezTo>
                  <a:cubicBezTo>
                    <a:pt x="1718" y="26917"/>
                    <a:pt x="2536" y="27973"/>
                    <a:pt x="3593" y="28766"/>
                  </a:cubicBezTo>
                  <a:cubicBezTo>
                    <a:pt x="4517" y="29294"/>
                    <a:pt x="5178" y="29347"/>
                    <a:pt x="5759" y="29875"/>
                  </a:cubicBezTo>
                  <a:cubicBezTo>
                    <a:pt x="7872" y="31513"/>
                    <a:pt x="8163" y="33732"/>
                    <a:pt x="7238" y="36267"/>
                  </a:cubicBezTo>
                  <a:cubicBezTo>
                    <a:pt x="6736" y="37509"/>
                    <a:pt x="6049" y="38671"/>
                    <a:pt x="5204" y="39728"/>
                  </a:cubicBezTo>
                  <a:cubicBezTo>
                    <a:pt x="4438" y="40599"/>
                    <a:pt x="3778" y="41577"/>
                    <a:pt x="3250" y="42607"/>
                  </a:cubicBezTo>
                  <a:cubicBezTo>
                    <a:pt x="2906" y="43161"/>
                    <a:pt x="2668" y="43795"/>
                    <a:pt x="2589" y="44456"/>
                  </a:cubicBezTo>
                  <a:cubicBezTo>
                    <a:pt x="2484" y="44878"/>
                    <a:pt x="2457" y="45327"/>
                    <a:pt x="2510" y="45750"/>
                  </a:cubicBezTo>
                  <a:cubicBezTo>
                    <a:pt x="2721" y="46675"/>
                    <a:pt x="3619" y="47176"/>
                    <a:pt x="4412" y="47626"/>
                  </a:cubicBezTo>
                  <a:cubicBezTo>
                    <a:pt x="5416" y="48286"/>
                    <a:pt x="6604" y="48629"/>
                    <a:pt x="7397" y="49052"/>
                  </a:cubicBezTo>
                  <a:cubicBezTo>
                    <a:pt x="8480" y="49765"/>
                    <a:pt x="9404" y="51931"/>
                    <a:pt x="8902" y="53252"/>
                  </a:cubicBezTo>
                  <a:cubicBezTo>
                    <a:pt x="8691" y="54203"/>
                    <a:pt x="7846" y="54889"/>
                    <a:pt x="7265" y="55761"/>
                  </a:cubicBezTo>
                  <a:cubicBezTo>
                    <a:pt x="6683" y="56633"/>
                    <a:pt x="6419" y="57055"/>
                    <a:pt x="6234" y="58059"/>
                  </a:cubicBezTo>
                  <a:cubicBezTo>
                    <a:pt x="6129" y="58508"/>
                    <a:pt x="6129" y="58984"/>
                    <a:pt x="6234" y="59433"/>
                  </a:cubicBezTo>
                  <a:cubicBezTo>
                    <a:pt x="6314" y="59697"/>
                    <a:pt x="6366" y="59961"/>
                    <a:pt x="6446" y="60225"/>
                  </a:cubicBezTo>
                  <a:cubicBezTo>
                    <a:pt x="6446" y="60252"/>
                    <a:pt x="6446" y="60278"/>
                    <a:pt x="6446" y="60304"/>
                  </a:cubicBezTo>
                  <a:cubicBezTo>
                    <a:pt x="6446" y="60331"/>
                    <a:pt x="6472" y="60357"/>
                    <a:pt x="6472" y="60384"/>
                  </a:cubicBezTo>
                  <a:cubicBezTo>
                    <a:pt x="6558" y="60555"/>
                    <a:pt x="6718" y="60636"/>
                    <a:pt x="6878" y="60636"/>
                  </a:cubicBezTo>
                  <a:cubicBezTo>
                    <a:pt x="7062" y="60636"/>
                    <a:pt x="7247" y="60529"/>
                    <a:pt x="7317" y="60331"/>
                  </a:cubicBezTo>
                  <a:cubicBezTo>
                    <a:pt x="7344" y="59855"/>
                    <a:pt x="6948" y="58931"/>
                    <a:pt x="7000" y="58825"/>
                  </a:cubicBezTo>
                  <a:cubicBezTo>
                    <a:pt x="7053" y="57874"/>
                    <a:pt x="7397" y="56976"/>
                    <a:pt x="7978" y="56237"/>
                  </a:cubicBezTo>
                  <a:cubicBezTo>
                    <a:pt x="8400" y="55576"/>
                    <a:pt x="9114" y="54942"/>
                    <a:pt x="9536" y="54071"/>
                  </a:cubicBezTo>
                  <a:cubicBezTo>
                    <a:pt x="10276" y="52539"/>
                    <a:pt x="9880" y="50769"/>
                    <a:pt x="8876" y="49395"/>
                  </a:cubicBezTo>
                  <a:lnTo>
                    <a:pt x="8929" y="49395"/>
                  </a:lnTo>
                  <a:cubicBezTo>
                    <a:pt x="8638" y="48946"/>
                    <a:pt x="8242" y="48576"/>
                    <a:pt x="7793" y="48286"/>
                  </a:cubicBezTo>
                  <a:cubicBezTo>
                    <a:pt x="7397" y="48101"/>
                    <a:pt x="7000" y="47942"/>
                    <a:pt x="6604" y="47784"/>
                  </a:cubicBezTo>
                  <a:cubicBezTo>
                    <a:pt x="5680" y="47361"/>
                    <a:pt x="4782" y="46886"/>
                    <a:pt x="3910" y="46305"/>
                  </a:cubicBezTo>
                  <a:cubicBezTo>
                    <a:pt x="3302" y="45750"/>
                    <a:pt x="3329" y="45512"/>
                    <a:pt x="3461" y="44694"/>
                  </a:cubicBezTo>
                  <a:cubicBezTo>
                    <a:pt x="3567" y="43663"/>
                    <a:pt x="3963" y="43082"/>
                    <a:pt x="4570" y="42052"/>
                  </a:cubicBezTo>
                  <a:cubicBezTo>
                    <a:pt x="5363" y="40679"/>
                    <a:pt x="6155" y="40150"/>
                    <a:pt x="7053" y="38592"/>
                  </a:cubicBezTo>
                  <a:cubicBezTo>
                    <a:pt x="8876" y="35554"/>
                    <a:pt x="9589" y="31751"/>
                    <a:pt x="6393" y="29294"/>
                  </a:cubicBezTo>
                  <a:cubicBezTo>
                    <a:pt x="5838" y="28845"/>
                    <a:pt x="5204" y="28502"/>
                    <a:pt x="4544" y="28290"/>
                  </a:cubicBezTo>
                  <a:cubicBezTo>
                    <a:pt x="3857" y="27973"/>
                    <a:pt x="3725" y="27788"/>
                    <a:pt x="3223" y="27234"/>
                  </a:cubicBezTo>
                  <a:cubicBezTo>
                    <a:pt x="2589" y="26521"/>
                    <a:pt x="1955" y="25596"/>
                    <a:pt x="1955" y="24830"/>
                  </a:cubicBezTo>
                  <a:cubicBezTo>
                    <a:pt x="2193" y="23139"/>
                    <a:pt x="2906" y="21634"/>
                    <a:pt x="4095" y="20023"/>
                  </a:cubicBezTo>
                  <a:cubicBezTo>
                    <a:pt x="4676" y="19177"/>
                    <a:pt x="5891" y="18121"/>
                    <a:pt x="6472" y="16906"/>
                  </a:cubicBezTo>
                  <a:cubicBezTo>
                    <a:pt x="6789" y="16113"/>
                    <a:pt x="7000" y="15268"/>
                    <a:pt x="7080" y="14423"/>
                  </a:cubicBezTo>
                  <a:cubicBezTo>
                    <a:pt x="7212" y="13789"/>
                    <a:pt x="7159" y="13155"/>
                    <a:pt x="6921" y="12574"/>
                  </a:cubicBezTo>
                  <a:cubicBezTo>
                    <a:pt x="6366" y="11332"/>
                    <a:pt x="5257" y="10963"/>
                    <a:pt x="4253" y="10329"/>
                  </a:cubicBezTo>
                  <a:cubicBezTo>
                    <a:pt x="3619" y="9932"/>
                    <a:pt x="2616" y="9404"/>
                    <a:pt x="2246" y="9166"/>
                  </a:cubicBezTo>
                  <a:cubicBezTo>
                    <a:pt x="1612" y="8717"/>
                    <a:pt x="1453" y="8268"/>
                    <a:pt x="1031" y="7581"/>
                  </a:cubicBezTo>
                  <a:cubicBezTo>
                    <a:pt x="502" y="6657"/>
                    <a:pt x="476" y="5653"/>
                    <a:pt x="846" y="4465"/>
                  </a:cubicBezTo>
                  <a:cubicBezTo>
                    <a:pt x="1057" y="3619"/>
                    <a:pt x="1216" y="3091"/>
                    <a:pt x="1744" y="2431"/>
                  </a:cubicBezTo>
                  <a:cubicBezTo>
                    <a:pt x="2193" y="1744"/>
                    <a:pt x="3091" y="1084"/>
                    <a:pt x="3884" y="450"/>
                  </a:cubicBezTo>
                  <a:cubicBezTo>
                    <a:pt x="3989" y="344"/>
                    <a:pt x="3989" y="159"/>
                    <a:pt x="3884" y="80"/>
                  </a:cubicBezTo>
                  <a:cubicBezTo>
                    <a:pt x="3831" y="27"/>
                    <a:pt x="3758" y="1"/>
                    <a:pt x="36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5403425" y="2406800"/>
              <a:ext cx="254275" cy="1530900"/>
            </a:xfrm>
            <a:custGeom>
              <a:avLst/>
              <a:gdLst/>
              <a:ahLst/>
              <a:cxnLst/>
              <a:rect l="l" t="t" r="r" b="b"/>
              <a:pathLst>
                <a:path w="10171" h="61236" extrusionOk="0">
                  <a:moveTo>
                    <a:pt x="4042" y="0"/>
                  </a:moveTo>
                  <a:cubicBezTo>
                    <a:pt x="3936" y="0"/>
                    <a:pt x="3831" y="40"/>
                    <a:pt x="3752" y="119"/>
                  </a:cubicBezTo>
                  <a:cubicBezTo>
                    <a:pt x="3699" y="172"/>
                    <a:pt x="3646" y="225"/>
                    <a:pt x="3593" y="278"/>
                  </a:cubicBezTo>
                  <a:cubicBezTo>
                    <a:pt x="3303" y="542"/>
                    <a:pt x="3012" y="859"/>
                    <a:pt x="2774" y="1176"/>
                  </a:cubicBezTo>
                  <a:cubicBezTo>
                    <a:pt x="2087" y="1968"/>
                    <a:pt x="1321" y="2708"/>
                    <a:pt x="952" y="3685"/>
                  </a:cubicBezTo>
                  <a:cubicBezTo>
                    <a:pt x="423" y="4900"/>
                    <a:pt x="1" y="7119"/>
                    <a:pt x="529" y="7964"/>
                  </a:cubicBezTo>
                  <a:cubicBezTo>
                    <a:pt x="925" y="8862"/>
                    <a:pt x="1506" y="9655"/>
                    <a:pt x="2246" y="10315"/>
                  </a:cubicBezTo>
                  <a:cubicBezTo>
                    <a:pt x="2721" y="10764"/>
                    <a:pt x="3540" y="11107"/>
                    <a:pt x="3752" y="11345"/>
                  </a:cubicBezTo>
                  <a:cubicBezTo>
                    <a:pt x="5257" y="12560"/>
                    <a:pt x="5627" y="13934"/>
                    <a:pt x="4993" y="15677"/>
                  </a:cubicBezTo>
                  <a:cubicBezTo>
                    <a:pt x="4491" y="16787"/>
                    <a:pt x="3329" y="18873"/>
                    <a:pt x="2563" y="20300"/>
                  </a:cubicBezTo>
                  <a:cubicBezTo>
                    <a:pt x="1480" y="21990"/>
                    <a:pt x="503" y="24262"/>
                    <a:pt x="1929" y="26032"/>
                  </a:cubicBezTo>
                  <a:cubicBezTo>
                    <a:pt x="2537" y="26930"/>
                    <a:pt x="3382" y="27273"/>
                    <a:pt x="4042" y="27854"/>
                  </a:cubicBezTo>
                  <a:cubicBezTo>
                    <a:pt x="5178" y="28805"/>
                    <a:pt x="6102" y="29201"/>
                    <a:pt x="6763" y="30337"/>
                  </a:cubicBezTo>
                  <a:cubicBezTo>
                    <a:pt x="7978" y="32212"/>
                    <a:pt x="6974" y="35197"/>
                    <a:pt x="5944" y="37126"/>
                  </a:cubicBezTo>
                  <a:cubicBezTo>
                    <a:pt x="5442" y="38050"/>
                    <a:pt x="4623" y="38816"/>
                    <a:pt x="4201" y="39793"/>
                  </a:cubicBezTo>
                  <a:cubicBezTo>
                    <a:pt x="3540" y="41114"/>
                    <a:pt x="3540" y="42752"/>
                    <a:pt x="4491" y="43967"/>
                  </a:cubicBezTo>
                  <a:cubicBezTo>
                    <a:pt x="5336" y="45129"/>
                    <a:pt x="7476" y="46608"/>
                    <a:pt x="8084" y="47612"/>
                  </a:cubicBezTo>
                  <a:cubicBezTo>
                    <a:pt x="8638" y="48299"/>
                    <a:pt x="8955" y="49091"/>
                    <a:pt x="9061" y="49963"/>
                  </a:cubicBezTo>
                  <a:cubicBezTo>
                    <a:pt x="9167" y="50570"/>
                    <a:pt x="9193" y="51204"/>
                    <a:pt x="9140" y="51812"/>
                  </a:cubicBezTo>
                  <a:cubicBezTo>
                    <a:pt x="8876" y="53317"/>
                    <a:pt x="7872" y="55166"/>
                    <a:pt x="7238" y="56857"/>
                  </a:cubicBezTo>
                  <a:cubicBezTo>
                    <a:pt x="6816" y="58231"/>
                    <a:pt x="6657" y="59657"/>
                    <a:pt x="6816" y="61083"/>
                  </a:cubicBezTo>
                  <a:cubicBezTo>
                    <a:pt x="6850" y="61187"/>
                    <a:pt x="6949" y="61235"/>
                    <a:pt x="7049" y="61235"/>
                  </a:cubicBezTo>
                  <a:cubicBezTo>
                    <a:pt x="7178" y="61235"/>
                    <a:pt x="7306" y="61153"/>
                    <a:pt x="7291" y="61004"/>
                  </a:cubicBezTo>
                  <a:cubicBezTo>
                    <a:pt x="7133" y="59208"/>
                    <a:pt x="7476" y="57385"/>
                    <a:pt x="8295" y="55774"/>
                  </a:cubicBezTo>
                  <a:cubicBezTo>
                    <a:pt x="8876" y="54374"/>
                    <a:pt x="10170" y="52102"/>
                    <a:pt x="9695" y="50068"/>
                  </a:cubicBezTo>
                  <a:cubicBezTo>
                    <a:pt x="9642" y="48563"/>
                    <a:pt x="8797" y="47242"/>
                    <a:pt x="7740" y="46186"/>
                  </a:cubicBezTo>
                  <a:cubicBezTo>
                    <a:pt x="6499" y="44971"/>
                    <a:pt x="5125" y="43940"/>
                    <a:pt x="4729" y="42857"/>
                  </a:cubicBezTo>
                  <a:cubicBezTo>
                    <a:pt x="4280" y="41748"/>
                    <a:pt x="4570" y="40691"/>
                    <a:pt x="5099" y="39714"/>
                  </a:cubicBezTo>
                  <a:cubicBezTo>
                    <a:pt x="5812" y="38631"/>
                    <a:pt x="6684" y="37601"/>
                    <a:pt x="7133" y="36360"/>
                  </a:cubicBezTo>
                  <a:cubicBezTo>
                    <a:pt x="7899" y="34748"/>
                    <a:pt x="8665" y="31658"/>
                    <a:pt x="7265" y="29756"/>
                  </a:cubicBezTo>
                  <a:cubicBezTo>
                    <a:pt x="6472" y="28514"/>
                    <a:pt x="5468" y="28118"/>
                    <a:pt x="4438" y="27167"/>
                  </a:cubicBezTo>
                  <a:cubicBezTo>
                    <a:pt x="3461" y="26348"/>
                    <a:pt x="2853" y="26137"/>
                    <a:pt x="2325" y="25107"/>
                  </a:cubicBezTo>
                  <a:cubicBezTo>
                    <a:pt x="1691" y="23945"/>
                    <a:pt x="2220" y="22386"/>
                    <a:pt x="3170" y="20854"/>
                  </a:cubicBezTo>
                  <a:cubicBezTo>
                    <a:pt x="3963" y="19375"/>
                    <a:pt x="4808" y="17949"/>
                    <a:pt x="5521" y="16417"/>
                  </a:cubicBezTo>
                  <a:cubicBezTo>
                    <a:pt x="6657" y="14488"/>
                    <a:pt x="6129" y="12032"/>
                    <a:pt x="4333" y="10738"/>
                  </a:cubicBezTo>
                  <a:cubicBezTo>
                    <a:pt x="3936" y="10368"/>
                    <a:pt x="3408" y="10157"/>
                    <a:pt x="2986" y="9813"/>
                  </a:cubicBezTo>
                  <a:cubicBezTo>
                    <a:pt x="2404" y="9338"/>
                    <a:pt x="1929" y="8757"/>
                    <a:pt x="1559" y="8096"/>
                  </a:cubicBezTo>
                  <a:cubicBezTo>
                    <a:pt x="1189" y="7436"/>
                    <a:pt x="1084" y="7251"/>
                    <a:pt x="1189" y="6194"/>
                  </a:cubicBezTo>
                  <a:cubicBezTo>
                    <a:pt x="1295" y="4900"/>
                    <a:pt x="1744" y="3659"/>
                    <a:pt x="2537" y="2655"/>
                  </a:cubicBezTo>
                  <a:cubicBezTo>
                    <a:pt x="3038" y="2153"/>
                    <a:pt x="3461" y="1572"/>
                    <a:pt x="3936" y="1070"/>
                  </a:cubicBezTo>
                  <a:cubicBezTo>
                    <a:pt x="4201" y="806"/>
                    <a:pt x="4702" y="489"/>
                    <a:pt x="4333" y="119"/>
                  </a:cubicBezTo>
                  <a:cubicBezTo>
                    <a:pt x="4253" y="40"/>
                    <a:pt x="4148" y="0"/>
                    <a:pt x="40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9"/>
            <p:cNvSpPr/>
            <p:nvPr/>
          </p:nvSpPr>
          <p:spPr>
            <a:xfrm>
              <a:off x="5618700" y="2412500"/>
              <a:ext cx="203425" cy="1524750"/>
            </a:xfrm>
            <a:custGeom>
              <a:avLst/>
              <a:gdLst/>
              <a:ahLst/>
              <a:cxnLst/>
              <a:rect l="l" t="t" r="r" b="b"/>
              <a:pathLst>
                <a:path w="8137" h="60990" extrusionOk="0">
                  <a:moveTo>
                    <a:pt x="3623" y="1"/>
                  </a:moveTo>
                  <a:cubicBezTo>
                    <a:pt x="3536" y="1"/>
                    <a:pt x="3453" y="38"/>
                    <a:pt x="3408" y="129"/>
                  </a:cubicBezTo>
                  <a:cubicBezTo>
                    <a:pt x="1982" y="2110"/>
                    <a:pt x="503" y="4249"/>
                    <a:pt x="239" y="6706"/>
                  </a:cubicBezTo>
                  <a:cubicBezTo>
                    <a:pt x="186" y="7234"/>
                    <a:pt x="1" y="7789"/>
                    <a:pt x="54" y="8317"/>
                  </a:cubicBezTo>
                  <a:cubicBezTo>
                    <a:pt x="159" y="8846"/>
                    <a:pt x="397" y="9295"/>
                    <a:pt x="740" y="9691"/>
                  </a:cubicBezTo>
                  <a:cubicBezTo>
                    <a:pt x="1744" y="10721"/>
                    <a:pt x="2589" y="11936"/>
                    <a:pt x="3197" y="13257"/>
                  </a:cubicBezTo>
                  <a:cubicBezTo>
                    <a:pt x="4016" y="14577"/>
                    <a:pt x="4227" y="15660"/>
                    <a:pt x="3937" y="17325"/>
                  </a:cubicBezTo>
                  <a:cubicBezTo>
                    <a:pt x="3804" y="18408"/>
                    <a:pt x="3487" y="19464"/>
                    <a:pt x="3012" y="20415"/>
                  </a:cubicBezTo>
                  <a:cubicBezTo>
                    <a:pt x="2563" y="21340"/>
                    <a:pt x="2088" y="22026"/>
                    <a:pt x="1744" y="22739"/>
                  </a:cubicBezTo>
                  <a:cubicBezTo>
                    <a:pt x="1163" y="24007"/>
                    <a:pt x="740" y="25487"/>
                    <a:pt x="1005" y="26887"/>
                  </a:cubicBezTo>
                  <a:cubicBezTo>
                    <a:pt x="1137" y="27758"/>
                    <a:pt x="1665" y="28524"/>
                    <a:pt x="2167" y="29290"/>
                  </a:cubicBezTo>
                  <a:cubicBezTo>
                    <a:pt x="2774" y="30268"/>
                    <a:pt x="4254" y="31667"/>
                    <a:pt x="4808" y="32196"/>
                  </a:cubicBezTo>
                  <a:cubicBezTo>
                    <a:pt x="5495" y="32988"/>
                    <a:pt x="5918" y="33992"/>
                    <a:pt x="6050" y="35049"/>
                  </a:cubicBezTo>
                  <a:cubicBezTo>
                    <a:pt x="6023" y="36290"/>
                    <a:pt x="5786" y="37505"/>
                    <a:pt x="5336" y="38667"/>
                  </a:cubicBezTo>
                  <a:cubicBezTo>
                    <a:pt x="5152" y="39143"/>
                    <a:pt x="4570" y="40226"/>
                    <a:pt x="4254" y="41018"/>
                  </a:cubicBezTo>
                  <a:cubicBezTo>
                    <a:pt x="3857" y="41916"/>
                    <a:pt x="3567" y="42867"/>
                    <a:pt x="3355" y="43818"/>
                  </a:cubicBezTo>
                  <a:cubicBezTo>
                    <a:pt x="3065" y="45139"/>
                    <a:pt x="3963" y="46327"/>
                    <a:pt x="5020" y="47093"/>
                  </a:cubicBezTo>
                  <a:cubicBezTo>
                    <a:pt x="5838" y="47833"/>
                    <a:pt x="6631" y="48388"/>
                    <a:pt x="7027" y="49180"/>
                  </a:cubicBezTo>
                  <a:cubicBezTo>
                    <a:pt x="7080" y="49312"/>
                    <a:pt x="7106" y="49444"/>
                    <a:pt x="7133" y="49576"/>
                  </a:cubicBezTo>
                  <a:cubicBezTo>
                    <a:pt x="7133" y="49603"/>
                    <a:pt x="7133" y="49656"/>
                    <a:pt x="7159" y="49682"/>
                  </a:cubicBezTo>
                  <a:cubicBezTo>
                    <a:pt x="7185" y="49735"/>
                    <a:pt x="7159" y="49735"/>
                    <a:pt x="7159" y="49761"/>
                  </a:cubicBezTo>
                  <a:cubicBezTo>
                    <a:pt x="7159" y="50342"/>
                    <a:pt x="7106" y="50950"/>
                    <a:pt x="7001" y="51531"/>
                  </a:cubicBezTo>
                  <a:lnTo>
                    <a:pt x="6974" y="51742"/>
                  </a:lnTo>
                  <a:cubicBezTo>
                    <a:pt x="6921" y="52086"/>
                    <a:pt x="6869" y="52456"/>
                    <a:pt x="6789" y="52799"/>
                  </a:cubicBezTo>
                  <a:cubicBezTo>
                    <a:pt x="6604" y="53433"/>
                    <a:pt x="6367" y="54040"/>
                    <a:pt x="6155" y="54674"/>
                  </a:cubicBezTo>
                  <a:cubicBezTo>
                    <a:pt x="5733" y="55863"/>
                    <a:pt x="5125" y="57025"/>
                    <a:pt x="4940" y="58293"/>
                  </a:cubicBezTo>
                  <a:cubicBezTo>
                    <a:pt x="4916" y="58755"/>
                    <a:pt x="5026" y="59195"/>
                    <a:pt x="5208" y="59591"/>
                  </a:cubicBezTo>
                  <a:lnTo>
                    <a:pt x="5208" y="59591"/>
                  </a:lnTo>
                  <a:cubicBezTo>
                    <a:pt x="5207" y="59590"/>
                    <a:pt x="5206" y="59589"/>
                    <a:pt x="5204" y="59587"/>
                  </a:cubicBezTo>
                  <a:lnTo>
                    <a:pt x="5204" y="59587"/>
                  </a:lnTo>
                  <a:cubicBezTo>
                    <a:pt x="5363" y="59957"/>
                    <a:pt x="5548" y="60327"/>
                    <a:pt x="5759" y="60670"/>
                  </a:cubicBezTo>
                  <a:cubicBezTo>
                    <a:pt x="5786" y="60723"/>
                    <a:pt x="5812" y="60776"/>
                    <a:pt x="5865" y="60829"/>
                  </a:cubicBezTo>
                  <a:cubicBezTo>
                    <a:pt x="5950" y="60931"/>
                    <a:pt x="6079" y="60989"/>
                    <a:pt x="6210" y="60989"/>
                  </a:cubicBezTo>
                  <a:cubicBezTo>
                    <a:pt x="6282" y="60989"/>
                    <a:pt x="6354" y="60972"/>
                    <a:pt x="6419" y="60934"/>
                  </a:cubicBezTo>
                  <a:cubicBezTo>
                    <a:pt x="6842" y="60697"/>
                    <a:pt x="6552" y="60248"/>
                    <a:pt x="6340" y="59957"/>
                  </a:cubicBezTo>
                  <a:cubicBezTo>
                    <a:pt x="6208" y="59693"/>
                    <a:pt x="6076" y="59429"/>
                    <a:pt x="5970" y="59165"/>
                  </a:cubicBezTo>
                  <a:cubicBezTo>
                    <a:pt x="5786" y="58769"/>
                    <a:pt x="5759" y="58293"/>
                    <a:pt x="5891" y="57844"/>
                  </a:cubicBezTo>
                  <a:cubicBezTo>
                    <a:pt x="6340" y="56418"/>
                    <a:pt x="6974" y="55071"/>
                    <a:pt x="7423" y="53644"/>
                  </a:cubicBezTo>
                  <a:cubicBezTo>
                    <a:pt x="7687" y="52825"/>
                    <a:pt x="7846" y="51980"/>
                    <a:pt x="7925" y="51108"/>
                  </a:cubicBezTo>
                  <a:cubicBezTo>
                    <a:pt x="8031" y="50342"/>
                    <a:pt x="8136" y="49497"/>
                    <a:pt x="7793" y="48784"/>
                  </a:cubicBezTo>
                  <a:cubicBezTo>
                    <a:pt x="7423" y="47965"/>
                    <a:pt x="6657" y="47410"/>
                    <a:pt x="5997" y="46803"/>
                  </a:cubicBezTo>
                  <a:cubicBezTo>
                    <a:pt x="4042" y="45324"/>
                    <a:pt x="3804" y="44637"/>
                    <a:pt x="4650" y="42418"/>
                  </a:cubicBezTo>
                  <a:cubicBezTo>
                    <a:pt x="5072" y="41018"/>
                    <a:pt x="5653" y="40173"/>
                    <a:pt x="6261" y="38641"/>
                  </a:cubicBezTo>
                  <a:cubicBezTo>
                    <a:pt x="6710" y="37373"/>
                    <a:pt x="6921" y="36026"/>
                    <a:pt x="6869" y="34679"/>
                  </a:cubicBezTo>
                  <a:cubicBezTo>
                    <a:pt x="6684" y="33596"/>
                    <a:pt x="6235" y="32618"/>
                    <a:pt x="5548" y="31773"/>
                  </a:cubicBezTo>
                  <a:cubicBezTo>
                    <a:pt x="4518" y="30690"/>
                    <a:pt x="3461" y="29792"/>
                    <a:pt x="2801" y="28736"/>
                  </a:cubicBezTo>
                  <a:cubicBezTo>
                    <a:pt x="2220" y="27864"/>
                    <a:pt x="1929" y="27415"/>
                    <a:pt x="1797" y="26464"/>
                  </a:cubicBezTo>
                  <a:cubicBezTo>
                    <a:pt x="1638" y="25698"/>
                    <a:pt x="2008" y="24034"/>
                    <a:pt x="2457" y="23136"/>
                  </a:cubicBezTo>
                  <a:cubicBezTo>
                    <a:pt x="3329" y="21498"/>
                    <a:pt x="4597" y="19517"/>
                    <a:pt x="4729" y="17298"/>
                  </a:cubicBezTo>
                  <a:cubicBezTo>
                    <a:pt x="4835" y="16638"/>
                    <a:pt x="4861" y="15925"/>
                    <a:pt x="4808" y="15238"/>
                  </a:cubicBezTo>
                  <a:cubicBezTo>
                    <a:pt x="4623" y="14393"/>
                    <a:pt x="4280" y="13574"/>
                    <a:pt x="3804" y="12834"/>
                  </a:cubicBezTo>
                  <a:cubicBezTo>
                    <a:pt x="3303" y="11830"/>
                    <a:pt x="2695" y="10879"/>
                    <a:pt x="1955" y="10008"/>
                  </a:cubicBezTo>
                  <a:cubicBezTo>
                    <a:pt x="1612" y="9691"/>
                    <a:pt x="1295" y="9321"/>
                    <a:pt x="1005" y="8951"/>
                  </a:cubicBezTo>
                  <a:cubicBezTo>
                    <a:pt x="476" y="8238"/>
                    <a:pt x="714" y="7763"/>
                    <a:pt x="793" y="7023"/>
                  </a:cubicBezTo>
                  <a:cubicBezTo>
                    <a:pt x="952" y="5517"/>
                    <a:pt x="1480" y="4065"/>
                    <a:pt x="2299" y="2797"/>
                  </a:cubicBezTo>
                  <a:cubicBezTo>
                    <a:pt x="2801" y="1925"/>
                    <a:pt x="3435" y="1133"/>
                    <a:pt x="3937" y="314"/>
                  </a:cubicBezTo>
                  <a:cubicBezTo>
                    <a:pt x="3971" y="140"/>
                    <a:pt x="3789" y="1"/>
                    <a:pt x="36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5285875" y="2349700"/>
              <a:ext cx="76850" cy="113250"/>
            </a:xfrm>
            <a:custGeom>
              <a:avLst/>
              <a:gdLst/>
              <a:ahLst/>
              <a:cxnLst/>
              <a:rect l="l" t="t" r="r" b="b"/>
              <a:pathLst>
                <a:path w="3074" h="4530" extrusionOk="0">
                  <a:moveTo>
                    <a:pt x="2538" y="0"/>
                  </a:moveTo>
                  <a:cubicBezTo>
                    <a:pt x="2447" y="0"/>
                    <a:pt x="2354" y="44"/>
                    <a:pt x="2273" y="158"/>
                  </a:cubicBezTo>
                  <a:cubicBezTo>
                    <a:pt x="2246" y="211"/>
                    <a:pt x="2246" y="290"/>
                    <a:pt x="2220" y="369"/>
                  </a:cubicBezTo>
                  <a:cubicBezTo>
                    <a:pt x="2141" y="369"/>
                    <a:pt x="2088" y="448"/>
                    <a:pt x="2088" y="501"/>
                  </a:cubicBezTo>
                  <a:cubicBezTo>
                    <a:pt x="1692" y="1320"/>
                    <a:pt x="1242" y="2086"/>
                    <a:pt x="741" y="2826"/>
                  </a:cubicBezTo>
                  <a:cubicBezTo>
                    <a:pt x="635" y="2879"/>
                    <a:pt x="556" y="2958"/>
                    <a:pt x="503" y="3063"/>
                  </a:cubicBezTo>
                  <a:cubicBezTo>
                    <a:pt x="480" y="3086"/>
                    <a:pt x="360" y="3264"/>
                    <a:pt x="360" y="3264"/>
                  </a:cubicBezTo>
                  <a:cubicBezTo>
                    <a:pt x="360" y="3264"/>
                    <a:pt x="363" y="3260"/>
                    <a:pt x="371" y="3248"/>
                  </a:cubicBezTo>
                  <a:lnTo>
                    <a:pt x="371" y="3248"/>
                  </a:lnTo>
                  <a:cubicBezTo>
                    <a:pt x="265" y="3328"/>
                    <a:pt x="186" y="3433"/>
                    <a:pt x="107" y="3539"/>
                  </a:cubicBezTo>
                  <a:cubicBezTo>
                    <a:pt x="107" y="3539"/>
                    <a:pt x="107" y="3539"/>
                    <a:pt x="107" y="3539"/>
                  </a:cubicBezTo>
                  <a:lnTo>
                    <a:pt x="107" y="3539"/>
                  </a:lnTo>
                  <a:cubicBezTo>
                    <a:pt x="76" y="3554"/>
                    <a:pt x="63" y="3569"/>
                    <a:pt x="68" y="3569"/>
                  </a:cubicBezTo>
                  <a:cubicBezTo>
                    <a:pt x="68" y="3569"/>
                    <a:pt x="69" y="3569"/>
                    <a:pt x="70" y="3569"/>
                  </a:cubicBezTo>
                  <a:lnTo>
                    <a:pt x="70" y="3569"/>
                  </a:lnTo>
                  <a:cubicBezTo>
                    <a:pt x="19" y="3620"/>
                    <a:pt x="1" y="3689"/>
                    <a:pt x="1" y="3777"/>
                  </a:cubicBezTo>
                  <a:cubicBezTo>
                    <a:pt x="25" y="3895"/>
                    <a:pt x="133" y="3992"/>
                    <a:pt x="269" y="3992"/>
                  </a:cubicBezTo>
                  <a:cubicBezTo>
                    <a:pt x="285" y="3992"/>
                    <a:pt x="301" y="3991"/>
                    <a:pt x="318" y="3988"/>
                  </a:cubicBezTo>
                  <a:cubicBezTo>
                    <a:pt x="371" y="3962"/>
                    <a:pt x="424" y="3962"/>
                    <a:pt x="476" y="3935"/>
                  </a:cubicBezTo>
                  <a:cubicBezTo>
                    <a:pt x="503" y="3909"/>
                    <a:pt x="556" y="3882"/>
                    <a:pt x="582" y="3856"/>
                  </a:cubicBezTo>
                  <a:cubicBezTo>
                    <a:pt x="820" y="3803"/>
                    <a:pt x="1031" y="3724"/>
                    <a:pt x="1242" y="3618"/>
                  </a:cubicBezTo>
                  <a:lnTo>
                    <a:pt x="1295" y="3592"/>
                  </a:lnTo>
                  <a:lnTo>
                    <a:pt x="1586" y="3592"/>
                  </a:lnTo>
                  <a:cubicBezTo>
                    <a:pt x="1692" y="3592"/>
                    <a:pt x="1797" y="3592"/>
                    <a:pt x="1903" y="3618"/>
                  </a:cubicBezTo>
                  <a:cubicBezTo>
                    <a:pt x="2008" y="3830"/>
                    <a:pt x="2114" y="4014"/>
                    <a:pt x="2246" y="4173"/>
                  </a:cubicBezTo>
                  <a:lnTo>
                    <a:pt x="2273" y="4199"/>
                  </a:lnTo>
                  <a:cubicBezTo>
                    <a:pt x="2299" y="4279"/>
                    <a:pt x="2352" y="4331"/>
                    <a:pt x="2431" y="4411"/>
                  </a:cubicBezTo>
                  <a:cubicBezTo>
                    <a:pt x="2527" y="4494"/>
                    <a:pt x="2613" y="4529"/>
                    <a:pt x="2688" y="4529"/>
                  </a:cubicBezTo>
                  <a:cubicBezTo>
                    <a:pt x="2945" y="4529"/>
                    <a:pt x="3074" y="4122"/>
                    <a:pt x="3012" y="3856"/>
                  </a:cubicBezTo>
                  <a:lnTo>
                    <a:pt x="3039" y="3856"/>
                  </a:lnTo>
                  <a:cubicBezTo>
                    <a:pt x="2986" y="3407"/>
                    <a:pt x="2959" y="2984"/>
                    <a:pt x="2986" y="2535"/>
                  </a:cubicBezTo>
                  <a:cubicBezTo>
                    <a:pt x="2959" y="2113"/>
                    <a:pt x="2933" y="1690"/>
                    <a:pt x="2933" y="1267"/>
                  </a:cubicBezTo>
                  <a:cubicBezTo>
                    <a:pt x="2959" y="977"/>
                    <a:pt x="2959" y="660"/>
                    <a:pt x="2933" y="369"/>
                  </a:cubicBezTo>
                  <a:cubicBezTo>
                    <a:pt x="2933" y="223"/>
                    <a:pt x="2743" y="0"/>
                    <a:pt x="2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5460225" y="2350150"/>
              <a:ext cx="77250" cy="104175"/>
            </a:xfrm>
            <a:custGeom>
              <a:avLst/>
              <a:gdLst/>
              <a:ahLst/>
              <a:cxnLst/>
              <a:rect l="l" t="t" r="r" b="b"/>
              <a:pathLst>
                <a:path w="3090" h="4167" extrusionOk="0">
                  <a:moveTo>
                    <a:pt x="2707" y="1"/>
                  </a:moveTo>
                  <a:cubicBezTo>
                    <a:pt x="2640" y="1"/>
                    <a:pt x="2569" y="28"/>
                    <a:pt x="2510" y="87"/>
                  </a:cubicBezTo>
                  <a:cubicBezTo>
                    <a:pt x="2483" y="87"/>
                    <a:pt x="2483" y="87"/>
                    <a:pt x="2483" y="114"/>
                  </a:cubicBezTo>
                  <a:cubicBezTo>
                    <a:pt x="2404" y="114"/>
                    <a:pt x="2325" y="166"/>
                    <a:pt x="2298" y="219"/>
                  </a:cubicBezTo>
                  <a:cubicBezTo>
                    <a:pt x="1717" y="1144"/>
                    <a:pt x="1268" y="2121"/>
                    <a:pt x="608" y="2755"/>
                  </a:cubicBezTo>
                  <a:cubicBezTo>
                    <a:pt x="476" y="2887"/>
                    <a:pt x="344" y="3019"/>
                    <a:pt x="212" y="3151"/>
                  </a:cubicBezTo>
                  <a:lnTo>
                    <a:pt x="212" y="3178"/>
                  </a:lnTo>
                  <a:cubicBezTo>
                    <a:pt x="106" y="3283"/>
                    <a:pt x="0" y="3389"/>
                    <a:pt x="53" y="3521"/>
                  </a:cubicBezTo>
                  <a:cubicBezTo>
                    <a:pt x="80" y="3653"/>
                    <a:pt x="212" y="3759"/>
                    <a:pt x="344" y="3759"/>
                  </a:cubicBezTo>
                  <a:cubicBezTo>
                    <a:pt x="529" y="3732"/>
                    <a:pt x="687" y="3653"/>
                    <a:pt x="846" y="3574"/>
                  </a:cubicBezTo>
                  <a:lnTo>
                    <a:pt x="1083" y="3521"/>
                  </a:lnTo>
                  <a:lnTo>
                    <a:pt x="1295" y="3521"/>
                  </a:lnTo>
                  <a:cubicBezTo>
                    <a:pt x="1480" y="3574"/>
                    <a:pt x="1638" y="3679"/>
                    <a:pt x="1770" y="3812"/>
                  </a:cubicBezTo>
                  <a:cubicBezTo>
                    <a:pt x="1823" y="3944"/>
                    <a:pt x="1929" y="4049"/>
                    <a:pt x="2008" y="4128"/>
                  </a:cubicBezTo>
                  <a:cubicBezTo>
                    <a:pt x="2053" y="4154"/>
                    <a:pt x="2102" y="4166"/>
                    <a:pt x="2150" y="4166"/>
                  </a:cubicBezTo>
                  <a:cubicBezTo>
                    <a:pt x="2297" y="4166"/>
                    <a:pt x="2437" y="4057"/>
                    <a:pt x="2457" y="3917"/>
                  </a:cubicBezTo>
                  <a:cubicBezTo>
                    <a:pt x="2668" y="3019"/>
                    <a:pt x="2668" y="2438"/>
                    <a:pt x="2853" y="1593"/>
                  </a:cubicBezTo>
                  <a:cubicBezTo>
                    <a:pt x="2932" y="1172"/>
                    <a:pt x="3090" y="724"/>
                    <a:pt x="2960" y="277"/>
                  </a:cubicBezTo>
                  <a:lnTo>
                    <a:pt x="2960" y="277"/>
                  </a:lnTo>
                  <a:cubicBezTo>
                    <a:pt x="2966" y="110"/>
                    <a:pt x="2843" y="1"/>
                    <a:pt x="27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5642475" y="2350975"/>
              <a:ext cx="89850" cy="118150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" name="Google Shape;719;p29"/>
          <p:cNvSpPr/>
          <p:nvPr/>
        </p:nvSpPr>
        <p:spPr>
          <a:xfrm>
            <a:off x="7900375" y="222008"/>
            <a:ext cx="1787111" cy="788126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67370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30"/>
          <p:cNvSpPr txBox="1">
            <a:spLocks noGrp="1"/>
          </p:cNvSpPr>
          <p:nvPr>
            <p:ph type="title" idx="2"/>
          </p:nvPr>
        </p:nvSpPr>
        <p:spPr>
          <a:xfrm>
            <a:off x="713075" y="2710350"/>
            <a:ext cx="2378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23" name="Google Shape;723;p30"/>
          <p:cNvSpPr txBox="1">
            <a:spLocks noGrp="1"/>
          </p:cNvSpPr>
          <p:nvPr>
            <p:ph type="subTitle" idx="1"/>
          </p:nvPr>
        </p:nvSpPr>
        <p:spPr>
          <a:xfrm>
            <a:off x="713100" y="3223325"/>
            <a:ext cx="23784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30"/>
          <p:cNvSpPr txBox="1">
            <a:spLocks noGrp="1"/>
          </p:cNvSpPr>
          <p:nvPr>
            <p:ph type="title" idx="3"/>
          </p:nvPr>
        </p:nvSpPr>
        <p:spPr>
          <a:xfrm>
            <a:off x="3382782" y="2710350"/>
            <a:ext cx="2378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25" name="Google Shape;725;p30"/>
          <p:cNvSpPr txBox="1">
            <a:spLocks noGrp="1"/>
          </p:cNvSpPr>
          <p:nvPr>
            <p:ph type="subTitle" idx="4"/>
          </p:nvPr>
        </p:nvSpPr>
        <p:spPr>
          <a:xfrm>
            <a:off x="3382799" y="3223325"/>
            <a:ext cx="23784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30"/>
          <p:cNvSpPr txBox="1">
            <a:spLocks noGrp="1"/>
          </p:cNvSpPr>
          <p:nvPr>
            <p:ph type="title" idx="5"/>
          </p:nvPr>
        </p:nvSpPr>
        <p:spPr>
          <a:xfrm>
            <a:off x="6052496" y="2710350"/>
            <a:ext cx="23784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27" name="Google Shape;727;p30"/>
          <p:cNvSpPr txBox="1">
            <a:spLocks noGrp="1"/>
          </p:cNvSpPr>
          <p:nvPr>
            <p:ph type="subTitle" idx="6"/>
          </p:nvPr>
        </p:nvSpPr>
        <p:spPr>
          <a:xfrm>
            <a:off x="6052505" y="3223325"/>
            <a:ext cx="23784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8" name="Google Shape;728;p30"/>
          <p:cNvSpPr/>
          <p:nvPr/>
        </p:nvSpPr>
        <p:spPr>
          <a:xfrm flipH="1">
            <a:off x="41" y="4219125"/>
            <a:ext cx="9144084" cy="684887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30"/>
          <p:cNvSpPr/>
          <p:nvPr/>
        </p:nvSpPr>
        <p:spPr>
          <a:xfrm flipH="1">
            <a:off x="41" y="4604102"/>
            <a:ext cx="914408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30"/>
          <p:cNvSpPr/>
          <p:nvPr/>
        </p:nvSpPr>
        <p:spPr>
          <a:xfrm flipH="1">
            <a:off x="-4" y="4846198"/>
            <a:ext cx="9144129" cy="29728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30"/>
          <p:cNvSpPr/>
          <p:nvPr/>
        </p:nvSpPr>
        <p:spPr>
          <a:xfrm>
            <a:off x="8345183" y="762358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30"/>
          <p:cNvSpPr/>
          <p:nvPr/>
        </p:nvSpPr>
        <p:spPr>
          <a:xfrm>
            <a:off x="15150" y="1144444"/>
            <a:ext cx="774352" cy="464959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74678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3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31"/>
          <p:cNvSpPr txBox="1">
            <a:spLocks noGrp="1"/>
          </p:cNvSpPr>
          <p:nvPr>
            <p:ph type="title" idx="2"/>
          </p:nvPr>
        </p:nvSpPr>
        <p:spPr>
          <a:xfrm>
            <a:off x="988988" y="1456538"/>
            <a:ext cx="22122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36" name="Google Shape;736;p31"/>
          <p:cNvSpPr txBox="1">
            <a:spLocks noGrp="1"/>
          </p:cNvSpPr>
          <p:nvPr>
            <p:ph type="subTitle" idx="1"/>
          </p:nvPr>
        </p:nvSpPr>
        <p:spPr>
          <a:xfrm>
            <a:off x="988988" y="1819238"/>
            <a:ext cx="2212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31"/>
          <p:cNvSpPr txBox="1">
            <a:spLocks noGrp="1"/>
          </p:cNvSpPr>
          <p:nvPr>
            <p:ph type="title" idx="3"/>
          </p:nvPr>
        </p:nvSpPr>
        <p:spPr>
          <a:xfrm>
            <a:off x="5942814" y="1456538"/>
            <a:ext cx="22122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38" name="Google Shape;738;p31"/>
          <p:cNvSpPr txBox="1">
            <a:spLocks noGrp="1"/>
          </p:cNvSpPr>
          <p:nvPr>
            <p:ph type="subTitle" idx="4"/>
          </p:nvPr>
        </p:nvSpPr>
        <p:spPr>
          <a:xfrm>
            <a:off x="5942812" y="1819225"/>
            <a:ext cx="2212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31"/>
          <p:cNvSpPr txBox="1">
            <a:spLocks noGrp="1"/>
          </p:cNvSpPr>
          <p:nvPr>
            <p:ph type="title" idx="5"/>
          </p:nvPr>
        </p:nvSpPr>
        <p:spPr>
          <a:xfrm>
            <a:off x="988988" y="2889938"/>
            <a:ext cx="22122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40" name="Google Shape;740;p31"/>
          <p:cNvSpPr txBox="1">
            <a:spLocks noGrp="1"/>
          </p:cNvSpPr>
          <p:nvPr>
            <p:ph type="subTitle" idx="6"/>
          </p:nvPr>
        </p:nvSpPr>
        <p:spPr>
          <a:xfrm>
            <a:off x="988988" y="3324063"/>
            <a:ext cx="2212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31"/>
          <p:cNvSpPr txBox="1">
            <a:spLocks noGrp="1"/>
          </p:cNvSpPr>
          <p:nvPr>
            <p:ph type="title" idx="7"/>
          </p:nvPr>
        </p:nvSpPr>
        <p:spPr>
          <a:xfrm>
            <a:off x="5942813" y="2889938"/>
            <a:ext cx="22122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42" name="Google Shape;742;p31"/>
          <p:cNvSpPr txBox="1">
            <a:spLocks noGrp="1"/>
          </p:cNvSpPr>
          <p:nvPr>
            <p:ph type="subTitle" idx="8"/>
          </p:nvPr>
        </p:nvSpPr>
        <p:spPr>
          <a:xfrm>
            <a:off x="5942812" y="3324063"/>
            <a:ext cx="2212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3" name="Google Shape;743;p31"/>
          <p:cNvSpPr/>
          <p:nvPr/>
        </p:nvSpPr>
        <p:spPr>
          <a:xfrm rot="10800000">
            <a:off x="-9725" y="4513602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" name="Google Shape;744;p31"/>
          <p:cNvGrpSpPr/>
          <p:nvPr/>
        </p:nvGrpSpPr>
        <p:grpSpPr>
          <a:xfrm flipH="1">
            <a:off x="8197565" y="3862135"/>
            <a:ext cx="913685" cy="782295"/>
            <a:chOff x="6001325" y="-2272749"/>
            <a:chExt cx="1689194" cy="1446285"/>
          </a:xfrm>
        </p:grpSpPr>
        <p:sp>
          <p:nvSpPr>
            <p:cNvPr id="745" name="Google Shape;745;p31"/>
            <p:cNvSpPr/>
            <p:nvPr/>
          </p:nvSpPr>
          <p:spPr>
            <a:xfrm>
              <a:off x="6001325" y="-2272749"/>
              <a:ext cx="1689194" cy="1446285"/>
            </a:xfrm>
            <a:custGeom>
              <a:avLst/>
              <a:gdLst/>
              <a:ahLst/>
              <a:cxnLst/>
              <a:rect l="l" t="t" r="r" b="b"/>
              <a:pathLst>
                <a:path w="27065" h="23173" extrusionOk="0">
                  <a:moveTo>
                    <a:pt x="10098" y="0"/>
                  </a:moveTo>
                  <a:cubicBezTo>
                    <a:pt x="9786" y="0"/>
                    <a:pt x="9479" y="61"/>
                    <a:pt x="9198" y="196"/>
                  </a:cubicBezTo>
                  <a:cubicBezTo>
                    <a:pt x="8711" y="439"/>
                    <a:pt x="8396" y="884"/>
                    <a:pt x="8124" y="1314"/>
                  </a:cubicBezTo>
                  <a:cubicBezTo>
                    <a:pt x="7838" y="1757"/>
                    <a:pt x="7565" y="2216"/>
                    <a:pt x="7450" y="2718"/>
                  </a:cubicBezTo>
                  <a:cubicBezTo>
                    <a:pt x="6648" y="5597"/>
                    <a:pt x="7164" y="9179"/>
                    <a:pt x="7479" y="12646"/>
                  </a:cubicBezTo>
                  <a:cubicBezTo>
                    <a:pt x="7322" y="12431"/>
                    <a:pt x="7164" y="12202"/>
                    <a:pt x="7007" y="11987"/>
                  </a:cubicBezTo>
                  <a:cubicBezTo>
                    <a:pt x="6290" y="11228"/>
                    <a:pt x="6090" y="10926"/>
                    <a:pt x="5273" y="10024"/>
                  </a:cubicBezTo>
                  <a:cubicBezTo>
                    <a:pt x="4717" y="9399"/>
                    <a:pt x="3907" y="9124"/>
                    <a:pt x="3095" y="9124"/>
                  </a:cubicBezTo>
                  <a:cubicBezTo>
                    <a:pt x="2735" y="9124"/>
                    <a:pt x="2374" y="9178"/>
                    <a:pt x="2035" y="9279"/>
                  </a:cubicBezTo>
                  <a:cubicBezTo>
                    <a:pt x="15" y="10053"/>
                    <a:pt x="0" y="12732"/>
                    <a:pt x="875" y="14408"/>
                  </a:cubicBezTo>
                  <a:cubicBezTo>
                    <a:pt x="1347" y="15440"/>
                    <a:pt x="2121" y="16414"/>
                    <a:pt x="2551" y="16858"/>
                  </a:cubicBezTo>
                  <a:cubicBezTo>
                    <a:pt x="3697" y="18290"/>
                    <a:pt x="5030" y="19580"/>
                    <a:pt x="6462" y="20754"/>
                  </a:cubicBezTo>
                  <a:cubicBezTo>
                    <a:pt x="6520" y="20812"/>
                    <a:pt x="6548" y="20855"/>
                    <a:pt x="6577" y="20884"/>
                  </a:cubicBezTo>
                  <a:cubicBezTo>
                    <a:pt x="6935" y="21199"/>
                    <a:pt x="7107" y="21299"/>
                    <a:pt x="7336" y="21442"/>
                  </a:cubicBezTo>
                  <a:lnTo>
                    <a:pt x="7465" y="21528"/>
                  </a:lnTo>
                  <a:cubicBezTo>
                    <a:pt x="7536" y="21600"/>
                    <a:pt x="7622" y="21643"/>
                    <a:pt x="7694" y="21671"/>
                  </a:cubicBezTo>
                  <a:cubicBezTo>
                    <a:pt x="7752" y="21715"/>
                    <a:pt x="7794" y="21744"/>
                    <a:pt x="7851" y="21786"/>
                  </a:cubicBezTo>
                  <a:cubicBezTo>
                    <a:pt x="8797" y="22330"/>
                    <a:pt x="9800" y="22760"/>
                    <a:pt x="10889" y="22875"/>
                  </a:cubicBezTo>
                  <a:cubicBezTo>
                    <a:pt x="11328" y="23042"/>
                    <a:pt x="11775" y="23065"/>
                    <a:pt x="12224" y="23065"/>
                  </a:cubicBezTo>
                  <a:cubicBezTo>
                    <a:pt x="12390" y="23065"/>
                    <a:pt x="12556" y="23062"/>
                    <a:pt x="12723" y="23062"/>
                  </a:cubicBezTo>
                  <a:cubicBezTo>
                    <a:pt x="12837" y="23075"/>
                    <a:pt x="12952" y="23119"/>
                    <a:pt x="13066" y="23133"/>
                  </a:cubicBezTo>
                  <a:cubicBezTo>
                    <a:pt x="13202" y="23160"/>
                    <a:pt x="13335" y="23172"/>
                    <a:pt x="13467" y="23172"/>
                  </a:cubicBezTo>
                  <a:cubicBezTo>
                    <a:pt x="13882" y="23172"/>
                    <a:pt x="14283" y="23056"/>
                    <a:pt x="14686" y="22947"/>
                  </a:cubicBezTo>
                  <a:cubicBezTo>
                    <a:pt x="14886" y="22891"/>
                    <a:pt x="15217" y="22870"/>
                    <a:pt x="15731" y="22870"/>
                  </a:cubicBezTo>
                  <a:cubicBezTo>
                    <a:pt x="15878" y="22870"/>
                    <a:pt x="16040" y="22872"/>
                    <a:pt x="16218" y="22875"/>
                  </a:cubicBezTo>
                  <a:cubicBezTo>
                    <a:pt x="17078" y="22846"/>
                    <a:pt x="17937" y="22746"/>
                    <a:pt x="18783" y="22632"/>
                  </a:cubicBezTo>
                  <a:cubicBezTo>
                    <a:pt x="19829" y="22416"/>
                    <a:pt x="20774" y="21929"/>
                    <a:pt x="21706" y="21457"/>
                  </a:cubicBezTo>
                  <a:cubicBezTo>
                    <a:pt x="22579" y="21012"/>
                    <a:pt x="23368" y="20468"/>
                    <a:pt x="24084" y="19824"/>
                  </a:cubicBezTo>
                  <a:cubicBezTo>
                    <a:pt x="24600" y="19322"/>
                    <a:pt x="25173" y="18878"/>
                    <a:pt x="25559" y="18290"/>
                  </a:cubicBezTo>
                  <a:cubicBezTo>
                    <a:pt x="26333" y="17302"/>
                    <a:pt x="26877" y="16128"/>
                    <a:pt x="26963" y="14881"/>
                  </a:cubicBezTo>
                  <a:cubicBezTo>
                    <a:pt x="26978" y="14466"/>
                    <a:pt x="27064" y="14021"/>
                    <a:pt x="26863" y="13620"/>
                  </a:cubicBezTo>
                  <a:cubicBezTo>
                    <a:pt x="26444" y="12929"/>
                    <a:pt x="25716" y="12688"/>
                    <a:pt x="24951" y="12688"/>
                  </a:cubicBezTo>
                  <a:cubicBezTo>
                    <a:pt x="24305" y="12688"/>
                    <a:pt x="23633" y="12859"/>
                    <a:pt x="23095" y="13075"/>
                  </a:cubicBezTo>
                  <a:cubicBezTo>
                    <a:pt x="22637" y="13247"/>
                    <a:pt x="22193" y="13477"/>
                    <a:pt x="21792" y="13734"/>
                  </a:cubicBezTo>
                  <a:cubicBezTo>
                    <a:pt x="21834" y="13520"/>
                    <a:pt x="21878" y="13291"/>
                    <a:pt x="21920" y="13075"/>
                  </a:cubicBezTo>
                  <a:cubicBezTo>
                    <a:pt x="22193" y="11514"/>
                    <a:pt x="22780" y="8649"/>
                    <a:pt x="20502" y="8176"/>
                  </a:cubicBezTo>
                  <a:cubicBezTo>
                    <a:pt x="20373" y="8159"/>
                    <a:pt x="20247" y="8151"/>
                    <a:pt x="20123" y="8151"/>
                  </a:cubicBezTo>
                  <a:cubicBezTo>
                    <a:pt x="18669" y="8151"/>
                    <a:pt x="17588" y="9258"/>
                    <a:pt x="16677" y="10196"/>
                  </a:cubicBezTo>
                  <a:cubicBezTo>
                    <a:pt x="16104" y="10726"/>
                    <a:pt x="15645" y="11314"/>
                    <a:pt x="15244" y="11944"/>
                  </a:cubicBezTo>
                  <a:cubicBezTo>
                    <a:pt x="15058" y="10798"/>
                    <a:pt x="14829" y="9423"/>
                    <a:pt x="14600" y="8391"/>
                  </a:cubicBezTo>
                  <a:cubicBezTo>
                    <a:pt x="14184" y="6443"/>
                    <a:pt x="13754" y="4823"/>
                    <a:pt x="13425" y="3305"/>
                  </a:cubicBezTo>
                  <a:cubicBezTo>
                    <a:pt x="13139" y="2302"/>
                    <a:pt x="12694" y="1270"/>
                    <a:pt x="11821" y="583"/>
                  </a:cubicBezTo>
                  <a:cubicBezTo>
                    <a:pt x="11336" y="232"/>
                    <a:pt x="10708" y="0"/>
                    <a:pt x="10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6455117" y="-2236737"/>
              <a:ext cx="441194" cy="1392423"/>
            </a:xfrm>
            <a:custGeom>
              <a:avLst/>
              <a:gdLst/>
              <a:ahLst/>
              <a:cxnLst/>
              <a:rect l="l" t="t" r="r" b="b"/>
              <a:pathLst>
                <a:path w="7069" h="22310" extrusionOk="0">
                  <a:moveTo>
                    <a:pt x="2695" y="0"/>
                  </a:moveTo>
                  <a:cubicBezTo>
                    <a:pt x="2626" y="0"/>
                    <a:pt x="2558" y="44"/>
                    <a:pt x="2558" y="135"/>
                  </a:cubicBezTo>
                  <a:cubicBezTo>
                    <a:pt x="2658" y="2112"/>
                    <a:pt x="2830" y="4204"/>
                    <a:pt x="3060" y="6195"/>
                  </a:cubicBezTo>
                  <a:cubicBezTo>
                    <a:pt x="2744" y="5837"/>
                    <a:pt x="2487" y="5507"/>
                    <a:pt x="2200" y="5134"/>
                  </a:cubicBezTo>
                  <a:cubicBezTo>
                    <a:pt x="1985" y="4891"/>
                    <a:pt x="1799" y="4691"/>
                    <a:pt x="1656" y="4447"/>
                  </a:cubicBezTo>
                  <a:cubicBezTo>
                    <a:pt x="1197" y="3774"/>
                    <a:pt x="825" y="3043"/>
                    <a:pt x="466" y="2313"/>
                  </a:cubicBezTo>
                  <a:cubicBezTo>
                    <a:pt x="439" y="2264"/>
                    <a:pt x="398" y="2244"/>
                    <a:pt x="356" y="2244"/>
                  </a:cubicBezTo>
                  <a:cubicBezTo>
                    <a:pt x="262" y="2244"/>
                    <a:pt x="163" y="2346"/>
                    <a:pt x="223" y="2456"/>
                  </a:cubicBezTo>
                  <a:cubicBezTo>
                    <a:pt x="638" y="3287"/>
                    <a:pt x="1068" y="4103"/>
                    <a:pt x="1598" y="4848"/>
                  </a:cubicBezTo>
                  <a:cubicBezTo>
                    <a:pt x="2099" y="5450"/>
                    <a:pt x="2716" y="6238"/>
                    <a:pt x="3102" y="6697"/>
                  </a:cubicBezTo>
                  <a:cubicBezTo>
                    <a:pt x="3117" y="6710"/>
                    <a:pt x="3117" y="6710"/>
                    <a:pt x="3131" y="6710"/>
                  </a:cubicBezTo>
                  <a:cubicBezTo>
                    <a:pt x="3245" y="7656"/>
                    <a:pt x="3375" y="8559"/>
                    <a:pt x="3532" y="9404"/>
                  </a:cubicBezTo>
                  <a:cubicBezTo>
                    <a:pt x="3618" y="10106"/>
                    <a:pt x="3661" y="10823"/>
                    <a:pt x="3776" y="11510"/>
                  </a:cubicBezTo>
                  <a:cubicBezTo>
                    <a:pt x="3833" y="11667"/>
                    <a:pt x="3862" y="11811"/>
                    <a:pt x="3904" y="11969"/>
                  </a:cubicBezTo>
                  <a:cubicBezTo>
                    <a:pt x="3704" y="11753"/>
                    <a:pt x="3532" y="11654"/>
                    <a:pt x="3360" y="11496"/>
                  </a:cubicBezTo>
                  <a:cubicBezTo>
                    <a:pt x="2888" y="11023"/>
                    <a:pt x="2458" y="10508"/>
                    <a:pt x="1985" y="10049"/>
                  </a:cubicBezTo>
                  <a:cubicBezTo>
                    <a:pt x="1526" y="9648"/>
                    <a:pt x="1039" y="9003"/>
                    <a:pt x="666" y="8516"/>
                  </a:cubicBezTo>
                  <a:cubicBezTo>
                    <a:pt x="495" y="8344"/>
                    <a:pt x="409" y="8057"/>
                    <a:pt x="223" y="7914"/>
                  </a:cubicBezTo>
                  <a:cubicBezTo>
                    <a:pt x="209" y="7909"/>
                    <a:pt x="195" y="7906"/>
                    <a:pt x="181" y="7906"/>
                  </a:cubicBezTo>
                  <a:cubicBezTo>
                    <a:pt x="83" y="7906"/>
                    <a:pt x="1" y="8029"/>
                    <a:pt x="51" y="8129"/>
                  </a:cubicBezTo>
                  <a:cubicBezTo>
                    <a:pt x="624" y="9046"/>
                    <a:pt x="1369" y="9849"/>
                    <a:pt x="2099" y="10579"/>
                  </a:cubicBezTo>
                  <a:cubicBezTo>
                    <a:pt x="2544" y="11066"/>
                    <a:pt x="3131" y="11725"/>
                    <a:pt x="3503" y="11983"/>
                  </a:cubicBezTo>
                  <a:cubicBezTo>
                    <a:pt x="3719" y="12141"/>
                    <a:pt x="3805" y="12326"/>
                    <a:pt x="4034" y="12427"/>
                  </a:cubicBezTo>
                  <a:cubicBezTo>
                    <a:pt x="4177" y="13058"/>
                    <a:pt x="4292" y="13688"/>
                    <a:pt x="4420" y="14318"/>
                  </a:cubicBezTo>
                  <a:cubicBezTo>
                    <a:pt x="4850" y="17026"/>
                    <a:pt x="5366" y="19763"/>
                    <a:pt x="6670" y="22069"/>
                  </a:cubicBezTo>
                  <a:cubicBezTo>
                    <a:pt x="6741" y="22141"/>
                    <a:pt x="6756" y="22255"/>
                    <a:pt x="6856" y="22298"/>
                  </a:cubicBezTo>
                  <a:cubicBezTo>
                    <a:pt x="6871" y="22306"/>
                    <a:pt x="6888" y="22309"/>
                    <a:pt x="6906" y="22309"/>
                  </a:cubicBezTo>
                  <a:cubicBezTo>
                    <a:pt x="6984" y="22309"/>
                    <a:pt x="7068" y="22237"/>
                    <a:pt x="7056" y="22155"/>
                  </a:cubicBezTo>
                  <a:cubicBezTo>
                    <a:pt x="7042" y="22040"/>
                    <a:pt x="6856" y="21797"/>
                    <a:pt x="6784" y="21625"/>
                  </a:cubicBezTo>
                  <a:cubicBezTo>
                    <a:pt x="5638" y="19447"/>
                    <a:pt x="5108" y="16783"/>
                    <a:pt x="4693" y="14246"/>
                  </a:cubicBezTo>
                  <a:cubicBezTo>
                    <a:pt x="4563" y="13602"/>
                    <a:pt x="4435" y="12957"/>
                    <a:pt x="4292" y="12326"/>
                  </a:cubicBezTo>
                  <a:cubicBezTo>
                    <a:pt x="4334" y="12255"/>
                    <a:pt x="4378" y="12155"/>
                    <a:pt x="4406" y="12069"/>
                  </a:cubicBezTo>
                  <a:cubicBezTo>
                    <a:pt x="4550" y="11682"/>
                    <a:pt x="4621" y="11281"/>
                    <a:pt x="4764" y="10909"/>
                  </a:cubicBezTo>
                  <a:cubicBezTo>
                    <a:pt x="4964" y="10149"/>
                    <a:pt x="5266" y="9432"/>
                    <a:pt x="5495" y="8674"/>
                  </a:cubicBezTo>
                  <a:cubicBezTo>
                    <a:pt x="5681" y="7828"/>
                    <a:pt x="5896" y="7442"/>
                    <a:pt x="6211" y="6668"/>
                  </a:cubicBezTo>
                  <a:cubicBezTo>
                    <a:pt x="6383" y="6338"/>
                    <a:pt x="6555" y="5866"/>
                    <a:pt x="6655" y="5507"/>
                  </a:cubicBezTo>
                  <a:cubicBezTo>
                    <a:pt x="6712" y="5335"/>
                    <a:pt x="6956" y="5020"/>
                    <a:pt x="6641" y="4963"/>
                  </a:cubicBezTo>
                  <a:cubicBezTo>
                    <a:pt x="6512" y="4977"/>
                    <a:pt x="6498" y="5063"/>
                    <a:pt x="6454" y="5149"/>
                  </a:cubicBezTo>
                  <a:cubicBezTo>
                    <a:pt x="6269" y="5465"/>
                    <a:pt x="6225" y="5866"/>
                    <a:pt x="6111" y="6080"/>
                  </a:cubicBezTo>
                  <a:cubicBezTo>
                    <a:pt x="5753" y="6825"/>
                    <a:pt x="5352" y="7713"/>
                    <a:pt x="5136" y="8731"/>
                  </a:cubicBezTo>
                  <a:cubicBezTo>
                    <a:pt x="4807" y="9719"/>
                    <a:pt x="4464" y="10708"/>
                    <a:pt x="4206" y="11711"/>
                  </a:cubicBezTo>
                  <a:cubicBezTo>
                    <a:pt x="4191" y="11753"/>
                    <a:pt x="4177" y="11811"/>
                    <a:pt x="4162" y="11868"/>
                  </a:cubicBezTo>
                  <a:cubicBezTo>
                    <a:pt x="4120" y="11696"/>
                    <a:pt x="4076" y="11524"/>
                    <a:pt x="4019" y="11367"/>
                  </a:cubicBezTo>
                  <a:cubicBezTo>
                    <a:pt x="3876" y="9977"/>
                    <a:pt x="3690" y="8731"/>
                    <a:pt x="3503" y="7427"/>
                  </a:cubicBezTo>
                  <a:cubicBezTo>
                    <a:pt x="3461" y="7155"/>
                    <a:pt x="3432" y="6869"/>
                    <a:pt x="3389" y="6596"/>
                  </a:cubicBezTo>
                  <a:cubicBezTo>
                    <a:pt x="3575" y="6296"/>
                    <a:pt x="3675" y="5636"/>
                    <a:pt x="3776" y="5465"/>
                  </a:cubicBezTo>
                  <a:cubicBezTo>
                    <a:pt x="4076" y="4691"/>
                    <a:pt x="4406" y="3902"/>
                    <a:pt x="4678" y="3014"/>
                  </a:cubicBezTo>
                  <a:cubicBezTo>
                    <a:pt x="4865" y="2441"/>
                    <a:pt x="5022" y="2126"/>
                    <a:pt x="5165" y="1610"/>
                  </a:cubicBezTo>
                  <a:cubicBezTo>
                    <a:pt x="5266" y="1410"/>
                    <a:pt x="5337" y="1209"/>
                    <a:pt x="5394" y="995"/>
                  </a:cubicBezTo>
                  <a:cubicBezTo>
                    <a:pt x="5455" y="861"/>
                    <a:pt x="5444" y="688"/>
                    <a:pt x="5311" y="688"/>
                  </a:cubicBezTo>
                  <a:cubicBezTo>
                    <a:pt x="5286" y="688"/>
                    <a:pt x="5256" y="695"/>
                    <a:pt x="5222" y="708"/>
                  </a:cubicBezTo>
                  <a:cubicBezTo>
                    <a:pt x="5151" y="737"/>
                    <a:pt x="5151" y="823"/>
                    <a:pt x="5123" y="894"/>
                  </a:cubicBezTo>
                  <a:cubicBezTo>
                    <a:pt x="5127" y="882"/>
                    <a:pt x="5129" y="877"/>
                    <a:pt x="5130" y="877"/>
                  </a:cubicBezTo>
                  <a:lnTo>
                    <a:pt x="5130" y="877"/>
                  </a:lnTo>
                  <a:cubicBezTo>
                    <a:pt x="5130" y="877"/>
                    <a:pt x="5110" y="931"/>
                    <a:pt x="5108" y="938"/>
                  </a:cubicBezTo>
                  <a:lnTo>
                    <a:pt x="5108" y="938"/>
                  </a:lnTo>
                  <a:cubicBezTo>
                    <a:pt x="5073" y="1014"/>
                    <a:pt x="5049" y="1090"/>
                    <a:pt x="5037" y="1167"/>
                  </a:cubicBezTo>
                  <a:cubicBezTo>
                    <a:pt x="4951" y="1324"/>
                    <a:pt x="4807" y="1610"/>
                    <a:pt x="4764" y="1854"/>
                  </a:cubicBezTo>
                  <a:cubicBezTo>
                    <a:pt x="4592" y="2227"/>
                    <a:pt x="4391" y="2771"/>
                    <a:pt x="4248" y="3230"/>
                  </a:cubicBezTo>
                  <a:cubicBezTo>
                    <a:pt x="3962" y="4132"/>
                    <a:pt x="3589" y="4991"/>
                    <a:pt x="3303" y="5894"/>
                  </a:cubicBezTo>
                  <a:cubicBezTo>
                    <a:pt x="3073" y="4017"/>
                    <a:pt x="2959" y="2055"/>
                    <a:pt x="2830" y="135"/>
                  </a:cubicBezTo>
                  <a:cubicBezTo>
                    <a:pt x="2837" y="47"/>
                    <a:pt x="2766" y="0"/>
                    <a:pt x="2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6019237" y="-1665489"/>
              <a:ext cx="703451" cy="819788"/>
            </a:xfrm>
            <a:custGeom>
              <a:avLst/>
              <a:gdLst/>
              <a:ahLst/>
              <a:cxnLst/>
              <a:rect l="l" t="t" r="r" b="b"/>
              <a:pathLst>
                <a:path w="11271" h="13135" extrusionOk="0">
                  <a:moveTo>
                    <a:pt x="1792" y="1"/>
                  </a:moveTo>
                  <a:cubicBezTo>
                    <a:pt x="1680" y="1"/>
                    <a:pt x="1584" y="150"/>
                    <a:pt x="1648" y="266"/>
                  </a:cubicBezTo>
                  <a:cubicBezTo>
                    <a:pt x="2307" y="1798"/>
                    <a:pt x="3066" y="3274"/>
                    <a:pt x="3926" y="4707"/>
                  </a:cubicBezTo>
                  <a:cubicBezTo>
                    <a:pt x="3782" y="4650"/>
                    <a:pt x="3668" y="4606"/>
                    <a:pt x="3625" y="4577"/>
                  </a:cubicBezTo>
                  <a:cubicBezTo>
                    <a:pt x="2808" y="4277"/>
                    <a:pt x="2250" y="4105"/>
                    <a:pt x="1461" y="3704"/>
                  </a:cubicBezTo>
                  <a:cubicBezTo>
                    <a:pt x="1018" y="3517"/>
                    <a:pt x="602" y="3231"/>
                    <a:pt x="143" y="3116"/>
                  </a:cubicBezTo>
                  <a:cubicBezTo>
                    <a:pt x="29" y="3145"/>
                    <a:pt x="0" y="3332"/>
                    <a:pt x="115" y="3389"/>
                  </a:cubicBezTo>
                  <a:cubicBezTo>
                    <a:pt x="960" y="3790"/>
                    <a:pt x="1791" y="4220"/>
                    <a:pt x="2665" y="4577"/>
                  </a:cubicBezTo>
                  <a:cubicBezTo>
                    <a:pt x="3066" y="4692"/>
                    <a:pt x="3381" y="4807"/>
                    <a:pt x="3740" y="4979"/>
                  </a:cubicBezTo>
                  <a:cubicBezTo>
                    <a:pt x="3954" y="5051"/>
                    <a:pt x="4011" y="5093"/>
                    <a:pt x="4212" y="5194"/>
                  </a:cubicBezTo>
                  <a:cubicBezTo>
                    <a:pt x="4284" y="5294"/>
                    <a:pt x="4342" y="5395"/>
                    <a:pt x="4413" y="5509"/>
                  </a:cubicBezTo>
                  <a:cubicBezTo>
                    <a:pt x="4900" y="6340"/>
                    <a:pt x="5358" y="7200"/>
                    <a:pt x="5860" y="8031"/>
                  </a:cubicBezTo>
                  <a:cubicBezTo>
                    <a:pt x="5838" y="8038"/>
                    <a:pt x="5828" y="8041"/>
                    <a:pt x="5817" y="8041"/>
                  </a:cubicBezTo>
                  <a:cubicBezTo>
                    <a:pt x="5806" y="8041"/>
                    <a:pt x="5795" y="8038"/>
                    <a:pt x="5774" y="8031"/>
                  </a:cubicBezTo>
                  <a:cubicBezTo>
                    <a:pt x="5746" y="8031"/>
                    <a:pt x="5717" y="8016"/>
                    <a:pt x="5702" y="8016"/>
                  </a:cubicBezTo>
                  <a:cubicBezTo>
                    <a:pt x="5330" y="7945"/>
                    <a:pt x="4972" y="7830"/>
                    <a:pt x="4628" y="7701"/>
                  </a:cubicBezTo>
                  <a:cubicBezTo>
                    <a:pt x="4155" y="7544"/>
                    <a:pt x="3683" y="7443"/>
                    <a:pt x="3224" y="7242"/>
                  </a:cubicBezTo>
                  <a:cubicBezTo>
                    <a:pt x="3047" y="7205"/>
                    <a:pt x="2825" y="7032"/>
                    <a:pt x="2637" y="7032"/>
                  </a:cubicBezTo>
                  <a:cubicBezTo>
                    <a:pt x="2612" y="7032"/>
                    <a:pt x="2588" y="7035"/>
                    <a:pt x="2565" y="7042"/>
                  </a:cubicBezTo>
                  <a:cubicBezTo>
                    <a:pt x="2450" y="7114"/>
                    <a:pt x="2479" y="7314"/>
                    <a:pt x="2607" y="7343"/>
                  </a:cubicBezTo>
                  <a:cubicBezTo>
                    <a:pt x="3267" y="7643"/>
                    <a:pt x="3954" y="7830"/>
                    <a:pt x="4642" y="8045"/>
                  </a:cubicBezTo>
                  <a:cubicBezTo>
                    <a:pt x="4943" y="8174"/>
                    <a:pt x="5258" y="8245"/>
                    <a:pt x="5574" y="8317"/>
                  </a:cubicBezTo>
                  <a:cubicBezTo>
                    <a:pt x="5652" y="8327"/>
                    <a:pt x="5736" y="8350"/>
                    <a:pt x="5819" y="8350"/>
                  </a:cubicBezTo>
                  <a:cubicBezTo>
                    <a:pt x="5857" y="8350"/>
                    <a:pt x="5895" y="8345"/>
                    <a:pt x="5931" y="8331"/>
                  </a:cubicBezTo>
                  <a:cubicBezTo>
                    <a:pt x="5975" y="8317"/>
                    <a:pt x="5989" y="8302"/>
                    <a:pt x="6017" y="8274"/>
                  </a:cubicBezTo>
                  <a:cubicBezTo>
                    <a:pt x="6189" y="8532"/>
                    <a:pt x="6347" y="8776"/>
                    <a:pt x="6519" y="9005"/>
                  </a:cubicBezTo>
                  <a:cubicBezTo>
                    <a:pt x="7264" y="9836"/>
                    <a:pt x="7981" y="10681"/>
                    <a:pt x="8840" y="11368"/>
                  </a:cubicBezTo>
                  <a:cubicBezTo>
                    <a:pt x="9556" y="11956"/>
                    <a:pt x="10072" y="12357"/>
                    <a:pt x="10703" y="12902"/>
                  </a:cubicBezTo>
                  <a:cubicBezTo>
                    <a:pt x="10817" y="12988"/>
                    <a:pt x="10917" y="13088"/>
                    <a:pt x="11046" y="13131"/>
                  </a:cubicBezTo>
                  <a:cubicBezTo>
                    <a:pt x="11056" y="13133"/>
                    <a:pt x="11066" y="13134"/>
                    <a:pt x="11075" y="13134"/>
                  </a:cubicBezTo>
                  <a:cubicBezTo>
                    <a:pt x="11189" y="13134"/>
                    <a:pt x="11270" y="12979"/>
                    <a:pt x="11203" y="12873"/>
                  </a:cubicBezTo>
                  <a:cubicBezTo>
                    <a:pt x="11060" y="12715"/>
                    <a:pt x="10860" y="12629"/>
                    <a:pt x="10703" y="12472"/>
                  </a:cubicBezTo>
                  <a:cubicBezTo>
                    <a:pt x="9843" y="11712"/>
                    <a:pt x="8840" y="11024"/>
                    <a:pt x="7908" y="10037"/>
                  </a:cubicBezTo>
                  <a:cubicBezTo>
                    <a:pt x="7479" y="9535"/>
                    <a:pt x="6991" y="9076"/>
                    <a:pt x="6590" y="8547"/>
                  </a:cubicBezTo>
                  <a:cubicBezTo>
                    <a:pt x="6491" y="8403"/>
                    <a:pt x="6376" y="8216"/>
                    <a:pt x="6246" y="8016"/>
                  </a:cubicBezTo>
                  <a:cubicBezTo>
                    <a:pt x="6332" y="7787"/>
                    <a:pt x="6361" y="7515"/>
                    <a:pt x="6433" y="7314"/>
                  </a:cubicBezTo>
                  <a:cubicBezTo>
                    <a:pt x="6676" y="6541"/>
                    <a:pt x="6863" y="5767"/>
                    <a:pt x="6991" y="4965"/>
                  </a:cubicBezTo>
                  <a:cubicBezTo>
                    <a:pt x="7077" y="4291"/>
                    <a:pt x="7092" y="3675"/>
                    <a:pt x="7077" y="3088"/>
                  </a:cubicBezTo>
                  <a:cubicBezTo>
                    <a:pt x="7077" y="2916"/>
                    <a:pt x="7150" y="2543"/>
                    <a:pt x="6920" y="2529"/>
                  </a:cubicBezTo>
                  <a:cubicBezTo>
                    <a:pt x="6791" y="2529"/>
                    <a:pt x="6734" y="2658"/>
                    <a:pt x="6762" y="2772"/>
                  </a:cubicBezTo>
                  <a:lnTo>
                    <a:pt x="6762" y="2787"/>
                  </a:lnTo>
                  <a:cubicBezTo>
                    <a:pt x="6777" y="2816"/>
                    <a:pt x="6777" y="2816"/>
                    <a:pt x="6777" y="2830"/>
                  </a:cubicBezTo>
                  <a:cubicBezTo>
                    <a:pt x="6806" y="3016"/>
                    <a:pt x="6748" y="3475"/>
                    <a:pt x="6791" y="3489"/>
                  </a:cubicBezTo>
                  <a:cubicBezTo>
                    <a:pt x="6720" y="4736"/>
                    <a:pt x="6577" y="5810"/>
                    <a:pt x="6189" y="7042"/>
                  </a:cubicBezTo>
                  <a:cubicBezTo>
                    <a:pt x="6147" y="7200"/>
                    <a:pt x="6089" y="7443"/>
                    <a:pt x="6032" y="7658"/>
                  </a:cubicBezTo>
                  <a:cubicBezTo>
                    <a:pt x="5832" y="7328"/>
                    <a:pt x="5631" y="6971"/>
                    <a:pt x="5459" y="6684"/>
                  </a:cubicBezTo>
                  <a:cubicBezTo>
                    <a:pt x="5186" y="6182"/>
                    <a:pt x="4886" y="5681"/>
                    <a:pt x="4599" y="5179"/>
                  </a:cubicBezTo>
                  <a:cubicBezTo>
                    <a:pt x="4685" y="5065"/>
                    <a:pt x="4628" y="4893"/>
                    <a:pt x="4642" y="4764"/>
                  </a:cubicBezTo>
                  <a:cubicBezTo>
                    <a:pt x="4728" y="3403"/>
                    <a:pt x="4814" y="2171"/>
                    <a:pt x="4986" y="996"/>
                  </a:cubicBezTo>
                  <a:cubicBezTo>
                    <a:pt x="5029" y="824"/>
                    <a:pt x="5014" y="652"/>
                    <a:pt x="5001" y="480"/>
                  </a:cubicBezTo>
                  <a:cubicBezTo>
                    <a:pt x="5001" y="423"/>
                    <a:pt x="4957" y="365"/>
                    <a:pt x="4900" y="337"/>
                  </a:cubicBezTo>
                  <a:cubicBezTo>
                    <a:pt x="4874" y="331"/>
                    <a:pt x="4852" y="328"/>
                    <a:pt x="4832" y="328"/>
                  </a:cubicBezTo>
                  <a:cubicBezTo>
                    <a:pt x="4571" y="328"/>
                    <a:pt x="4750" y="815"/>
                    <a:pt x="4671" y="881"/>
                  </a:cubicBezTo>
                  <a:cubicBezTo>
                    <a:pt x="4456" y="2056"/>
                    <a:pt x="4428" y="3030"/>
                    <a:pt x="4342" y="4220"/>
                  </a:cubicBezTo>
                  <a:cubicBezTo>
                    <a:pt x="4342" y="4392"/>
                    <a:pt x="4327" y="4564"/>
                    <a:pt x="4327" y="4721"/>
                  </a:cubicBezTo>
                  <a:cubicBezTo>
                    <a:pt x="3654" y="3590"/>
                    <a:pt x="2980" y="2457"/>
                    <a:pt x="2450" y="1240"/>
                  </a:cubicBezTo>
                  <a:cubicBezTo>
                    <a:pt x="2279" y="853"/>
                    <a:pt x="2107" y="466"/>
                    <a:pt x="1935" y="94"/>
                  </a:cubicBezTo>
                  <a:cubicBezTo>
                    <a:pt x="1906" y="50"/>
                    <a:pt x="1877" y="22"/>
                    <a:pt x="1834" y="8"/>
                  </a:cubicBezTo>
                  <a:cubicBezTo>
                    <a:pt x="1820" y="3"/>
                    <a:pt x="1806" y="1"/>
                    <a:pt x="1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6955093" y="-1732581"/>
              <a:ext cx="442068" cy="889128"/>
            </a:xfrm>
            <a:custGeom>
              <a:avLst/>
              <a:gdLst/>
              <a:ahLst/>
              <a:cxnLst/>
              <a:rect l="l" t="t" r="r" b="b"/>
              <a:pathLst>
                <a:path w="7083" h="14246" extrusionOk="0">
                  <a:moveTo>
                    <a:pt x="5170" y="1"/>
                  </a:moveTo>
                  <a:cubicBezTo>
                    <a:pt x="5096" y="1"/>
                    <a:pt x="5021" y="49"/>
                    <a:pt x="5005" y="137"/>
                  </a:cubicBezTo>
                  <a:cubicBezTo>
                    <a:pt x="4690" y="1555"/>
                    <a:pt x="4332" y="2959"/>
                    <a:pt x="3945" y="4378"/>
                  </a:cubicBezTo>
                  <a:cubicBezTo>
                    <a:pt x="3931" y="4363"/>
                    <a:pt x="3916" y="4349"/>
                    <a:pt x="3888" y="4349"/>
                  </a:cubicBezTo>
                  <a:cubicBezTo>
                    <a:pt x="3687" y="4149"/>
                    <a:pt x="3186" y="3232"/>
                    <a:pt x="3043" y="2816"/>
                  </a:cubicBezTo>
                  <a:cubicBezTo>
                    <a:pt x="2785" y="2099"/>
                    <a:pt x="2670" y="1354"/>
                    <a:pt x="2470" y="638"/>
                  </a:cubicBezTo>
                  <a:cubicBezTo>
                    <a:pt x="2437" y="592"/>
                    <a:pt x="2393" y="573"/>
                    <a:pt x="2350" y="573"/>
                  </a:cubicBezTo>
                  <a:cubicBezTo>
                    <a:pt x="2258" y="573"/>
                    <a:pt x="2168" y="660"/>
                    <a:pt x="2197" y="768"/>
                  </a:cubicBezTo>
                  <a:cubicBezTo>
                    <a:pt x="2455" y="2071"/>
                    <a:pt x="2799" y="3346"/>
                    <a:pt x="3559" y="4435"/>
                  </a:cubicBezTo>
                  <a:cubicBezTo>
                    <a:pt x="3616" y="4506"/>
                    <a:pt x="3673" y="4564"/>
                    <a:pt x="3759" y="4607"/>
                  </a:cubicBezTo>
                  <a:cubicBezTo>
                    <a:pt x="3790" y="4628"/>
                    <a:pt x="3822" y="4641"/>
                    <a:pt x="3831" y="4641"/>
                  </a:cubicBezTo>
                  <a:cubicBezTo>
                    <a:pt x="3834" y="4641"/>
                    <a:pt x="3834" y="4640"/>
                    <a:pt x="3830" y="4636"/>
                  </a:cubicBezTo>
                  <a:lnTo>
                    <a:pt x="3830" y="4636"/>
                  </a:lnTo>
                  <a:lnTo>
                    <a:pt x="3845" y="4650"/>
                  </a:lnTo>
                  <a:cubicBezTo>
                    <a:pt x="3859" y="4650"/>
                    <a:pt x="3859" y="4665"/>
                    <a:pt x="3874" y="4678"/>
                  </a:cubicBezTo>
                  <a:cubicBezTo>
                    <a:pt x="3515" y="6011"/>
                    <a:pt x="3157" y="7343"/>
                    <a:pt x="2842" y="8690"/>
                  </a:cubicBezTo>
                  <a:cubicBezTo>
                    <a:pt x="2827" y="8705"/>
                    <a:pt x="2814" y="8718"/>
                    <a:pt x="2799" y="8718"/>
                  </a:cubicBezTo>
                  <a:cubicBezTo>
                    <a:pt x="2684" y="8590"/>
                    <a:pt x="2484" y="8317"/>
                    <a:pt x="2326" y="8145"/>
                  </a:cubicBezTo>
                  <a:cubicBezTo>
                    <a:pt x="1983" y="7644"/>
                    <a:pt x="1667" y="7114"/>
                    <a:pt x="1324" y="6613"/>
                  </a:cubicBezTo>
                  <a:cubicBezTo>
                    <a:pt x="1051" y="6011"/>
                    <a:pt x="808" y="5295"/>
                    <a:pt x="621" y="4621"/>
                  </a:cubicBezTo>
                  <a:cubicBezTo>
                    <a:pt x="478" y="4163"/>
                    <a:pt x="449" y="3618"/>
                    <a:pt x="249" y="3203"/>
                  </a:cubicBezTo>
                  <a:cubicBezTo>
                    <a:pt x="224" y="3188"/>
                    <a:pt x="198" y="3181"/>
                    <a:pt x="173" y="3181"/>
                  </a:cubicBezTo>
                  <a:cubicBezTo>
                    <a:pt x="81" y="3181"/>
                    <a:pt x="0" y="3273"/>
                    <a:pt x="34" y="3375"/>
                  </a:cubicBezTo>
                  <a:cubicBezTo>
                    <a:pt x="363" y="4736"/>
                    <a:pt x="636" y="6212"/>
                    <a:pt x="1481" y="7358"/>
                  </a:cubicBezTo>
                  <a:cubicBezTo>
                    <a:pt x="1767" y="7830"/>
                    <a:pt x="2082" y="8317"/>
                    <a:pt x="2398" y="8676"/>
                  </a:cubicBezTo>
                  <a:cubicBezTo>
                    <a:pt x="2512" y="8776"/>
                    <a:pt x="2569" y="8934"/>
                    <a:pt x="2728" y="8991"/>
                  </a:cubicBezTo>
                  <a:cubicBezTo>
                    <a:pt x="2741" y="9005"/>
                    <a:pt x="2770" y="9005"/>
                    <a:pt x="2785" y="9005"/>
                  </a:cubicBezTo>
                  <a:cubicBezTo>
                    <a:pt x="2569" y="10237"/>
                    <a:pt x="2340" y="11469"/>
                    <a:pt x="2054" y="12701"/>
                  </a:cubicBezTo>
                  <a:cubicBezTo>
                    <a:pt x="1996" y="13016"/>
                    <a:pt x="2011" y="13175"/>
                    <a:pt x="1925" y="13418"/>
                  </a:cubicBezTo>
                  <a:cubicBezTo>
                    <a:pt x="1868" y="13675"/>
                    <a:pt x="1897" y="13704"/>
                    <a:pt x="1811" y="13948"/>
                  </a:cubicBezTo>
                  <a:cubicBezTo>
                    <a:pt x="1728" y="14077"/>
                    <a:pt x="1829" y="14246"/>
                    <a:pt x="1963" y="14246"/>
                  </a:cubicBezTo>
                  <a:cubicBezTo>
                    <a:pt x="1992" y="14246"/>
                    <a:pt x="2023" y="14238"/>
                    <a:pt x="2054" y="14220"/>
                  </a:cubicBezTo>
                  <a:cubicBezTo>
                    <a:pt x="2168" y="14105"/>
                    <a:pt x="2183" y="13905"/>
                    <a:pt x="2226" y="13761"/>
                  </a:cubicBezTo>
                  <a:cubicBezTo>
                    <a:pt x="2455" y="12458"/>
                    <a:pt x="2900" y="10552"/>
                    <a:pt x="3157" y="8934"/>
                  </a:cubicBezTo>
                  <a:cubicBezTo>
                    <a:pt x="3171" y="8877"/>
                    <a:pt x="3186" y="8819"/>
                    <a:pt x="3200" y="8747"/>
                  </a:cubicBezTo>
                  <a:cubicBezTo>
                    <a:pt x="3329" y="8632"/>
                    <a:pt x="3444" y="8489"/>
                    <a:pt x="3572" y="8361"/>
                  </a:cubicBezTo>
                  <a:cubicBezTo>
                    <a:pt x="4145" y="7744"/>
                    <a:pt x="4690" y="7314"/>
                    <a:pt x="5306" y="6699"/>
                  </a:cubicBezTo>
                  <a:cubicBezTo>
                    <a:pt x="5536" y="6470"/>
                    <a:pt x="5721" y="6212"/>
                    <a:pt x="5951" y="5983"/>
                  </a:cubicBezTo>
                  <a:cubicBezTo>
                    <a:pt x="6223" y="5738"/>
                    <a:pt x="6453" y="5452"/>
                    <a:pt x="6610" y="5123"/>
                  </a:cubicBezTo>
                  <a:cubicBezTo>
                    <a:pt x="6682" y="5022"/>
                    <a:pt x="7083" y="4707"/>
                    <a:pt x="6753" y="4621"/>
                  </a:cubicBezTo>
                  <a:cubicBezTo>
                    <a:pt x="6667" y="4621"/>
                    <a:pt x="6624" y="4707"/>
                    <a:pt x="6581" y="4764"/>
                  </a:cubicBezTo>
                  <a:cubicBezTo>
                    <a:pt x="6510" y="4865"/>
                    <a:pt x="6395" y="4951"/>
                    <a:pt x="6338" y="5079"/>
                  </a:cubicBezTo>
                  <a:cubicBezTo>
                    <a:pt x="6195" y="5409"/>
                    <a:pt x="5937" y="5639"/>
                    <a:pt x="5664" y="5897"/>
                  </a:cubicBezTo>
                  <a:cubicBezTo>
                    <a:pt x="4905" y="6785"/>
                    <a:pt x="4074" y="7372"/>
                    <a:pt x="3329" y="8203"/>
                  </a:cubicBezTo>
                  <a:cubicBezTo>
                    <a:pt x="3601" y="7043"/>
                    <a:pt x="3931" y="5882"/>
                    <a:pt x="4218" y="4707"/>
                  </a:cubicBezTo>
                  <a:cubicBezTo>
                    <a:pt x="4246" y="4650"/>
                    <a:pt x="4260" y="4592"/>
                    <a:pt x="4275" y="4535"/>
                  </a:cubicBezTo>
                  <a:cubicBezTo>
                    <a:pt x="4418" y="4306"/>
                    <a:pt x="4561" y="4077"/>
                    <a:pt x="4733" y="3876"/>
                  </a:cubicBezTo>
                  <a:cubicBezTo>
                    <a:pt x="4991" y="3518"/>
                    <a:pt x="5635" y="2974"/>
                    <a:pt x="5979" y="2501"/>
                  </a:cubicBezTo>
                  <a:cubicBezTo>
                    <a:pt x="6109" y="2344"/>
                    <a:pt x="6281" y="2128"/>
                    <a:pt x="6453" y="1856"/>
                  </a:cubicBezTo>
                  <a:cubicBezTo>
                    <a:pt x="6581" y="1670"/>
                    <a:pt x="6768" y="1541"/>
                    <a:pt x="6911" y="1354"/>
                  </a:cubicBezTo>
                  <a:cubicBezTo>
                    <a:pt x="6982" y="1297"/>
                    <a:pt x="6982" y="1154"/>
                    <a:pt x="6896" y="1111"/>
                  </a:cubicBezTo>
                  <a:cubicBezTo>
                    <a:pt x="6871" y="1095"/>
                    <a:pt x="6847" y="1089"/>
                    <a:pt x="6824" y="1089"/>
                  </a:cubicBezTo>
                  <a:cubicBezTo>
                    <a:pt x="6744" y="1089"/>
                    <a:pt x="6680" y="1173"/>
                    <a:pt x="6624" y="1240"/>
                  </a:cubicBezTo>
                  <a:cubicBezTo>
                    <a:pt x="6266" y="1526"/>
                    <a:pt x="6065" y="1856"/>
                    <a:pt x="5822" y="2172"/>
                  </a:cubicBezTo>
                  <a:cubicBezTo>
                    <a:pt x="5536" y="2601"/>
                    <a:pt x="4934" y="3102"/>
                    <a:pt x="4518" y="3633"/>
                  </a:cubicBezTo>
                  <a:cubicBezTo>
                    <a:pt x="4791" y="2573"/>
                    <a:pt x="5049" y="1498"/>
                    <a:pt x="5306" y="438"/>
                  </a:cubicBezTo>
                  <a:cubicBezTo>
                    <a:pt x="5306" y="323"/>
                    <a:pt x="5377" y="195"/>
                    <a:pt x="5320" y="94"/>
                  </a:cubicBezTo>
                  <a:cubicBezTo>
                    <a:pt x="5289" y="31"/>
                    <a:pt x="5230" y="1"/>
                    <a:pt x="5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7280193" y="-1460593"/>
              <a:ext cx="405744" cy="555346"/>
            </a:xfrm>
            <a:custGeom>
              <a:avLst/>
              <a:gdLst/>
              <a:ahLst/>
              <a:cxnLst/>
              <a:rect l="l" t="t" r="r" b="b"/>
              <a:pathLst>
                <a:path w="6501" h="8898" extrusionOk="0">
                  <a:moveTo>
                    <a:pt x="3230" y="1"/>
                  </a:moveTo>
                  <a:cubicBezTo>
                    <a:pt x="3162" y="1"/>
                    <a:pt x="3093" y="40"/>
                    <a:pt x="3077" y="120"/>
                  </a:cubicBezTo>
                  <a:cubicBezTo>
                    <a:pt x="2905" y="1395"/>
                    <a:pt x="2762" y="2685"/>
                    <a:pt x="2705" y="3988"/>
                  </a:cubicBezTo>
                  <a:lnTo>
                    <a:pt x="2705" y="4003"/>
                  </a:lnTo>
                  <a:cubicBezTo>
                    <a:pt x="2390" y="4461"/>
                    <a:pt x="2088" y="4920"/>
                    <a:pt x="1788" y="5407"/>
                  </a:cubicBezTo>
                  <a:cubicBezTo>
                    <a:pt x="1244" y="6252"/>
                    <a:pt x="642" y="7069"/>
                    <a:pt x="327" y="8043"/>
                  </a:cubicBezTo>
                  <a:cubicBezTo>
                    <a:pt x="254" y="8257"/>
                    <a:pt x="155" y="8387"/>
                    <a:pt x="25" y="8687"/>
                  </a:cubicBezTo>
                  <a:cubicBezTo>
                    <a:pt x="1" y="8797"/>
                    <a:pt x="101" y="8897"/>
                    <a:pt x="202" y="8897"/>
                  </a:cubicBezTo>
                  <a:cubicBezTo>
                    <a:pt x="220" y="8897"/>
                    <a:pt x="238" y="8894"/>
                    <a:pt x="254" y="8888"/>
                  </a:cubicBezTo>
                  <a:cubicBezTo>
                    <a:pt x="340" y="8874"/>
                    <a:pt x="384" y="8802"/>
                    <a:pt x="413" y="8744"/>
                  </a:cubicBezTo>
                  <a:cubicBezTo>
                    <a:pt x="756" y="8100"/>
                    <a:pt x="842" y="7627"/>
                    <a:pt x="1186" y="7040"/>
                  </a:cubicBezTo>
                  <a:cubicBezTo>
                    <a:pt x="1788" y="6094"/>
                    <a:pt x="2390" y="5149"/>
                    <a:pt x="3005" y="4203"/>
                  </a:cubicBezTo>
                  <a:cubicBezTo>
                    <a:pt x="3034" y="4146"/>
                    <a:pt x="3091" y="4089"/>
                    <a:pt x="3120" y="4031"/>
                  </a:cubicBezTo>
                  <a:cubicBezTo>
                    <a:pt x="3278" y="3917"/>
                    <a:pt x="3435" y="3816"/>
                    <a:pt x="3521" y="3787"/>
                  </a:cubicBezTo>
                  <a:cubicBezTo>
                    <a:pt x="4008" y="3602"/>
                    <a:pt x="4810" y="3300"/>
                    <a:pt x="5140" y="3115"/>
                  </a:cubicBezTo>
                  <a:cubicBezTo>
                    <a:pt x="5456" y="3000"/>
                    <a:pt x="6000" y="2756"/>
                    <a:pt x="6157" y="2670"/>
                  </a:cubicBezTo>
                  <a:cubicBezTo>
                    <a:pt x="6272" y="2599"/>
                    <a:pt x="6501" y="2584"/>
                    <a:pt x="6458" y="2398"/>
                  </a:cubicBezTo>
                  <a:cubicBezTo>
                    <a:pt x="6432" y="2319"/>
                    <a:pt x="6382" y="2292"/>
                    <a:pt x="6323" y="2292"/>
                  </a:cubicBezTo>
                  <a:cubicBezTo>
                    <a:pt x="6221" y="2292"/>
                    <a:pt x="6090" y="2371"/>
                    <a:pt x="6000" y="2398"/>
                  </a:cubicBezTo>
                  <a:cubicBezTo>
                    <a:pt x="5813" y="2469"/>
                    <a:pt x="5628" y="2584"/>
                    <a:pt x="5341" y="2685"/>
                  </a:cubicBezTo>
                  <a:cubicBezTo>
                    <a:pt x="4768" y="2899"/>
                    <a:pt x="4409" y="3115"/>
                    <a:pt x="3836" y="3329"/>
                  </a:cubicBezTo>
                  <a:cubicBezTo>
                    <a:pt x="3750" y="3358"/>
                    <a:pt x="3664" y="3386"/>
                    <a:pt x="3578" y="3430"/>
                  </a:cubicBezTo>
                  <a:cubicBezTo>
                    <a:pt x="3880" y="3029"/>
                    <a:pt x="4209" y="2613"/>
                    <a:pt x="4495" y="2140"/>
                  </a:cubicBezTo>
                  <a:cubicBezTo>
                    <a:pt x="4868" y="1539"/>
                    <a:pt x="5341" y="951"/>
                    <a:pt x="5670" y="320"/>
                  </a:cubicBezTo>
                  <a:cubicBezTo>
                    <a:pt x="5688" y="191"/>
                    <a:pt x="5582" y="104"/>
                    <a:pt x="5478" y="104"/>
                  </a:cubicBezTo>
                  <a:cubicBezTo>
                    <a:pt x="5420" y="104"/>
                    <a:pt x="5362" y="131"/>
                    <a:pt x="5326" y="192"/>
                  </a:cubicBezTo>
                  <a:cubicBezTo>
                    <a:pt x="4596" y="1424"/>
                    <a:pt x="3807" y="2456"/>
                    <a:pt x="3020" y="3544"/>
                  </a:cubicBezTo>
                  <a:cubicBezTo>
                    <a:pt x="3106" y="2771"/>
                    <a:pt x="3163" y="1682"/>
                    <a:pt x="3292" y="893"/>
                  </a:cubicBezTo>
                  <a:cubicBezTo>
                    <a:pt x="3307" y="578"/>
                    <a:pt x="3406" y="421"/>
                    <a:pt x="3364" y="77"/>
                  </a:cubicBezTo>
                  <a:cubicBezTo>
                    <a:pt x="3338" y="26"/>
                    <a:pt x="3284" y="1"/>
                    <a:pt x="3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" name="Google Shape;750;p31"/>
          <p:cNvSpPr/>
          <p:nvPr/>
        </p:nvSpPr>
        <p:spPr>
          <a:xfrm rot="10800000">
            <a:off x="-25" y="4785978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1"/>
          <p:cNvSpPr/>
          <p:nvPr/>
        </p:nvSpPr>
        <p:spPr>
          <a:xfrm>
            <a:off x="-312675" y="852775"/>
            <a:ext cx="1485175" cy="655025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586417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3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4" name="Google Shape;754;p32"/>
          <p:cNvSpPr txBox="1">
            <a:spLocks noGrp="1"/>
          </p:cNvSpPr>
          <p:nvPr>
            <p:ph type="title" idx="2"/>
          </p:nvPr>
        </p:nvSpPr>
        <p:spPr>
          <a:xfrm>
            <a:off x="812638" y="124790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5" name="Google Shape;755;p32"/>
          <p:cNvSpPr txBox="1">
            <a:spLocks noGrp="1"/>
          </p:cNvSpPr>
          <p:nvPr>
            <p:ph type="subTitle" idx="1"/>
          </p:nvPr>
        </p:nvSpPr>
        <p:spPr>
          <a:xfrm>
            <a:off x="864088" y="1698875"/>
            <a:ext cx="2048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6" name="Google Shape;756;p32"/>
          <p:cNvSpPr txBox="1">
            <a:spLocks noGrp="1"/>
          </p:cNvSpPr>
          <p:nvPr>
            <p:ph type="title" idx="3"/>
          </p:nvPr>
        </p:nvSpPr>
        <p:spPr>
          <a:xfrm>
            <a:off x="3496350" y="128500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7" name="Google Shape;757;p32"/>
          <p:cNvSpPr txBox="1">
            <a:spLocks noGrp="1"/>
          </p:cNvSpPr>
          <p:nvPr>
            <p:ph type="subTitle" idx="4"/>
          </p:nvPr>
        </p:nvSpPr>
        <p:spPr>
          <a:xfrm>
            <a:off x="3547800" y="1752712"/>
            <a:ext cx="2048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8" name="Google Shape;758;p32"/>
          <p:cNvSpPr txBox="1">
            <a:spLocks noGrp="1"/>
          </p:cNvSpPr>
          <p:nvPr>
            <p:ph type="title" idx="5"/>
          </p:nvPr>
        </p:nvSpPr>
        <p:spPr>
          <a:xfrm>
            <a:off x="812638" y="271845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9" name="Google Shape;759;p32"/>
          <p:cNvSpPr txBox="1">
            <a:spLocks noGrp="1"/>
          </p:cNvSpPr>
          <p:nvPr>
            <p:ph type="subTitle" idx="6"/>
          </p:nvPr>
        </p:nvSpPr>
        <p:spPr>
          <a:xfrm>
            <a:off x="864088" y="3182450"/>
            <a:ext cx="2048400" cy="6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0" name="Google Shape;760;p32"/>
          <p:cNvSpPr txBox="1">
            <a:spLocks noGrp="1"/>
          </p:cNvSpPr>
          <p:nvPr>
            <p:ph type="title" idx="7"/>
          </p:nvPr>
        </p:nvSpPr>
        <p:spPr>
          <a:xfrm>
            <a:off x="3496350" y="271845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61" name="Google Shape;761;p32"/>
          <p:cNvSpPr txBox="1">
            <a:spLocks noGrp="1"/>
          </p:cNvSpPr>
          <p:nvPr>
            <p:ph type="subTitle" idx="8"/>
          </p:nvPr>
        </p:nvSpPr>
        <p:spPr>
          <a:xfrm>
            <a:off x="3547800" y="3182457"/>
            <a:ext cx="2048400" cy="6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32"/>
          <p:cNvSpPr txBox="1">
            <a:spLocks noGrp="1"/>
          </p:cNvSpPr>
          <p:nvPr>
            <p:ph type="title" idx="9"/>
          </p:nvPr>
        </p:nvSpPr>
        <p:spPr>
          <a:xfrm>
            <a:off x="6180068" y="128500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63" name="Google Shape;763;p32"/>
          <p:cNvSpPr txBox="1">
            <a:spLocks noGrp="1"/>
          </p:cNvSpPr>
          <p:nvPr>
            <p:ph type="subTitle" idx="13"/>
          </p:nvPr>
        </p:nvSpPr>
        <p:spPr>
          <a:xfrm>
            <a:off x="6231518" y="1752712"/>
            <a:ext cx="20484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4" name="Google Shape;764;p32"/>
          <p:cNvSpPr txBox="1">
            <a:spLocks noGrp="1"/>
          </p:cNvSpPr>
          <p:nvPr>
            <p:ph type="title" idx="14"/>
          </p:nvPr>
        </p:nvSpPr>
        <p:spPr>
          <a:xfrm>
            <a:off x="6180068" y="2718450"/>
            <a:ext cx="21513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65" name="Google Shape;765;p32"/>
          <p:cNvSpPr txBox="1">
            <a:spLocks noGrp="1"/>
          </p:cNvSpPr>
          <p:nvPr>
            <p:ph type="subTitle" idx="15"/>
          </p:nvPr>
        </p:nvSpPr>
        <p:spPr>
          <a:xfrm>
            <a:off x="6231518" y="3182457"/>
            <a:ext cx="2048400" cy="6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6" name="Google Shape;766;p32"/>
          <p:cNvGrpSpPr/>
          <p:nvPr/>
        </p:nvGrpSpPr>
        <p:grpSpPr>
          <a:xfrm flipH="1">
            <a:off x="8507093" y="4025800"/>
            <a:ext cx="477593" cy="362977"/>
            <a:chOff x="1027000" y="3669750"/>
            <a:chExt cx="850415" cy="1086759"/>
          </a:xfrm>
        </p:grpSpPr>
        <p:sp>
          <p:nvSpPr>
            <p:cNvPr id="767" name="Google Shape;767;p32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2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2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" name="Google Shape;771;p32"/>
          <p:cNvSpPr/>
          <p:nvPr/>
        </p:nvSpPr>
        <p:spPr>
          <a:xfrm rot="10800000">
            <a:off x="-26" y="4282524"/>
            <a:ext cx="9163476" cy="86097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2"/>
          <p:cNvSpPr/>
          <p:nvPr/>
        </p:nvSpPr>
        <p:spPr>
          <a:xfrm flipH="1">
            <a:off x="91" y="4604100"/>
            <a:ext cx="916343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2"/>
          <p:cNvSpPr/>
          <p:nvPr/>
        </p:nvSpPr>
        <p:spPr>
          <a:xfrm flipH="1">
            <a:off x="-126" y="4847125"/>
            <a:ext cx="5870999" cy="795009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055990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3"/>
          <p:cNvSpPr txBox="1">
            <a:spLocks noGrp="1"/>
          </p:cNvSpPr>
          <p:nvPr>
            <p:ph type="title" hasCustomPrompt="1"/>
          </p:nvPr>
        </p:nvSpPr>
        <p:spPr>
          <a:xfrm>
            <a:off x="2245813" y="1691300"/>
            <a:ext cx="46968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6" name="Google Shape;776;p33"/>
          <p:cNvSpPr txBox="1">
            <a:spLocks noGrp="1"/>
          </p:cNvSpPr>
          <p:nvPr>
            <p:ph type="subTitle" idx="1"/>
          </p:nvPr>
        </p:nvSpPr>
        <p:spPr>
          <a:xfrm>
            <a:off x="2245813" y="2363149"/>
            <a:ext cx="4696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77" name="Google Shape;777;p33"/>
          <p:cNvSpPr txBox="1">
            <a:spLocks noGrp="1"/>
          </p:cNvSpPr>
          <p:nvPr>
            <p:ph type="title" idx="2" hasCustomPrompt="1"/>
          </p:nvPr>
        </p:nvSpPr>
        <p:spPr>
          <a:xfrm>
            <a:off x="3734088" y="2974036"/>
            <a:ext cx="46968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8" name="Google Shape;778;p33"/>
          <p:cNvSpPr txBox="1">
            <a:spLocks noGrp="1"/>
          </p:cNvSpPr>
          <p:nvPr>
            <p:ph type="subTitle" idx="3"/>
          </p:nvPr>
        </p:nvSpPr>
        <p:spPr>
          <a:xfrm>
            <a:off x="3734088" y="3645874"/>
            <a:ext cx="4696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79" name="Google Shape;779;p33"/>
          <p:cNvSpPr txBox="1">
            <a:spLocks noGrp="1"/>
          </p:cNvSpPr>
          <p:nvPr>
            <p:ph type="title" idx="4" hasCustomPrompt="1"/>
          </p:nvPr>
        </p:nvSpPr>
        <p:spPr>
          <a:xfrm>
            <a:off x="713088" y="539400"/>
            <a:ext cx="46968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0" name="Google Shape;780;p33"/>
          <p:cNvSpPr txBox="1">
            <a:spLocks noGrp="1"/>
          </p:cNvSpPr>
          <p:nvPr>
            <p:ph type="subTitle" idx="5"/>
          </p:nvPr>
        </p:nvSpPr>
        <p:spPr>
          <a:xfrm>
            <a:off x="713088" y="1211249"/>
            <a:ext cx="4696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81" name="Google Shape;781;p33"/>
          <p:cNvSpPr/>
          <p:nvPr/>
        </p:nvSpPr>
        <p:spPr>
          <a:xfrm flipH="1">
            <a:off x="41" y="4219125"/>
            <a:ext cx="9144084" cy="684887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3"/>
          <p:cNvSpPr/>
          <p:nvPr/>
        </p:nvSpPr>
        <p:spPr>
          <a:xfrm flipH="1">
            <a:off x="41" y="4604102"/>
            <a:ext cx="9144084" cy="53939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3"/>
          <p:cNvSpPr/>
          <p:nvPr/>
        </p:nvSpPr>
        <p:spPr>
          <a:xfrm flipH="1">
            <a:off x="-4" y="4846198"/>
            <a:ext cx="9144129" cy="29728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" name="Google Shape;784;p33"/>
          <p:cNvGrpSpPr/>
          <p:nvPr/>
        </p:nvGrpSpPr>
        <p:grpSpPr>
          <a:xfrm>
            <a:off x="7149532" y="4604107"/>
            <a:ext cx="294871" cy="406089"/>
            <a:chOff x="7021978" y="4200554"/>
            <a:chExt cx="571899" cy="787604"/>
          </a:xfrm>
        </p:grpSpPr>
        <p:sp>
          <p:nvSpPr>
            <p:cNvPr id="785" name="Google Shape;785;p33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3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3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3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3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" name="Google Shape;792;p33"/>
          <p:cNvSpPr/>
          <p:nvPr/>
        </p:nvSpPr>
        <p:spPr>
          <a:xfrm>
            <a:off x="-93050" y="82842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2421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1"/>
          <p:cNvSpPr/>
          <p:nvPr/>
        </p:nvSpPr>
        <p:spPr>
          <a:xfrm>
            <a:off x="6811886" y="3438925"/>
            <a:ext cx="2332180" cy="1371916"/>
          </a:xfrm>
          <a:custGeom>
            <a:avLst/>
            <a:gdLst/>
            <a:ahLst/>
            <a:cxnLst/>
            <a:rect l="l" t="t" r="r" b="b"/>
            <a:pathLst>
              <a:path w="73339" h="43142" extrusionOk="0">
                <a:moveTo>
                  <a:pt x="69081" y="1"/>
                </a:moveTo>
                <a:cubicBezTo>
                  <a:pt x="68611" y="1"/>
                  <a:pt x="68138" y="37"/>
                  <a:pt x="67675" y="104"/>
                </a:cubicBezTo>
                <a:cubicBezTo>
                  <a:pt x="65061" y="539"/>
                  <a:pt x="62882" y="2715"/>
                  <a:pt x="62012" y="4894"/>
                </a:cubicBezTo>
                <a:cubicBezTo>
                  <a:pt x="61139" y="7505"/>
                  <a:pt x="59490" y="10376"/>
                  <a:pt x="56879" y="10376"/>
                </a:cubicBezTo>
                <a:cubicBezTo>
                  <a:pt x="56533" y="10407"/>
                  <a:pt x="56197" y="10421"/>
                  <a:pt x="55867" y="10421"/>
                </a:cubicBezTo>
                <a:cubicBezTo>
                  <a:pt x="52709" y="10421"/>
                  <a:pt x="50226" y="9116"/>
                  <a:pt x="47328" y="9116"/>
                </a:cubicBezTo>
                <a:cubicBezTo>
                  <a:pt x="46333" y="9116"/>
                  <a:pt x="45289" y="9270"/>
                  <a:pt x="44152" y="9684"/>
                </a:cubicBezTo>
                <a:cubicBezTo>
                  <a:pt x="39694" y="10901"/>
                  <a:pt x="39385" y="18530"/>
                  <a:pt x="34800" y="18530"/>
                </a:cubicBezTo>
                <a:cubicBezTo>
                  <a:pt x="34458" y="18530"/>
                  <a:pt x="34092" y="18487"/>
                  <a:pt x="33698" y="18396"/>
                </a:cubicBezTo>
                <a:cubicBezTo>
                  <a:pt x="31495" y="17844"/>
                  <a:pt x="29465" y="17293"/>
                  <a:pt x="27390" y="17293"/>
                </a:cubicBezTo>
                <a:cubicBezTo>
                  <a:pt x="26183" y="17293"/>
                  <a:pt x="24961" y="17480"/>
                  <a:pt x="23680" y="17961"/>
                </a:cubicBezTo>
                <a:cubicBezTo>
                  <a:pt x="19322" y="19705"/>
                  <a:pt x="19406" y="28931"/>
                  <a:pt x="10362" y="30102"/>
                </a:cubicBezTo>
                <a:cubicBezTo>
                  <a:pt x="0" y="30660"/>
                  <a:pt x="170" y="43142"/>
                  <a:pt x="170" y="43142"/>
                </a:cubicBezTo>
                <a:lnTo>
                  <a:pt x="73333" y="43142"/>
                </a:lnTo>
                <a:lnTo>
                  <a:pt x="73333" y="23044"/>
                </a:lnTo>
                <a:lnTo>
                  <a:pt x="73333" y="1666"/>
                </a:lnTo>
                <a:lnTo>
                  <a:pt x="73338" y="1666"/>
                </a:lnTo>
                <a:cubicBezTo>
                  <a:pt x="72382" y="463"/>
                  <a:pt x="70755" y="1"/>
                  <a:pt x="69081" y="1"/>
                </a:cubicBezTo>
                <a:close/>
              </a:path>
            </a:pathLst>
          </a:custGeom>
          <a:solidFill>
            <a:srgbClr val="3B97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1"/>
          <p:cNvSpPr txBox="1">
            <a:spLocks noGrp="1"/>
          </p:cNvSpPr>
          <p:nvPr>
            <p:ph type="title" hasCustomPrompt="1"/>
          </p:nvPr>
        </p:nvSpPr>
        <p:spPr>
          <a:xfrm>
            <a:off x="1705200" y="1716750"/>
            <a:ext cx="5733600" cy="137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rPr dirty="0"/>
              <a:t>xx%</a:t>
            </a:r>
          </a:p>
        </p:txBody>
      </p:sp>
      <p:sp>
        <p:nvSpPr>
          <p:cNvPr id="265" name="Google Shape;265;p11"/>
          <p:cNvSpPr txBox="1">
            <a:spLocks noGrp="1"/>
          </p:cNvSpPr>
          <p:nvPr>
            <p:ph type="subTitle" idx="1"/>
          </p:nvPr>
        </p:nvSpPr>
        <p:spPr>
          <a:xfrm>
            <a:off x="1705200" y="3088350"/>
            <a:ext cx="57336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6" name="Google Shape;266;p11"/>
          <p:cNvSpPr/>
          <p:nvPr/>
        </p:nvSpPr>
        <p:spPr>
          <a:xfrm flipH="1">
            <a:off x="-36" y="4608575"/>
            <a:ext cx="9144071" cy="539507"/>
          </a:xfrm>
          <a:custGeom>
            <a:avLst/>
            <a:gdLst/>
            <a:ahLst/>
            <a:cxnLst/>
            <a:rect l="l" t="t" r="r" b="b"/>
            <a:pathLst>
              <a:path w="266591" h="20099" extrusionOk="0">
                <a:moveTo>
                  <a:pt x="177921" y="0"/>
                </a:moveTo>
                <a:cubicBezTo>
                  <a:pt x="141060" y="0"/>
                  <a:pt x="115281" y="7266"/>
                  <a:pt x="83821" y="7266"/>
                </a:cubicBezTo>
                <a:cubicBezTo>
                  <a:pt x="72193" y="7266"/>
                  <a:pt x="59789" y="6273"/>
                  <a:pt x="45762" y="3555"/>
                </a:cubicBezTo>
                <a:cubicBezTo>
                  <a:pt x="37645" y="1748"/>
                  <a:pt x="27129" y="496"/>
                  <a:pt x="16785" y="496"/>
                </a:cubicBezTo>
                <a:cubicBezTo>
                  <a:pt x="10985" y="496"/>
                  <a:pt x="5238" y="890"/>
                  <a:pt x="1" y="1800"/>
                </a:cubicBezTo>
                <a:lnTo>
                  <a:pt x="1" y="20098"/>
                </a:lnTo>
                <a:lnTo>
                  <a:pt x="266590" y="20098"/>
                </a:lnTo>
                <a:lnTo>
                  <a:pt x="266590" y="4512"/>
                </a:lnTo>
                <a:cubicBezTo>
                  <a:pt x="261542" y="6524"/>
                  <a:pt x="255665" y="7280"/>
                  <a:pt x="249337" y="7280"/>
                </a:cubicBezTo>
                <a:cubicBezTo>
                  <a:pt x="231731" y="7280"/>
                  <a:pt x="210633" y="1424"/>
                  <a:pt x="194179" y="472"/>
                </a:cubicBezTo>
                <a:cubicBezTo>
                  <a:pt x="188509" y="144"/>
                  <a:pt x="183105" y="0"/>
                  <a:pt x="177921" y="0"/>
                </a:cubicBezTo>
                <a:close/>
              </a:path>
            </a:pathLst>
          </a:custGeom>
          <a:solidFill>
            <a:srgbClr val="93BC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1"/>
          <p:cNvSpPr/>
          <p:nvPr/>
        </p:nvSpPr>
        <p:spPr>
          <a:xfrm rot="4921613">
            <a:off x="622482" y="-542091"/>
            <a:ext cx="849040" cy="1628545"/>
          </a:xfrm>
          <a:custGeom>
            <a:avLst/>
            <a:gdLst/>
            <a:ahLst/>
            <a:cxnLst/>
            <a:rect l="l" t="t" r="r" b="b"/>
            <a:pathLst>
              <a:path w="17180" h="32953" extrusionOk="0">
                <a:moveTo>
                  <a:pt x="15690" y="0"/>
                </a:moveTo>
                <a:cubicBezTo>
                  <a:pt x="15604" y="0"/>
                  <a:pt x="15548" y="65"/>
                  <a:pt x="15499" y="131"/>
                </a:cubicBezTo>
                <a:cubicBezTo>
                  <a:pt x="15454" y="189"/>
                  <a:pt x="15419" y="256"/>
                  <a:pt x="15390" y="323"/>
                </a:cubicBezTo>
                <a:cubicBezTo>
                  <a:pt x="14956" y="1339"/>
                  <a:pt x="14562" y="2367"/>
                  <a:pt x="14387" y="3467"/>
                </a:cubicBezTo>
                <a:cubicBezTo>
                  <a:pt x="14374" y="3551"/>
                  <a:pt x="14393" y="3659"/>
                  <a:pt x="14233" y="3733"/>
                </a:cubicBezTo>
                <a:cubicBezTo>
                  <a:pt x="14153" y="3321"/>
                  <a:pt x="14061" y="2929"/>
                  <a:pt x="14003" y="2530"/>
                </a:cubicBezTo>
                <a:cubicBezTo>
                  <a:pt x="13906" y="1876"/>
                  <a:pt x="13809" y="1222"/>
                  <a:pt x="13612" y="586"/>
                </a:cubicBezTo>
                <a:cubicBezTo>
                  <a:pt x="13582" y="489"/>
                  <a:pt x="13589" y="321"/>
                  <a:pt x="13459" y="321"/>
                </a:cubicBezTo>
                <a:cubicBezTo>
                  <a:pt x="13455" y="321"/>
                  <a:pt x="13450" y="321"/>
                  <a:pt x="13446" y="321"/>
                </a:cubicBezTo>
                <a:cubicBezTo>
                  <a:pt x="13288" y="334"/>
                  <a:pt x="13292" y="503"/>
                  <a:pt x="13298" y="627"/>
                </a:cubicBezTo>
                <a:cubicBezTo>
                  <a:pt x="13336" y="1658"/>
                  <a:pt x="13413" y="2682"/>
                  <a:pt x="13738" y="3671"/>
                </a:cubicBezTo>
                <a:cubicBezTo>
                  <a:pt x="13816" y="3910"/>
                  <a:pt x="13971" y="4172"/>
                  <a:pt x="13926" y="4388"/>
                </a:cubicBezTo>
                <a:cubicBezTo>
                  <a:pt x="13806" y="4946"/>
                  <a:pt x="13591" y="5482"/>
                  <a:pt x="13415" y="6026"/>
                </a:cubicBezTo>
                <a:cubicBezTo>
                  <a:pt x="13158" y="4943"/>
                  <a:pt x="12670" y="3979"/>
                  <a:pt x="12289" y="2939"/>
                </a:cubicBezTo>
                <a:cubicBezTo>
                  <a:pt x="12222" y="3005"/>
                  <a:pt x="12201" y="3017"/>
                  <a:pt x="12194" y="3035"/>
                </a:cubicBezTo>
                <a:cubicBezTo>
                  <a:pt x="12180" y="3073"/>
                  <a:pt x="12163" y="3114"/>
                  <a:pt x="12163" y="3155"/>
                </a:cubicBezTo>
                <a:cubicBezTo>
                  <a:pt x="12180" y="4426"/>
                  <a:pt x="12342" y="5668"/>
                  <a:pt x="12934" y="6818"/>
                </a:cubicBezTo>
                <a:cubicBezTo>
                  <a:pt x="13004" y="6954"/>
                  <a:pt x="13062" y="7064"/>
                  <a:pt x="13003" y="7226"/>
                </a:cubicBezTo>
                <a:cubicBezTo>
                  <a:pt x="12699" y="8053"/>
                  <a:pt x="12409" y="8885"/>
                  <a:pt x="12112" y="9717"/>
                </a:cubicBezTo>
                <a:cubicBezTo>
                  <a:pt x="12077" y="9814"/>
                  <a:pt x="12038" y="9909"/>
                  <a:pt x="12001" y="10005"/>
                </a:cubicBezTo>
                <a:cubicBezTo>
                  <a:pt x="11908" y="8346"/>
                  <a:pt x="11633" y="6755"/>
                  <a:pt x="11000" y="5209"/>
                </a:cubicBezTo>
                <a:cubicBezTo>
                  <a:pt x="10906" y="5335"/>
                  <a:pt x="10923" y="5455"/>
                  <a:pt x="10927" y="5564"/>
                </a:cubicBezTo>
                <a:cubicBezTo>
                  <a:pt x="10938" y="5963"/>
                  <a:pt x="10930" y="6365"/>
                  <a:pt x="10988" y="6759"/>
                </a:cubicBezTo>
                <a:cubicBezTo>
                  <a:pt x="11181" y="8066"/>
                  <a:pt x="11212" y="9401"/>
                  <a:pt x="11692" y="10655"/>
                </a:cubicBezTo>
                <a:cubicBezTo>
                  <a:pt x="11731" y="10754"/>
                  <a:pt x="11699" y="10841"/>
                  <a:pt x="11664" y="10930"/>
                </a:cubicBezTo>
                <a:cubicBezTo>
                  <a:pt x="11192" y="12133"/>
                  <a:pt x="10776" y="13357"/>
                  <a:pt x="10264" y="14544"/>
                </a:cubicBezTo>
                <a:cubicBezTo>
                  <a:pt x="10219" y="14647"/>
                  <a:pt x="10203" y="14778"/>
                  <a:pt x="10055" y="14856"/>
                </a:cubicBezTo>
                <a:cubicBezTo>
                  <a:pt x="9757" y="12580"/>
                  <a:pt x="9596" y="10305"/>
                  <a:pt x="8826" y="8121"/>
                </a:cubicBezTo>
                <a:cubicBezTo>
                  <a:pt x="8669" y="8228"/>
                  <a:pt x="8709" y="8341"/>
                  <a:pt x="8706" y="8438"/>
                </a:cubicBezTo>
                <a:cubicBezTo>
                  <a:pt x="8641" y="10788"/>
                  <a:pt x="9090" y="13054"/>
                  <a:pt x="9795" y="15279"/>
                </a:cubicBezTo>
                <a:cubicBezTo>
                  <a:pt x="9833" y="15398"/>
                  <a:pt x="9840" y="15497"/>
                  <a:pt x="9788" y="15611"/>
                </a:cubicBezTo>
                <a:cubicBezTo>
                  <a:pt x="9248" y="16816"/>
                  <a:pt x="8711" y="18024"/>
                  <a:pt x="8170" y="19229"/>
                </a:cubicBezTo>
                <a:cubicBezTo>
                  <a:pt x="8134" y="19305"/>
                  <a:pt x="8129" y="19420"/>
                  <a:pt x="7980" y="19441"/>
                </a:cubicBezTo>
                <a:cubicBezTo>
                  <a:pt x="7710" y="18003"/>
                  <a:pt x="7293" y="16604"/>
                  <a:pt x="6885" y="15205"/>
                </a:cubicBezTo>
                <a:cubicBezTo>
                  <a:pt x="6478" y="13805"/>
                  <a:pt x="6194" y="12368"/>
                  <a:pt x="5614" y="11018"/>
                </a:cubicBezTo>
                <a:cubicBezTo>
                  <a:pt x="5498" y="11373"/>
                  <a:pt x="5474" y="11726"/>
                  <a:pt x="5501" y="12080"/>
                </a:cubicBezTo>
                <a:cubicBezTo>
                  <a:pt x="5569" y="13017"/>
                  <a:pt x="5772" y="13930"/>
                  <a:pt x="6019" y="14832"/>
                </a:cubicBezTo>
                <a:cubicBezTo>
                  <a:pt x="6449" y="16398"/>
                  <a:pt x="6799" y="17999"/>
                  <a:pt x="7676" y="19406"/>
                </a:cubicBezTo>
                <a:cubicBezTo>
                  <a:pt x="7794" y="19596"/>
                  <a:pt x="7900" y="19819"/>
                  <a:pt x="7783" y="20059"/>
                </a:cubicBezTo>
                <a:cubicBezTo>
                  <a:pt x="7089" y="21488"/>
                  <a:pt x="6626" y="23011"/>
                  <a:pt x="5999" y="24469"/>
                </a:cubicBezTo>
                <a:cubicBezTo>
                  <a:pt x="5946" y="24597"/>
                  <a:pt x="5886" y="24724"/>
                  <a:pt x="5830" y="24851"/>
                </a:cubicBezTo>
                <a:cubicBezTo>
                  <a:pt x="5802" y="24846"/>
                  <a:pt x="5773" y="24843"/>
                  <a:pt x="5745" y="24837"/>
                </a:cubicBezTo>
                <a:cubicBezTo>
                  <a:pt x="5769" y="23999"/>
                  <a:pt x="5536" y="23197"/>
                  <a:pt x="5419" y="22380"/>
                </a:cubicBezTo>
                <a:cubicBezTo>
                  <a:pt x="5172" y="20652"/>
                  <a:pt x="4835" y="18946"/>
                  <a:pt x="4365" y="17261"/>
                </a:cubicBezTo>
                <a:cubicBezTo>
                  <a:pt x="4104" y="16329"/>
                  <a:pt x="3674" y="15456"/>
                  <a:pt x="3456" y="14513"/>
                </a:cubicBezTo>
                <a:cubicBezTo>
                  <a:pt x="3435" y="14423"/>
                  <a:pt x="3405" y="14302"/>
                  <a:pt x="3286" y="14302"/>
                </a:cubicBezTo>
                <a:cubicBezTo>
                  <a:pt x="3279" y="14302"/>
                  <a:pt x="3272" y="14302"/>
                  <a:pt x="3264" y="14303"/>
                </a:cubicBezTo>
                <a:cubicBezTo>
                  <a:pt x="3123" y="14317"/>
                  <a:pt x="3142" y="14452"/>
                  <a:pt x="3126" y="14551"/>
                </a:cubicBezTo>
                <a:cubicBezTo>
                  <a:pt x="3116" y="14613"/>
                  <a:pt x="3120" y="14677"/>
                  <a:pt x="3123" y="14740"/>
                </a:cubicBezTo>
                <a:cubicBezTo>
                  <a:pt x="3211" y="16970"/>
                  <a:pt x="3421" y="19181"/>
                  <a:pt x="3963" y="21354"/>
                </a:cubicBezTo>
                <a:cubicBezTo>
                  <a:pt x="4317" y="22777"/>
                  <a:pt x="4750" y="24167"/>
                  <a:pt x="5414" y="25478"/>
                </a:cubicBezTo>
                <a:cubicBezTo>
                  <a:pt x="5487" y="25619"/>
                  <a:pt x="5467" y="25733"/>
                  <a:pt x="5421" y="25866"/>
                </a:cubicBezTo>
                <a:cubicBezTo>
                  <a:pt x="5229" y="26432"/>
                  <a:pt x="5040" y="26999"/>
                  <a:pt x="4855" y="27569"/>
                </a:cubicBezTo>
                <a:cubicBezTo>
                  <a:pt x="4700" y="28046"/>
                  <a:pt x="4557" y="28522"/>
                  <a:pt x="4409" y="28994"/>
                </a:cubicBezTo>
                <a:cubicBezTo>
                  <a:pt x="4327" y="28979"/>
                  <a:pt x="4320" y="28937"/>
                  <a:pt x="4313" y="28896"/>
                </a:cubicBezTo>
                <a:cubicBezTo>
                  <a:pt x="4091" y="27538"/>
                  <a:pt x="3582" y="26265"/>
                  <a:pt x="3120" y="24981"/>
                </a:cubicBezTo>
                <a:cubicBezTo>
                  <a:pt x="2295" y="22678"/>
                  <a:pt x="1276" y="20447"/>
                  <a:pt x="585" y="18093"/>
                </a:cubicBezTo>
                <a:cubicBezTo>
                  <a:pt x="527" y="17893"/>
                  <a:pt x="451" y="17697"/>
                  <a:pt x="374" y="17501"/>
                </a:cubicBezTo>
                <a:cubicBezTo>
                  <a:pt x="346" y="17428"/>
                  <a:pt x="294" y="17364"/>
                  <a:pt x="211" y="17364"/>
                </a:cubicBezTo>
                <a:cubicBezTo>
                  <a:pt x="202" y="17364"/>
                  <a:pt x="193" y="17365"/>
                  <a:pt x="184" y="17367"/>
                </a:cubicBezTo>
                <a:cubicBezTo>
                  <a:pt x="85" y="17382"/>
                  <a:pt x="54" y="17467"/>
                  <a:pt x="47" y="17554"/>
                </a:cubicBezTo>
                <a:cubicBezTo>
                  <a:pt x="29" y="17774"/>
                  <a:pt x="0" y="17992"/>
                  <a:pt x="12" y="18213"/>
                </a:cubicBezTo>
                <a:cubicBezTo>
                  <a:pt x="91" y="20012"/>
                  <a:pt x="696" y="21690"/>
                  <a:pt x="1215" y="23385"/>
                </a:cubicBezTo>
                <a:cubicBezTo>
                  <a:pt x="1896" y="25598"/>
                  <a:pt x="3127" y="27562"/>
                  <a:pt x="4070" y="29658"/>
                </a:cubicBezTo>
                <a:cubicBezTo>
                  <a:pt x="4136" y="29804"/>
                  <a:pt x="4158" y="29924"/>
                  <a:pt x="4120" y="30074"/>
                </a:cubicBezTo>
                <a:cubicBezTo>
                  <a:pt x="3929" y="30816"/>
                  <a:pt x="3751" y="31563"/>
                  <a:pt x="3648" y="32325"/>
                </a:cubicBezTo>
                <a:cubicBezTo>
                  <a:pt x="3624" y="32510"/>
                  <a:pt x="3603" y="32696"/>
                  <a:pt x="3641" y="32953"/>
                </a:cubicBezTo>
                <a:cubicBezTo>
                  <a:pt x="3825" y="32665"/>
                  <a:pt x="3911" y="32411"/>
                  <a:pt x="3978" y="32154"/>
                </a:cubicBezTo>
                <a:cubicBezTo>
                  <a:pt x="4189" y="31351"/>
                  <a:pt x="4330" y="30531"/>
                  <a:pt x="4553" y="29732"/>
                </a:cubicBezTo>
                <a:cubicBezTo>
                  <a:pt x="4609" y="29528"/>
                  <a:pt x="4700" y="29409"/>
                  <a:pt x="4896" y="29333"/>
                </a:cubicBezTo>
                <a:cubicBezTo>
                  <a:pt x="5809" y="28980"/>
                  <a:pt x="6662" y="28501"/>
                  <a:pt x="7530" y="28055"/>
                </a:cubicBezTo>
                <a:cubicBezTo>
                  <a:pt x="9664" y="26957"/>
                  <a:pt x="11686" y="25675"/>
                  <a:pt x="13714" y="24395"/>
                </a:cubicBezTo>
                <a:cubicBezTo>
                  <a:pt x="14633" y="23815"/>
                  <a:pt x="15489" y="23161"/>
                  <a:pt x="16299" y="22444"/>
                </a:cubicBezTo>
                <a:cubicBezTo>
                  <a:pt x="16423" y="22334"/>
                  <a:pt x="16589" y="22205"/>
                  <a:pt x="16467" y="22020"/>
                </a:cubicBezTo>
                <a:cubicBezTo>
                  <a:pt x="16416" y="21943"/>
                  <a:pt x="16359" y="21915"/>
                  <a:pt x="16298" y="21915"/>
                </a:cubicBezTo>
                <a:cubicBezTo>
                  <a:pt x="16209" y="21915"/>
                  <a:pt x="16113" y="21977"/>
                  <a:pt x="16024" y="22028"/>
                </a:cubicBezTo>
                <a:cubicBezTo>
                  <a:pt x="14149" y="23110"/>
                  <a:pt x="12204" y="24053"/>
                  <a:pt x="10247" y="24978"/>
                </a:cubicBezTo>
                <a:cubicBezTo>
                  <a:pt x="8332" y="25884"/>
                  <a:pt x="6542" y="26999"/>
                  <a:pt x="5011" y="28491"/>
                </a:cubicBezTo>
                <a:cubicBezTo>
                  <a:pt x="4996" y="28506"/>
                  <a:pt x="4962" y="28502"/>
                  <a:pt x="4913" y="28513"/>
                </a:cubicBezTo>
                <a:cubicBezTo>
                  <a:pt x="5363" y="27055"/>
                  <a:pt x="5821" y="25627"/>
                  <a:pt x="6356" y="24223"/>
                </a:cubicBezTo>
                <a:cubicBezTo>
                  <a:pt x="6397" y="24116"/>
                  <a:pt x="6441" y="24019"/>
                  <a:pt x="6578" y="23983"/>
                </a:cubicBezTo>
                <a:cubicBezTo>
                  <a:pt x="7039" y="23863"/>
                  <a:pt x="7464" y="23650"/>
                  <a:pt x="7879" y="23425"/>
                </a:cubicBezTo>
                <a:cubicBezTo>
                  <a:pt x="10515" y="21994"/>
                  <a:pt x="12931" y="20230"/>
                  <a:pt x="15320" y="18431"/>
                </a:cubicBezTo>
                <a:cubicBezTo>
                  <a:pt x="15430" y="18349"/>
                  <a:pt x="15543" y="18234"/>
                  <a:pt x="15454" y="18085"/>
                </a:cubicBezTo>
                <a:cubicBezTo>
                  <a:pt x="15410" y="18009"/>
                  <a:pt x="15351" y="17983"/>
                  <a:pt x="15287" y="17983"/>
                </a:cubicBezTo>
                <a:cubicBezTo>
                  <a:pt x="15223" y="17983"/>
                  <a:pt x="15154" y="18009"/>
                  <a:pt x="15090" y="18038"/>
                </a:cubicBezTo>
                <a:cubicBezTo>
                  <a:pt x="14936" y="18107"/>
                  <a:pt x="14788" y="18185"/>
                  <a:pt x="14638" y="18263"/>
                </a:cubicBezTo>
                <a:cubicBezTo>
                  <a:pt x="12481" y="19376"/>
                  <a:pt x="10334" y="20504"/>
                  <a:pt x="8398" y="21987"/>
                </a:cubicBezTo>
                <a:cubicBezTo>
                  <a:pt x="7860" y="22397"/>
                  <a:pt x="7336" y="22829"/>
                  <a:pt x="6806" y="23251"/>
                </a:cubicBezTo>
                <a:lnTo>
                  <a:pt x="6806" y="23251"/>
                </a:lnTo>
                <a:cubicBezTo>
                  <a:pt x="6806" y="23215"/>
                  <a:pt x="6798" y="23173"/>
                  <a:pt x="6811" y="23144"/>
                </a:cubicBezTo>
                <a:cubicBezTo>
                  <a:pt x="7437" y="21686"/>
                  <a:pt x="7911" y="20169"/>
                  <a:pt x="8610" y="18742"/>
                </a:cubicBezTo>
                <a:cubicBezTo>
                  <a:pt x="8694" y="18567"/>
                  <a:pt x="8799" y="18470"/>
                  <a:pt x="8994" y="18418"/>
                </a:cubicBezTo>
                <a:cubicBezTo>
                  <a:pt x="9327" y="18326"/>
                  <a:pt x="9654" y="18212"/>
                  <a:pt x="9960" y="18042"/>
                </a:cubicBezTo>
                <a:cubicBezTo>
                  <a:pt x="11799" y="17026"/>
                  <a:pt x="13562" y="15888"/>
                  <a:pt x="15268" y="14663"/>
                </a:cubicBezTo>
                <a:cubicBezTo>
                  <a:pt x="15701" y="14352"/>
                  <a:pt x="16113" y="14008"/>
                  <a:pt x="16529" y="13672"/>
                </a:cubicBezTo>
                <a:cubicBezTo>
                  <a:pt x="16651" y="13573"/>
                  <a:pt x="16807" y="13431"/>
                  <a:pt x="16720" y="13281"/>
                </a:cubicBezTo>
                <a:cubicBezTo>
                  <a:pt x="16692" y="13235"/>
                  <a:pt x="16659" y="13217"/>
                  <a:pt x="16624" y="13217"/>
                </a:cubicBezTo>
                <a:cubicBezTo>
                  <a:pt x="16541" y="13217"/>
                  <a:pt x="16445" y="13309"/>
                  <a:pt x="16370" y="13343"/>
                </a:cubicBezTo>
                <a:cubicBezTo>
                  <a:pt x="14726" y="14095"/>
                  <a:pt x="13196" y="15051"/>
                  <a:pt x="11697" y="16053"/>
                </a:cubicBezTo>
                <a:cubicBezTo>
                  <a:pt x="10810" y="16644"/>
                  <a:pt x="9945" y="17273"/>
                  <a:pt x="9071" y="17886"/>
                </a:cubicBezTo>
                <a:lnTo>
                  <a:pt x="9071" y="17886"/>
                </a:lnTo>
                <a:cubicBezTo>
                  <a:pt x="9040" y="17772"/>
                  <a:pt x="9122" y="17690"/>
                  <a:pt x="9164" y="17605"/>
                </a:cubicBezTo>
                <a:cubicBezTo>
                  <a:pt x="9819" y="16276"/>
                  <a:pt x="10398" y="14913"/>
                  <a:pt x="10976" y="13551"/>
                </a:cubicBezTo>
                <a:cubicBezTo>
                  <a:pt x="11096" y="13269"/>
                  <a:pt x="11183" y="12984"/>
                  <a:pt x="11514" y="12984"/>
                </a:cubicBezTo>
                <a:cubicBezTo>
                  <a:pt x="11559" y="12984"/>
                  <a:pt x="11608" y="12989"/>
                  <a:pt x="11662" y="13000"/>
                </a:cubicBezTo>
                <a:cubicBezTo>
                  <a:pt x="11666" y="13001"/>
                  <a:pt x="11671" y="13002"/>
                  <a:pt x="11675" y="13002"/>
                </a:cubicBezTo>
                <a:cubicBezTo>
                  <a:pt x="11709" y="13002"/>
                  <a:pt x="11747" y="12979"/>
                  <a:pt x="11782" y="12967"/>
                </a:cubicBezTo>
                <a:cubicBezTo>
                  <a:pt x="13380" y="12358"/>
                  <a:pt x="14995" y="11787"/>
                  <a:pt x="16363" y="10709"/>
                </a:cubicBezTo>
                <a:cubicBezTo>
                  <a:pt x="16447" y="10642"/>
                  <a:pt x="16604" y="10601"/>
                  <a:pt x="16525" y="10453"/>
                </a:cubicBezTo>
                <a:cubicBezTo>
                  <a:pt x="16492" y="10392"/>
                  <a:pt x="16446" y="10373"/>
                  <a:pt x="16396" y="10373"/>
                </a:cubicBezTo>
                <a:cubicBezTo>
                  <a:pt x="16336" y="10373"/>
                  <a:pt x="16271" y="10399"/>
                  <a:pt x="16213" y="10417"/>
                </a:cubicBezTo>
                <a:cubicBezTo>
                  <a:pt x="14657" y="10884"/>
                  <a:pt x="13145" y="11447"/>
                  <a:pt x="11788" y="12365"/>
                </a:cubicBezTo>
                <a:cubicBezTo>
                  <a:pt x="11689" y="12431"/>
                  <a:pt x="11592" y="12527"/>
                  <a:pt x="11455" y="12527"/>
                </a:cubicBezTo>
                <a:cubicBezTo>
                  <a:pt x="11448" y="12527"/>
                  <a:pt x="11442" y="12527"/>
                  <a:pt x="11435" y="12526"/>
                </a:cubicBezTo>
                <a:cubicBezTo>
                  <a:pt x="11432" y="12485"/>
                  <a:pt x="11425" y="12463"/>
                  <a:pt x="11432" y="12444"/>
                </a:cubicBezTo>
                <a:cubicBezTo>
                  <a:pt x="11840" y="11375"/>
                  <a:pt x="12249" y="10305"/>
                  <a:pt x="12658" y="9237"/>
                </a:cubicBezTo>
                <a:cubicBezTo>
                  <a:pt x="12688" y="9155"/>
                  <a:pt x="12728" y="9092"/>
                  <a:pt x="12814" y="9051"/>
                </a:cubicBezTo>
                <a:cubicBezTo>
                  <a:pt x="13436" y="8761"/>
                  <a:pt x="13975" y="8337"/>
                  <a:pt x="14523" y="7934"/>
                </a:cubicBezTo>
                <a:cubicBezTo>
                  <a:pt x="15227" y="7421"/>
                  <a:pt x="15939" y="6903"/>
                  <a:pt x="16284" y="6049"/>
                </a:cubicBezTo>
                <a:cubicBezTo>
                  <a:pt x="16325" y="5949"/>
                  <a:pt x="16442" y="5843"/>
                  <a:pt x="16333" y="5737"/>
                </a:cubicBezTo>
                <a:cubicBezTo>
                  <a:pt x="16300" y="5705"/>
                  <a:pt x="16264" y="5693"/>
                  <a:pt x="16226" y="5693"/>
                </a:cubicBezTo>
                <a:cubicBezTo>
                  <a:pt x="16153" y="5693"/>
                  <a:pt x="16076" y="5739"/>
                  <a:pt x="16010" y="5768"/>
                </a:cubicBezTo>
                <a:cubicBezTo>
                  <a:pt x="15732" y="5892"/>
                  <a:pt x="15475" y="6058"/>
                  <a:pt x="15241" y="6255"/>
                </a:cubicBezTo>
                <a:cubicBezTo>
                  <a:pt x="14492" y="6884"/>
                  <a:pt x="13824" y="7600"/>
                  <a:pt x="13182" y="8335"/>
                </a:cubicBezTo>
                <a:cubicBezTo>
                  <a:pt x="13123" y="8402"/>
                  <a:pt x="13081" y="8499"/>
                  <a:pt x="12976" y="8499"/>
                </a:cubicBezTo>
                <a:cubicBezTo>
                  <a:pt x="12965" y="8499"/>
                  <a:pt x="12953" y="8498"/>
                  <a:pt x="12941" y="8496"/>
                </a:cubicBezTo>
                <a:cubicBezTo>
                  <a:pt x="12893" y="8427"/>
                  <a:pt x="12935" y="8372"/>
                  <a:pt x="12956" y="8315"/>
                </a:cubicBezTo>
                <a:cubicBezTo>
                  <a:pt x="13244" y="7548"/>
                  <a:pt x="13540" y="6784"/>
                  <a:pt x="13813" y="6012"/>
                </a:cubicBezTo>
                <a:cubicBezTo>
                  <a:pt x="13900" y="5763"/>
                  <a:pt x="14053" y="5668"/>
                  <a:pt x="14288" y="5578"/>
                </a:cubicBezTo>
                <a:cubicBezTo>
                  <a:pt x="15386" y="5163"/>
                  <a:pt x="16354" y="4562"/>
                  <a:pt x="17034" y="3572"/>
                </a:cubicBezTo>
                <a:cubicBezTo>
                  <a:pt x="17088" y="3496"/>
                  <a:pt x="17180" y="3416"/>
                  <a:pt x="17104" y="3321"/>
                </a:cubicBezTo>
                <a:cubicBezTo>
                  <a:pt x="17077" y="3287"/>
                  <a:pt x="17049" y="3275"/>
                  <a:pt x="17022" y="3275"/>
                </a:cubicBezTo>
                <a:cubicBezTo>
                  <a:pt x="16964" y="3275"/>
                  <a:pt x="16907" y="3332"/>
                  <a:pt x="16855" y="3359"/>
                </a:cubicBezTo>
                <a:cubicBezTo>
                  <a:pt x="15931" y="3839"/>
                  <a:pt x="15021" y="4340"/>
                  <a:pt x="14267" y="5078"/>
                </a:cubicBezTo>
                <a:cubicBezTo>
                  <a:pt x="14235" y="5109"/>
                  <a:pt x="14205" y="5158"/>
                  <a:pt x="14161" y="5158"/>
                </a:cubicBezTo>
                <a:cubicBezTo>
                  <a:pt x="14146" y="5158"/>
                  <a:pt x="14131" y="5154"/>
                  <a:pt x="14113" y="5142"/>
                </a:cubicBezTo>
                <a:cubicBezTo>
                  <a:pt x="14067" y="5111"/>
                  <a:pt x="14071" y="5042"/>
                  <a:pt x="14096" y="4998"/>
                </a:cubicBezTo>
                <a:cubicBezTo>
                  <a:pt x="14352" y="4542"/>
                  <a:pt x="14462" y="4013"/>
                  <a:pt x="14782" y="3592"/>
                </a:cubicBezTo>
                <a:cubicBezTo>
                  <a:pt x="15238" y="2994"/>
                  <a:pt x="15622" y="2355"/>
                  <a:pt x="15866" y="1645"/>
                </a:cubicBezTo>
                <a:cubicBezTo>
                  <a:pt x="16025" y="1175"/>
                  <a:pt x="15962" y="688"/>
                  <a:pt x="15906" y="208"/>
                </a:cubicBezTo>
                <a:cubicBezTo>
                  <a:pt x="15896" y="111"/>
                  <a:pt x="15839" y="31"/>
                  <a:pt x="15733" y="5"/>
                </a:cubicBezTo>
                <a:cubicBezTo>
                  <a:pt x="15718" y="2"/>
                  <a:pt x="15704" y="0"/>
                  <a:pt x="156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11"/>
          <p:cNvGrpSpPr/>
          <p:nvPr/>
        </p:nvGrpSpPr>
        <p:grpSpPr>
          <a:xfrm rot="7021743">
            <a:off x="-335865" y="-57847"/>
            <a:ext cx="1413252" cy="1413194"/>
            <a:chOff x="1441538" y="3350388"/>
            <a:chExt cx="616650" cy="616625"/>
          </a:xfrm>
        </p:grpSpPr>
        <p:sp>
          <p:nvSpPr>
            <p:cNvPr id="269" name="Google Shape;269;p11"/>
            <p:cNvSpPr/>
            <p:nvPr/>
          </p:nvSpPr>
          <p:spPr>
            <a:xfrm>
              <a:off x="1471413" y="3350388"/>
              <a:ext cx="586775" cy="570275"/>
            </a:xfrm>
            <a:custGeom>
              <a:avLst/>
              <a:gdLst/>
              <a:ahLst/>
              <a:cxnLst/>
              <a:rect l="l" t="t" r="r" b="b"/>
              <a:pathLst>
                <a:path w="23471" h="22811" extrusionOk="0">
                  <a:moveTo>
                    <a:pt x="20736" y="935"/>
                  </a:moveTo>
                  <a:cubicBezTo>
                    <a:pt x="20763" y="935"/>
                    <a:pt x="20791" y="938"/>
                    <a:pt x="20821" y="943"/>
                  </a:cubicBezTo>
                  <a:cubicBezTo>
                    <a:pt x="21020" y="980"/>
                    <a:pt x="21038" y="1139"/>
                    <a:pt x="20997" y="1323"/>
                  </a:cubicBezTo>
                  <a:cubicBezTo>
                    <a:pt x="20930" y="1488"/>
                    <a:pt x="20833" y="1639"/>
                    <a:pt x="20645" y="1639"/>
                  </a:cubicBezTo>
                  <a:cubicBezTo>
                    <a:pt x="20615" y="1639"/>
                    <a:pt x="20583" y="1636"/>
                    <a:pt x="20548" y="1628"/>
                  </a:cubicBezTo>
                  <a:cubicBezTo>
                    <a:pt x="20368" y="1585"/>
                    <a:pt x="20311" y="1429"/>
                    <a:pt x="20363" y="1258"/>
                  </a:cubicBezTo>
                  <a:cubicBezTo>
                    <a:pt x="20422" y="1067"/>
                    <a:pt x="20545" y="935"/>
                    <a:pt x="20736" y="935"/>
                  </a:cubicBezTo>
                  <a:close/>
                  <a:moveTo>
                    <a:pt x="15518" y="2806"/>
                  </a:moveTo>
                  <a:cubicBezTo>
                    <a:pt x="15536" y="2806"/>
                    <a:pt x="15554" y="2808"/>
                    <a:pt x="15572" y="2811"/>
                  </a:cubicBezTo>
                  <a:cubicBezTo>
                    <a:pt x="15698" y="2834"/>
                    <a:pt x="15756" y="2926"/>
                    <a:pt x="15728" y="3051"/>
                  </a:cubicBezTo>
                  <a:cubicBezTo>
                    <a:pt x="15700" y="3172"/>
                    <a:pt x="15611" y="3214"/>
                    <a:pt x="15509" y="3214"/>
                  </a:cubicBezTo>
                  <a:cubicBezTo>
                    <a:pt x="15506" y="3214"/>
                    <a:pt x="15502" y="3214"/>
                    <a:pt x="15499" y="3214"/>
                  </a:cubicBezTo>
                  <a:cubicBezTo>
                    <a:pt x="15362" y="3171"/>
                    <a:pt x="15297" y="3092"/>
                    <a:pt x="15325" y="2967"/>
                  </a:cubicBezTo>
                  <a:cubicBezTo>
                    <a:pt x="15351" y="2861"/>
                    <a:pt x="15424" y="2806"/>
                    <a:pt x="15518" y="2806"/>
                  </a:cubicBezTo>
                  <a:close/>
                  <a:moveTo>
                    <a:pt x="15216" y="4214"/>
                  </a:moveTo>
                  <a:cubicBezTo>
                    <a:pt x="15236" y="4214"/>
                    <a:pt x="15257" y="4218"/>
                    <a:pt x="15278" y="4225"/>
                  </a:cubicBezTo>
                  <a:cubicBezTo>
                    <a:pt x="15421" y="4279"/>
                    <a:pt x="15605" y="4448"/>
                    <a:pt x="15522" y="4680"/>
                  </a:cubicBezTo>
                  <a:cubicBezTo>
                    <a:pt x="15465" y="4837"/>
                    <a:pt x="15346" y="4910"/>
                    <a:pt x="15206" y="4910"/>
                  </a:cubicBezTo>
                  <a:cubicBezTo>
                    <a:pt x="15166" y="4910"/>
                    <a:pt x="15126" y="4904"/>
                    <a:pt x="15084" y="4893"/>
                  </a:cubicBezTo>
                  <a:cubicBezTo>
                    <a:pt x="14895" y="4842"/>
                    <a:pt x="14887" y="4676"/>
                    <a:pt x="14916" y="4539"/>
                  </a:cubicBezTo>
                  <a:cubicBezTo>
                    <a:pt x="14966" y="4354"/>
                    <a:pt x="15090" y="4214"/>
                    <a:pt x="15216" y="4214"/>
                  </a:cubicBezTo>
                  <a:close/>
                  <a:moveTo>
                    <a:pt x="21879" y="5473"/>
                  </a:moveTo>
                  <a:cubicBezTo>
                    <a:pt x="21905" y="5473"/>
                    <a:pt x="21931" y="5476"/>
                    <a:pt x="21959" y="5481"/>
                  </a:cubicBezTo>
                  <a:cubicBezTo>
                    <a:pt x="22103" y="5543"/>
                    <a:pt x="22171" y="5647"/>
                    <a:pt x="22124" y="5795"/>
                  </a:cubicBezTo>
                  <a:cubicBezTo>
                    <a:pt x="22086" y="5910"/>
                    <a:pt x="22002" y="5968"/>
                    <a:pt x="21901" y="5968"/>
                  </a:cubicBezTo>
                  <a:cubicBezTo>
                    <a:pt x="21871" y="5968"/>
                    <a:pt x="21840" y="5963"/>
                    <a:pt x="21808" y="5953"/>
                  </a:cubicBezTo>
                  <a:cubicBezTo>
                    <a:pt x="21683" y="5915"/>
                    <a:pt x="21556" y="5833"/>
                    <a:pt x="21618" y="5665"/>
                  </a:cubicBezTo>
                  <a:cubicBezTo>
                    <a:pt x="21663" y="5536"/>
                    <a:pt x="21756" y="5473"/>
                    <a:pt x="21879" y="5473"/>
                  </a:cubicBezTo>
                  <a:close/>
                  <a:moveTo>
                    <a:pt x="20814" y="5707"/>
                  </a:moveTo>
                  <a:cubicBezTo>
                    <a:pt x="20844" y="5707"/>
                    <a:pt x="20875" y="5711"/>
                    <a:pt x="20908" y="5720"/>
                  </a:cubicBezTo>
                  <a:cubicBezTo>
                    <a:pt x="21049" y="5757"/>
                    <a:pt x="21067" y="5875"/>
                    <a:pt x="21059" y="5991"/>
                  </a:cubicBezTo>
                  <a:cubicBezTo>
                    <a:pt x="20984" y="6122"/>
                    <a:pt x="20886" y="6193"/>
                    <a:pt x="20764" y="6193"/>
                  </a:cubicBezTo>
                  <a:cubicBezTo>
                    <a:pt x="20733" y="6193"/>
                    <a:pt x="20700" y="6188"/>
                    <a:pt x="20665" y="6179"/>
                  </a:cubicBezTo>
                  <a:cubicBezTo>
                    <a:pt x="20533" y="6139"/>
                    <a:pt x="20464" y="6029"/>
                    <a:pt x="20526" y="5903"/>
                  </a:cubicBezTo>
                  <a:cubicBezTo>
                    <a:pt x="20584" y="5783"/>
                    <a:pt x="20686" y="5707"/>
                    <a:pt x="20814" y="5707"/>
                  </a:cubicBezTo>
                  <a:close/>
                  <a:moveTo>
                    <a:pt x="10130" y="6101"/>
                  </a:moveTo>
                  <a:cubicBezTo>
                    <a:pt x="10155" y="6101"/>
                    <a:pt x="10180" y="6103"/>
                    <a:pt x="10207" y="6108"/>
                  </a:cubicBezTo>
                  <a:cubicBezTo>
                    <a:pt x="10433" y="6152"/>
                    <a:pt x="10495" y="6344"/>
                    <a:pt x="10525" y="6540"/>
                  </a:cubicBezTo>
                  <a:cubicBezTo>
                    <a:pt x="10561" y="6792"/>
                    <a:pt x="10519" y="7044"/>
                    <a:pt x="10468" y="7271"/>
                  </a:cubicBezTo>
                  <a:cubicBezTo>
                    <a:pt x="10412" y="7450"/>
                    <a:pt x="10350" y="7605"/>
                    <a:pt x="10213" y="7719"/>
                  </a:cubicBezTo>
                  <a:cubicBezTo>
                    <a:pt x="10126" y="7794"/>
                    <a:pt x="10028" y="7848"/>
                    <a:pt x="9920" y="7848"/>
                  </a:cubicBezTo>
                  <a:cubicBezTo>
                    <a:pt x="9886" y="7848"/>
                    <a:pt x="9852" y="7842"/>
                    <a:pt x="9816" y="7831"/>
                  </a:cubicBezTo>
                  <a:cubicBezTo>
                    <a:pt x="9660" y="7780"/>
                    <a:pt x="9640" y="7640"/>
                    <a:pt x="9595" y="7497"/>
                  </a:cubicBezTo>
                  <a:cubicBezTo>
                    <a:pt x="9466" y="7090"/>
                    <a:pt x="9507" y="6723"/>
                    <a:pt x="9737" y="6373"/>
                  </a:cubicBezTo>
                  <a:cubicBezTo>
                    <a:pt x="9835" y="6222"/>
                    <a:pt x="9955" y="6101"/>
                    <a:pt x="10130" y="6101"/>
                  </a:cubicBezTo>
                  <a:close/>
                  <a:moveTo>
                    <a:pt x="9515" y="8920"/>
                  </a:moveTo>
                  <a:cubicBezTo>
                    <a:pt x="9534" y="8920"/>
                    <a:pt x="9554" y="8923"/>
                    <a:pt x="9575" y="8929"/>
                  </a:cubicBezTo>
                  <a:cubicBezTo>
                    <a:pt x="9716" y="8967"/>
                    <a:pt x="9710" y="9112"/>
                    <a:pt x="9678" y="9228"/>
                  </a:cubicBezTo>
                  <a:cubicBezTo>
                    <a:pt x="9646" y="9337"/>
                    <a:pt x="9574" y="9395"/>
                    <a:pt x="9472" y="9395"/>
                  </a:cubicBezTo>
                  <a:cubicBezTo>
                    <a:pt x="9451" y="9395"/>
                    <a:pt x="9428" y="9393"/>
                    <a:pt x="9404" y="9387"/>
                  </a:cubicBezTo>
                  <a:cubicBezTo>
                    <a:pt x="9293" y="9332"/>
                    <a:pt x="9236" y="9245"/>
                    <a:pt x="9281" y="9126"/>
                  </a:cubicBezTo>
                  <a:cubicBezTo>
                    <a:pt x="9324" y="9016"/>
                    <a:pt x="9403" y="8920"/>
                    <a:pt x="9515" y="8920"/>
                  </a:cubicBezTo>
                  <a:close/>
                  <a:moveTo>
                    <a:pt x="19226" y="9769"/>
                  </a:moveTo>
                  <a:cubicBezTo>
                    <a:pt x="19251" y="9769"/>
                    <a:pt x="19276" y="9771"/>
                    <a:pt x="19302" y="9774"/>
                  </a:cubicBezTo>
                  <a:cubicBezTo>
                    <a:pt x="19436" y="9826"/>
                    <a:pt x="19495" y="9927"/>
                    <a:pt x="19450" y="10056"/>
                  </a:cubicBezTo>
                  <a:cubicBezTo>
                    <a:pt x="19409" y="10165"/>
                    <a:pt x="19325" y="10221"/>
                    <a:pt x="19221" y="10221"/>
                  </a:cubicBezTo>
                  <a:cubicBezTo>
                    <a:pt x="19193" y="10221"/>
                    <a:pt x="19163" y="10217"/>
                    <a:pt x="19133" y="10209"/>
                  </a:cubicBezTo>
                  <a:cubicBezTo>
                    <a:pt x="19002" y="10175"/>
                    <a:pt x="18915" y="10086"/>
                    <a:pt x="18959" y="9948"/>
                  </a:cubicBezTo>
                  <a:cubicBezTo>
                    <a:pt x="19002" y="9816"/>
                    <a:pt x="19104" y="9769"/>
                    <a:pt x="19226" y="9769"/>
                  </a:cubicBezTo>
                  <a:close/>
                  <a:moveTo>
                    <a:pt x="17145" y="10174"/>
                  </a:moveTo>
                  <a:cubicBezTo>
                    <a:pt x="17165" y="10174"/>
                    <a:pt x="17185" y="10176"/>
                    <a:pt x="17207" y="10179"/>
                  </a:cubicBezTo>
                  <a:cubicBezTo>
                    <a:pt x="17365" y="10206"/>
                    <a:pt x="17534" y="10209"/>
                    <a:pt x="17569" y="10401"/>
                  </a:cubicBezTo>
                  <a:cubicBezTo>
                    <a:pt x="17603" y="10581"/>
                    <a:pt x="17486" y="10696"/>
                    <a:pt x="17331" y="10758"/>
                  </a:cubicBezTo>
                  <a:cubicBezTo>
                    <a:pt x="17102" y="10848"/>
                    <a:pt x="16866" y="10903"/>
                    <a:pt x="16636" y="10903"/>
                  </a:cubicBezTo>
                  <a:cubicBezTo>
                    <a:pt x="16607" y="10903"/>
                    <a:pt x="16579" y="10902"/>
                    <a:pt x="16550" y="10900"/>
                  </a:cubicBezTo>
                  <a:cubicBezTo>
                    <a:pt x="16389" y="10856"/>
                    <a:pt x="16279" y="10786"/>
                    <a:pt x="16275" y="10629"/>
                  </a:cubicBezTo>
                  <a:cubicBezTo>
                    <a:pt x="16271" y="10483"/>
                    <a:pt x="16377" y="10416"/>
                    <a:pt x="16508" y="10411"/>
                  </a:cubicBezTo>
                  <a:cubicBezTo>
                    <a:pt x="16744" y="10401"/>
                    <a:pt x="16903" y="10174"/>
                    <a:pt x="17145" y="10174"/>
                  </a:cubicBezTo>
                  <a:close/>
                  <a:moveTo>
                    <a:pt x="12600" y="15459"/>
                  </a:moveTo>
                  <a:cubicBezTo>
                    <a:pt x="12626" y="15459"/>
                    <a:pt x="12653" y="15463"/>
                    <a:pt x="12681" y="15470"/>
                  </a:cubicBezTo>
                  <a:cubicBezTo>
                    <a:pt x="12815" y="15501"/>
                    <a:pt x="12870" y="15599"/>
                    <a:pt x="12842" y="15733"/>
                  </a:cubicBezTo>
                  <a:cubicBezTo>
                    <a:pt x="12784" y="15847"/>
                    <a:pt x="12700" y="15909"/>
                    <a:pt x="12593" y="15909"/>
                  </a:cubicBezTo>
                  <a:cubicBezTo>
                    <a:pt x="12569" y="15909"/>
                    <a:pt x="12545" y="15906"/>
                    <a:pt x="12519" y="15900"/>
                  </a:cubicBezTo>
                  <a:cubicBezTo>
                    <a:pt x="12383" y="15866"/>
                    <a:pt x="12321" y="15759"/>
                    <a:pt x="12365" y="15628"/>
                  </a:cubicBezTo>
                  <a:cubicBezTo>
                    <a:pt x="12403" y="15517"/>
                    <a:pt x="12493" y="15459"/>
                    <a:pt x="12600" y="15459"/>
                  </a:cubicBezTo>
                  <a:close/>
                  <a:moveTo>
                    <a:pt x="11083" y="15498"/>
                  </a:moveTo>
                  <a:cubicBezTo>
                    <a:pt x="11176" y="15498"/>
                    <a:pt x="11264" y="15534"/>
                    <a:pt x="11301" y="15649"/>
                  </a:cubicBezTo>
                  <a:cubicBezTo>
                    <a:pt x="11340" y="15781"/>
                    <a:pt x="11237" y="15838"/>
                    <a:pt x="11157" y="15910"/>
                  </a:cubicBezTo>
                  <a:cubicBezTo>
                    <a:pt x="10873" y="16167"/>
                    <a:pt x="10518" y="16042"/>
                    <a:pt x="10252" y="16117"/>
                  </a:cubicBezTo>
                  <a:cubicBezTo>
                    <a:pt x="10083" y="16075"/>
                    <a:pt x="9991" y="16021"/>
                    <a:pt x="9991" y="15891"/>
                  </a:cubicBezTo>
                  <a:cubicBezTo>
                    <a:pt x="9990" y="15776"/>
                    <a:pt x="10066" y="15724"/>
                    <a:pt x="10169" y="15698"/>
                  </a:cubicBezTo>
                  <a:cubicBezTo>
                    <a:pt x="10449" y="15633"/>
                    <a:pt x="10725" y="15557"/>
                    <a:pt x="11007" y="15505"/>
                  </a:cubicBezTo>
                  <a:cubicBezTo>
                    <a:pt x="11032" y="15500"/>
                    <a:pt x="11058" y="15498"/>
                    <a:pt x="11083" y="15498"/>
                  </a:cubicBezTo>
                  <a:close/>
                  <a:moveTo>
                    <a:pt x="2581" y="14646"/>
                  </a:moveTo>
                  <a:cubicBezTo>
                    <a:pt x="2603" y="14646"/>
                    <a:pt x="2626" y="14649"/>
                    <a:pt x="2650" y="14655"/>
                  </a:cubicBezTo>
                  <a:cubicBezTo>
                    <a:pt x="2800" y="14695"/>
                    <a:pt x="2844" y="14829"/>
                    <a:pt x="2859" y="14964"/>
                  </a:cubicBezTo>
                  <a:cubicBezTo>
                    <a:pt x="2885" y="15175"/>
                    <a:pt x="2794" y="15367"/>
                    <a:pt x="2734" y="15640"/>
                  </a:cubicBezTo>
                  <a:cubicBezTo>
                    <a:pt x="2686" y="15760"/>
                    <a:pt x="2617" y="15955"/>
                    <a:pt x="2521" y="16136"/>
                  </a:cubicBezTo>
                  <a:cubicBezTo>
                    <a:pt x="2468" y="16235"/>
                    <a:pt x="2383" y="16300"/>
                    <a:pt x="2282" y="16300"/>
                  </a:cubicBezTo>
                  <a:cubicBezTo>
                    <a:pt x="2241" y="16300"/>
                    <a:pt x="2198" y="16289"/>
                    <a:pt x="2154" y="16267"/>
                  </a:cubicBezTo>
                  <a:cubicBezTo>
                    <a:pt x="1987" y="16179"/>
                    <a:pt x="1945" y="16027"/>
                    <a:pt x="2048" y="15872"/>
                  </a:cubicBezTo>
                  <a:cubicBezTo>
                    <a:pt x="2125" y="15756"/>
                    <a:pt x="2124" y="15663"/>
                    <a:pt x="2102" y="15536"/>
                  </a:cubicBezTo>
                  <a:cubicBezTo>
                    <a:pt x="2054" y="15268"/>
                    <a:pt x="2200" y="15048"/>
                    <a:pt x="2323" y="14827"/>
                  </a:cubicBezTo>
                  <a:cubicBezTo>
                    <a:pt x="2380" y="14724"/>
                    <a:pt x="2466" y="14646"/>
                    <a:pt x="2581" y="14646"/>
                  </a:cubicBezTo>
                  <a:close/>
                  <a:moveTo>
                    <a:pt x="2449" y="16825"/>
                  </a:moveTo>
                  <a:cubicBezTo>
                    <a:pt x="2470" y="16825"/>
                    <a:pt x="2492" y="16827"/>
                    <a:pt x="2516" y="16831"/>
                  </a:cubicBezTo>
                  <a:cubicBezTo>
                    <a:pt x="2667" y="16882"/>
                    <a:pt x="2749" y="16992"/>
                    <a:pt x="2717" y="17154"/>
                  </a:cubicBezTo>
                  <a:cubicBezTo>
                    <a:pt x="2688" y="17288"/>
                    <a:pt x="2605" y="17362"/>
                    <a:pt x="2487" y="17362"/>
                  </a:cubicBezTo>
                  <a:cubicBezTo>
                    <a:pt x="2459" y="17362"/>
                    <a:pt x="2429" y="17358"/>
                    <a:pt x="2398" y="17349"/>
                  </a:cubicBezTo>
                  <a:cubicBezTo>
                    <a:pt x="2230" y="17305"/>
                    <a:pt x="2175" y="17178"/>
                    <a:pt x="2217" y="17018"/>
                  </a:cubicBezTo>
                  <a:cubicBezTo>
                    <a:pt x="2250" y="16894"/>
                    <a:pt x="2326" y="16825"/>
                    <a:pt x="2449" y="16825"/>
                  </a:cubicBezTo>
                  <a:close/>
                  <a:moveTo>
                    <a:pt x="7644" y="20357"/>
                  </a:moveTo>
                  <a:cubicBezTo>
                    <a:pt x="7680" y="20357"/>
                    <a:pt x="7720" y="20361"/>
                    <a:pt x="7762" y="20369"/>
                  </a:cubicBezTo>
                  <a:cubicBezTo>
                    <a:pt x="7849" y="20396"/>
                    <a:pt x="7952" y="20471"/>
                    <a:pt x="7890" y="20592"/>
                  </a:cubicBezTo>
                  <a:cubicBezTo>
                    <a:pt x="7829" y="20716"/>
                    <a:pt x="7735" y="20746"/>
                    <a:pt x="7632" y="20746"/>
                  </a:cubicBezTo>
                  <a:cubicBezTo>
                    <a:pt x="7548" y="20746"/>
                    <a:pt x="7458" y="20726"/>
                    <a:pt x="7375" y="20722"/>
                  </a:cubicBezTo>
                  <a:cubicBezTo>
                    <a:pt x="7296" y="20719"/>
                    <a:pt x="7232" y="20694"/>
                    <a:pt x="7289" y="20588"/>
                  </a:cubicBezTo>
                  <a:cubicBezTo>
                    <a:pt x="7369" y="20440"/>
                    <a:pt x="7478" y="20357"/>
                    <a:pt x="7644" y="20357"/>
                  </a:cubicBezTo>
                  <a:close/>
                  <a:moveTo>
                    <a:pt x="21380" y="0"/>
                  </a:moveTo>
                  <a:cubicBezTo>
                    <a:pt x="21253" y="0"/>
                    <a:pt x="21123" y="10"/>
                    <a:pt x="20991" y="27"/>
                  </a:cubicBezTo>
                  <a:cubicBezTo>
                    <a:pt x="19879" y="178"/>
                    <a:pt x="18769" y="362"/>
                    <a:pt x="17645" y="366"/>
                  </a:cubicBezTo>
                  <a:cubicBezTo>
                    <a:pt x="16279" y="373"/>
                    <a:pt x="15197" y="866"/>
                    <a:pt x="14400" y="2001"/>
                  </a:cubicBezTo>
                  <a:cubicBezTo>
                    <a:pt x="13525" y="3248"/>
                    <a:pt x="12325" y="4032"/>
                    <a:pt x="10839" y="4378"/>
                  </a:cubicBezTo>
                  <a:cubicBezTo>
                    <a:pt x="10583" y="4437"/>
                    <a:pt x="10331" y="4533"/>
                    <a:pt x="10077" y="4609"/>
                  </a:cubicBezTo>
                  <a:cubicBezTo>
                    <a:pt x="9483" y="4787"/>
                    <a:pt x="8991" y="5122"/>
                    <a:pt x="8558" y="5556"/>
                  </a:cubicBezTo>
                  <a:cubicBezTo>
                    <a:pt x="7622" y="6489"/>
                    <a:pt x="7124" y="7636"/>
                    <a:pt x="6945" y="8923"/>
                  </a:cubicBezTo>
                  <a:cubicBezTo>
                    <a:pt x="6767" y="10206"/>
                    <a:pt x="6123" y="11109"/>
                    <a:pt x="4913" y="11604"/>
                  </a:cubicBezTo>
                  <a:cubicBezTo>
                    <a:pt x="4467" y="11788"/>
                    <a:pt x="4036" y="12005"/>
                    <a:pt x="3635" y="12282"/>
                  </a:cubicBezTo>
                  <a:cubicBezTo>
                    <a:pt x="2387" y="13143"/>
                    <a:pt x="1538" y="14329"/>
                    <a:pt x="874" y="15663"/>
                  </a:cubicBezTo>
                  <a:cubicBezTo>
                    <a:pt x="315" y="16783"/>
                    <a:pt x="0" y="17904"/>
                    <a:pt x="520" y="19168"/>
                  </a:cubicBezTo>
                  <a:cubicBezTo>
                    <a:pt x="799" y="19851"/>
                    <a:pt x="1172" y="20393"/>
                    <a:pt x="1756" y="20809"/>
                  </a:cubicBezTo>
                  <a:cubicBezTo>
                    <a:pt x="2089" y="21046"/>
                    <a:pt x="2468" y="21233"/>
                    <a:pt x="2761" y="21511"/>
                  </a:cubicBezTo>
                  <a:cubicBezTo>
                    <a:pt x="3373" y="22091"/>
                    <a:pt x="4079" y="22432"/>
                    <a:pt x="4853" y="22506"/>
                  </a:cubicBezTo>
                  <a:cubicBezTo>
                    <a:pt x="5445" y="22670"/>
                    <a:pt x="6006" y="22810"/>
                    <a:pt x="6575" y="22810"/>
                  </a:cubicBezTo>
                  <a:cubicBezTo>
                    <a:pt x="6827" y="22810"/>
                    <a:pt x="7080" y="22783"/>
                    <a:pt x="7338" y="22717"/>
                  </a:cubicBezTo>
                  <a:cubicBezTo>
                    <a:pt x="8582" y="22404"/>
                    <a:pt x="9593" y="21735"/>
                    <a:pt x="10357" y="20720"/>
                  </a:cubicBezTo>
                  <a:cubicBezTo>
                    <a:pt x="11054" y="19795"/>
                    <a:pt x="11599" y="18766"/>
                    <a:pt x="12180" y="17768"/>
                  </a:cubicBezTo>
                  <a:cubicBezTo>
                    <a:pt x="12385" y="17417"/>
                    <a:pt x="12646" y="17232"/>
                    <a:pt x="13031" y="17185"/>
                  </a:cubicBezTo>
                  <a:cubicBezTo>
                    <a:pt x="13186" y="17169"/>
                    <a:pt x="13343" y="17145"/>
                    <a:pt x="13498" y="17145"/>
                  </a:cubicBezTo>
                  <a:cubicBezTo>
                    <a:pt x="15222" y="17136"/>
                    <a:pt x="16329" y="16220"/>
                    <a:pt x="17050" y="14736"/>
                  </a:cubicBezTo>
                  <a:cubicBezTo>
                    <a:pt x="17315" y="14192"/>
                    <a:pt x="17551" y="13636"/>
                    <a:pt x="17753" y="13069"/>
                  </a:cubicBezTo>
                  <a:cubicBezTo>
                    <a:pt x="17984" y="12413"/>
                    <a:pt x="18405" y="11922"/>
                    <a:pt x="19011" y="11589"/>
                  </a:cubicBezTo>
                  <a:cubicBezTo>
                    <a:pt x="19277" y="11444"/>
                    <a:pt x="19541" y="11295"/>
                    <a:pt x="19813" y="11167"/>
                  </a:cubicBezTo>
                  <a:cubicBezTo>
                    <a:pt x="20437" y="10869"/>
                    <a:pt x="21018" y="10505"/>
                    <a:pt x="21552" y="10066"/>
                  </a:cubicBezTo>
                  <a:cubicBezTo>
                    <a:pt x="22910" y="8951"/>
                    <a:pt x="23471" y="7539"/>
                    <a:pt x="23142" y="5796"/>
                  </a:cubicBezTo>
                  <a:cubicBezTo>
                    <a:pt x="22909" y="4561"/>
                    <a:pt x="22844" y="3339"/>
                    <a:pt x="23229" y="2112"/>
                  </a:cubicBezTo>
                  <a:cubicBezTo>
                    <a:pt x="23427" y="1481"/>
                    <a:pt x="23224" y="929"/>
                    <a:pt x="22716" y="486"/>
                  </a:cubicBezTo>
                  <a:cubicBezTo>
                    <a:pt x="22315" y="138"/>
                    <a:pt x="21866" y="0"/>
                    <a:pt x="21380" y="0"/>
                  </a:cubicBezTo>
                  <a:close/>
                </a:path>
              </a:pathLst>
            </a:custGeom>
            <a:solidFill>
              <a:srgbClr val="93B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1441538" y="3378963"/>
              <a:ext cx="587125" cy="588050"/>
            </a:xfrm>
            <a:custGeom>
              <a:avLst/>
              <a:gdLst/>
              <a:ahLst/>
              <a:cxnLst/>
              <a:rect l="l" t="t" r="r" b="b"/>
              <a:pathLst>
                <a:path w="23485" h="23522" extrusionOk="0">
                  <a:moveTo>
                    <a:pt x="16505" y="7325"/>
                  </a:moveTo>
                  <a:lnTo>
                    <a:pt x="16509" y="7344"/>
                  </a:lnTo>
                  <a:cubicBezTo>
                    <a:pt x="16509" y="7344"/>
                    <a:pt x="16504" y="7329"/>
                    <a:pt x="16504" y="7327"/>
                  </a:cubicBezTo>
                  <a:cubicBezTo>
                    <a:pt x="16504" y="7327"/>
                    <a:pt x="16505" y="7326"/>
                    <a:pt x="16505" y="7325"/>
                  </a:cubicBezTo>
                  <a:close/>
                  <a:moveTo>
                    <a:pt x="10642" y="17403"/>
                  </a:moveTo>
                  <a:cubicBezTo>
                    <a:pt x="10640" y="17404"/>
                    <a:pt x="10638" y="17406"/>
                    <a:pt x="10636" y="17407"/>
                  </a:cubicBezTo>
                  <a:lnTo>
                    <a:pt x="10636" y="17407"/>
                  </a:lnTo>
                  <a:cubicBezTo>
                    <a:pt x="10637" y="17407"/>
                    <a:pt x="10638" y="17407"/>
                    <a:pt x="10639" y="17407"/>
                  </a:cubicBezTo>
                  <a:cubicBezTo>
                    <a:pt x="10640" y="17408"/>
                    <a:pt x="10642" y="17408"/>
                    <a:pt x="10642" y="17408"/>
                  </a:cubicBezTo>
                  <a:cubicBezTo>
                    <a:pt x="10646" y="17408"/>
                    <a:pt x="10642" y="17403"/>
                    <a:pt x="10642" y="17403"/>
                  </a:cubicBezTo>
                  <a:close/>
                  <a:moveTo>
                    <a:pt x="18691" y="1"/>
                  </a:moveTo>
                  <a:lnTo>
                    <a:pt x="18691" y="1"/>
                  </a:lnTo>
                  <a:cubicBezTo>
                    <a:pt x="18499" y="125"/>
                    <a:pt x="18502" y="126"/>
                    <a:pt x="18448" y="293"/>
                  </a:cubicBezTo>
                  <a:cubicBezTo>
                    <a:pt x="18108" y="1354"/>
                    <a:pt x="17942" y="2449"/>
                    <a:pt x="17785" y="3548"/>
                  </a:cubicBezTo>
                  <a:cubicBezTo>
                    <a:pt x="17695" y="4180"/>
                    <a:pt x="17517" y="4804"/>
                    <a:pt x="17483" y="5438"/>
                  </a:cubicBezTo>
                  <a:cubicBezTo>
                    <a:pt x="17462" y="5840"/>
                    <a:pt x="17285" y="6068"/>
                    <a:pt x="17030" y="6318"/>
                  </a:cubicBezTo>
                  <a:cubicBezTo>
                    <a:pt x="15774" y="7536"/>
                    <a:pt x="14529" y="8764"/>
                    <a:pt x="13278" y="9987"/>
                  </a:cubicBezTo>
                  <a:cubicBezTo>
                    <a:pt x="13179" y="10082"/>
                    <a:pt x="13100" y="10209"/>
                    <a:pt x="12950" y="10245"/>
                  </a:cubicBezTo>
                  <a:cubicBezTo>
                    <a:pt x="12892" y="10110"/>
                    <a:pt x="12956" y="10013"/>
                    <a:pt x="12984" y="9912"/>
                  </a:cubicBezTo>
                  <a:cubicBezTo>
                    <a:pt x="13621" y="7660"/>
                    <a:pt x="14258" y="5409"/>
                    <a:pt x="14898" y="3157"/>
                  </a:cubicBezTo>
                  <a:cubicBezTo>
                    <a:pt x="14933" y="3027"/>
                    <a:pt x="14970" y="2900"/>
                    <a:pt x="14995" y="2771"/>
                  </a:cubicBezTo>
                  <a:cubicBezTo>
                    <a:pt x="15012" y="2677"/>
                    <a:pt x="15030" y="2552"/>
                    <a:pt x="14924" y="2515"/>
                  </a:cubicBezTo>
                  <a:cubicBezTo>
                    <a:pt x="14907" y="2509"/>
                    <a:pt x="14892" y="2506"/>
                    <a:pt x="14878" y="2506"/>
                  </a:cubicBezTo>
                  <a:cubicBezTo>
                    <a:pt x="14791" y="2506"/>
                    <a:pt x="14761" y="2616"/>
                    <a:pt x="14738" y="2687"/>
                  </a:cubicBezTo>
                  <a:cubicBezTo>
                    <a:pt x="14646" y="2974"/>
                    <a:pt x="14567" y="3265"/>
                    <a:pt x="14484" y="3554"/>
                  </a:cubicBezTo>
                  <a:cubicBezTo>
                    <a:pt x="13937" y="5467"/>
                    <a:pt x="13474" y="7402"/>
                    <a:pt x="13000" y="9335"/>
                  </a:cubicBezTo>
                  <a:cubicBezTo>
                    <a:pt x="12843" y="9976"/>
                    <a:pt x="12674" y="10598"/>
                    <a:pt x="12181" y="11113"/>
                  </a:cubicBezTo>
                  <a:cubicBezTo>
                    <a:pt x="10427" y="12948"/>
                    <a:pt x="8491" y="14585"/>
                    <a:pt x="6645" y="16319"/>
                  </a:cubicBezTo>
                  <a:cubicBezTo>
                    <a:pt x="6607" y="16356"/>
                    <a:pt x="6569" y="16398"/>
                    <a:pt x="6500" y="16398"/>
                  </a:cubicBezTo>
                  <a:cubicBezTo>
                    <a:pt x="6477" y="16398"/>
                    <a:pt x="6450" y="16393"/>
                    <a:pt x="6419" y="16383"/>
                  </a:cubicBezTo>
                  <a:cubicBezTo>
                    <a:pt x="6778" y="13919"/>
                    <a:pt x="7208" y="11465"/>
                    <a:pt x="8010" y="9087"/>
                  </a:cubicBezTo>
                  <a:lnTo>
                    <a:pt x="8010" y="9087"/>
                  </a:lnTo>
                  <a:cubicBezTo>
                    <a:pt x="7821" y="9320"/>
                    <a:pt x="7712" y="9582"/>
                    <a:pt x="7622" y="9856"/>
                  </a:cubicBezTo>
                  <a:cubicBezTo>
                    <a:pt x="7253" y="10993"/>
                    <a:pt x="6947" y="12148"/>
                    <a:pt x="6733" y="13325"/>
                  </a:cubicBezTo>
                  <a:cubicBezTo>
                    <a:pt x="6555" y="14307"/>
                    <a:pt x="6294" y="15279"/>
                    <a:pt x="6226" y="16280"/>
                  </a:cubicBezTo>
                  <a:cubicBezTo>
                    <a:pt x="6205" y="16591"/>
                    <a:pt x="6105" y="16810"/>
                    <a:pt x="5880" y="17029"/>
                  </a:cubicBezTo>
                  <a:cubicBezTo>
                    <a:pt x="3934" y="18918"/>
                    <a:pt x="1942" y="20766"/>
                    <a:pt x="357" y="22991"/>
                  </a:cubicBezTo>
                  <a:cubicBezTo>
                    <a:pt x="234" y="23166"/>
                    <a:pt x="120" y="23345"/>
                    <a:pt x="0" y="23522"/>
                  </a:cubicBezTo>
                  <a:cubicBezTo>
                    <a:pt x="480" y="23149"/>
                    <a:pt x="919" y="22741"/>
                    <a:pt x="1294" y="22277"/>
                  </a:cubicBezTo>
                  <a:cubicBezTo>
                    <a:pt x="2245" y="21100"/>
                    <a:pt x="3319" y="20045"/>
                    <a:pt x="4407" y="19000"/>
                  </a:cubicBezTo>
                  <a:cubicBezTo>
                    <a:pt x="4504" y="18909"/>
                    <a:pt x="4606" y="18831"/>
                    <a:pt x="4740" y="18794"/>
                  </a:cubicBezTo>
                  <a:cubicBezTo>
                    <a:pt x="6487" y="18322"/>
                    <a:pt x="8230" y="17840"/>
                    <a:pt x="10021" y="17557"/>
                  </a:cubicBezTo>
                  <a:cubicBezTo>
                    <a:pt x="10226" y="17525"/>
                    <a:pt x="10455" y="17550"/>
                    <a:pt x="10636" y="17407"/>
                  </a:cubicBezTo>
                  <a:lnTo>
                    <a:pt x="10636" y="17407"/>
                  </a:lnTo>
                  <a:cubicBezTo>
                    <a:pt x="8742" y="17664"/>
                    <a:pt x="6798" y="17660"/>
                    <a:pt x="5000" y="18494"/>
                  </a:cubicBezTo>
                  <a:cubicBezTo>
                    <a:pt x="5063" y="18344"/>
                    <a:pt x="5145" y="18245"/>
                    <a:pt x="5238" y="18161"/>
                  </a:cubicBezTo>
                  <a:cubicBezTo>
                    <a:pt x="7114" y="16446"/>
                    <a:pt x="8988" y="14736"/>
                    <a:pt x="10860" y="13017"/>
                  </a:cubicBezTo>
                  <a:cubicBezTo>
                    <a:pt x="11031" y="12860"/>
                    <a:pt x="11212" y="12728"/>
                    <a:pt x="11435" y="12664"/>
                  </a:cubicBezTo>
                  <a:cubicBezTo>
                    <a:pt x="11435" y="12664"/>
                    <a:pt x="11439" y="12667"/>
                    <a:pt x="11440" y="12667"/>
                  </a:cubicBezTo>
                  <a:cubicBezTo>
                    <a:pt x="11440" y="12667"/>
                    <a:pt x="11441" y="12666"/>
                    <a:pt x="11440" y="12666"/>
                  </a:cubicBezTo>
                  <a:cubicBezTo>
                    <a:pt x="11265" y="12529"/>
                    <a:pt x="11443" y="12464"/>
                    <a:pt x="11508" y="12400"/>
                  </a:cubicBezTo>
                  <a:cubicBezTo>
                    <a:pt x="13028" y="10852"/>
                    <a:pt x="14495" y="9253"/>
                    <a:pt x="16059" y="7746"/>
                  </a:cubicBezTo>
                  <a:cubicBezTo>
                    <a:pt x="16147" y="7662"/>
                    <a:pt x="16224" y="7560"/>
                    <a:pt x="16353" y="7549"/>
                  </a:cubicBezTo>
                  <a:cubicBezTo>
                    <a:pt x="17325" y="7470"/>
                    <a:pt x="18205" y="7024"/>
                    <a:pt x="19152" y="6842"/>
                  </a:cubicBezTo>
                  <a:cubicBezTo>
                    <a:pt x="20301" y="6623"/>
                    <a:pt x="21444" y="6376"/>
                    <a:pt x="22587" y="6131"/>
                  </a:cubicBezTo>
                  <a:cubicBezTo>
                    <a:pt x="22809" y="6083"/>
                    <a:pt x="23054" y="6057"/>
                    <a:pt x="23215" y="5834"/>
                  </a:cubicBezTo>
                  <a:cubicBezTo>
                    <a:pt x="23136" y="5785"/>
                    <a:pt x="23059" y="5769"/>
                    <a:pt x="22984" y="5769"/>
                  </a:cubicBezTo>
                  <a:cubicBezTo>
                    <a:pt x="22911" y="5769"/>
                    <a:pt x="22841" y="5784"/>
                    <a:pt x="22773" y="5798"/>
                  </a:cubicBezTo>
                  <a:cubicBezTo>
                    <a:pt x="20731" y="6201"/>
                    <a:pt x="18656" y="6481"/>
                    <a:pt x="16712" y="7295"/>
                  </a:cubicBezTo>
                  <a:cubicBezTo>
                    <a:pt x="16667" y="7314"/>
                    <a:pt x="16622" y="7329"/>
                    <a:pt x="16575" y="7329"/>
                  </a:cubicBezTo>
                  <a:cubicBezTo>
                    <a:pt x="16554" y="7329"/>
                    <a:pt x="16533" y="7326"/>
                    <a:pt x="16512" y="7319"/>
                  </a:cubicBezTo>
                  <a:lnTo>
                    <a:pt x="16512" y="7319"/>
                  </a:lnTo>
                  <a:cubicBezTo>
                    <a:pt x="17604" y="6166"/>
                    <a:pt x="18787" y="5102"/>
                    <a:pt x="19840" y="3909"/>
                  </a:cubicBezTo>
                  <a:cubicBezTo>
                    <a:pt x="19962" y="3773"/>
                    <a:pt x="20127" y="3743"/>
                    <a:pt x="20294" y="3708"/>
                  </a:cubicBezTo>
                  <a:cubicBezTo>
                    <a:pt x="21214" y="3511"/>
                    <a:pt x="22133" y="3315"/>
                    <a:pt x="23053" y="3111"/>
                  </a:cubicBezTo>
                  <a:cubicBezTo>
                    <a:pt x="23194" y="3080"/>
                    <a:pt x="23365" y="3077"/>
                    <a:pt x="23485" y="2828"/>
                  </a:cubicBezTo>
                  <a:lnTo>
                    <a:pt x="23485" y="2828"/>
                  </a:lnTo>
                  <a:cubicBezTo>
                    <a:pt x="22347" y="2954"/>
                    <a:pt x="21328" y="3349"/>
                    <a:pt x="20191" y="3581"/>
                  </a:cubicBezTo>
                  <a:cubicBezTo>
                    <a:pt x="20782" y="2717"/>
                    <a:pt x="21564" y="2123"/>
                    <a:pt x="22055" y="1309"/>
                  </a:cubicBezTo>
                  <a:lnTo>
                    <a:pt x="21976" y="1245"/>
                  </a:lnTo>
                  <a:cubicBezTo>
                    <a:pt x="21510" y="1708"/>
                    <a:pt x="21043" y="2172"/>
                    <a:pt x="20576" y="2637"/>
                  </a:cubicBezTo>
                  <a:cubicBezTo>
                    <a:pt x="20552" y="2615"/>
                    <a:pt x="20528" y="2596"/>
                    <a:pt x="20506" y="2574"/>
                  </a:cubicBezTo>
                  <a:cubicBezTo>
                    <a:pt x="20726" y="1955"/>
                    <a:pt x="20944" y="1334"/>
                    <a:pt x="21165" y="716"/>
                  </a:cubicBezTo>
                  <a:lnTo>
                    <a:pt x="21165" y="716"/>
                  </a:lnTo>
                  <a:cubicBezTo>
                    <a:pt x="20937" y="1049"/>
                    <a:pt x="20809" y="1423"/>
                    <a:pt x="20657" y="1788"/>
                  </a:cubicBezTo>
                  <a:cubicBezTo>
                    <a:pt x="20436" y="2319"/>
                    <a:pt x="20353" y="2913"/>
                    <a:pt x="19935" y="3352"/>
                  </a:cubicBezTo>
                  <a:cubicBezTo>
                    <a:pt x="19295" y="4025"/>
                    <a:pt x="18658" y="4700"/>
                    <a:pt x="18015" y="5369"/>
                  </a:cubicBezTo>
                  <a:cubicBezTo>
                    <a:pt x="17933" y="5456"/>
                    <a:pt x="17867" y="5581"/>
                    <a:pt x="17669" y="5581"/>
                  </a:cubicBezTo>
                  <a:cubicBezTo>
                    <a:pt x="17663" y="5581"/>
                    <a:pt x="17656" y="5580"/>
                    <a:pt x="17649" y="5580"/>
                  </a:cubicBezTo>
                  <a:cubicBezTo>
                    <a:pt x="18035" y="3717"/>
                    <a:pt x="18156" y="1825"/>
                    <a:pt x="18691" y="1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1733313" y="3682313"/>
              <a:ext cx="181150" cy="14250"/>
            </a:xfrm>
            <a:custGeom>
              <a:avLst/>
              <a:gdLst/>
              <a:ahLst/>
              <a:cxnLst/>
              <a:rect l="l" t="t" r="r" b="b"/>
              <a:pathLst>
                <a:path w="7246" h="570" extrusionOk="0">
                  <a:moveTo>
                    <a:pt x="7001" y="1"/>
                  </a:moveTo>
                  <a:cubicBezTo>
                    <a:pt x="6985" y="1"/>
                    <a:pt x="6969" y="1"/>
                    <a:pt x="6952" y="2"/>
                  </a:cubicBezTo>
                  <a:cubicBezTo>
                    <a:pt x="4969" y="146"/>
                    <a:pt x="2978" y="127"/>
                    <a:pt x="998" y="304"/>
                  </a:cubicBezTo>
                  <a:cubicBezTo>
                    <a:pt x="657" y="334"/>
                    <a:pt x="297" y="340"/>
                    <a:pt x="4" y="569"/>
                  </a:cubicBezTo>
                  <a:lnTo>
                    <a:pt x="4" y="569"/>
                  </a:lnTo>
                  <a:cubicBezTo>
                    <a:pt x="121" y="557"/>
                    <a:pt x="240" y="540"/>
                    <a:pt x="356" y="534"/>
                  </a:cubicBezTo>
                  <a:cubicBezTo>
                    <a:pt x="2486" y="436"/>
                    <a:pt x="4615" y="340"/>
                    <a:pt x="6745" y="238"/>
                  </a:cubicBezTo>
                  <a:cubicBezTo>
                    <a:pt x="6914" y="231"/>
                    <a:pt x="7102" y="252"/>
                    <a:pt x="7246" y="84"/>
                  </a:cubicBezTo>
                  <a:cubicBezTo>
                    <a:pt x="7160" y="16"/>
                    <a:pt x="7081" y="1"/>
                    <a:pt x="7001" y="1"/>
                  </a:cubicBezTo>
                  <a:close/>
                  <a:moveTo>
                    <a:pt x="4" y="569"/>
                  </a:moveTo>
                  <a:cubicBezTo>
                    <a:pt x="3" y="569"/>
                    <a:pt x="2" y="570"/>
                    <a:pt x="1" y="570"/>
                  </a:cubicBezTo>
                  <a:lnTo>
                    <a:pt x="4" y="570"/>
                  </a:lnTo>
                  <a:cubicBezTo>
                    <a:pt x="4" y="570"/>
                    <a:pt x="4" y="569"/>
                    <a:pt x="4" y="569"/>
                  </a:cubicBezTo>
                  <a:close/>
                </a:path>
              </a:pathLst>
            </a:custGeom>
            <a:solidFill>
              <a:srgbClr val="3B9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1727563" y="3695663"/>
              <a:ext cx="5825" cy="950"/>
            </a:xfrm>
            <a:custGeom>
              <a:avLst/>
              <a:gdLst/>
              <a:ahLst/>
              <a:cxnLst/>
              <a:rect l="l" t="t" r="r" b="b"/>
              <a:pathLst>
                <a:path w="233" h="38" extrusionOk="0">
                  <a:moveTo>
                    <a:pt x="2" y="0"/>
                  </a:moveTo>
                  <a:cubicBezTo>
                    <a:pt x="1" y="0"/>
                    <a:pt x="9" y="2"/>
                    <a:pt x="8" y="2"/>
                  </a:cubicBezTo>
                  <a:cubicBezTo>
                    <a:pt x="21" y="4"/>
                    <a:pt x="34" y="6"/>
                    <a:pt x="47" y="8"/>
                  </a:cubicBezTo>
                  <a:lnTo>
                    <a:pt x="47" y="8"/>
                  </a:lnTo>
                  <a:cubicBezTo>
                    <a:pt x="32" y="5"/>
                    <a:pt x="17" y="3"/>
                    <a:pt x="2" y="0"/>
                  </a:cubicBezTo>
                  <a:close/>
                  <a:moveTo>
                    <a:pt x="47" y="8"/>
                  </a:moveTo>
                  <a:lnTo>
                    <a:pt x="47" y="8"/>
                  </a:lnTo>
                  <a:cubicBezTo>
                    <a:pt x="108" y="18"/>
                    <a:pt x="168" y="27"/>
                    <a:pt x="229" y="37"/>
                  </a:cubicBezTo>
                  <a:cubicBezTo>
                    <a:pt x="229" y="37"/>
                    <a:pt x="230" y="37"/>
                    <a:pt x="230" y="37"/>
                  </a:cubicBezTo>
                  <a:lnTo>
                    <a:pt x="230" y="37"/>
                  </a:lnTo>
                  <a:cubicBezTo>
                    <a:pt x="231" y="37"/>
                    <a:pt x="232" y="37"/>
                    <a:pt x="232" y="37"/>
                  </a:cubicBezTo>
                  <a:cubicBezTo>
                    <a:pt x="233" y="37"/>
                    <a:pt x="232" y="36"/>
                    <a:pt x="232" y="36"/>
                  </a:cubicBezTo>
                  <a:cubicBezTo>
                    <a:pt x="232" y="36"/>
                    <a:pt x="231" y="37"/>
                    <a:pt x="230" y="37"/>
                  </a:cubicBezTo>
                  <a:lnTo>
                    <a:pt x="230" y="37"/>
                  </a:lnTo>
                  <a:cubicBezTo>
                    <a:pt x="168" y="26"/>
                    <a:pt x="108" y="17"/>
                    <a:pt x="47" y="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4"/>
          <p:cNvSpPr txBox="1">
            <a:spLocks noGrp="1"/>
          </p:cNvSpPr>
          <p:nvPr>
            <p:ph type="title" hasCustomPrompt="1"/>
          </p:nvPr>
        </p:nvSpPr>
        <p:spPr>
          <a:xfrm>
            <a:off x="1198884" y="2462770"/>
            <a:ext cx="3611100" cy="9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95" name="Google Shape;795;p34"/>
          <p:cNvSpPr txBox="1">
            <a:spLocks noGrp="1"/>
          </p:cNvSpPr>
          <p:nvPr>
            <p:ph type="subTitle" idx="1"/>
          </p:nvPr>
        </p:nvSpPr>
        <p:spPr>
          <a:xfrm>
            <a:off x="1198875" y="3433100"/>
            <a:ext cx="3611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96" name="Google Shape;796;p34"/>
          <p:cNvSpPr txBox="1">
            <a:spLocks noGrp="1"/>
          </p:cNvSpPr>
          <p:nvPr>
            <p:ph type="title" idx="2" hasCustomPrompt="1"/>
          </p:nvPr>
        </p:nvSpPr>
        <p:spPr>
          <a:xfrm>
            <a:off x="1198884" y="539400"/>
            <a:ext cx="3611100" cy="9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97" name="Google Shape;797;p34"/>
          <p:cNvSpPr txBox="1">
            <a:spLocks noGrp="1"/>
          </p:cNvSpPr>
          <p:nvPr>
            <p:ph type="subTitle" idx="3"/>
          </p:nvPr>
        </p:nvSpPr>
        <p:spPr>
          <a:xfrm>
            <a:off x="1198875" y="1509680"/>
            <a:ext cx="36111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98" name="Google Shape;798;p34"/>
          <p:cNvSpPr/>
          <p:nvPr/>
        </p:nvSpPr>
        <p:spPr>
          <a:xfrm flipH="1">
            <a:off x="0" y="4393875"/>
            <a:ext cx="9144068" cy="749634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 flipH="1">
            <a:off x="0" y="4678527"/>
            <a:ext cx="9144068" cy="464991"/>
          </a:xfrm>
          <a:custGeom>
            <a:avLst/>
            <a:gdLst/>
            <a:ahLst/>
            <a:cxnLst/>
            <a:rect l="l" t="t" r="r" b="b"/>
            <a:pathLst>
              <a:path w="63814" h="14356" extrusionOk="0">
                <a:moveTo>
                  <a:pt x="24922" y="1"/>
                </a:moveTo>
                <a:cubicBezTo>
                  <a:pt x="24835" y="1"/>
                  <a:pt x="24747" y="2"/>
                  <a:pt x="24659" y="6"/>
                </a:cubicBezTo>
                <a:cubicBezTo>
                  <a:pt x="24015" y="38"/>
                  <a:pt x="23386" y="118"/>
                  <a:pt x="22759" y="118"/>
                </a:cubicBezTo>
                <a:cubicBezTo>
                  <a:pt x="21857" y="182"/>
                  <a:pt x="20970" y="263"/>
                  <a:pt x="20068" y="360"/>
                </a:cubicBezTo>
                <a:cubicBezTo>
                  <a:pt x="19763" y="408"/>
                  <a:pt x="19456" y="489"/>
                  <a:pt x="19151" y="553"/>
                </a:cubicBezTo>
                <a:cubicBezTo>
                  <a:pt x="18893" y="601"/>
                  <a:pt x="18636" y="650"/>
                  <a:pt x="18393" y="714"/>
                </a:cubicBezTo>
                <a:cubicBezTo>
                  <a:pt x="17830" y="859"/>
                  <a:pt x="17298" y="1069"/>
                  <a:pt x="16751" y="1213"/>
                </a:cubicBezTo>
                <a:cubicBezTo>
                  <a:pt x="15930" y="1406"/>
                  <a:pt x="15124" y="1616"/>
                  <a:pt x="14302" y="1825"/>
                </a:cubicBezTo>
                <a:cubicBezTo>
                  <a:pt x="13385" y="2099"/>
                  <a:pt x="12466" y="2389"/>
                  <a:pt x="11517" y="2583"/>
                </a:cubicBezTo>
                <a:cubicBezTo>
                  <a:pt x="10872" y="2744"/>
                  <a:pt x="10228" y="2937"/>
                  <a:pt x="9567" y="3081"/>
                </a:cubicBezTo>
                <a:cubicBezTo>
                  <a:pt x="9069" y="3178"/>
                  <a:pt x="8585" y="3339"/>
                  <a:pt x="8102" y="3452"/>
                </a:cubicBezTo>
                <a:cubicBezTo>
                  <a:pt x="7490" y="3613"/>
                  <a:pt x="6861" y="3758"/>
                  <a:pt x="6266" y="3968"/>
                </a:cubicBezTo>
                <a:cubicBezTo>
                  <a:pt x="5734" y="4129"/>
                  <a:pt x="5171" y="4209"/>
                  <a:pt x="4606" y="4305"/>
                </a:cubicBezTo>
                <a:cubicBezTo>
                  <a:pt x="4123" y="4386"/>
                  <a:pt x="3689" y="4419"/>
                  <a:pt x="3206" y="4483"/>
                </a:cubicBezTo>
                <a:cubicBezTo>
                  <a:pt x="3019" y="4520"/>
                  <a:pt x="2828" y="4533"/>
                  <a:pt x="2636" y="4533"/>
                </a:cubicBezTo>
                <a:cubicBezTo>
                  <a:pt x="2414" y="4533"/>
                  <a:pt x="2189" y="4516"/>
                  <a:pt x="1965" y="4499"/>
                </a:cubicBezTo>
                <a:cubicBezTo>
                  <a:pt x="1337" y="4419"/>
                  <a:pt x="661" y="4193"/>
                  <a:pt x="0" y="4015"/>
                </a:cubicBezTo>
                <a:lnTo>
                  <a:pt x="0" y="14356"/>
                </a:lnTo>
                <a:lnTo>
                  <a:pt x="63813" y="14356"/>
                </a:lnTo>
                <a:lnTo>
                  <a:pt x="63813" y="3291"/>
                </a:lnTo>
                <a:cubicBezTo>
                  <a:pt x="63749" y="3242"/>
                  <a:pt x="63684" y="3178"/>
                  <a:pt x="63620" y="3113"/>
                </a:cubicBezTo>
                <a:cubicBezTo>
                  <a:pt x="63411" y="2920"/>
                  <a:pt x="63233" y="2759"/>
                  <a:pt x="63008" y="2615"/>
                </a:cubicBezTo>
                <a:cubicBezTo>
                  <a:pt x="62702" y="2454"/>
                  <a:pt x="62380" y="2308"/>
                  <a:pt x="62058" y="2147"/>
                </a:cubicBezTo>
                <a:cubicBezTo>
                  <a:pt x="61494" y="1842"/>
                  <a:pt x="60899" y="1632"/>
                  <a:pt x="60270" y="1487"/>
                </a:cubicBezTo>
                <a:cubicBezTo>
                  <a:pt x="59819" y="1374"/>
                  <a:pt x="59368" y="1245"/>
                  <a:pt x="58901" y="1165"/>
                </a:cubicBezTo>
                <a:cubicBezTo>
                  <a:pt x="58225" y="1020"/>
                  <a:pt x="57532" y="875"/>
                  <a:pt x="56840" y="714"/>
                </a:cubicBezTo>
                <a:cubicBezTo>
                  <a:pt x="56260" y="601"/>
                  <a:pt x="55663" y="553"/>
                  <a:pt x="55084" y="504"/>
                </a:cubicBezTo>
                <a:cubicBezTo>
                  <a:pt x="54343" y="424"/>
                  <a:pt x="53602" y="343"/>
                  <a:pt x="52878" y="295"/>
                </a:cubicBezTo>
                <a:cubicBezTo>
                  <a:pt x="52281" y="199"/>
                  <a:pt x="51589" y="134"/>
                  <a:pt x="50928" y="134"/>
                </a:cubicBezTo>
                <a:cubicBezTo>
                  <a:pt x="50445" y="62"/>
                  <a:pt x="49899" y="26"/>
                  <a:pt x="49357" y="26"/>
                </a:cubicBezTo>
                <a:cubicBezTo>
                  <a:pt x="49176" y="26"/>
                  <a:pt x="48996" y="30"/>
                  <a:pt x="48819" y="38"/>
                </a:cubicBezTo>
                <a:cubicBezTo>
                  <a:pt x="48319" y="70"/>
                  <a:pt x="47852" y="150"/>
                  <a:pt x="47401" y="199"/>
                </a:cubicBezTo>
                <a:cubicBezTo>
                  <a:pt x="46547" y="263"/>
                  <a:pt x="45774" y="375"/>
                  <a:pt x="44937" y="424"/>
                </a:cubicBezTo>
                <a:cubicBezTo>
                  <a:pt x="44325" y="521"/>
                  <a:pt x="43729" y="682"/>
                  <a:pt x="43133" y="826"/>
                </a:cubicBezTo>
                <a:cubicBezTo>
                  <a:pt x="42746" y="891"/>
                  <a:pt x="42360" y="1004"/>
                  <a:pt x="41973" y="1084"/>
                </a:cubicBezTo>
                <a:cubicBezTo>
                  <a:pt x="41603" y="1148"/>
                  <a:pt x="41152" y="1181"/>
                  <a:pt x="40749" y="1262"/>
                </a:cubicBezTo>
                <a:cubicBezTo>
                  <a:pt x="40040" y="1358"/>
                  <a:pt x="39364" y="1567"/>
                  <a:pt x="38672" y="1584"/>
                </a:cubicBezTo>
                <a:cubicBezTo>
                  <a:pt x="38583" y="1590"/>
                  <a:pt x="38497" y="1593"/>
                  <a:pt x="38413" y="1593"/>
                </a:cubicBezTo>
                <a:cubicBezTo>
                  <a:pt x="38039" y="1593"/>
                  <a:pt x="37703" y="1540"/>
                  <a:pt x="37334" y="1487"/>
                </a:cubicBezTo>
                <a:cubicBezTo>
                  <a:pt x="36997" y="1438"/>
                  <a:pt x="36658" y="1406"/>
                  <a:pt x="36320" y="1374"/>
                </a:cubicBezTo>
                <a:cubicBezTo>
                  <a:pt x="36063" y="1342"/>
                  <a:pt x="35788" y="1342"/>
                  <a:pt x="35515" y="1326"/>
                </a:cubicBezTo>
                <a:cubicBezTo>
                  <a:pt x="35273" y="1294"/>
                  <a:pt x="35000" y="1245"/>
                  <a:pt x="34710" y="1213"/>
                </a:cubicBezTo>
                <a:cubicBezTo>
                  <a:pt x="34049" y="1197"/>
                  <a:pt x="33550" y="1116"/>
                  <a:pt x="32921" y="1020"/>
                </a:cubicBezTo>
                <a:cubicBezTo>
                  <a:pt x="32664" y="987"/>
                  <a:pt x="32438" y="940"/>
                  <a:pt x="32165" y="875"/>
                </a:cubicBezTo>
                <a:cubicBezTo>
                  <a:pt x="31858" y="811"/>
                  <a:pt x="31424" y="779"/>
                  <a:pt x="31166" y="746"/>
                </a:cubicBezTo>
                <a:cubicBezTo>
                  <a:pt x="30538" y="650"/>
                  <a:pt x="29926" y="472"/>
                  <a:pt x="29313" y="360"/>
                </a:cubicBezTo>
                <a:cubicBezTo>
                  <a:pt x="28750" y="279"/>
                  <a:pt x="28203" y="247"/>
                  <a:pt x="27638" y="182"/>
                </a:cubicBezTo>
                <a:cubicBezTo>
                  <a:pt x="27091" y="118"/>
                  <a:pt x="26479" y="21"/>
                  <a:pt x="25867" y="6"/>
                </a:cubicBezTo>
                <a:cubicBezTo>
                  <a:pt x="25784" y="9"/>
                  <a:pt x="25702" y="10"/>
                  <a:pt x="25620" y="10"/>
                </a:cubicBezTo>
                <a:cubicBezTo>
                  <a:pt x="25387" y="10"/>
                  <a:pt x="25155" y="1"/>
                  <a:pt x="249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0" y="1428750"/>
            <a:ext cx="963503" cy="481981"/>
          </a:xfrm>
          <a:custGeom>
            <a:avLst/>
            <a:gdLst/>
            <a:ahLst/>
            <a:cxnLst/>
            <a:rect l="l" t="t" r="r" b="b"/>
            <a:pathLst>
              <a:path w="52407" h="26216" extrusionOk="0">
                <a:moveTo>
                  <a:pt x="15702" y="0"/>
                </a:moveTo>
                <a:cubicBezTo>
                  <a:pt x="15535" y="0"/>
                  <a:pt x="15371" y="13"/>
                  <a:pt x="15215" y="37"/>
                </a:cubicBezTo>
                <a:cubicBezTo>
                  <a:pt x="14449" y="169"/>
                  <a:pt x="13789" y="856"/>
                  <a:pt x="13181" y="1464"/>
                </a:cubicBezTo>
                <a:cubicBezTo>
                  <a:pt x="12177" y="2415"/>
                  <a:pt x="11306" y="3471"/>
                  <a:pt x="10540" y="4633"/>
                </a:cubicBezTo>
                <a:cubicBezTo>
                  <a:pt x="9853" y="5769"/>
                  <a:pt x="9113" y="6852"/>
                  <a:pt x="8374" y="7962"/>
                </a:cubicBezTo>
                <a:cubicBezTo>
                  <a:pt x="8238" y="7736"/>
                  <a:pt x="8007" y="7607"/>
                  <a:pt x="7761" y="7607"/>
                </a:cubicBezTo>
                <a:cubicBezTo>
                  <a:pt x="7719" y="7607"/>
                  <a:pt x="7676" y="7610"/>
                  <a:pt x="7634" y="7618"/>
                </a:cubicBezTo>
                <a:cubicBezTo>
                  <a:pt x="6630" y="7856"/>
                  <a:pt x="5891" y="8965"/>
                  <a:pt x="5072" y="9811"/>
                </a:cubicBezTo>
                <a:cubicBezTo>
                  <a:pt x="4385" y="10761"/>
                  <a:pt x="3830" y="11924"/>
                  <a:pt x="3197" y="13007"/>
                </a:cubicBezTo>
                <a:cubicBezTo>
                  <a:pt x="2325" y="14512"/>
                  <a:pt x="1585" y="16097"/>
                  <a:pt x="1031" y="17735"/>
                </a:cubicBezTo>
                <a:cubicBezTo>
                  <a:pt x="555" y="19135"/>
                  <a:pt x="0" y="20772"/>
                  <a:pt x="476" y="22278"/>
                </a:cubicBezTo>
                <a:cubicBezTo>
                  <a:pt x="687" y="23018"/>
                  <a:pt x="1163" y="23652"/>
                  <a:pt x="1823" y="24048"/>
                </a:cubicBezTo>
                <a:cubicBezTo>
                  <a:pt x="2589" y="24497"/>
                  <a:pt x="3381" y="24629"/>
                  <a:pt x="4068" y="24814"/>
                </a:cubicBezTo>
                <a:cubicBezTo>
                  <a:pt x="4398" y="24890"/>
                  <a:pt x="5410" y="25185"/>
                  <a:pt x="5817" y="25185"/>
                </a:cubicBezTo>
                <a:cubicBezTo>
                  <a:pt x="5834" y="25185"/>
                  <a:pt x="5850" y="25185"/>
                  <a:pt x="5864" y="25184"/>
                </a:cubicBezTo>
                <a:cubicBezTo>
                  <a:pt x="6372" y="25320"/>
                  <a:pt x="6879" y="25399"/>
                  <a:pt x="7386" y="25399"/>
                </a:cubicBezTo>
                <a:cubicBezTo>
                  <a:pt x="7566" y="25399"/>
                  <a:pt x="7745" y="25389"/>
                  <a:pt x="7925" y="25369"/>
                </a:cubicBezTo>
                <a:cubicBezTo>
                  <a:pt x="10143" y="25157"/>
                  <a:pt x="12362" y="25157"/>
                  <a:pt x="14581" y="25131"/>
                </a:cubicBezTo>
                <a:cubicBezTo>
                  <a:pt x="15839" y="25034"/>
                  <a:pt x="17096" y="24977"/>
                  <a:pt x="18347" y="24977"/>
                </a:cubicBezTo>
                <a:cubicBezTo>
                  <a:pt x="19146" y="24977"/>
                  <a:pt x="19943" y="25000"/>
                  <a:pt x="20736" y="25052"/>
                </a:cubicBezTo>
                <a:cubicBezTo>
                  <a:pt x="21772" y="25075"/>
                  <a:pt x="22789" y="25419"/>
                  <a:pt x="23821" y="25419"/>
                </a:cubicBezTo>
                <a:cubicBezTo>
                  <a:pt x="23972" y="25419"/>
                  <a:pt x="24123" y="25412"/>
                  <a:pt x="24275" y="25395"/>
                </a:cubicBezTo>
                <a:cubicBezTo>
                  <a:pt x="24808" y="25292"/>
                  <a:pt x="25391" y="25253"/>
                  <a:pt x="26000" y="25253"/>
                </a:cubicBezTo>
                <a:cubicBezTo>
                  <a:pt x="27265" y="25253"/>
                  <a:pt x="28645" y="25420"/>
                  <a:pt x="29928" y="25527"/>
                </a:cubicBezTo>
                <a:cubicBezTo>
                  <a:pt x="30044" y="25524"/>
                  <a:pt x="30159" y="25523"/>
                  <a:pt x="30275" y="25523"/>
                </a:cubicBezTo>
                <a:cubicBezTo>
                  <a:pt x="32270" y="25523"/>
                  <a:pt x="34243" y="25936"/>
                  <a:pt x="36241" y="26161"/>
                </a:cubicBezTo>
                <a:cubicBezTo>
                  <a:pt x="36765" y="26198"/>
                  <a:pt x="37285" y="26216"/>
                  <a:pt x="37804" y="26216"/>
                </a:cubicBezTo>
                <a:cubicBezTo>
                  <a:pt x="38749" y="26216"/>
                  <a:pt x="39687" y="26158"/>
                  <a:pt x="40626" y="26055"/>
                </a:cubicBezTo>
                <a:cubicBezTo>
                  <a:pt x="42184" y="25950"/>
                  <a:pt x="43769" y="25818"/>
                  <a:pt x="45301" y="25685"/>
                </a:cubicBezTo>
                <a:cubicBezTo>
                  <a:pt x="46727" y="25633"/>
                  <a:pt x="48101" y="25157"/>
                  <a:pt x="49210" y="24286"/>
                </a:cubicBezTo>
                <a:cubicBezTo>
                  <a:pt x="50267" y="23493"/>
                  <a:pt x="51086" y="22437"/>
                  <a:pt x="51614" y="21248"/>
                </a:cubicBezTo>
                <a:cubicBezTo>
                  <a:pt x="52010" y="20403"/>
                  <a:pt x="52406" y="19399"/>
                  <a:pt x="52327" y="18395"/>
                </a:cubicBezTo>
                <a:lnTo>
                  <a:pt x="52354" y="18395"/>
                </a:lnTo>
                <a:cubicBezTo>
                  <a:pt x="52035" y="17073"/>
                  <a:pt x="50854" y="16159"/>
                  <a:pt x="49526" y="16159"/>
                </a:cubicBezTo>
                <a:cubicBezTo>
                  <a:pt x="49422" y="16159"/>
                  <a:pt x="49316" y="16165"/>
                  <a:pt x="49210" y="16176"/>
                </a:cubicBezTo>
                <a:cubicBezTo>
                  <a:pt x="47916" y="16335"/>
                  <a:pt x="46648" y="16731"/>
                  <a:pt x="45486" y="17365"/>
                </a:cubicBezTo>
                <a:cubicBezTo>
                  <a:pt x="44773" y="17761"/>
                  <a:pt x="44007" y="18422"/>
                  <a:pt x="43399" y="18739"/>
                </a:cubicBezTo>
                <a:cubicBezTo>
                  <a:pt x="43690" y="17946"/>
                  <a:pt x="43980" y="17180"/>
                  <a:pt x="44297" y="16388"/>
                </a:cubicBezTo>
                <a:cubicBezTo>
                  <a:pt x="44746" y="15093"/>
                  <a:pt x="45090" y="13773"/>
                  <a:pt x="45327" y="12426"/>
                </a:cubicBezTo>
                <a:cubicBezTo>
                  <a:pt x="45486" y="11448"/>
                  <a:pt x="45671" y="10260"/>
                  <a:pt x="45301" y="9335"/>
                </a:cubicBezTo>
                <a:cubicBezTo>
                  <a:pt x="44786" y="8609"/>
                  <a:pt x="44125" y="8356"/>
                  <a:pt x="43428" y="8356"/>
                </a:cubicBezTo>
                <a:cubicBezTo>
                  <a:pt x="42552" y="8356"/>
                  <a:pt x="41616" y="8756"/>
                  <a:pt x="40837" y="9124"/>
                </a:cubicBezTo>
                <a:cubicBezTo>
                  <a:pt x="38803" y="10075"/>
                  <a:pt x="37060" y="11818"/>
                  <a:pt x="35263" y="13456"/>
                </a:cubicBezTo>
                <a:cubicBezTo>
                  <a:pt x="35501" y="12743"/>
                  <a:pt x="35633" y="12003"/>
                  <a:pt x="35713" y="11263"/>
                </a:cubicBezTo>
                <a:cubicBezTo>
                  <a:pt x="36003" y="9045"/>
                  <a:pt x="35184" y="7116"/>
                  <a:pt x="33547" y="6641"/>
                </a:cubicBezTo>
                <a:cubicBezTo>
                  <a:pt x="33375" y="6594"/>
                  <a:pt x="33200" y="6572"/>
                  <a:pt x="33023" y="6572"/>
                </a:cubicBezTo>
                <a:cubicBezTo>
                  <a:pt x="31810" y="6572"/>
                  <a:pt x="30503" y="7594"/>
                  <a:pt x="29558" y="8516"/>
                </a:cubicBezTo>
                <a:cubicBezTo>
                  <a:pt x="28558" y="9411"/>
                  <a:pt x="27506" y="10174"/>
                  <a:pt x="26532" y="11120"/>
                </a:cubicBezTo>
                <a:lnTo>
                  <a:pt x="26532" y="11120"/>
                </a:lnTo>
                <a:cubicBezTo>
                  <a:pt x="26473" y="11164"/>
                  <a:pt x="26293" y="11306"/>
                  <a:pt x="26256" y="11343"/>
                </a:cubicBezTo>
                <a:cubicBezTo>
                  <a:pt x="26230" y="11343"/>
                  <a:pt x="26203" y="11369"/>
                  <a:pt x="26177" y="11369"/>
                </a:cubicBezTo>
                <a:cubicBezTo>
                  <a:pt x="26230" y="11052"/>
                  <a:pt x="26388" y="10101"/>
                  <a:pt x="26520" y="9441"/>
                </a:cubicBezTo>
                <a:cubicBezTo>
                  <a:pt x="27135" y="6025"/>
                  <a:pt x="26486" y="4936"/>
                  <a:pt x="25351" y="4936"/>
                </a:cubicBezTo>
                <a:cubicBezTo>
                  <a:pt x="24045" y="4936"/>
                  <a:pt x="22096" y="6377"/>
                  <a:pt x="20683" y="7380"/>
                </a:cubicBezTo>
                <a:cubicBezTo>
                  <a:pt x="19521" y="8490"/>
                  <a:pt x="18622" y="9441"/>
                  <a:pt x="17460" y="10471"/>
                </a:cubicBezTo>
                <a:cubicBezTo>
                  <a:pt x="17011" y="10894"/>
                  <a:pt x="16245" y="11633"/>
                  <a:pt x="16007" y="11660"/>
                </a:cubicBezTo>
                <a:cubicBezTo>
                  <a:pt x="16087" y="10814"/>
                  <a:pt x="16536" y="9309"/>
                  <a:pt x="16721" y="8569"/>
                </a:cubicBezTo>
                <a:cubicBezTo>
                  <a:pt x="17381" y="6694"/>
                  <a:pt x="18385" y="4871"/>
                  <a:pt x="18490" y="2732"/>
                </a:cubicBezTo>
                <a:cubicBezTo>
                  <a:pt x="18490" y="746"/>
                  <a:pt x="16983" y="0"/>
                  <a:pt x="157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" name="Google Shape;801;p34"/>
          <p:cNvGrpSpPr/>
          <p:nvPr/>
        </p:nvGrpSpPr>
        <p:grpSpPr>
          <a:xfrm>
            <a:off x="7287226" y="-489897"/>
            <a:ext cx="1708400" cy="1528104"/>
            <a:chOff x="4355689" y="-261291"/>
            <a:chExt cx="1525357" cy="1364379"/>
          </a:xfrm>
        </p:grpSpPr>
        <p:sp>
          <p:nvSpPr>
            <p:cNvPr id="802" name="Google Shape;802;p34"/>
            <p:cNvSpPr/>
            <p:nvPr/>
          </p:nvSpPr>
          <p:spPr>
            <a:xfrm>
              <a:off x="4550967" y="-23116"/>
              <a:ext cx="980675" cy="924489"/>
            </a:xfrm>
            <a:custGeom>
              <a:avLst/>
              <a:gdLst/>
              <a:ahLst/>
              <a:cxnLst/>
              <a:rect l="l" t="t" r="r" b="b"/>
              <a:pathLst>
                <a:path w="21519" h="20285" extrusionOk="0">
                  <a:moveTo>
                    <a:pt x="11382" y="0"/>
                  </a:moveTo>
                  <a:cubicBezTo>
                    <a:pt x="10847" y="0"/>
                    <a:pt x="10313" y="46"/>
                    <a:pt x="9778" y="116"/>
                  </a:cubicBezTo>
                  <a:cubicBezTo>
                    <a:pt x="8103" y="439"/>
                    <a:pt x="6589" y="1324"/>
                    <a:pt x="5187" y="2355"/>
                  </a:cubicBezTo>
                  <a:cubicBezTo>
                    <a:pt x="1" y="6188"/>
                    <a:pt x="211" y="9860"/>
                    <a:pt x="1016" y="13485"/>
                  </a:cubicBezTo>
                  <a:cubicBezTo>
                    <a:pt x="2981" y="18493"/>
                    <a:pt x="5155" y="19251"/>
                    <a:pt x="8135" y="19863"/>
                  </a:cubicBezTo>
                  <a:cubicBezTo>
                    <a:pt x="9166" y="20071"/>
                    <a:pt x="10212" y="20217"/>
                    <a:pt x="11259" y="20249"/>
                  </a:cubicBezTo>
                  <a:cubicBezTo>
                    <a:pt x="11364" y="20249"/>
                    <a:pt x="11740" y="20284"/>
                    <a:pt x="12218" y="20284"/>
                  </a:cubicBezTo>
                  <a:cubicBezTo>
                    <a:pt x="12768" y="20284"/>
                    <a:pt x="13453" y="20238"/>
                    <a:pt x="14013" y="20039"/>
                  </a:cubicBezTo>
                  <a:cubicBezTo>
                    <a:pt x="15383" y="19685"/>
                    <a:pt x="18007" y="19073"/>
                    <a:pt x="19521" y="17043"/>
                  </a:cubicBezTo>
                  <a:cubicBezTo>
                    <a:pt x="20005" y="16384"/>
                    <a:pt x="20520" y="15707"/>
                    <a:pt x="20794" y="14917"/>
                  </a:cubicBezTo>
                  <a:cubicBezTo>
                    <a:pt x="20955" y="14434"/>
                    <a:pt x="21020" y="13936"/>
                    <a:pt x="21084" y="13452"/>
                  </a:cubicBezTo>
                  <a:cubicBezTo>
                    <a:pt x="21149" y="13049"/>
                    <a:pt x="21213" y="12647"/>
                    <a:pt x="21213" y="12244"/>
                  </a:cubicBezTo>
                  <a:cubicBezTo>
                    <a:pt x="21213" y="11374"/>
                    <a:pt x="21519" y="9522"/>
                    <a:pt x="21164" y="7863"/>
                  </a:cubicBezTo>
                  <a:cubicBezTo>
                    <a:pt x="20906" y="6607"/>
                    <a:pt x="20472" y="5399"/>
                    <a:pt x="19925" y="4255"/>
                  </a:cubicBezTo>
                  <a:cubicBezTo>
                    <a:pt x="19925" y="4240"/>
                    <a:pt x="19925" y="4240"/>
                    <a:pt x="19908" y="4223"/>
                  </a:cubicBezTo>
                  <a:cubicBezTo>
                    <a:pt x="19603" y="3595"/>
                    <a:pt x="19280" y="2967"/>
                    <a:pt x="18813" y="2451"/>
                  </a:cubicBezTo>
                  <a:cubicBezTo>
                    <a:pt x="17975" y="1549"/>
                    <a:pt x="16961" y="761"/>
                    <a:pt x="15801" y="422"/>
                  </a:cubicBezTo>
                  <a:cubicBezTo>
                    <a:pt x="14320" y="3"/>
                    <a:pt x="12838" y="35"/>
                    <a:pt x="11614" y="3"/>
                  </a:cubicBezTo>
                  <a:cubicBezTo>
                    <a:pt x="11537" y="1"/>
                    <a:pt x="11459" y="0"/>
                    <a:pt x="1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5440588" y="-170506"/>
              <a:ext cx="46" cy="729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4975201" y="-138968"/>
              <a:ext cx="2279" cy="820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0"/>
                  </a:moveTo>
                  <a:lnTo>
                    <a:pt x="50" y="0"/>
                  </a:lnTo>
                  <a:cubicBezTo>
                    <a:pt x="33" y="17"/>
                    <a:pt x="18" y="17"/>
                    <a:pt x="1" y="17"/>
                  </a:cubicBezTo>
                  <a:lnTo>
                    <a:pt x="33" y="17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5439858" y="788848"/>
              <a:ext cx="252335" cy="223272"/>
            </a:xfrm>
            <a:custGeom>
              <a:avLst/>
              <a:gdLst/>
              <a:ahLst/>
              <a:cxnLst/>
              <a:rect l="l" t="t" r="r" b="b"/>
              <a:pathLst>
                <a:path w="5537" h="4899" extrusionOk="0">
                  <a:moveTo>
                    <a:pt x="1178" y="0"/>
                  </a:moveTo>
                  <a:cubicBezTo>
                    <a:pt x="1073" y="0"/>
                    <a:pt x="968" y="17"/>
                    <a:pt x="871" y="50"/>
                  </a:cubicBezTo>
                  <a:cubicBezTo>
                    <a:pt x="581" y="162"/>
                    <a:pt x="177" y="355"/>
                    <a:pt x="1" y="597"/>
                  </a:cubicBezTo>
                  <a:cubicBezTo>
                    <a:pt x="1" y="640"/>
                    <a:pt x="29" y="661"/>
                    <a:pt x="58" y="661"/>
                  </a:cubicBezTo>
                  <a:cubicBezTo>
                    <a:pt x="72" y="661"/>
                    <a:pt x="87" y="656"/>
                    <a:pt x="98" y="645"/>
                  </a:cubicBezTo>
                  <a:cubicBezTo>
                    <a:pt x="408" y="406"/>
                    <a:pt x="780" y="129"/>
                    <a:pt x="1182" y="129"/>
                  </a:cubicBezTo>
                  <a:cubicBezTo>
                    <a:pt x="1238" y="129"/>
                    <a:pt x="1296" y="134"/>
                    <a:pt x="1354" y="146"/>
                  </a:cubicBezTo>
                  <a:cubicBezTo>
                    <a:pt x="1434" y="162"/>
                    <a:pt x="1515" y="178"/>
                    <a:pt x="1563" y="226"/>
                  </a:cubicBezTo>
                  <a:cubicBezTo>
                    <a:pt x="1659" y="323"/>
                    <a:pt x="1708" y="452"/>
                    <a:pt x="1724" y="580"/>
                  </a:cubicBezTo>
                  <a:cubicBezTo>
                    <a:pt x="1740" y="967"/>
                    <a:pt x="1756" y="1499"/>
                    <a:pt x="1805" y="1804"/>
                  </a:cubicBezTo>
                  <a:cubicBezTo>
                    <a:pt x="1837" y="2047"/>
                    <a:pt x="1837" y="2304"/>
                    <a:pt x="1981" y="2513"/>
                  </a:cubicBezTo>
                  <a:cubicBezTo>
                    <a:pt x="2110" y="2659"/>
                    <a:pt x="2303" y="2723"/>
                    <a:pt x="2497" y="2771"/>
                  </a:cubicBezTo>
                  <a:cubicBezTo>
                    <a:pt x="2520" y="2773"/>
                    <a:pt x="2544" y="2774"/>
                    <a:pt x="2568" y="2774"/>
                  </a:cubicBezTo>
                  <a:cubicBezTo>
                    <a:pt x="2990" y="2774"/>
                    <a:pt x="3392" y="2452"/>
                    <a:pt x="3759" y="2452"/>
                  </a:cubicBezTo>
                  <a:cubicBezTo>
                    <a:pt x="3845" y="2452"/>
                    <a:pt x="3929" y="2469"/>
                    <a:pt x="4011" y="2513"/>
                  </a:cubicBezTo>
                  <a:cubicBezTo>
                    <a:pt x="4107" y="2594"/>
                    <a:pt x="4236" y="2642"/>
                    <a:pt x="4317" y="2739"/>
                  </a:cubicBezTo>
                  <a:cubicBezTo>
                    <a:pt x="4478" y="2996"/>
                    <a:pt x="4543" y="3222"/>
                    <a:pt x="4543" y="3528"/>
                  </a:cubicBezTo>
                  <a:cubicBezTo>
                    <a:pt x="4543" y="4174"/>
                    <a:pt x="4543" y="4898"/>
                    <a:pt x="5359" y="4898"/>
                  </a:cubicBezTo>
                  <a:cubicBezTo>
                    <a:pt x="5376" y="4898"/>
                    <a:pt x="5394" y="4898"/>
                    <a:pt x="5413" y="4897"/>
                  </a:cubicBezTo>
                  <a:cubicBezTo>
                    <a:pt x="5418" y="4898"/>
                    <a:pt x="5423" y="4899"/>
                    <a:pt x="5428" y="4899"/>
                  </a:cubicBezTo>
                  <a:cubicBezTo>
                    <a:pt x="5486" y="4899"/>
                    <a:pt x="5536" y="4812"/>
                    <a:pt x="5477" y="4753"/>
                  </a:cubicBezTo>
                  <a:cubicBezTo>
                    <a:pt x="5452" y="4736"/>
                    <a:pt x="5423" y="4732"/>
                    <a:pt x="5392" y="4732"/>
                  </a:cubicBezTo>
                  <a:cubicBezTo>
                    <a:pt x="5362" y="4732"/>
                    <a:pt x="5331" y="4736"/>
                    <a:pt x="5299" y="4736"/>
                  </a:cubicBezTo>
                  <a:cubicBezTo>
                    <a:pt x="5123" y="4720"/>
                    <a:pt x="4929" y="4688"/>
                    <a:pt x="4816" y="4446"/>
                  </a:cubicBezTo>
                  <a:cubicBezTo>
                    <a:pt x="4640" y="4124"/>
                    <a:pt x="4768" y="3608"/>
                    <a:pt x="4655" y="3157"/>
                  </a:cubicBezTo>
                  <a:cubicBezTo>
                    <a:pt x="4607" y="2949"/>
                    <a:pt x="4526" y="2723"/>
                    <a:pt x="4365" y="2578"/>
                  </a:cubicBezTo>
                  <a:cubicBezTo>
                    <a:pt x="4204" y="2465"/>
                    <a:pt x="4060" y="2337"/>
                    <a:pt x="3882" y="2320"/>
                  </a:cubicBezTo>
                  <a:cubicBezTo>
                    <a:pt x="3834" y="2312"/>
                    <a:pt x="3787" y="2308"/>
                    <a:pt x="3741" y="2308"/>
                  </a:cubicBezTo>
                  <a:cubicBezTo>
                    <a:pt x="3425" y="2308"/>
                    <a:pt x="3128" y="2480"/>
                    <a:pt x="2819" y="2578"/>
                  </a:cubicBezTo>
                  <a:cubicBezTo>
                    <a:pt x="2738" y="2610"/>
                    <a:pt x="2659" y="2626"/>
                    <a:pt x="2581" y="2626"/>
                  </a:cubicBezTo>
                  <a:cubicBezTo>
                    <a:pt x="2424" y="2626"/>
                    <a:pt x="2266" y="2562"/>
                    <a:pt x="2095" y="2433"/>
                  </a:cubicBezTo>
                  <a:cubicBezTo>
                    <a:pt x="2030" y="2337"/>
                    <a:pt x="1998" y="2223"/>
                    <a:pt x="1981" y="2111"/>
                  </a:cubicBezTo>
                  <a:cubicBezTo>
                    <a:pt x="1949" y="1886"/>
                    <a:pt x="1917" y="1725"/>
                    <a:pt x="1917" y="1547"/>
                  </a:cubicBezTo>
                  <a:cubicBezTo>
                    <a:pt x="1901" y="1321"/>
                    <a:pt x="1852" y="1096"/>
                    <a:pt x="1869" y="870"/>
                  </a:cubicBezTo>
                  <a:cubicBezTo>
                    <a:pt x="1869" y="613"/>
                    <a:pt x="1837" y="290"/>
                    <a:pt x="1627" y="114"/>
                  </a:cubicBezTo>
                  <a:cubicBezTo>
                    <a:pt x="1492" y="37"/>
                    <a:pt x="1335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5558803" y="579112"/>
              <a:ext cx="160734" cy="73740"/>
            </a:xfrm>
            <a:custGeom>
              <a:avLst/>
              <a:gdLst/>
              <a:ahLst/>
              <a:cxnLst/>
              <a:rect l="l" t="t" r="r" b="b"/>
              <a:pathLst>
                <a:path w="3527" h="1618" extrusionOk="0">
                  <a:moveTo>
                    <a:pt x="806" y="1"/>
                  </a:moveTo>
                  <a:cubicBezTo>
                    <a:pt x="640" y="1"/>
                    <a:pt x="505" y="138"/>
                    <a:pt x="402" y="254"/>
                  </a:cubicBezTo>
                  <a:cubicBezTo>
                    <a:pt x="258" y="399"/>
                    <a:pt x="97" y="544"/>
                    <a:pt x="32" y="737"/>
                  </a:cubicBezTo>
                  <a:cubicBezTo>
                    <a:pt x="32" y="786"/>
                    <a:pt x="0" y="850"/>
                    <a:pt x="48" y="898"/>
                  </a:cubicBezTo>
                  <a:cubicBezTo>
                    <a:pt x="57" y="907"/>
                    <a:pt x="70" y="911"/>
                    <a:pt x="83" y="911"/>
                  </a:cubicBezTo>
                  <a:cubicBezTo>
                    <a:pt x="119" y="911"/>
                    <a:pt x="161" y="885"/>
                    <a:pt x="161" y="850"/>
                  </a:cubicBezTo>
                  <a:lnTo>
                    <a:pt x="161" y="737"/>
                  </a:lnTo>
                  <a:cubicBezTo>
                    <a:pt x="193" y="705"/>
                    <a:pt x="241" y="608"/>
                    <a:pt x="290" y="576"/>
                  </a:cubicBezTo>
                  <a:cubicBezTo>
                    <a:pt x="434" y="415"/>
                    <a:pt x="628" y="174"/>
                    <a:pt x="773" y="142"/>
                  </a:cubicBezTo>
                  <a:cubicBezTo>
                    <a:pt x="777" y="142"/>
                    <a:pt x="780" y="142"/>
                    <a:pt x="784" y="142"/>
                  </a:cubicBezTo>
                  <a:cubicBezTo>
                    <a:pt x="1208" y="142"/>
                    <a:pt x="1226" y="1143"/>
                    <a:pt x="1450" y="1495"/>
                  </a:cubicBezTo>
                  <a:cubicBezTo>
                    <a:pt x="1474" y="1519"/>
                    <a:pt x="1506" y="1530"/>
                    <a:pt x="1538" y="1530"/>
                  </a:cubicBezTo>
                  <a:cubicBezTo>
                    <a:pt x="1570" y="1530"/>
                    <a:pt x="1602" y="1519"/>
                    <a:pt x="1626" y="1495"/>
                  </a:cubicBezTo>
                  <a:cubicBezTo>
                    <a:pt x="1658" y="1462"/>
                    <a:pt x="1675" y="1414"/>
                    <a:pt x="1707" y="1381"/>
                  </a:cubicBezTo>
                  <a:cubicBezTo>
                    <a:pt x="1804" y="1237"/>
                    <a:pt x="1901" y="1124"/>
                    <a:pt x="2030" y="1012"/>
                  </a:cubicBezTo>
                  <a:cubicBezTo>
                    <a:pt x="2157" y="897"/>
                    <a:pt x="2302" y="841"/>
                    <a:pt x="2446" y="841"/>
                  </a:cubicBezTo>
                  <a:cubicBezTo>
                    <a:pt x="2646" y="841"/>
                    <a:pt x="2846" y="949"/>
                    <a:pt x="2996" y="1156"/>
                  </a:cubicBezTo>
                  <a:cubicBezTo>
                    <a:pt x="3076" y="1269"/>
                    <a:pt x="3205" y="1462"/>
                    <a:pt x="3301" y="1591"/>
                  </a:cubicBezTo>
                  <a:cubicBezTo>
                    <a:pt x="3311" y="1610"/>
                    <a:pt x="3331" y="1618"/>
                    <a:pt x="3350" y="1618"/>
                  </a:cubicBezTo>
                  <a:cubicBezTo>
                    <a:pt x="3363" y="1618"/>
                    <a:pt x="3375" y="1614"/>
                    <a:pt x="3382" y="1607"/>
                  </a:cubicBezTo>
                  <a:cubicBezTo>
                    <a:pt x="3527" y="1542"/>
                    <a:pt x="3286" y="1334"/>
                    <a:pt x="3237" y="1237"/>
                  </a:cubicBezTo>
                  <a:cubicBezTo>
                    <a:pt x="3036" y="890"/>
                    <a:pt x="2742" y="693"/>
                    <a:pt x="2440" y="693"/>
                  </a:cubicBezTo>
                  <a:cubicBezTo>
                    <a:pt x="2209" y="693"/>
                    <a:pt x="1974" y="808"/>
                    <a:pt x="1772" y="1059"/>
                  </a:cubicBezTo>
                  <a:cubicBezTo>
                    <a:pt x="1723" y="1124"/>
                    <a:pt x="1594" y="1285"/>
                    <a:pt x="1546" y="1349"/>
                  </a:cubicBezTo>
                  <a:cubicBezTo>
                    <a:pt x="1450" y="1124"/>
                    <a:pt x="1385" y="834"/>
                    <a:pt x="1304" y="561"/>
                  </a:cubicBezTo>
                  <a:cubicBezTo>
                    <a:pt x="1224" y="367"/>
                    <a:pt x="1143" y="110"/>
                    <a:pt x="934" y="28"/>
                  </a:cubicBezTo>
                  <a:cubicBezTo>
                    <a:pt x="890" y="9"/>
                    <a:pt x="847" y="1"/>
                    <a:pt x="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5499285" y="14301"/>
              <a:ext cx="242628" cy="148073"/>
            </a:xfrm>
            <a:custGeom>
              <a:avLst/>
              <a:gdLst/>
              <a:ahLst/>
              <a:cxnLst/>
              <a:rect l="l" t="t" r="r" b="b"/>
              <a:pathLst>
                <a:path w="5324" h="3249" extrusionOk="0">
                  <a:moveTo>
                    <a:pt x="4844" y="0"/>
                  </a:moveTo>
                  <a:cubicBezTo>
                    <a:pt x="4670" y="0"/>
                    <a:pt x="4493" y="47"/>
                    <a:pt x="4350" y="133"/>
                  </a:cubicBezTo>
                  <a:cubicBezTo>
                    <a:pt x="4253" y="197"/>
                    <a:pt x="4188" y="294"/>
                    <a:pt x="4124" y="406"/>
                  </a:cubicBezTo>
                  <a:cubicBezTo>
                    <a:pt x="4050" y="505"/>
                    <a:pt x="4043" y="547"/>
                    <a:pt x="4000" y="547"/>
                  </a:cubicBezTo>
                  <a:cubicBezTo>
                    <a:pt x="3987" y="547"/>
                    <a:pt x="3970" y="543"/>
                    <a:pt x="3948" y="535"/>
                  </a:cubicBezTo>
                  <a:cubicBezTo>
                    <a:pt x="3787" y="455"/>
                    <a:pt x="3609" y="413"/>
                    <a:pt x="3432" y="413"/>
                  </a:cubicBezTo>
                  <a:cubicBezTo>
                    <a:pt x="3184" y="413"/>
                    <a:pt x="2937" y="495"/>
                    <a:pt x="2739" y="664"/>
                  </a:cubicBezTo>
                  <a:cubicBezTo>
                    <a:pt x="2449" y="938"/>
                    <a:pt x="2320" y="1325"/>
                    <a:pt x="2191" y="1695"/>
                  </a:cubicBezTo>
                  <a:cubicBezTo>
                    <a:pt x="2182" y="1744"/>
                    <a:pt x="2172" y="1764"/>
                    <a:pt x="2140" y="1764"/>
                  </a:cubicBezTo>
                  <a:cubicBezTo>
                    <a:pt x="2119" y="1764"/>
                    <a:pt x="2090" y="1756"/>
                    <a:pt x="2047" y="1744"/>
                  </a:cubicBezTo>
                  <a:cubicBezTo>
                    <a:pt x="1775" y="1619"/>
                    <a:pt x="1448" y="1479"/>
                    <a:pt x="1138" y="1479"/>
                  </a:cubicBezTo>
                  <a:cubicBezTo>
                    <a:pt x="1006" y="1479"/>
                    <a:pt x="878" y="1504"/>
                    <a:pt x="758" y="1566"/>
                  </a:cubicBezTo>
                  <a:cubicBezTo>
                    <a:pt x="387" y="1872"/>
                    <a:pt x="194" y="2323"/>
                    <a:pt x="65" y="2774"/>
                  </a:cubicBezTo>
                  <a:cubicBezTo>
                    <a:pt x="18" y="2903"/>
                    <a:pt x="18" y="3048"/>
                    <a:pt x="1" y="3176"/>
                  </a:cubicBezTo>
                  <a:cubicBezTo>
                    <a:pt x="1" y="3193"/>
                    <a:pt x="18" y="3225"/>
                    <a:pt x="18" y="3225"/>
                  </a:cubicBezTo>
                  <a:cubicBezTo>
                    <a:pt x="33" y="3241"/>
                    <a:pt x="53" y="3248"/>
                    <a:pt x="72" y="3248"/>
                  </a:cubicBezTo>
                  <a:cubicBezTo>
                    <a:pt x="110" y="3248"/>
                    <a:pt x="146" y="3220"/>
                    <a:pt x="146" y="3176"/>
                  </a:cubicBezTo>
                  <a:cubicBezTo>
                    <a:pt x="146" y="2903"/>
                    <a:pt x="243" y="2629"/>
                    <a:pt x="355" y="2371"/>
                  </a:cubicBezTo>
                  <a:cubicBezTo>
                    <a:pt x="484" y="2113"/>
                    <a:pt x="630" y="1840"/>
                    <a:pt x="855" y="1679"/>
                  </a:cubicBezTo>
                  <a:cubicBezTo>
                    <a:pt x="951" y="1644"/>
                    <a:pt x="1050" y="1630"/>
                    <a:pt x="1150" y="1630"/>
                  </a:cubicBezTo>
                  <a:cubicBezTo>
                    <a:pt x="1422" y="1630"/>
                    <a:pt x="1703" y="1738"/>
                    <a:pt x="1950" y="1856"/>
                  </a:cubicBezTo>
                  <a:cubicBezTo>
                    <a:pt x="2003" y="1882"/>
                    <a:pt x="2067" y="1909"/>
                    <a:pt x="2123" y="1909"/>
                  </a:cubicBezTo>
                  <a:cubicBezTo>
                    <a:pt x="2136" y="1909"/>
                    <a:pt x="2148" y="1907"/>
                    <a:pt x="2159" y="1905"/>
                  </a:cubicBezTo>
                  <a:cubicBezTo>
                    <a:pt x="2240" y="1905"/>
                    <a:pt x="2288" y="1856"/>
                    <a:pt x="2305" y="1791"/>
                  </a:cubicBezTo>
                  <a:cubicBezTo>
                    <a:pt x="2352" y="1679"/>
                    <a:pt x="2401" y="1566"/>
                    <a:pt x="2434" y="1454"/>
                  </a:cubicBezTo>
                  <a:cubicBezTo>
                    <a:pt x="2546" y="1196"/>
                    <a:pt x="2659" y="938"/>
                    <a:pt x="2868" y="760"/>
                  </a:cubicBezTo>
                  <a:cubicBezTo>
                    <a:pt x="2964" y="664"/>
                    <a:pt x="3254" y="584"/>
                    <a:pt x="3336" y="567"/>
                  </a:cubicBezTo>
                  <a:cubicBezTo>
                    <a:pt x="3362" y="565"/>
                    <a:pt x="3387" y="564"/>
                    <a:pt x="3412" y="564"/>
                  </a:cubicBezTo>
                  <a:cubicBezTo>
                    <a:pt x="3582" y="564"/>
                    <a:pt x="3716" y="610"/>
                    <a:pt x="3899" y="681"/>
                  </a:cubicBezTo>
                  <a:cubicBezTo>
                    <a:pt x="3939" y="688"/>
                    <a:pt x="3979" y="696"/>
                    <a:pt x="4018" y="696"/>
                  </a:cubicBezTo>
                  <a:cubicBezTo>
                    <a:pt x="4056" y="696"/>
                    <a:pt x="4092" y="688"/>
                    <a:pt x="4124" y="664"/>
                  </a:cubicBezTo>
                  <a:cubicBezTo>
                    <a:pt x="4237" y="552"/>
                    <a:pt x="4302" y="374"/>
                    <a:pt x="4431" y="277"/>
                  </a:cubicBezTo>
                  <a:cubicBezTo>
                    <a:pt x="4575" y="165"/>
                    <a:pt x="4688" y="165"/>
                    <a:pt x="4897" y="165"/>
                  </a:cubicBezTo>
                  <a:cubicBezTo>
                    <a:pt x="5011" y="181"/>
                    <a:pt x="5090" y="165"/>
                    <a:pt x="5172" y="262"/>
                  </a:cubicBezTo>
                  <a:cubicBezTo>
                    <a:pt x="5186" y="281"/>
                    <a:pt x="5205" y="289"/>
                    <a:pt x="5225" y="289"/>
                  </a:cubicBezTo>
                  <a:cubicBezTo>
                    <a:pt x="5273" y="289"/>
                    <a:pt x="5323" y="243"/>
                    <a:pt x="5300" y="197"/>
                  </a:cubicBezTo>
                  <a:cubicBezTo>
                    <a:pt x="5284" y="133"/>
                    <a:pt x="5236" y="101"/>
                    <a:pt x="5187" y="69"/>
                  </a:cubicBezTo>
                  <a:cubicBezTo>
                    <a:pt x="5082" y="22"/>
                    <a:pt x="4964" y="0"/>
                    <a:pt x="4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5453804" y="-24165"/>
              <a:ext cx="146652" cy="101450"/>
            </a:xfrm>
            <a:custGeom>
              <a:avLst/>
              <a:gdLst/>
              <a:ahLst/>
              <a:cxnLst/>
              <a:rect l="l" t="t" r="r" b="b"/>
              <a:pathLst>
                <a:path w="3218" h="2226" extrusionOk="0">
                  <a:moveTo>
                    <a:pt x="2780" y="0"/>
                  </a:moveTo>
                  <a:cubicBezTo>
                    <a:pt x="2318" y="0"/>
                    <a:pt x="1874" y="342"/>
                    <a:pt x="1804" y="816"/>
                  </a:cubicBezTo>
                  <a:cubicBezTo>
                    <a:pt x="1772" y="816"/>
                    <a:pt x="1740" y="799"/>
                    <a:pt x="1724" y="799"/>
                  </a:cubicBezTo>
                  <a:cubicBezTo>
                    <a:pt x="1579" y="754"/>
                    <a:pt x="1447" y="734"/>
                    <a:pt x="1328" y="734"/>
                  </a:cubicBezTo>
                  <a:cubicBezTo>
                    <a:pt x="721" y="734"/>
                    <a:pt x="423" y="1265"/>
                    <a:pt x="114" y="1830"/>
                  </a:cubicBezTo>
                  <a:cubicBezTo>
                    <a:pt x="81" y="1943"/>
                    <a:pt x="0" y="2088"/>
                    <a:pt x="17" y="2184"/>
                  </a:cubicBezTo>
                  <a:cubicBezTo>
                    <a:pt x="31" y="2213"/>
                    <a:pt x="55" y="2226"/>
                    <a:pt x="78" y="2226"/>
                  </a:cubicBezTo>
                  <a:cubicBezTo>
                    <a:pt x="107" y="2226"/>
                    <a:pt x="137" y="2205"/>
                    <a:pt x="146" y="2169"/>
                  </a:cubicBezTo>
                  <a:cubicBezTo>
                    <a:pt x="258" y="1750"/>
                    <a:pt x="565" y="1299"/>
                    <a:pt x="855" y="1009"/>
                  </a:cubicBezTo>
                  <a:cubicBezTo>
                    <a:pt x="995" y="910"/>
                    <a:pt x="1153" y="870"/>
                    <a:pt x="1316" y="870"/>
                  </a:cubicBezTo>
                  <a:cubicBezTo>
                    <a:pt x="1472" y="870"/>
                    <a:pt x="1632" y="906"/>
                    <a:pt x="1789" y="960"/>
                  </a:cubicBezTo>
                  <a:cubicBezTo>
                    <a:pt x="1812" y="972"/>
                    <a:pt x="1832" y="977"/>
                    <a:pt x="1851" y="977"/>
                  </a:cubicBezTo>
                  <a:cubicBezTo>
                    <a:pt x="1912" y="977"/>
                    <a:pt x="1950" y="922"/>
                    <a:pt x="1950" y="848"/>
                  </a:cubicBezTo>
                  <a:cubicBezTo>
                    <a:pt x="1965" y="687"/>
                    <a:pt x="2094" y="462"/>
                    <a:pt x="2240" y="333"/>
                  </a:cubicBezTo>
                  <a:cubicBezTo>
                    <a:pt x="2377" y="223"/>
                    <a:pt x="2642" y="148"/>
                    <a:pt x="2817" y="148"/>
                  </a:cubicBezTo>
                  <a:cubicBezTo>
                    <a:pt x="2848" y="148"/>
                    <a:pt x="2875" y="150"/>
                    <a:pt x="2899" y="155"/>
                  </a:cubicBezTo>
                  <a:cubicBezTo>
                    <a:pt x="2981" y="155"/>
                    <a:pt x="3045" y="204"/>
                    <a:pt x="3125" y="219"/>
                  </a:cubicBezTo>
                  <a:cubicBezTo>
                    <a:pt x="3130" y="221"/>
                    <a:pt x="3136" y="222"/>
                    <a:pt x="3141" y="222"/>
                  </a:cubicBezTo>
                  <a:cubicBezTo>
                    <a:pt x="3183" y="222"/>
                    <a:pt x="3218" y="166"/>
                    <a:pt x="3189" y="123"/>
                  </a:cubicBezTo>
                  <a:cubicBezTo>
                    <a:pt x="3142" y="58"/>
                    <a:pt x="3060" y="43"/>
                    <a:pt x="2996" y="26"/>
                  </a:cubicBezTo>
                  <a:cubicBezTo>
                    <a:pt x="2925" y="9"/>
                    <a:pt x="2852" y="0"/>
                    <a:pt x="2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5315081" y="-217539"/>
              <a:ext cx="103951" cy="192509"/>
            </a:xfrm>
            <a:custGeom>
              <a:avLst/>
              <a:gdLst/>
              <a:ahLst/>
              <a:cxnLst/>
              <a:rect l="l" t="t" r="r" b="b"/>
              <a:pathLst>
                <a:path w="2281" h="4224" extrusionOk="0">
                  <a:moveTo>
                    <a:pt x="2203" y="1"/>
                  </a:moveTo>
                  <a:cubicBezTo>
                    <a:pt x="2170" y="1"/>
                    <a:pt x="2129" y="10"/>
                    <a:pt x="2095" y="17"/>
                  </a:cubicBezTo>
                  <a:cubicBezTo>
                    <a:pt x="1917" y="49"/>
                    <a:pt x="1773" y="195"/>
                    <a:pt x="1659" y="356"/>
                  </a:cubicBezTo>
                  <a:cubicBezTo>
                    <a:pt x="1579" y="453"/>
                    <a:pt x="1466" y="581"/>
                    <a:pt x="1386" y="710"/>
                  </a:cubicBezTo>
                  <a:cubicBezTo>
                    <a:pt x="1176" y="983"/>
                    <a:pt x="1193" y="1338"/>
                    <a:pt x="1273" y="1644"/>
                  </a:cubicBezTo>
                  <a:cubicBezTo>
                    <a:pt x="1322" y="1805"/>
                    <a:pt x="1401" y="1950"/>
                    <a:pt x="1450" y="2095"/>
                  </a:cubicBezTo>
                  <a:cubicBezTo>
                    <a:pt x="1374" y="2084"/>
                    <a:pt x="1295" y="2079"/>
                    <a:pt x="1216" y="2079"/>
                  </a:cubicBezTo>
                  <a:cubicBezTo>
                    <a:pt x="832" y="2079"/>
                    <a:pt x="443" y="2217"/>
                    <a:pt x="242" y="2579"/>
                  </a:cubicBezTo>
                  <a:cubicBezTo>
                    <a:pt x="97" y="2820"/>
                    <a:pt x="1" y="3126"/>
                    <a:pt x="49" y="3416"/>
                  </a:cubicBezTo>
                  <a:cubicBezTo>
                    <a:pt x="97" y="3689"/>
                    <a:pt x="162" y="4028"/>
                    <a:pt x="371" y="4221"/>
                  </a:cubicBezTo>
                  <a:cubicBezTo>
                    <a:pt x="377" y="4223"/>
                    <a:pt x="384" y="4224"/>
                    <a:pt x="390" y="4224"/>
                  </a:cubicBezTo>
                  <a:cubicBezTo>
                    <a:pt x="444" y="4224"/>
                    <a:pt x="481" y="4166"/>
                    <a:pt x="452" y="4108"/>
                  </a:cubicBezTo>
                  <a:cubicBezTo>
                    <a:pt x="177" y="3689"/>
                    <a:pt x="97" y="3255"/>
                    <a:pt x="291" y="2820"/>
                  </a:cubicBezTo>
                  <a:cubicBezTo>
                    <a:pt x="403" y="2546"/>
                    <a:pt x="645" y="2289"/>
                    <a:pt x="950" y="2256"/>
                  </a:cubicBezTo>
                  <a:cubicBezTo>
                    <a:pt x="1008" y="2240"/>
                    <a:pt x="1125" y="2236"/>
                    <a:pt x="1235" y="2236"/>
                  </a:cubicBezTo>
                  <a:cubicBezTo>
                    <a:pt x="1342" y="2236"/>
                    <a:pt x="1443" y="2240"/>
                    <a:pt x="1483" y="2240"/>
                  </a:cubicBezTo>
                  <a:cubicBezTo>
                    <a:pt x="1506" y="2246"/>
                    <a:pt x="1527" y="2250"/>
                    <a:pt x="1547" y="2250"/>
                  </a:cubicBezTo>
                  <a:cubicBezTo>
                    <a:pt x="1623" y="2250"/>
                    <a:pt x="1666" y="2201"/>
                    <a:pt x="1627" y="2111"/>
                  </a:cubicBezTo>
                  <a:cubicBezTo>
                    <a:pt x="1450" y="1741"/>
                    <a:pt x="1289" y="1338"/>
                    <a:pt x="1401" y="983"/>
                  </a:cubicBezTo>
                  <a:cubicBezTo>
                    <a:pt x="1483" y="807"/>
                    <a:pt x="1627" y="629"/>
                    <a:pt x="1773" y="468"/>
                  </a:cubicBezTo>
                  <a:cubicBezTo>
                    <a:pt x="1852" y="339"/>
                    <a:pt x="1949" y="210"/>
                    <a:pt x="2095" y="178"/>
                  </a:cubicBezTo>
                  <a:cubicBezTo>
                    <a:pt x="2159" y="163"/>
                    <a:pt x="2271" y="178"/>
                    <a:pt x="2271" y="81"/>
                  </a:cubicBezTo>
                  <a:cubicBezTo>
                    <a:pt x="2281" y="18"/>
                    <a:pt x="2248" y="1"/>
                    <a:pt x="2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5202745" y="-261291"/>
              <a:ext cx="118808" cy="225505"/>
            </a:xfrm>
            <a:custGeom>
              <a:avLst/>
              <a:gdLst/>
              <a:ahLst/>
              <a:cxnLst/>
              <a:rect l="l" t="t" r="r" b="b"/>
              <a:pathLst>
                <a:path w="2607" h="4948" extrusionOk="0">
                  <a:moveTo>
                    <a:pt x="2517" y="0"/>
                  </a:moveTo>
                  <a:cubicBezTo>
                    <a:pt x="2505" y="0"/>
                    <a:pt x="2492" y="3"/>
                    <a:pt x="2481" y="11"/>
                  </a:cubicBezTo>
                  <a:cubicBezTo>
                    <a:pt x="2417" y="75"/>
                    <a:pt x="2352" y="156"/>
                    <a:pt x="2273" y="221"/>
                  </a:cubicBezTo>
                  <a:cubicBezTo>
                    <a:pt x="1983" y="526"/>
                    <a:pt x="1676" y="687"/>
                    <a:pt x="1354" y="977"/>
                  </a:cubicBezTo>
                  <a:cubicBezTo>
                    <a:pt x="1225" y="1123"/>
                    <a:pt x="1081" y="1284"/>
                    <a:pt x="1032" y="1492"/>
                  </a:cubicBezTo>
                  <a:cubicBezTo>
                    <a:pt x="967" y="1815"/>
                    <a:pt x="1016" y="2169"/>
                    <a:pt x="1193" y="2443"/>
                  </a:cubicBezTo>
                  <a:cubicBezTo>
                    <a:pt x="1193" y="2459"/>
                    <a:pt x="1210" y="2491"/>
                    <a:pt x="1225" y="2508"/>
                  </a:cubicBezTo>
                  <a:cubicBezTo>
                    <a:pt x="887" y="2572"/>
                    <a:pt x="501" y="2637"/>
                    <a:pt x="308" y="2942"/>
                  </a:cubicBezTo>
                  <a:cubicBezTo>
                    <a:pt x="98" y="3425"/>
                    <a:pt x="1" y="3957"/>
                    <a:pt x="18" y="4488"/>
                  </a:cubicBezTo>
                  <a:cubicBezTo>
                    <a:pt x="33" y="4617"/>
                    <a:pt x="50" y="4827"/>
                    <a:pt x="130" y="4939"/>
                  </a:cubicBezTo>
                  <a:cubicBezTo>
                    <a:pt x="139" y="4945"/>
                    <a:pt x="149" y="4948"/>
                    <a:pt x="160" y="4948"/>
                  </a:cubicBezTo>
                  <a:cubicBezTo>
                    <a:pt x="205" y="4948"/>
                    <a:pt x="253" y="4898"/>
                    <a:pt x="226" y="4859"/>
                  </a:cubicBezTo>
                  <a:cubicBezTo>
                    <a:pt x="147" y="4569"/>
                    <a:pt x="130" y="4279"/>
                    <a:pt x="179" y="4005"/>
                  </a:cubicBezTo>
                  <a:cubicBezTo>
                    <a:pt x="226" y="3667"/>
                    <a:pt x="291" y="3329"/>
                    <a:pt x="420" y="3023"/>
                  </a:cubicBezTo>
                  <a:cubicBezTo>
                    <a:pt x="597" y="2733"/>
                    <a:pt x="1048" y="2684"/>
                    <a:pt x="1306" y="2652"/>
                  </a:cubicBezTo>
                  <a:cubicBezTo>
                    <a:pt x="1418" y="2652"/>
                    <a:pt x="1418" y="2540"/>
                    <a:pt x="1354" y="2459"/>
                  </a:cubicBezTo>
                  <a:cubicBezTo>
                    <a:pt x="1128" y="2104"/>
                    <a:pt x="1048" y="1606"/>
                    <a:pt x="1289" y="1284"/>
                  </a:cubicBezTo>
                  <a:cubicBezTo>
                    <a:pt x="1515" y="945"/>
                    <a:pt x="1918" y="768"/>
                    <a:pt x="2208" y="494"/>
                  </a:cubicBezTo>
                  <a:cubicBezTo>
                    <a:pt x="2337" y="350"/>
                    <a:pt x="2514" y="253"/>
                    <a:pt x="2595" y="75"/>
                  </a:cubicBezTo>
                  <a:cubicBezTo>
                    <a:pt x="2607" y="38"/>
                    <a:pt x="2561" y="0"/>
                    <a:pt x="2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5097837" y="-219727"/>
              <a:ext cx="53593" cy="166258"/>
            </a:xfrm>
            <a:custGeom>
              <a:avLst/>
              <a:gdLst/>
              <a:ahLst/>
              <a:cxnLst/>
              <a:rect l="l" t="t" r="r" b="b"/>
              <a:pathLst>
                <a:path w="1176" h="3648" extrusionOk="0">
                  <a:moveTo>
                    <a:pt x="886" y="1"/>
                  </a:moveTo>
                  <a:cubicBezTo>
                    <a:pt x="741" y="65"/>
                    <a:pt x="677" y="258"/>
                    <a:pt x="596" y="387"/>
                  </a:cubicBezTo>
                  <a:cubicBezTo>
                    <a:pt x="435" y="823"/>
                    <a:pt x="484" y="1467"/>
                    <a:pt x="870" y="1757"/>
                  </a:cubicBezTo>
                  <a:cubicBezTo>
                    <a:pt x="853" y="1772"/>
                    <a:pt x="838" y="1772"/>
                    <a:pt x="806" y="1789"/>
                  </a:cubicBezTo>
                  <a:cubicBezTo>
                    <a:pt x="258" y="1998"/>
                    <a:pt x="0" y="2465"/>
                    <a:pt x="241" y="3045"/>
                  </a:cubicBezTo>
                  <a:cubicBezTo>
                    <a:pt x="338" y="3254"/>
                    <a:pt x="484" y="3447"/>
                    <a:pt x="628" y="3625"/>
                  </a:cubicBezTo>
                  <a:cubicBezTo>
                    <a:pt x="640" y="3636"/>
                    <a:pt x="659" y="3648"/>
                    <a:pt x="681" y="3648"/>
                  </a:cubicBezTo>
                  <a:cubicBezTo>
                    <a:pt x="690" y="3648"/>
                    <a:pt x="700" y="3646"/>
                    <a:pt x="709" y="3641"/>
                  </a:cubicBezTo>
                  <a:cubicBezTo>
                    <a:pt x="741" y="3625"/>
                    <a:pt x="757" y="3561"/>
                    <a:pt x="725" y="3529"/>
                  </a:cubicBezTo>
                  <a:cubicBezTo>
                    <a:pt x="290" y="3029"/>
                    <a:pt x="16" y="2320"/>
                    <a:pt x="725" y="1982"/>
                  </a:cubicBezTo>
                  <a:cubicBezTo>
                    <a:pt x="821" y="1918"/>
                    <a:pt x="1175" y="1837"/>
                    <a:pt x="1014" y="1692"/>
                  </a:cubicBezTo>
                  <a:cubicBezTo>
                    <a:pt x="950" y="1643"/>
                    <a:pt x="870" y="1579"/>
                    <a:pt x="821" y="1515"/>
                  </a:cubicBezTo>
                  <a:cubicBezTo>
                    <a:pt x="709" y="1354"/>
                    <a:pt x="677" y="1177"/>
                    <a:pt x="660" y="984"/>
                  </a:cubicBezTo>
                  <a:cubicBezTo>
                    <a:pt x="645" y="726"/>
                    <a:pt x="660" y="501"/>
                    <a:pt x="821" y="275"/>
                  </a:cubicBezTo>
                  <a:cubicBezTo>
                    <a:pt x="853" y="211"/>
                    <a:pt x="902" y="178"/>
                    <a:pt x="950" y="97"/>
                  </a:cubicBezTo>
                  <a:cubicBezTo>
                    <a:pt x="967" y="65"/>
                    <a:pt x="935" y="1"/>
                    <a:pt x="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4810821" y="887107"/>
              <a:ext cx="96933" cy="209372"/>
            </a:xfrm>
            <a:custGeom>
              <a:avLst/>
              <a:gdLst/>
              <a:ahLst/>
              <a:cxnLst/>
              <a:rect l="l" t="t" r="r" b="b"/>
              <a:pathLst>
                <a:path w="2127" h="4594" extrusionOk="0">
                  <a:moveTo>
                    <a:pt x="1454" y="1"/>
                  </a:moveTo>
                  <a:cubicBezTo>
                    <a:pt x="1407" y="1"/>
                    <a:pt x="1356" y="71"/>
                    <a:pt x="1385" y="116"/>
                  </a:cubicBezTo>
                  <a:cubicBezTo>
                    <a:pt x="1531" y="342"/>
                    <a:pt x="1660" y="599"/>
                    <a:pt x="1756" y="840"/>
                  </a:cubicBezTo>
                  <a:cubicBezTo>
                    <a:pt x="1950" y="1244"/>
                    <a:pt x="2030" y="1613"/>
                    <a:pt x="1643" y="1888"/>
                  </a:cubicBezTo>
                  <a:cubicBezTo>
                    <a:pt x="1305" y="2193"/>
                    <a:pt x="661" y="2290"/>
                    <a:pt x="597" y="2822"/>
                  </a:cubicBezTo>
                  <a:cubicBezTo>
                    <a:pt x="548" y="3112"/>
                    <a:pt x="677" y="3321"/>
                    <a:pt x="726" y="3546"/>
                  </a:cubicBezTo>
                  <a:cubicBezTo>
                    <a:pt x="805" y="3804"/>
                    <a:pt x="355" y="4287"/>
                    <a:pt x="146" y="4416"/>
                  </a:cubicBezTo>
                  <a:cubicBezTo>
                    <a:pt x="49" y="4416"/>
                    <a:pt x="0" y="4561"/>
                    <a:pt x="114" y="4594"/>
                  </a:cubicBezTo>
                  <a:cubicBezTo>
                    <a:pt x="275" y="4594"/>
                    <a:pt x="307" y="4497"/>
                    <a:pt x="419" y="4416"/>
                  </a:cubicBezTo>
                  <a:cubicBezTo>
                    <a:pt x="709" y="4175"/>
                    <a:pt x="999" y="3788"/>
                    <a:pt x="870" y="3402"/>
                  </a:cubicBezTo>
                  <a:cubicBezTo>
                    <a:pt x="741" y="3127"/>
                    <a:pt x="677" y="2805"/>
                    <a:pt x="854" y="2597"/>
                  </a:cubicBezTo>
                  <a:cubicBezTo>
                    <a:pt x="1128" y="2339"/>
                    <a:pt x="1531" y="2210"/>
                    <a:pt x="1821" y="1936"/>
                  </a:cubicBezTo>
                  <a:cubicBezTo>
                    <a:pt x="2046" y="1742"/>
                    <a:pt x="2126" y="1405"/>
                    <a:pt x="2030" y="1115"/>
                  </a:cubicBezTo>
                  <a:cubicBezTo>
                    <a:pt x="1868" y="744"/>
                    <a:pt x="1740" y="309"/>
                    <a:pt x="1466" y="3"/>
                  </a:cubicBezTo>
                  <a:cubicBezTo>
                    <a:pt x="1462" y="1"/>
                    <a:pt x="1458" y="1"/>
                    <a:pt x="1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4930495" y="934186"/>
              <a:ext cx="74876" cy="168901"/>
            </a:xfrm>
            <a:custGeom>
              <a:avLst/>
              <a:gdLst/>
              <a:ahLst/>
              <a:cxnLst/>
              <a:rect l="l" t="t" r="r" b="b"/>
              <a:pathLst>
                <a:path w="1643" h="3706" extrusionOk="0">
                  <a:moveTo>
                    <a:pt x="1192" y="0"/>
                  </a:moveTo>
                  <a:cubicBezTo>
                    <a:pt x="1135" y="0"/>
                    <a:pt x="1086" y="61"/>
                    <a:pt x="1143" y="129"/>
                  </a:cubicBezTo>
                  <a:cubicBezTo>
                    <a:pt x="1240" y="194"/>
                    <a:pt x="1289" y="275"/>
                    <a:pt x="1336" y="387"/>
                  </a:cubicBezTo>
                  <a:cubicBezTo>
                    <a:pt x="1433" y="645"/>
                    <a:pt x="1497" y="984"/>
                    <a:pt x="1450" y="1209"/>
                  </a:cubicBezTo>
                  <a:cubicBezTo>
                    <a:pt x="1369" y="1515"/>
                    <a:pt x="1095" y="1725"/>
                    <a:pt x="902" y="1998"/>
                  </a:cubicBezTo>
                  <a:cubicBezTo>
                    <a:pt x="870" y="2062"/>
                    <a:pt x="853" y="2127"/>
                    <a:pt x="870" y="2208"/>
                  </a:cubicBezTo>
                  <a:cubicBezTo>
                    <a:pt x="870" y="2221"/>
                    <a:pt x="907" y="2361"/>
                    <a:pt x="905" y="2361"/>
                  </a:cubicBezTo>
                  <a:cubicBezTo>
                    <a:pt x="905" y="2361"/>
                    <a:pt x="904" y="2358"/>
                    <a:pt x="902" y="2352"/>
                  </a:cubicBezTo>
                  <a:lnTo>
                    <a:pt x="902" y="2352"/>
                  </a:lnTo>
                  <a:cubicBezTo>
                    <a:pt x="950" y="2674"/>
                    <a:pt x="853" y="2900"/>
                    <a:pt x="660" y="3110"/>
                  </a:cubicBezTo>
                  <a:cubicBezTo>
                    <a:pt x="467" y="3303"/>
                    <a:pt x="322" y="3415"/>
                    <a:pt x="65" y="3544"/>
                  </a:cubicBezTo>
                  <a:lnTo>
                    <a:pt x="16" y="3593"/>
                  </a:lnTo>
                  <a:cubicBezTo>
                    <a:pt x="0" y="3657"/>
                    <a:pt x="48" y="3705"/>
                    <a:pt x="97" y="3705"/>
                  </a:cubicBezTo>
                  <a:cubicBezTo>
                    <a:pt x="161" y="3705"/>
                    <a:pt x="209" y="3657"/>
                    <a:pt x="258" y="3641"/>
                  </a:cubicBezTo>
                  <a:cubicBezTo>
                    <a:pt x="838" y="3303"/>
                    <a:pt x="1224" y="2788"/>
                    <a:pt x="1014" y="2176"/>
                  </a:cubicBezTo>
                  <a:cubicBezTo>
                    <a:pt x="1014" y="2094"/>
                    <a:pt x="1014" y="2094"/>
                    <a:pt x="1079" y="2015"/>
                  </a:cubicBezTo>
                  <a:cubicBezTo>
                    <a:pt x="1289" y="1772"/>
                    <a:pt x="1546" y="1515"/>
                    <a:pt x="1611" y="1192"/>
                  </a:cubicBezTo>
                  <a:cubicBezTo>
                    <a:pt x="1643" y="806"/>
                    <a:pt x="1546" y="275"/>
                    <a:pt x="1256" y="33"/>
                  </a:cubicBezTo>
                  <a:cubicBezTo>
                    <a:pt x="1238" y="10"/>
                    <a:pt x="1214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5050213" y="923841"/>
              <a:ext cx="57193" cy="132350"/>
            </a:xfrm>
            <a:custGeom>
              <a:avLst/>
              <a:gdLst/>
              <a:ahLst/>
              <a:cxnLst/>
              <a:rect l="l" t="t" r="r" b="b"/>
              <a:pathLst>
                <a:path w="1255" h="2904" extrusionOk="0">
                  <a:moveTo>
                    <a:pt x="915" y="0"/>
                  </a:moveTo>
                  <a:cubicBezTo>
                    <a:pt x="857" y="0"/>
                    <a:pt x="806" y="71"/>
                    <a:pt x="835" y="115"/>
                  </a:cubicBezTo>
                  <a:cubicBezTo>
                    <a:pt x="917" y="244"/>
                    <a:pt x="981" y="324"/>
                    <a:pt x="996" y="453"/>
                  </a:cubicBezTo>
                  <a:cubicBezTo>
                    <a:pt x="1061" y="840"/>
                    <a:pt x="1061" y="1291"/>
                    <a:pt x="900" y="1709"/>
                  </a:cubicBezTo>
                  <a:cubicBezTo>
                    <a:pt x="803" y="1967"/>
                    <a:pt x="530" y="2225"/>
                    <a:pt x="320" y="2482"/>
                  </a:cubicBezTo>
                  <a:cubicBezTo>
                    <a:pt x="240" y="2579"/>
                    <a:pt x="127" y="2676"/>
                    <a:pt x="30" y="2789"/>
                  </a:cubicBezTo>
                  <a:cubicBezTo>
                    <a:pt x="1" y="2832"/>
                    <a:pt x="51" y="2903"/>
                    <a:pt x="109" y="2903"/>
                  </a:cubicBezTo>
                  <a:cubicBezTo>
                    <a:pt x="115" y="2903"/>
                    <a:pt x="121" y="2903"/>
                    <a:pt x="127" y="2901"/>
                  </a:cubicBezTo>
                  <a:cubicBezTo>
                    <a:pt x="433" y="2628"/>
                    <a:pt x="691" y="2306"/>
                    <a:pt x="932" y="1984"/>
                  </a:cubicBezTo>
                  <a:cubicBezTo>
                    <a:pt x="1206" y="1468"/>
                    <a:pt x="1254" y="824"/>
                    <a:pt x="1110" y="277"/>
                  </a:cubicBezTo>
                  <a:cubicBezTo>
                    <a:pt x="1061" y="195"/>
                    <a:pt x="1013" y="51"/>
                    <a:pt x="932" y="2"/>
                  </a:cubicBezTo>
                  <a:cubicBezTo>
                    <a:pt x="926" y="1"/>
                    <a:pt x="921" y="0"/>
                    <a:pt x="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4355689" y="700387"/>
              <a:ext cx="198240" cy="94523"/>
            </a:xfrm>
            <a:custGeom>
              <a:avLst/>
              <a:gdLst/>
              <a:ahLst/>
              <a:cxnLst/>
              <a:rect l="l" t="t" r="r" b="b"/>
              <a:pathLst>
                <a:path w="4350" h="2074" extrusionOk="0">
                  <a:moveTo>
                    <a:pt x="4244" y="0"/>
                  </a:moveTo>
                  <a:cubicBezTo>
                    <a:pt x="4224" y="0"/>
                    <a:pt x="4205" y="4"/>
                    <a:pt x="4189" y="9"/>
                  </a:cubicBezTo>
                  <a:cubicBezTo>
                    <a:pt x="3948" y="41"/>
                    <a:pt x="3706" y="41"/>
                    <a:pt x="3480" y="154"/>
                  </a:cubicBezTo>
                  <a:cubicBezTo>
                    <a:pt x="3287" y="234"/>
                    <a:pt x="3158" y="444"/>
                    <a:pt x="3046" y="621"/>
                  </a:cubicBezTo>
                  <a:cubicBezTo>
                    <a:pt x="2949" y="766"/>
                    <a:pt x="2853" y="911"/>
                    <a:pt x="2772" y="1056"/>
                  </a:cubicBezTo>
                  <a:cubicBezTo>
                    <a:pt x="2578" y="1362"/>
                    <a:pt x="2321" y="1619"/>
                    <a:pt x="1983" y="1780"/>
                  </a:cubicBezTo>
                  <a:cubicBezTo>
                    <a:pt x="1727" y="1871"/>
                    <a:pt x="1399" y="1919"/>
                    <a:pt x="1130" y="1919"/>
                  </a:cubicBezTo>
                  <a:cubicBezTo>
                    <a:pt x="1061" y="1919"/>
                    <a:pt x="995" y="1916"/>
                    <a:pt x="935" y="1909"/>
                  </a:cubicBezTo>
                  <a:cubicBezTo>
                    <a:pt x="662" y="1862"/>
                    <a:pt x="388" y="1797"/>
                    <a:pt x="147" y="1652"/>
                  </a:cubicBezTo>
                  <a:cubicBezTo>
                    <a:pt x="135" y="1644"/>
                    <a:pt x="122" y="1641"/>
                    <a:pt x="111" y="1641"/>
                  </a:cubicBezTo>
                  <a:cubicBezTo>
                    <a:pt x="45" y="1641"/>
                    <a:pt x="0" y="1740"/>
                    <a:pt x="82" y="1780"/>
                  </a:cubicBezTo>
                  <a:cubicBezTo>
                    <a:pt x="418" y="1972"/>
                    <a:pt x="812" y="2074"/>
                    <a:pt x="1204" y="2074"/>
                  </a:cubicBezTo>
                  <a:cubicBezTo>
                    <a:pt x="1733" y="2074"/>
                    <a:pt x="2257" y="1889"/>
                    <a:pt x="2627" y="1491"/>
                  </a:cubicBezTo>
                  <a:cubicBezTo>
                    <a:pt x="2933" y="1185"/>
                    <a:pt x="3143" y="702"/>
                    <a:pt x="3368" y="444"/>
                  </a:cubicBezTo>
                  <a:cubicBezTo>
                    <a:pt x="3497" y="299"/>
                    <a:pt x="3594" y="267"/>
                    <a:pt x="3787" y="219"/>
                  </a:cubicBezTo>
                  <a:cubicBezTo>
                    <a:pt x="3916" y="187"/>
                    <a:pt x="4109" y="187"/>
                    <a:pt x="4286" y="154"/>
                  </a:cubicBezTo>
                  <a:cubicBezTo>
                    <a:pt x="4335" y="138"/>
                    <a:pt x="4350" y="90"/>
                    <a:pt x="4335" y="58"/>
                  </a:cubicBezTo>
                  <a:cubicBezTo>
                    <a:pt x="4323" y="15"/>
                    <a:pt x="4284" y="0"/>
                    <a:pt x="4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4402127" y="744048"/>
              <a:ext cx="198787" cy="128613"/>
            </a:xfrm>
            <a:custGeom>
              <a:avLst/>
              <a:gdLst/>
              <a:ahLst/>
              <a:cxnLst/>
              <a:rect l="l" t="t" r="r" b="b"/>
              <a:pathLst>
                <a:path w="4362" h="2822" extrusionOk="0">
                  <a:moveTo>
                    <a:pt x="4136" y="0"/>
                  </a:moveTo>
                  <a:cubicBezTo>
                    <a:pt x="4035" y="0"/>
                    <a:pt x="3927" y="17"/>
                    <a:pt x="3831" y="17"/>
                  </a:cubicBezTo>
                  <a:cubicBezTo>
                    <a:pt x="3363" y="66"/>
                    <a:pt x="2929" y="339"/>
                    <a:pt x="2736" y="790"/>
                  </a:cubicBezTo>
                  <a:cubicBezTo>
                    <a:pt x="2575" y="1129"/>
                    <a:pt x="2510" y="1435"/>
                    <a:pt x="2204" y="1692"/>
                  </a:cubicBezTo>
                  <a:cubicBezTo>
                    <a:pt x="1720" y="2063"/>
                    <a:pt x="1157" y="2289"/>
                    <a:pt x="593" y="2514"/>
                  </a:cubicBezTo>
                  <a:cubicBezTo>
                    <a:pt x="416" y="2579"/>
                    <a:pt x="191" y="2594"/>
                    <a:pt x="30" y="2708"/>
                  </a:cubicBezTo>
                  <a:cubicBezTo>
                    <a:pt x="1" y="2751"/>
                    <a:pt x="37" y="2822"/>
                    <a:pt x="93" y="2822"/>
                  </a:cubicBezTo>
                  <a:cubicBezTo>
                    <a:pt x="98" y="2822"/>
                    <a:pt x="104" y="2821"/>
                    <a:pt x="110" y="2820"/>
                  </a:cubicBezTo>
                  <a:cubicBezTo>
                    <a:pt x="883" y="2579"/>
                    <a:pt x="1688" y="2304"/>
                    <a:pt x="2332" y="1789"/>
                  </a:cubicBezTo>
                  <a:cubicBezTo>
                    <a:pt x="2590" y="1563"/>
                    <a:pt x="2703" y="1258"/>
                    <a:pt x="2816" y="984"/>
                  </a:cubicBezTo>
                  <a:cubicBezTo>
                    <a:pt x="3041" y="372"/>
                    <a:pt x="3541" y="163"/>
                    <a:pt x="4104" y="163"/>
                  </a:cubicBezTo>
                  <a:cubicBezTo>
                    <a:pt x="4123" y="159"/>
                    <a:pt x="4143" y="158"/>
                    <a:pt x="4163" y="158"/>
                  </a:cubicBezTo>
                  <a:cubicBezTo>
                    <a:pt x="4196" y="158"/>
                    <a:pt x="4230" y="161"/>
                    <a:pt x="4259" y="161"/>
                  </a:cubicBezTo>
                  <a:cubicBezTo>
                    <a:pt x="4287" y="161"/>
                    <a:pt x="4312" y="158"/>
                    <a:pt x="4330" y="146"/>
                  </a:cubicBezTo>
                  <a:cubicBezTo>
                    <a:pt x="4362" y="114"/>
                    <a:pt x="4362" y="49"/>
                    <a:pt x="4330" y="34"/>
                  </a:cubicBezTo>
                  <a:cubicBezTo>
                    <a:pt x="4271" y="8"/>
                    <a:pt x="4205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4546865" y="803888"/>
              <a:ext cx="110377" cy="63851"/>
            </a:xfrm>
            <a:custGeom>
              <a:avLst/>
              <a:gdLst/>
              <a:ahLst/>
              <a:cxnLst/>
              <a:rect l="l" t="t" r="r" b="b"/>
              <a:pathLst>
                <a:path w="2422" h="1401" extrusionOk="0">
                  <a:moveTo>
                    <a:pt x="2176" y="0"/>
                  </a:moveTo>
                  <a:cubicBezTo>
                    <a:pt x="1643" y="0"/>
                    <a:pt x="1200" y="421"/>
                    <a:pt x="784" y="718"/>
                  </a:cubicBezTo>
                  <a:cubicBezTo>
                    <a:pt x="542" y="895"/>
                    <a:pt x="284" y="1072"/>
                    <a:pt x="43" y="1266"/>
                  </a:cubicBezTo>
                  <a:cubicBezTo>
                    <a:pt x="1" y="1321"/>
                    <a:pt x="55" y="1401"/>
                    <a:pt x="113" y="1401"/>
                  </a:cubicBezTo>
                  <a:cubicBezTo>
                    <a:pt x="122" y="1401"/>
                    <a:pt x="131" y="1399"/>
                    <a:pt x="140" y="1395"/>
                  </a:cubicBezTo>
                  <a:cubicBezTo>
                    <a:pt x="494" y="1120"/>
                    <a:pt x="864" y="847"/>
                    <a:pt x="1218" y="589"/>
                  </a:cubicBezTo>
                  <a:cubicBezTo>
                    <a:pt x="1574" y="322"/>
                    <a:pt x="1863" y="150"/>
                    <a:pt x="2246" y="150"/>
                  </a:cubicBezTo>
                  <a:cubicBezTo>
                    <a:pt x="2278" y="150"/>
                    <a:pt x="2312" y="151"/>
                    <a:pt x="2345" y="154"/>
                  </a:cubicBezTo>
                  <a:cubicBezTo>
                    <a:pt x="2422" y="123"/>
                    <a:pt x="2398" y="8"/>
                    <a:pt x="2327" y="8"/>
                  </a:cubicBezTo>
                  <a:cubicBezTo>
                    <a:pt x="2323" y="8"/>
                    <a:pt x="2318" y="8"/>
                    <a:pt x="2313" y="9"/>
                  </a:cubicBezTo>
                  <a:cubicBezTo>
                    <a:pt x="2267" y="3"/>
                    <a:pt x="2221" y="0"/>
                    <a:pt x="2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400669" y="105633"/>
              <a:ext cx="195871" cy="105142"/>
            </a:xfrm>
            <a:custGeom>
              <a:avLst/>
              <a:gdLst/>
              <a:ahLst/>
              <a:cxnLst/>
              <a:rect l="l" t="t" r="r" b="b"/>
              <a:pathLst>
                <a:path w="4298" h="2307" extrusionOk="0">
                  <a:moveTo>
                    <a:pt x="1223" y="0"/>
                  </a:moveTo>
                  <a:cubicBezTo>
                    <a:pt x="944" y="0"/>
                    <a:pt x="664" y="43"/>
                    <a:pt x="399" y="109"/>
                  </a:cubicBezTo>
                  <a:cubicBezTo>
                    <a:pt x="271" y="158"/>
                    <a:pt x="126" y="158"/>
                    <a:pt x="30" y="238"/>
                  </a:cubicBezTo>
                  <a:cubicBezTo>
                    <a:pt x="0" y="283"/>
                    <a:pt x="37" y="354"/>
                    <a:pt x="81" y="354"/>
                  </a:cubicBezTo>
                  <a:cubicBezTo>
                    <a:pt x="86" y="354"/>
                    <a:pt x="90" y="353"/>
                    <a:pt x="94" y="352"/>
                  </a:cubicBezTo>
                  <a:cubicBezTo>
                    <a:pt x="469" y="222"/>
                    <a:pt x="855" y="144"/>
                    <a:pt x="1236" y="144"/>
                  </a:cubicBezTo>
                  <a:cubicBezTo>
                    <a:pt x="1328" y="144"/>
                    <a:pt x="1420" y="149"/>
                    <a:pt x="1511" y="158"/>
                  </a:cubicBezTo>
                  <a:cubicBezTo>
                    <a:pt x="1656" y="174"/>
                    <a:pt x="1817" y="270"/>
                    <a:pt x="1849" y="384"/>
                  </a:cubicBezTo>
                  <a:cubicBezTo>
                    <a:pt x="1898" y="577"/>
                    <a:pt x="1801" y="818"/>
                    <a:pt x="1866" y="1028"/>
                  </a:cubicBezTo>
                  <a:cubicBezTo>
                    <a:pt x="1962" y="1172"/>
                    <a:pt x="2171" y="1172"/>
                    <a:pt x="2332" y="1172"/>
                  </a:cubicBezTo>
                  <a:cubicBezTo>
                    <a:pt x="2470" y="1172"/>
                    <a:pt x="2605" y="1162"/>
                    <a:pt x="2731" y="1162"/>
                  </a:cubicBezTo>
                  <a:cubicBezTo>
                    <a:pt x="2960" y="1162"/>
                    <a:pt x="3158" y="1196"/>
                    <a:pt x="3283" y="1382"/>
                  </a:cubicBezTo>
                  <a:cubicBezTo>
                    <a:pt x="3427" y="1591"/>
                    <a:pt x="3492" y="1752"/>
                    <a:pt x="3556" y="1994"/>
                  </a:cubicBezTo>
                  <a:cubicBezTo>
                    <a:pt x="3588" y="2123"/>
                    <a:pt x="3670" y="2284"/>
                    <a:pt x="3814" y="2300"/>
                  </a:cubicBezTo>
                  <a:cubicBezTo>
                    <a:pt x="3851" y="2304"/>
                    <a:pt x="3888" y="2306"/>
                    <a:pt x="3926" y="2306"/>
                  </a:cubicBezTo>
                  <a:cubicBezTo>
                    <a:pt x="4039" y="2306"/>
                    <a:pt x="4153" y="2288"/>
                    <a:pt x="4249" y="2252"/>
                  </a:cubicBezTo>
                  <a:cubicBezTo>
                    <a:pt x="4297" y="2220"/>
                    <a:pt x="4282" y="2139"/>
                    <a:pt x="4217" y="2123"/>
                  </a:cubicBezTo>
                  <a:cubicBezTo>
                    <a:pt x="4104" y="2123"/>
                    <a:pt x="3996" y="2147"/>
                    <a:pt x="3907" y="2147"/>
                  </a:cubicBezTo>
                  <a:cubicBezTo>
                    <a:pt x="3818" y="2147"/>
                    <a:pt x="3750" y="2123"/>
                    <a:pt x="3717" y="2027"/>
                  </a:cubicBezTo>
                  <a:cubicBezTo>
                    <a:pt x="3621" y="1623"/>
                    <a:pt x="3444" y="1093"/>
                    <a:pt x="2993" y="1028"/>
                  </a:cubicBezTo>
                  <a:cubicBezTo>
                    <a:pt x="2914" y="1012"/>
                    <a:pt x="2833" y="1007"/>
                    <a:pt x="2752" y="1007"/>
                  </a:cubicBezTo>
                  <a:cubicBezTo>
                    <a:pt x="2599" y="1007"/>
                    <a:pt x="2445" y="1026"/>
                    <a:pt x="2308" y="1026"/>
                  </a:cubicBezTo>
                  <a:cubicBezTo>
                    <a:pt x="2223" y="1026"/>
                    <a:pt x="2144" y="1019"/>
                    <a:pt x="2074" y="996"/>
                  </a:cubicBezTo>
                  <a:cubicBezTo>
                    <a:pt x="1978" y="964"/>
                    <a:pt x="1995" y="964"/>
                    <a:pt x="1995" y="850"/>
                  </a:cubicBezTo>
                  <a:cubicBezTo>
                    <a:pt x="1995" y="674"/>
                    <a:pt x="2042" y="480"/>
                    <a:pt x="1978" y="303"/>
                  </a:cubicBezTo>
                  <a:cubicBezTo>
                    <a:pt x="1898" y="158"/>
                    <a:pt x="1752" y="62"/>
                    <a:pt x="1608" y="30"/>
                  </a:cubicBezTo>
                  <a:cubicBezTo>
                    <a:pt x="1481" y="9"/>
                    <a:pt x="135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458500" y="9971"/>
              <a:ext cx="188716" cy="119953"/>
            </a:xfrm>
            <a:custGeom>
              <a:avLst/>
              <a:gdLst/>
              <a:ahLst/>
              <a:cxnLst/>
              <a:rect l="l" t="t" r="r" b="b"/>
              <a:pathLst>
                <a:path w="4141" h="2632" extrusionOk="0">
                  <a:moveTo>
                    <a:pt x="218" y="1"/>
                  </a:moveTo>
                  <a:cubicBezTo>
                    <a:pt x="156" y="1"/>
                    <a:pt x="98" y="6"/>
                    <a:pt x="49" y="18"/>
                  </a:cubicBezTo>
                  <a:cubicBezTo>
                    <a:pt x="0" y="67"/>
                    <a:pt x="32" y="147"/>
                    <a:pt x="97" y="147"/>
                  </a:cubicBezTo>
                  <a:cubicBezTo>
                    <a:pt x="693" y="179"/>
                    <a:pt x="1402" y="211"/>
                    <a:pt x="1821" y="647"/>
                  </a:cubicBezTo>
                  <a:cubicBezTo>
                    <a:pt x="1982" y="888"/>
                    <a:pt x="1982" y="1227"/>
                    <a:pt x="1997" y="1516"/>
                  </a:cubicBezTo>
                  <a:cubicBezTo>
                    <a:pt x="1997" y="1564"/>
                    <a:pt x="1997" y="1613"/>
                    <a:pt x="2046" y="1661"/>
                  </a:cubicBezTo>
                  <a:cubicBezTo>
                    <a:pt x="2118" y="1703"/>
                    <a:pt x="2193" y="1719"/>
                    <a:pt x="2271" y="1719"/>
                  </a:cubicBezTo>
                  <a:cubicBezTo>
                    <a:pt x="2492" y="1719"/>
                    <a:pt x="2730" y="1592"/>
                    <a:pt x="2931" y="1581"/>
                  </a:cubicBezTo>
                  <a:cubicBezTo>
                    <a:pt x="2980" y="1575"/>
                    <a:pt x="3028" y="1572"/>
                    <a:pt x="3075" y="1572"/>
                  </a:cubicBezTo>
                  <a:cubicBezTo>
                    <a:pt x="3402" y="1572"/>
                    <a:pt x="3687" y="1720"/>
                    <a:pt x="3898" y="2015"/>
                  </a:cubicBezTo>
                  <a:cubicBezTo>
                    <a:pt x="4011" y="2208"/>
                    <a:pt x="3962" y="2354"/>
                    <a:pt x="3979" y="2579"/>
                  </a:cubicBezTo>
                  <a:cubicBezTo>
                    <a:pt x="3992" y="2606"/>
                    <a:pt x="4015" y="2632"/>
                    <a:pt x="4050" y="2632"/>
                  </a:cubicBezTo>
                  <a:cubicBezTo>
                    <a:pt x="4058" y="2632"/>
                    <a:pt x="4066" y="2630"/>
                    <a:pt x="4076" y="2627"/>
                  </a:cubicBezTo>
                  <a:cubicBezTo>
                    <a:pt x="4123" y="2612"/>
                    <a:pt x="4123" y="2547"/>
                    <a:pt x="4123" y="2498"/>
                  </a:cubicBezTo>
                  <a:cubicBezTo>
                    <a:pt x="4140" y="2402"/>
                    <a:pt x="4140" y="2290"/>
                    <a:pt x="4123" y="2193"/>
                  </a:cubicBezTo>
                  <a:cubicBezTo>
                    <a:pt x="4059" y="1854"/>
                    <a:pt x="3754" y="1613"/>
                    <a:pt x="3464" y="1484"/>
                  </a:cubicBezTo>
                  <a:cubicBezTo>
                    <a:pt x="3349" y="1443"/>
                    <a:pt x="3228" y="1426"/>
                    <a:pt x="3106" y="1426"/>
                  </a:cubicBezTo>
                  <a:cubicBezTo>
                    <a:pt x="2849" y="1426"/>
                    <a:pt x="2587" y="1499"/>
                    <a:pt x="2368" y="1564"/>
                  </a:cubicBezTo>
                  <a:cubicBezTo>
                    <a:pt x="2344" y="1569"/>
                    <a:pt x="2316" y="1571"/>
                    <a:pt x="2288" y="1571"/>
                  </a:cubicBezTo>
                  <a:cubicBezTo>
                    <a:pt x="2221" y="1571"/>
                    <a:pt x="2154" y="1560"/>
                    <a:pt x="2143" y="1549"/>
                  </a:cubicBezTo>
                  <a:cubicBezTo>
                    <a:pt x="2143" y="1532"/>
                    <a:pt x="2126" y="1516"/>
                    <a:pt x="2143" y="1500"/>
                  </a:cubicBezTo>
                  <a:cubicBezTo>
                    <a:pt x="2126" y="1194"/>
                    <a:pt x="2111" y="840"/>
                    <a:pt x="1950" y="566"/>
                  </a:cubicBezTo>
                  <a:cubicBezTo>
                    <a:pt x="1660" y="228"/>
                    <a:pt x="1192" y="115"/>
                    <a:pt x="773" y="67"/>
                  </a:cubicBezTo>
                  <a:cubicBezTo>
                    <a:pt x="618" y="43"/>
                    <a:pt x="399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553564" y="-61172"/>
              <a:ext cx="155995" cy="126106"/>
            </a:xfrm>
            <a:custGeom>
              <a:avLst/>
              <a:gdLst/>
              <a:ahLst/>
              <a:cxnLst/>
              <a:rect l="l" t="t" r="r" b="b"/>
              <a:pathLst>
                <a:path w="3423" h="2767" extrusionOk="0">
                  <a:moveTo>
                    <a:pt x="330" y="1"/>
                  </a:moveTo>
                  <a:cubicBezTo>
                    <a:pt x="250" y="1"/>
                    <a:pt x="137" y="17"/>
                    <a:pt x="57" y="50"/>
                  </a:cubicBezTo>
                  <a:cubicBezTo>
                    <a:pt x="0" y="78"/>
                    <a:pt x="43" y="167"/>
                    <a:pt x="98" y="167"/>
                  </a:cubicBezTo>
                  <a:cubicBezTo>
                    <a:pt x="105" y="167"/>
                    <a:pt x="113" y="166"/>
                    <a:pt x="121" y="162"/>
                  </a:cubicBezTo>
                  <a:cubicBezTo>
                    <a:pt x="167" y="151"/>
                    <a:pt x="213" y="146"/>
                    <a:pt x="259" y="146"/>
                  </a:cubicBezTo>
                  <a:cubicBezTo>
                    <a:pt x="486" y="146"/>
                    <a:pt x="715" y="267"/>
                    <a:pt x="942" y="387"/>
                  </a:cubicBezTo>
                  <a:cubicBezTo>
                    <a:pt x="1071" y="468"/>
                    <a:pt x="1217" y="613"/>
                    <a:pt x="1281" y="741"/>
                  </a:cubicBezTo>
                  <a:cubicBezTo>
                    <a:pt x="1313" y="855"/>
                    <a:pt x="1313" y="935"/>
                    <a:pt x="1345" y="1048"/>
                  </a:cubicBezTo>
                  <a:cubicBezTo>
                    <a:pt x="1425" y="1209"/>
                    <a:pt x="1619" y="1289"/>
                    <a:pt x="1780" y="1338"/>
                  </a:cubicBezTo>
                  <a:cubicBezTo>
                    <a:pt x="2151" y="1418"/>
                    <a:pt x="2537" y="1450"/>
                    <a:pt x="2843" y="1676"/>
                  </a:cubicBezTo>
                  <a:cubicBezTo>
                    <a:pt x="3133" y="1853"/>
                    <a:pt x="3294" y="2272"/>
                    <a:pt x="3229" y="2530"/>
                  </a:cubicBezTo>
                  <a:cubicBezTo>
                    <a:pt x="3229" y="2610"/>
                    <a:pt x="3117" y="2691"/>
                    <a:pt x="3214" y="2755"/>
                  </a:cubicBezTo>
                  <a:cubicBezTo>
                    <a:pt x="3229" y="2763"/>
                    <a:pt x="3244" y="2767"/>
                    <a:pt x="3257" y="2767"/>
                  </a:cubicBezTo>
                  <a:cubicBezTo>
                    <a:pt x="3350" y="2767"/>
                    <a:pt x="3377" y="2583"/>
                    <a:pt x="3390" y="2498"/>
                  </a:cubicBezTo>
                  <a:cubicBezTo>
                    <a:pt x="3422" y="2062"/>
                    <a:pt x="3165" y="1643"/>
                    <a:pt x="2778" y="1467"/>
                  </a:cubicBezTo>
                  <a:cubicBezTo>
                    <a:pt x="2441" y="1274"/>
                    <a:pt x="1990" y="1257"/>
                    <a:pt x="1651" y="1145"/>
                  </a:cubicBezTo>
                  <a:cubicBezTo>
                    <a:pt x="1571" y="1096"/>
                    <a:pt x="1506" y="1064"/>
                    <a:pt x="1474" y="984"/>
                  </a:cubicBezTo>
                  <a:cubicBezTo>
                    <a:pt x="1442" y="452"/>
                    <a:pt x="862" y="97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650269" y="-114130"/>
              <a:ext cx="131887" cy="159057"/>
            </a:xfrm>
            <a:custGeom>
              <a:avLst/>
              <a:gdLst/>
              <a:ahLst/>
              <a:cxnLst/>
              <a:rect l="l" t="t" r="r" b="b"/>
              <a:pathLst>
                <a:path w="2894" h="3490" extrusionOk="0">
                  <a:moveTo>
                    <a:pt x="117" y="1"/>
                  </a:moveTo>
                  <a:cubicBezTo>
                    <a:pt x="92" y="1"/>
                    <a:pt x="67" y="6"/>
                    <a:pt x="44" y="20"/>
                  </a:cubicBezTo>
                  <a:cubicBezTo>
                    <a:pt x="1" y="63"/>
                    <a:pt x="24" y="134"/>
                    <a:pt x="76" y="134"/>
                  </a:cubicBezTo>
                  <a:cubicBezTo>
                    <a:pt x="82" y="134"/>
                    <a:pt x="87" y="133"/>
                    <a:pt x="93" y="132"/>
                  </a:cubicBezTo>
                  <a:cubicBezTo>
                    <a:pt x="641" y="164"/>
                    <a:pt x="1156" y="422"/>
                    <a:pt x="1526" y="825"/>
                  </a:cubicBezTo>
                  <a:cubicBezTo>
                    <a:pt x="1607" y="937"/>
                    <a:pt x="1687" y="1130"/>
                    <a:pt x="1687" y="1291"/>
                  </a:cubicBezTo>
                  <a:cubicBezTo>
                    <a:pt x="1704" y="1405"/>
                    <a:pt x="1639" y="1549"/>
                    <a:pt x="1623" y="1646"/>
                  </a:cubicBezTo>
                  <a:cubicBezTo>
                    <a:pt x="1590" y="1775"/>
                    <a:pt x="1655" y="1903"/>
                    <a:pt x="1768" y="1968"/>
                  </a:cubicBezTo>
                  <a:cubicBezTo>
                    <a:pt x="1977" y="2097"/>
                    <a:pt x="2235" y="2161"/>
                    <a:pt x="2396" y="2339"/>
                  </a:cubicBezTo>
                  <a:cubicBezTo>
                    <a:pt x="2525" y="2468"/>
                    <a:pt x="2606" y="2644"/>
                    <a:pt x="2653" y="2838"/>
                  </a:cubicBezTo>
                  <a:cubicBezTo>
                    <a:pt x="2686" y="3031"/>
                    <a:pt x="2718" y="3176"/>
                    <a:pt x="2702" y="3402"/>
                  </a:cubicBezTo>
                  <a:cubicBezTo>
                    <a:pt x="2702" y="3434"/>
                    <a:pt x="2718" y="3450"/>
                    <a:pt x="2735" y="3466"/>
                  </a:cubicBezTo>
                  <a:cubicBezTo>
                    <a:pt x="2760" y="3483"/>
                    <a:pt x="2781" y="3490"/>
                    <a:pt x="2797" y="3490"/>
                  </a:cubicBezTo>
                  <a:cubicBezTo>
                    <a:pt x="2894" y="3490"/>
                    <a:pt x="2847" y="3242"/>
                    <a:pt x="2847" y="3160"/>
                  </a:cubicBezTo>
                  <a:cubicBezTo>
                    <a:pt x="2814" y="2773"/>
                    <a:pt x="2702" y="2339"/>
                    <a:pt x="2364" y="2113"/>
                  </a:cubicBezTo>
                  <a:cubicBezTo>
                    <a:pt x="2187" y="2000"/>
                    <a:pt x="1897" y="1903"/>
                    <a:pt x="1784" y="1807"/>
                  </a:cubicBezTo>
                  <a:cubicBezTo>
                    <a:pt x="1751" y="1759"/>
                    <a:pt x="1751" y="1695"/>
                    <a:pt x="1768" y="1662"/>
                  </a:cubicBezTo>
                  <a:cubicBezTo>
                    <a:pt x="1897" y="1291"/>
                    <a:pt x="1800" y="857"/>
                    <a:pt x="1494" y="599"/>
                  </a:cubicBezTo>
                  <a:cubicBezTo>
                    <a:pt x="1156" y="310"/>
                    <a:pt x="753" y="67"/>
                    <a:pt x="319" y="20"/>
                  </a:cubicBezTo>
                  <a:cubicBezTo>
                    <a:pt x="308" y="21"/>
                    <a:pt x="297" y="22"/>
                    <a:pt x="286" y="22"/>
                  </a:cubicBezTo>
                  <a:cubicBezTo>
                    <a:pt x="228" y="22"/>
                    <a:pt x="17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794187" y="-105972"/>
              <a:ext cx="65123" cy="81898"/>
            </a:xfrm>
            <a:custGeom>
              <a:avLst/>
              <a:gdLst/>
              <a:ahLst/>
              <a:cxnLst/>
              <a:rect l="l" t="t" r="r" b="b"/>
              <a:pathLst>
                <a:path w="1429" h="1797" extrusionOk="0">
                  <a:moveTo>
                    <a:pt x="108" y="0"/>
                  </a:moveTo>
                  <a:cubicBezTo>
                    <a:pt x="37" y="0"/>
                    <a:pt x="1" y="101"/>
                    <a:pt x="75" y="131"/>
                  </a:cubicBezTo>
                  <a:cubicBezTo>
                    <a:pt x="479" y="356"/>
                    <a:pt x="801" y="694"/>
                    <a:pt x="1106" y="1065"/>
                  </a:cubicBezTo>
                  <a:cubicBezTo>
                    <a:pt x="1267" y="1226"/>
                    <a:pt x="1235" y="1451"/>
                    <a:pt x="1267" y="1724"/>
                  </a:cubicBezTo>
                  <a:cubicBezTo>
                    <a:pt x="1267" y="1773"/>
                    <a:pt x="1307" y="1797"/>
                    <a:pt x="1348" y="1797"/>
                  </a:cubicBezTo>
                  <a:cubicBezTo>
                    <a:pt x="1388" y="1797"/>
                    <a:pt x="1428" y="1773"/>
                    <a:pt x="1428" y="1724"/>
                  </a:cubicBezTo>
                  <a:cubicBezTo>
                    <a:pt x="1396" y="1499"/>
                    <a:pt x="1428" y="1258"/>
                    <a:pt x="1299" y="1080"/>
                  </a:cubicBezTo>
                  <a:cubicBezTo>
                    <a:pt x="994" y="646"/>
                    <a:pt x="591" y="243"/>
                    <a:pt x="124" y="2"/>
                  </a:cubicBezTo>
                  <a:cubicBezTo>
                    <a:pt x="119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425232" y="190676"/>
              <a:ext cx="113339" cy="67451"/>
            </a:xfrm>
            <a:custGeom>
              <a:avLst/>
              <a:gdLst/>
              <a:ahLst/>
              <a:cxnLst/>
              <a:rect l="l" t="t" r="r" b="b"/>
              <a:pathLst>
                <a:path w="2487" h="1480" extrusionOk="0">
                  <a:moveTo>
                    <a:pt x="130" y="1"/>
                  </a:moveTo>
                  <a:cubicBezTo>
                    <a:pt x="30" y="1"/>
                    <a:pt x="1" y="41"/>
                    <a:pt x="86" y="144"/>
                  </a:cubicBezTo>
                  <a:cubicBezTo>
                    <a:pt x="618" y="225"/>
                    <a:pt x="1149" y="466"/>
                    <a:pt x="1632" y="644"/>
                  </a:cubicBezTo>
                  <a:cubicBezTo>
                    <a:pt x="1810" y="724"/>
                    <a:pt x="2003" y="805"/>
                    <a:pt x="2115" y="966"/>
                  </a:cubicBezTo>
                  <a:cubicBezTo>
                    <a:pt x="2180" y="1046"/>
                    <a:pt x="2261" y="1256"/>
                    <a:pt x="2325" y="1400"/>
                  </a:cubicBezTo>
                  <a:cubicBezTo>
                    <a:pt x="2333" y="1450"/>
                    <a:pt x="2377" y="1479"/>
                    <a:pt x="2416" y="1479"/>
                  </a:cubicBezTo>
                  <a:cubicBezTo>
                    <a:pt x="2453" y="1479"/>
                    <a:pt x="2486" y="1455"/>
                    <a:pt x="2486" y="1400"/>
                  </a:cubicBezTo>
                  <a:cubicBezTo>
                    <a:pt x="2373" y="1110"/>
                    <a:pt x="2244" y="756"/>
                    <a:pt x="1939" y="627"/>
                  </a:cubicBezTo>
                  <a:cubicBezTo>
                    <a:pt x="1849" y="564"/>
                    <a:pt x="501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4720542" y="88588"/>
              <a:ext cx="721549" cy="686177"/>
            </a:xfrm>
            <a:custGeom>
              <a:avLst/>
              <a:gdLst/>
              <a:ahLst/>
              <a:cxnLst/>
              <a:rect l="l" t="t" r="r" b="b"/>
              <a:pathLst>
                <a:path w="15833" h="15056" extrusionOk="0">
                  <a:moveTo>
                    <a:pt x="8054" y="0"/>
                  </a:moveTo>
                  <a:cubicBezTo>
                    <a:pt x="7880" y="9"/>
                    <a:pt x="7705" y="12"/>
                    <a:pt x="7530" y="12"/>
                  </a:cubicBezTo>
                  <a:cubicBezTo>
                    <a:pt x="7342" y="12"/>
                    <a:pt x="7154" y="9"/>
                    <a:pt x="6967" y="9"/>
                  </a:cubicBezTo>
                  <a:cubicBezTo>
                    <a:pt x="6392" y="9"/>
                    <a:pt x="5820" y="35"/>
                    <a:pt x="5267" y="242"/>
                  </a:cubicBezTo>
                  <a:cubicBezTo>
                    <a:pt x="4575" y="419"/>
                    <a:pt x="3963" y="773"/>
                    <a:pt x="3319" y="1112"/>
                  </a:cubicBezTo>
                  <a:cubicBezTo>
                    <a:pt x="2690" y="1418"/>
                    <a:pt x="2142" y="1853"/>
                    <a:pt x="1644" y="2352"/>
                  </a:cubicBezTo>
                  <a:cubicBezTo>
                    <a:pt x="1128" y="2835"/>
                    <a:pt x="693" y="3399"/>
                    <a:pt x="226" y="3930"/>
                  </a:cubicBezTo>
                  <a:cubicBezTo>
                    <a:pt x="162" y="4027"/>
                    <a:pt x="48" y="4108"/>
                    <a:pt x="1" y="4220"/>
                  </a:cubicBezTo>
                  <a:cubicBezTo>
                    <a:pt x="1" y="4263"/>
                    <a:pt x="36" y="4292"/>
                    <a:pt x="70" y="4292"/>
                  </a:cubicBezTo>
                  <a:cubicBezTo>
                    <a:pt x="86" y="4292"/>
                    <a:pt x="102" y="4285"/>
                    <a:pt x="113" y="4269"/>
                  </a:cubicBezTo>
                  <a:cubicBezTo>
                    <a:pt x="854" y="3399"/>
                    <a:pt x="1579" y="2497"/>
                    <a:pt x="2481" y="1789"/>
                  </a:cubicBezTo>
                  <a:cubicBezTo>
                    <a:pt x="2915" y="1467"/>
                    <a:pt x="3415" y="1241"/>
                    <a:pt x="3882" y="983"/>
                  </a:cubicBezTo>
                  <a:cubicBezTo>
                    <a:pt x="4543" y="612"/>
                    <a:pt x="5412" y="307"/>
                    <a:pt x="6072" y="193"/>
                  </a:cubicBezTo>
                  <a:cubicBezTo>
                    <a:pt x="6448" y="174"/>
                    <a:pt x="6981" y="160"/>
                    <a:pt x="7460" y="160"/>
                  </a:cubicBezTo>
                  <a:cubicBezTo>
                    <a:pt x="7762" y="160"/>
                    <a:pt x="8042" y="166"/>
                    <a:pt x="8247" y="178"/>
                  </a:cubicBezTo>
                  <a:cubicBezTo>
                    <a:pt x="8810" y="290"/>
                    <a:pt x="9326" y="419"/>
                    <a:pt x="9809" y="644"/>
                  </a:cubicBezTo>
                  <a:cubicBezTo>
                    <a:pt x="10277" y="790"/>
                    <a:pt x="10775" y="854"/>
                    <a:pt x="11258" y="999"/>
                  </a:cubicBezTo>
                  <a:cubicBezTo>
                    <a:pt x="11774" y="1241"/>
                    <a:pt x="12725" y="1740"/>
                    <a:pt x="13176" y="2062"/>
                  </a:cubicBezTo>
                  <a:cubicBezTo>
                    <a:pt x="13756" y="2562"/>
                    <a:pt x="14142" y="3077"/>
                    <a:pt x="14529" y="3754"/>
                  </a:cubicBezTo>
                  <a:cubicBezTo>
                    <a:pt x="14754" y="4172"/>
                    <a:pt x="14851" y="4639"/>
                    <a:pt x="15012" y="5154"/>
                  </a:cubicBezTo>
                  <a:cubicBezTo>
                    <a:pt x="15527" y="6556"/>
                    <a:pt x="15495" y="8006"/>
                    <a:pt x="15302" y="9503"/>
                  </a:cubicBezTo>
                  <a:cubicBezTo>
                    <a:pt x="15221" y="10147"/>
                    <a:pt x="15188" y="10679"/>
                    <a:pt x="14980" y="11307"/>
                  </a:cubicBezTo>
                  <a:cubicBezTo>
                    <a:pt x="14561" y="12531"/>
                    <a:pt x="13305" y="13368"/>
                    <a:pt x="12064" y="13948"/>
                  </a:cubicBezTo>
                  <a:cubicBezTo>
                    <a:pt x="11258" y="14335"/>
                    <a:pt x="10502" y="14641"/>
                    <a:pt x="9583" y="14770"/>
                  </a:cubicBezTo>
                  <a:cubicBezTo>
                    <a:pt x="9117" y="14835"/>
                    <a:pt x="8312" y="14835"/>
                    <a:pt x="7732" y="14835"/>
                  </a:cubicBezTo>
                  <a:cubicBezTo>
                    <a:pt x="7023" y="14818"/>
                    <a:pt x="6314" y="14674"/>
                    <a:pt x="5574" y="14464"/>
                  </a:cubicBezTo>
                  <a:cubicBezTo>
                    <a:pt x="4961" y="14190"/>
                    <a:pt x="4236" y="13723"/>
                    <a:pt x="3721" y="13160"/>
                  </a:cubicBezTo>
                  <a:cubicBezTo>
                    <a:pt x="3222" y="12563"/>
                    <a:pt x="2803" y="12048"/>
                    <a:pt x="2417" y="11339"/>
                  </a:cubicBezTo>
                  <a:cubicBezTo>
                    <a:pt x="2239" y="10952"/>
                    <a:pt x="2078" y="10373"/>
                    <a:pt x="1917" y="9874"/>
                  </a:cubicBezTo>
                  <a:cubicBezTo>
                    <a:pt x="1659" y="9036"/>
                    <a:pt x="1369" y="8328"/>
                    <a:pt x="1498" y="7474"/>
                  </a:cubicBezTo>
                  <a:cubicBezTo>
                    <a:pt x="1676" y="6234"/>
                    <a:pt x="2432" y="5010"/>
                    <a:pt x="3560" y="4220"/>
                  </a:cubicBezTo>
                  <a:cubicBezTo>
                    <a:pt x="3737" y="4108"/>
                    <a:pt x="4107" y="3737"/>
                    <a:pt x="4397" y="3593"/>
                  </a:cubicBezTo>
                  <a:cubicBezTo>
                    <a:pt x="4719" y="3431"/>
                    <a:pt x="5090" y="3318"/>
                    <a:pt x="5492" y="3206"/>
                  </a:cubicBezTo>
                  <a:cubicBezTo>
                    <a:pt x="5723" y="3146"/>
                    <a:pt x="6048" y="3127"/>
                    <a:pt x="6363" y="3127"/>
                  </a:cubicBezTo>
                  <a:cubicBezTo>
                    <a:pt x="6643" y="3127"/>
                    <a:pt x="6914" y="3142"/>
                    <a:pt x="7103" y="3157"/>
                  </a:cubicBezTo>
                  <a:cubicBezTo>
                    <a:pt x="7506" y="3221"/>
                    <a:pt x="7908" y="3367"/>
                    <a:pt x="8295" y="3496"/>
                  </a:cubicBezTo>
                  <a:cubicBezTo>
                    <a:pt x="9100" y="3754"/>
                    <a:pt x="9777" y="4252"/>
                    <a:pt x="10438" y="4832"/>
                  </a:cubicBezTo>
                  <a:cubicBezTo>
                    <a:pt x="11275" y="5412"/>
                    <a:pt x="12080" y="6202"/>
                    <a:pt x="12418" y="7119"/>
                  </a:cubicBezTo>
                  <a:cubicBezTo>
                    <a:pt x="12628" y="7892"/>
                    <a:pt x="12692" y="8730"/>
                    <a:pt x="12354" y="9391"/>
                  </a:cubicBezTo>
                  <a:cubicBezTo>
                    <a:pt x="12145" y="9825"/>
                    <a:pt x="11791" y="10115"/>
                    <a:pt x="11387" y="10454"/>
                  </a:cubicBezTo>
                  <a:cubicBezTo>
                    <a:pt x="10953" y="10824"/>
                    <a:pt x="10470" y="11195"/>
                    <a:pt x="9890" y="11339"/>
                  </a:cubicBezTo>
                  <a:cubicBezTo>
                    <a:pt x="9400" y="11456"/>
                    <a:pt x="8869" y="11534"/>
                    <a:pt x="8347" y="11534"/>
                  </a:cubicBezTo>
                  <a:cubicBezTo>
                    <a:pt x="7428" y="11534"/>
                    <a:pt x="6533" y="11291"/>
                    <a:pt x="5928" y="10583"/>
                  </a:cubicBezTo>
                  <a:cubicBezTo>
                    <a:pt x="5638" y="10244"/>
                    <a:pt x="5251" y="9632"/>
                    <a:pt x="5090" y="9213"/>
                  </a:cubicBezTo>
                  <a:cubicBezTo>
                    <a:pt x="4945" y="8747"/>
                    <a:pt x="4784" y="8263"/>
                    <a:pt x="4816" y="7845"/>
                  </a:cubicBezTo>
                  <a:cubicBezTo>
                    <a:pt x="4848" y="6990"/>
                    <a:pt x="5331" y="6153"/>
                    <a:pt x="6137" y="5927"/>
                  </a:cubicBezTo>
                  <a:cubicBezTo>
                    <a:pt x="6385" y="5871"/>
                    <a:pt x="6640" y="5841"/>
                    <a:pt x="6893" y="5841"/>
                  </a:cubicBezTo>
                  <a:cubicBezTo>
                    <a:pt x="7507" y="5841"/>
                    <a:pt x="8103" y="6021"/>
                    <a:pt x="8537" y="6443"/>
                  </a:cubicBezTo>
                  <a:cubicBezTo>
                    <a:pt x="9197" y="7119"/>
                    <a:pt x="10051" y="7973"/>
                    <a:pt x="9342" y="8521"/>
                  </a:cubicBezTo>
                  <a:cubicBezTo>
                    <a:pt x="9115" y="8669"/>
                    <a:pt x="8925" y="8737"/>
                    <a:pt x="8720" y="8737"/>
                  </a:cubicBezTo>
                  <a:cubicBezTo>
                    <a:pt x="8547" y="8737"/>
                    <a:pt x="8362" y="8689"/>
                    <a:pt x="8134" y="8601"/>
                  </a:cubicBezTo>
                  <a:cubicBezTo>
                    <a:pt x="8102" y="8585"/>
                    <a:pt x="7747" y="8279"/>
                    <a:pt x="7651" y="8214"/>
                  </a:cubicBezTo>
                  <a:cubicBezTo>
                    <a:pt x="7618" y="8199"/>
                    <a:pt x="7490" y="8086"/>
                    <a:pt x="7474" y="8086"/>
                  </a:cubicBezTo>
                  <a:cubicBezTo>
                    <a:pt x="7474" y="8070"/>
                    <a:pt x="7457" y="8070"/>
                    <a:pt x="7457" y="8053"/>
                  </a:cubicBezTo>
                  <a:lnTo>
                    <a:pt x="7442" y="8053"/>
                  </a:lnTo>
                  <a:cubicBezTo>
                    <a:pt x="7425" y="7957"/>
                    <a:pt x="7490" y="7796"/>
                    <a:pt x="7651" y="7667"/>
                  </a:cubicBezTo>
                  <a:cubicBezTo>
                    <a:pt x="7747" y="7619"/>
                    <a:pt x="7715" y="7458"/>
                    <a:pt x="7603" y="7458"/>
                  </a:cubicBezTo>
                  <a:cubicBezTo>
                    <a:pt x="7522" y="7458"/>
                    <a:pt x="7457" y="7538"/>
                    <a:pt x="7410" y="7602"/>
                  </a:cubicBezTo>
                  <a:cubicBezTo>
                    <a:pt x="7281" y="7748"/>
                    <a:pt x="7152" y="7973"/>
                    <a:pt x="7264" y="8167"/>
                  </a:cubicBezTo>
                  <a:cubicBezTo>
                    <a:pt x="7377" y="8311"/>
                    <a:pt x="7457" y="8328"/>
                    <a:pt x="7554" y="8440"/>
                  </a:cubicBezTo>
                  <a:cubicBezTo>
                    <a:pt x="7715" y="8537"/>
                    <a:pt x="7796" y="8650"/>
                    <a:pt x="7989" y="8779"/>
                  </a:cubicBezTo>
                  <a:cubicBezTo>
                    <a:pt x="8166" y="8859"/>
                    <a:pt x="8376" y="8908"/>
                    <a:pt x="8569" y="8940"/>
                  </a:cubicBezTo>
                  <a:cubicBezTo>
                    <a:pt x="8624" y="8953"/>
                    <a:pt x="8678" y="8958"/>
                    <a:pt x="8732" y="8958"/>
                  </a:cubicBezTo>
                  <a:cubicBezTo>
                    <a:pt x="8951" y="8958"/>
                    <a:pt x="9165" y="8865"/>
                    <a:pt x="9358" y="8762"/>
                  </a:cubicBezTo>
                  <a:cubicBezTo>
                    <a:pt x="9665" y="8601"/>
                    <a:pt x="9841" y="8263"/>
                    <a:pt x="9809" y="7909"/>
                  </a:cubicBezTo>
                  <a:cubicBezTo>
                    <a:pt x="9744" y="7426"/>
                    <a:pt x="9375" y="7039"/>
                    <a:pt x="9052" y="6685"/>
                  </a:cubicBezTo>
                  <a:cubicBezTo>
                    <a:pt x="8746" y="6346"/>
                    <a:pt x="8391" y="6008"/>
                    <a:pt x="7973" y="5815"/>
                  </a:cubicBezTo>
                  <a:cubicBezTo>
                    <a:pt x="7629" y="5686"/>
                    <a:pt x="7270" y="5621"/>
                    <a:pt x="6912" y="5621"/>
                  </a:cubicBezTo>
                  <a:cubicBezTo>
                    <a:pt x="6734" y="5621"/>
                    <a:pt x="6555" y="5637"/>
                    <a:pt x="6379" y="5670"/>
                  </a:cubicBezTo>
                  <a:cubicBezTo>
                    <a:pt x="6104" y="5719"/>
                    <a:pt x="5847" y="5766"/>
                    <a:pt x="5621" y="5927"/>
                  </a:cubicBezTo>
                  <a:cubicBezTo>
                    <a:pt x="4929" y="6363"/>
                    <a:pt x="4590" y="7168"/>
                    <a:pt x="4575" y="7973"/>
                  </a:cubicBezTo>
                  <a:cubicBezTo>
                    <a:pt x="4623" y="8553"/>
                    <a:pt x="4784" y="9133"/>
                    <a:pt x="5041" y="9648"/>
                  </a:cubicBezTo>
                  <a:cubicBezTo>
                    <a:pt x="5380" y="10261"/>
                    <a:pt x="5782" y="10888"/>
                    <a:pt x="6379" y="11275"/>
                  </a:cubicBezTo>
                  <a:cubicBezTo>
                    <a:pt x="6972" y="11631"/>
                    <a:pt x="7659" y="11763"/>
                    <a:pt x="8348" y="11763"/>
                  </a:cubicBezTo>
                  <a:cubicBezTo>
                    <a:pt x="8688" y="11763"/>
                    <a:pt x="9028" y="11731"/>
                    <a:pt x="9358" y="11678"/>
                  </a:cubicBezTo>
                  <a:cubicBezTo>
                    <a:pt x="9761" y="11613"/>
                    <a:pt x="10180" y="11517"/>
                    <a:pt x="10550" y="11324"/>
                  </a:cubicBezTo>
                  <a:cubicBezTo>
                    <a:pt x="11033" y="11066"/>
                    <a:pt x="11436" y="10695"/>
                    <a:pt x="11838" y="10340"/>
                  </a:cubicBezTo>
                  <a:cubicBezTo>
                    <a:pt x="12708" y="9681"/>
                    <a:pt x="12933" y="8665"/>
                    <a:pt x="12740" y="7619"/>
                  </a:cubicBezTo>
                  <a:cubicBezTo>
                    <a:pt x="12628" y="6685"/>
                    <a:pt x="12016" y="5944"/>
                    <a:pt x="11387" y="5315"/>
                  </a:cubicBezTo>
                  <a:cubicBezTo>
                    <a:pt x="11065" y="5025"/>
                    <a:pt x="10728" y="4832"/>
                    <a:pt x="10453" y="4574"/>
                  </a:cubicBezTo>
                  <a:cubicBezTo>
                    <a:pt x="9826" y="4027"/>
                    <a:pt x="9149" y="3560"/>
                    <a:pt x="8359" y="3303"/>
                  </a:cubicBezTo>
                  <a:cubicBezTo>
                    <a:pt x="7957" y="3174"/>
                    <a:pt x="7571" y="3028"/>
                    <a:pt x="7167" y="2948"/>
                  </a:cubicBezTo>
                  <a:cubicBezTo>
                    <a:pt x="6935" y="2927"/>
                    <a:pt x="6703" y="2915"/>
                    <a:pt x="6472" y="2915"/>
                  </a:cubicBezTo>
                  <a:cubicBezTo>
                    <a:pt x="6174" y="2915"/>
                    <a:pt x="5879" y="2935"/>
                    <a:pt x="5589" y="2981"/>
                  </a:cubicBezTo>
                  <a:cubicBezTo>
                    <a:pt x="5123" y="3077"/>
                    <a:pt x="4672" y="3221"/>
                    <a:pt x="4253" y="3431"/>
                  </a:cubicBezTo>
                  <a:cubicBezTo>
                    <a:pt x="3963" y="3625"/>
                    <a:pt x="3688" y="3850"/>
                    <a:pt x="3399" y="4076"/>
                  </a:cubicBezTo>
                  <a:cubicBezTo>
                    <a:pt x="2739" y="4574"/>
                    <a:pt x="2110" y="5186"/>
                    <a:pt x="1772" y="5976"/>
                  </a:cubicBezTo>
                  <a:cubicBezTo>
                    <a:pt x="1418" y="6668"/>
                    <a:pt x="1193" y="7441"/>
                    <a:pt x="1257" y="8231"/>
                  </a:cubicBezTo>
                  <a:cubicBezTo>
                    <a:pt x="1289" y="8682"/>
                    <a:pt x="1450" y="9116"/>
                    <a:pt x="1579" y="9535"/>
                  </a:cubicBezTo>
                  <a:cubicBezTo>
                    <a:pt x="1756" y="10147"/>
                    <a:pt x="1933" y="10744"/>
                    <a:pt x="2174" y="11324"/>
                  </a:cubicBezTo>
                  <a:cubicBezTo>
                    <a:pt x="2449" y="11919"/>
                    <a:pt x="2851" y="12419"/>
                    <a:pt x="3254" y="12934"/>
                  </a:cubicBezTo>
                  <a:cubicBezTo>
                    <a:pt x="3834" y="13707"/>
                    <a:pt x="4639" y="14287"/>
                    <a:pt x="5525" y="14674"/>
                  </a:cubicBezTo>
                  <a:cubicBezTo>
                    <a:pt x="6153" y="14867"/>
                    <a:pt x="6813" y="14979"/>
                    <a:pt x="7457" y="15043"/>
                  </a:cubicBezTo>
                  <a:cubicBezTo>
                    <a:pt x="7737" y="15049"/>
                    <a:pt x="8017" y="15055"/>
                    <a:pt x="8295" y="15055"/>
                  </a:cubicBezTo>
                  <a:cubicBezTo>
                    <a:pt x="8804" y="15055"/>
                    <a:pt x="9310" y="15036"/>
                    <a:pt x="9809" y="14964"/>
                  </a:cubicBezTo>
                  <a:cubicBezTo>
                    <a:pt x="11065" y="14706"/>
                    <a:pt x="12289" y="14190"/>
                    <a:pt x="13369" y="13482"/>
                  </a:cubicBezTo>
                  <a:cubicBezTo>
                    <a:pt x="14593" y="12660"/>
                    <a:pt x="15302" y="11758"/>
                    <a:pt x="15431" y="10228"/>
                  </a:cubicBezTo>
                  <a:cubicBezTo>
                    <a:pt x="15656" y="8521"/>
                    <a:pt x="15833" y="6717"/>
                    <a:pt x="15205" y="5074"/>
                  </a:cubicBezTo>
                  <a:cubicBezTo>
                    <a:pt x="15044" y="4494"/>
                    <a:pt x="14883" y="3898"/>
                    <a:pt x="14561" y="3399"/>
                  </a:cubicBezTo>
                  <a:cubicBezTo>
                    <a:pt x="14061" y="2609"/>
                    <a:pt x="13449" y="1869"/>
                    <a:pt x="12611" y="1482"/>
                  </a:cubicBezTo>
                  <a:cubicBezTo>
                    <a:pt x="11999" y="1192"/>
                    <a:pt x="11419" y="758"/>
                    <a:pt x="10728" y="693"/>
                  </a:cubicBezTo>
                  <a:cubicBezTo>
                    <a:pt x="10309" y="580"/>
                    <a:pt x="9793" y="483"/>
                    <a:pt x="9519" y="339"/>
                  </a:cubicBezTo>
                  <a:cubicBezTo>
                    <a:pt x="9052" y="178"/>
                    <a:pt x="8537" y="49"/>
                    <a:pt x="80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4647854" y="19587"/>
              <a:ext cx="852980" cy="828052"/>
            </a:xfrm>
            <a:custGeom>
              <a:avLst/>
              <a:gdLst/>
              <a:ahLst/>
              <a:cxnLst/>
              <a:rect l="l" t="t" r="r" b="b"/>
              <a:pathLst>
                <a:path w="18717" h="18169" extrusionOk="0">
                  <a:moveTo>
                    <a:pt x="11002" y="0"/>
                  </a:moveTo>
                  <a:cubicBezTo>
                    <a:pt x="10534" y="0"/>
                    <a:pt x="10115" y="114"/>
                    <a:pt x="9584" y="161"/>
                  </a:cubicBezTo>
                  <a:cubicBezTo>
                    <a:pt x="8972" y="226"/>
                    <a:pt x="8376" y="404"/>
                    <a:pt x="7781" y="565"/>
                  </a:cubicBezTo>
                  <a:cubicBezTo>
                    <a:pt x="7394" y="677"/>
                    <a:pt x="6975" y="693"/>
                    <a:pt x="6589" y="855"/>
                  </a:cubicBezTo>
                  <a:cubicBezTo>
                    <a:pt x="6057" y="1080"/>
                    <a:pt x="5590" y="1338"/>
                    <a:pt x="5107" y="1531"/>
                  </a:cubicBezTo>
                  <a:cubicBezTo>
                    <a:pt x="4753" y="1692"/>
                    <a:pt x="4366" y="1772"/>
                    <a:pt x="4044" y="1982"/>
                  </a:cubicBezTo>
                  <a:cubicBezTo>
                    <a:pt x="3528" y="2287"/>
                    <a:pt x="3110" y="2723"/>
                    <a:pt x="2659" y="3142"/>
                  </a:cubicBezTo>
                  <a:cubicBezTo>
                    <a:pt x="2094" y="3672"/>
                    <a:pt x="1547" y="4252"/>
                    <a:pt x="1192" y="4945"/>
                  </a:cubicBezTo>
                  <a:cubicBezTo>
                    <a:pt x="1016" y="5283"/>
                    <a:pt x="951" y="5670"/>
                    <a:pt x="806" y="6024"/>
                  </a:cubicBezTo>
                  <a:cubicBezTo>
                    <a:pt x="677" y="6378"/>
                    <a:pt x="533" y="6668"/>
                    <a:pt x="372" y="7055"/>
                  </a:cubicBezTo>
                  <a:cubicBezTo>
                    <a:pt x="211" y="7458"/>
                    <a:pt x="194" y="8053"/>
                    <a:pt x="33" y="8360"/>
                  </a:cubicBezTo>
                  <a:cubicBezTo>
                    <a:pt x="1" y="8424"/>
                    <a:pt x="33" y="8504"/>
                    <a:pt x="97" y="8521"/>
                  </a:cubicBezTo>
                  <a:cubicBezTo>
                    <a:pt x="104" y="8522"/>
                    <a:pt x="111" y="8523"/>
                    <a:pt x="117" y="8523"/>
                  </a:cubicBezTo>
                  <a:cubicBezTo>
                    <a:pt x="184" y="8523"/>
                    <a:pt x="213" y="8451"/>
                    <a:pt x="243" y="8392"/>
                  </a:cubicBezTo>
                  <a:cubicBezTo>
                    <a:pt x="323" y="8231"/>
                    <a:pt x="355" y="8053"/>
                    <a:pt x="387" y="7877"/>
                  </a:cubicBezTo>
                  <a:cubicBezTo>
                    <a:pt x="468" y="7312"/>
                    <a:pt x="629" y="6910"/>
                    <a:pt x="887" y="6411"/>
                  </a:cubicBezTo>
                  <a:cubicBezTo>
                    <a:pt x="1064" y="6024"/>
                    <a:pt x="1177" y="5476"/>
                    <a:pt x="1306" y="5171"/>
                  </a:cubicBezTo>
                  <a:cubicBezTo>
                    <a:pt x="1740" y="4252"/>
                    <a:pt x="2498" y="3593"/>
                    <a:pt x="3239" y="2867"/>
                  </a:cubicBezTo>
                  <a:cubicBezTo>
                    <a:pt x="3576" y="2530"/>
                    <a:pt x="3898" y="2304"/>
                    <a:pt x="4349" y="2046"/>
                  </a:cubicBezTo>
                  <a:cubicBezTo>
                    <a:pt x="4639" y="1933"/>
                    <a:pt x="5155" y="1740"/>
                    <a:pt x="5541" y="1579"/>
                  </a:cubicBezTo>
                  <a:cubicBezTo>
                    <a:pt x="5992" y="1370"/>
                    <a:pt x="6443" y="1112"/>
                    <a:pt x="6846" y="983"/>
                  </a:cubicBezTo>
                  <a:cubicBezTo>
                    <a:pt x="7281" y="870"/>
                    <a:pt x="7732" y="806"/>
                    <a:pt x="8150" y="677"/>
                  </a:cubicBezTo>
                  <a:cubicBezTo>
                    <a:pt x="9101" y="387"/>
                    <a:pt x="10083" y="307"/>
                    <a:pt x="10970" y="210"/>
                  </a:cubicBezTo>
                  <a:cubicBezTo>
                    <a:pt x="11565" y="275"/>
                    <a:pt x="12580" y="677"/>
                    <a:pt x="13111" y="902"/>
                  </a:cubicBezTo>
                  <a:cubicBezTo>
                    <a:pt x="13933" y="1289"/>
                    <a:pt x="14754" y="1660"/>
                    <a:pt x="15334" y="2287"/>
                  </a:cubicBezTo>
                  <a:cubicBezTo>
                    <a:pt x="15866" y="2867"/>
                    <a:pt x="16203" y="3528"/>
                    <a:pt x="16687" y="4205"/>
                  </a:cubicBezTo>
                  <a:cubicBezTo>
                    <a:pt x="17170" y="4913"/>
                    <a:pt x="17670" y="5751"/>
                    <a:pt x="17960" y="6475"/>
                  </a:cubicBezTo>
                  <a:cubicBezTo>
                    <a:pt x="18185" y="7104"/>
                    <a:pt x="18282" y="7780"/>
                    <a:pt x="18394" y="8457"/>
                  </a:cubicBezTo>
                  <a:cubicBezTo>
                    <a:pt x="18555" y="9133"/>
                    <a:pt x="18491" y="9842"/>
                    <a:pt x="18411" y="10583"/>
                  </a:cubicBezTo>
                  <a:cubicBezTo>
                    <a:pt x="18314" y="11275"/>
                    <a:pt x="18265" y="11887"/>
                    <a:pt x="17992" y="12548"/>
                  </a:cubicBezTo>
                  <a:cubicBezTo>
                    <a:pt x="17863" y="12950"/>
                    <a:pt x="17638" y="13321"/>
                    <a:pt x="17460" y="13772"/>
                  </a:cubicBezTo>
                  <a:cubicBezTo>
                    <a:pt x="17299" y="14206"/>
                    <a:pt x="17251" y="14513"/>
                    <a:pt x="16897" y="14802"/>
                  </a:cubicBezTo>
                  <a:cubicBezTo>
                    <a:pt x="16622" y="15043"/>
                    <a:pt x="16381" y="15318"/>
                    <a:pt x="16107" y="15559"/>
                  </a:cubicBezTo>
                  <a:cubicBezTo>
                    <a:pt x="15946" y="15688"/>
                    <a:pt x="15656" y="15881"/>
                    <a:pt x="15430" y="16042"/>
                  </a:cubicBezTo>
                  <a:cubicBezTo>
                    <a:pt x="15044" y="16381"/>
                    <a:pt x="14754" y="16606"/>
                    <a:pt x="14271" y="16735"/>
                  </a:cubicBezTo>
                  <a:cubicBezTo>
                    <a:pt x="13837" y="16993"/>
                    <a:pt x="13465" y="17137"/>
                    <a:pt x="12982" y="17283"/>
                  </a:cubicBezTo>
                  <a:cubicBezTo>
                    <a:pt x="12402" y="17492"/>
                    <a:pt x="11904" y="17702"/>
                    <a:pt x="11339" y="17717"/>
                  </a:cubicBezTo>
                  <a:cubicBezTo>
                    <a:pt x="10970" y="17782"/>
                    <a:pt x="10744" y="17830"/>
                    <a:pt x="10373" y="17846"/>
                  </a:cubicBezTo>
                  <a:cubicBezTo>
                    <a:pt x="10067" y="17923"/>
                    <a:pt x="9831" y="17969"/>
                    <a:pt x="9538" y="17969"/>
                  </a:cubicBezTo>
                  <a:cubicBezTo>
                    <a:pt x="9462" y="17969"/>
                    <a:pt x="9381" y="17966"/>
                    <a:pt x="9295" y="17959"/>
                  </a:cubicBezTo>
                  <a:cubicBezTo>
                    <a:pt x="8666" y="17910"/>
                    <a:pt x="8118" y="17814"/>
                    <a:pt x="7458" y="17637"/>
                  </a:cubicBezTo>
                  <a:cubicBezTo>
                    <a:pt x="6926" y="17556"/>
                    <a:pt x="6218" y="17363"/>
                    <a:pt x="5799" y="17186"/>
                  </a:cubicBezTo>
                  <a:cubicBezTo>
                    <a:pt x="5251" y="16961"/>
                    <a:pt x="4753" y="16622"/>
                    <a:pt x="4366" y="16252"/>
                  </a:cubicBezTo>
                  <a:cubicBezTo>
                    <a:pt x="3915" y="15769"/>
                    <a:pt x="3480" y="15269"/>
                    <a:pt x="3029" y="14770"/>
                  </a:cubicBezTo>
                  <a:cubicBezTo>
                    <a:pt x="2755" y="14416"/>
                    <a:pt x="2498" y="14158"/>
                    <a:pt x="2304" y="13755"/>
                  </a:cubicBezTo>
                  <a:cubicBezTo>
                    <a:pt x="2111" y="13401"/>
                    <a:pt x="2014" y="12950"/>
                    <a:pt x="1933" y="12499"/>
                  </a:cubicBezTo>
                  <a:cubicBezTo>
                    <a:pt x="1676" y="11242"/>
                    <a:pt x="1482" y="10035"/>
                    <a:pt x="1338" y="8811"/>
                  </a:cubicBezTo>
                  <a:cubicBezTo>
                    <a:pt x="1306" y="8472"/>
                    <a:pt x="1274" y="8150"/>
                    <a:pt x="1225" y="7828"/>
                  </a:cubicBezTo>
                  <a:cubicBezTo>
                    <a:pt x="1218" y="7793"/>
                    <a:pt x="1187" y="7777"/>
                    <a:pt x="1154" y="7777"/>
                  </a:cubicBezTo>
                  <a:cubicBezTo>
                    <a:pt x="1110" y="7777"/>
                    <a:pt x="1064" y="7805"/>
                    <a:pt x="1064" y="7860"/>
                  </a:cubicBezTo>
                  <a:cubicBezTo>
                    <a:pt x="1209" y="9230"/>
                    <a:pt x="1386" y="10598"/>
                    <a:pt x="1643" y="11968"/>
                  </a:cubicBezTo>
                  <a:cubicBezTo>
                    <a:pt x="1804" y="12692"/>
                    <a:pt x="1886" y="13482"/>
                    <a:pt x="2304" y="14109"/>
                  </a:cubicBezTo>
                  <a:cubicBezTo>
                    <a:pt x="2674" y="14674"/>
                    <a:pt x="3142" y="15157"/>
                    <a:pt x="3576" y="15655"/>
                  </a:cubicBezTo>
                  <a:cubicBezTo>
                    <a:pt x="4205" y="16429"/>
                    <a:pt x="4929" y="17073"/>
                    <a:pt x="5863" y="17412"/>
                  </a:cubicBezTo>
                  <a:cubicBezTo>
                    <a:pt x="6395" y="17620"/>
                    <a:pt x="6958" y="17734"/>
                    <a:pt x="7506" y="17846"/>
                  </a:cubicBezTo>
                  <a:cubicBezTo>
                    <a:pt x="8167" y="18024"/>
                    <a:pt x="8844" y="18136"/>
                    <a:pt x="9535" y="18168"/>
                  </a:cubicBezTo>
                  <a:cubicBezTo>
                    <a:pt x="9825" y="18168"/>
                    <a:pt x="10115" y="18104"/>
                    <a:pt x="10405" y="18039"/>
                  </a:cubicBezTo>
                  <a:cubicBezTo>
                    <a:pt x="10551" y="18007"/>
                    <a:pt x="10856" y="18024"/>
                    <a:pt x="11082" y="17959"/>
                  </a:cubicBezTo>
                  <a:cubicBezTo>
                    <a:pt x="11372" y="17878"/>
                    <a:pt x="11597" y="17895"/>
                    <a:pt x="11936" y="17830"/>
                  </a:cubicBezTo>
                  <a:cubicBezTo>
                    <a:pt x="12306" y="17749"/>
                    <a:pt x="12660" y="17588"/>
                    <a:pt x="13031" y="17459"/>
                  </a:cubicBezTo>
                  <a:cubicBezTo>
                    <a:pt x="13337" y="17363"/>
                    <a:pt x="13659" y="17266"/>
                    <a:pt x="13965" y="17122"/>
                  </a:cubicBezTo>
                  <a:cubicBezTo>
                    <a:pt x="14174" y="16993"/>
                    <a:pt x="14287" y="16912"/>
                    <a:pt x="14496" y="16847"/>
                  </a:cubicBezTo>
                  <a:cubicBezTo>
                    <a:pt x="15044" y="16703"/>
                    <a:pt x="15366" y="16300"/>
                    <a:pt x="15801" y="16010"/>
                  </a:cubicBezTo>
                  <a:cubicBezTo>
                    <a:pt x="16203" y="15769"/>
                    <a:pt x="16526" y="15415"/>
                    <a:pt x="16864" y="15076"/>
                  </a:cubicBezTo>
                  <a:cubicBezTo>
                    <a:pt x="17026" y="14931"/>
                    <a:pt x="17202" y="14802"/>
                    <a:pt x="17315" y="14625"/>
                  </a:cubicBezTo>
                  <a:cubicBezTo>
                    <a:pt x="17460" y="14384"/>
                    <a:pt x="17556" y="14126"/>
                    <a:pt x="17638" y="13868"/>
                  </a:cubicBezTo>
                  <a:cubicBezTo>
                    <a:pt x="17863" y="13321"/>
                    <a:pt x="18217" y="12644"/>
                    <a:pt x="18394" y="11983"/>
                  </a:cubicBezTo>
                  <a:cubicBezTo>
                    <a:pt x="18572" y="11066"/>
                    <a:pt x="18684" y="10196"/>
                    <a:pt x="18716" y="9230"/>
                  </a:cubicBezTo>
                  <a:cubicBezTo>
                    <a:pt x="18587" y="8328"/>
                    <a:pt x="18475" y="7441"/>
                    <a:pt x="18217" y="6572"/>
                  </a:cubicBezTo>
                  <a:cubicBezTo>
                    <a:pt x="17960" y="5831"/>
                    <a:pt x="17556" y="5154"/>
                    <a:pt x="17138" y="4510"/>
                  </a:cubicBezTo>
                  <a:cubicBezTo>
                    <a:pt x="16542" y="3689"/>
                    <a:pt x="16107" y="2787"/>
                    <a:pt x="15415" y="2062"/>
                  </a:cubicBezTo>
                  <a:cubicBezTo>
                    <a:pt x="14947" y="1579"/>
                    <a:pt x="14335" y="1289"/>
                    <a:pt x="13772" y="967"/>
                  </a:cubicBezTo>
                  <a:cubicBezTo>
                    <a:pt x="12886" y="548"/>
                    <a:pt x="11968" y="161"/>
                    <a:pt x="110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5511043" y="695373"/>
              <a:ext cx="278949" cy="172000"/>
            </a:xfrm>
            <a:custGeom>
              <a:avLst/>
              <a:gdLst/>
              <a:ahLst/>
              <a:cxnLst/>
              <a:rect l="l" t="t" r="r" b="b"/>
              <a:pathLst>
                <a:path w="6121" h="3774" extrusionOk="0">
                  <a:moveTo>
                    <a:pt x="113" y="1"/>
                  </a:moveTo>
                  <a:cubicBezTo>
                    <a:pt x="97" y="1"/>
                    <a:pt x="81" y="3"/>
                    <a:pt x="65" y="7"/>
                  </a:cubicBezTo>
                  <a:cubicBezTo>
                    <a:pt x="1" y="39"/>
                    <a:pt x="17" y="119"/>
                    <a:pt x="82" y="136"/>
                  </a:cubicBezTo>
                  <a:cubicBezTo>
                    <a:pt x="645" y="297"/>
                    <a:pt x="1209" y="587"/>
                    <a:pt x="1579" y="1070"/>
                  </a:cubicBezTo>
                  <a:cubicBezTo>
                    <a:pt x="1757" y="1360"/>
                    <a:pt x="1982" y="1682"/>
                    <a:pt x="2320" y="1778"/>
                  </a:cubicBezTo>
                  <a:cubicBezTo>
                    <a:pt x="2381" y="1799"/>
                    <a:pt x="2437" y="1809"/>
                    <a:pt x="2489" y="1809"/>
                  </a:cubicBezTo>
                  <a:cubicBezTo>
                    <a:pt x="2792" y="1809"/>
                    <a:pt x="2954" y="1485"/>
                    <a:pt x="3174" y="1278"/>
                  </a:cubicBezTo>
                  <a:cubicBezTo>
                    <a:pt x="3332" y="1170"/>
                    <a:pt x="3532" y="1068"/>
                    <a:pt x="3697" y="1068"/>
                  </a:cubicBezTo>
                  <a:cubicBezTo>
                    <a:pt x="3801" y="1068"/>
                    <a:pt x="3891" y="1108"/>
                    <a:pt x="3947" y="1214"/>
                  </a:cubicBezTo>
                  <a:cubicBezTo>
                    <a:pt x="4108" y="1568"/>
                    <a:pt x="4076" y="2133"/>
                    <a:pt x="4124" y="2631"/>
                  </a:cubicBezTo>
                  <a:cubicBezTo>
                    <a:pt x="4109" y="2874"/>
                    <a:pt x="4108" y="3232"/>
                    <a:pt x="4405" y="3232"/>
                  </a:cubicBezTo>
                  <a:cubicBezTo>
                    <a:pt x="4423" y="3232"/>
                    <a:pt x="4442" y="3231"/>
                    <a:pt x="4463" y="3228"/>
                  </a:cubicBezTo>
                  <a:cubicBezTo>
                    <a:pt x="4736" y="3196"/>
                    <a:pt x="4946" y="2954"/>
                    <a:pt x="5139" y="2906"/>
                  </a:cubicBezTo>
                  <a:cubicBezTo>
                    <a:pt x="5223" y="2884"/>
                    <a:pt x="5301" y="2874"/>
                    <a:pt x="5372" y="2874"/>
                  </a:cubicBezTo>
                  <a:cubicBezTo>
                    <a:pt x="5781" y="2874"/>
                    <a:pt x="5983" y="3208"/>
                    <a:pt x="5928" y="3647"/>
                  </a:cubicBezTo>
                  <a:cubicBezTo>
                    <a:pt x="5902" y="3710"/>
                    <a:pt x="5947" y="3774"/>
                    <a:pt x="5999" y="3774"/>
                  </a:cubicBezTo>
                  <a:cubicBezTo>
                    <a:pt x="6013" y="3774"/>
                    <a:pt x="6028" y="3769"/>
                    <a:pt x="6041" y="3759"/>
                  </a:cubicBezTo>
                  <a:cubicBezTo>
                    <a:pt x="6121" y="3711"/>
                    <a:pt x="6089" y="3598"/>
                    <a:pt x="6105" y="3518"/>
                  </a:cubicBezTo>
                  <a:cubicBezTo>
                    <a:pt x="6119" y="3050"/>
                    <a:pt x="5797" y="2708"/>
                    <a:pt x="5381" y="2708"/>
                  </a:cubicBezTo>
                  <a:cubicBezTo>
                    <a:pt x="5323" y="2708"/>
                    <a:pt x="5264" y="2714"/>
                    <a:pt x="5204" y="2728"/>
                  </a:cubicBezTo>
                  <a:cubicBezTo>
                    <a:pt x="4946" y="2745"/>
                    <a:pt x="4688" y="2986"/>
                    <a:pt x="4527" y="3050"/>
                  </a:cubicBezTo>
                  <a:cubicBezTo>
                    <a:pt x="4477" y="3060"/>
                    <a:pt x="4438" y="3067"/>
                    <a:pt x="4407" y="3067"/>
                  </a:cubicBezTo>
                  <a:cubicBezTo>
                    <a:pt x="4337" y="3067"/>
                    <a:pt x="4307" y="3033"/>
                    <a:pt x="4285" y="2921"/>
                  </a:cubicBezTo>
                  <a:cubicBezTo>
                    <a:pt x="4269" y="2551"/>
                    <a:pt x="4253" y="1939"/>
                    <a:pt x="4205" y="1472"/>
                  </a:cubicBezTo>
                  <a:cubicBezTo>
                    <a:pt x="4156" y="1295"/>
                    <a:pt x="4108" y="1070"/>
                    <a:pt x="3930" y="956"/>
                  </a:cubicBezTo>
                  <a:cubicBezTo>
                    <a:pt x="3855" y="926"/>
                    <a:pt x="3776" y="912"/>
                    <a:pt x="3696" y="912"/>
                  </a:cubicBezTo>
                  <a:cubicBezTo>
                    <a:pt x="3401" y="912"/>
                    <a:pt x="3094" y="1103"/>
                    <a:pt x="2916" y="1343"/>
                  </a:cubicBezTo>
                  <a:cubicBezTo>
                    <a:pt x="2820" y="1456"/>
                    <a:pt x="2706" y="1617"/>
                    <a:pt x="2562" y="1665"/>
                  </a:cubicBezTo>
                  <a:cubicBezTo>
                    <a:pt x="2539" y="1665"/>
                    <a:pt x="2516" y="1665"/>
                    <a:pt x="2498" y="1659"/>
                  </a:cubicBezTo>
                  <a:lnTo>
                    <a:pt x="2498" y="1659"/>
                  </a:lnTo>
                  <a:cubicBezTo>
                    <a:pt x="2496" y="1657"/>
                    <a:pt x="2490" y="1654"/>
                    <a:pt x="2481" y="1650"/>
                  </a:cubicBezTo>
                  <a:lnTo>
                    <a:pt x="2481" y="1650"/>
                  </a:lnTo>
                  <a:cubicBezTo>
                    <a:pt x="2481" y="1650"/>
                    <a:pt x="2481" y="1650"/>
                    <a:pt x="2481" y="1650"/>
                  </a:cubicBezTo>
                  <a:cubicBezTo>
                    <a:pt x="2384" y="1650"/>
                    <a:pt x="2272" y="1617"/>
                    <a:pt x="2191" y="1553"/>
                  </a:cubicBezTo>
                  <a:cubicBezTo>
                    <a:pt x="1966" y="1407"/>
                    <a:pt x="1821" y="1166"/>
                    <a:pt x="1660" y="941"/>
                  </a:cubicBezTo>
                  <a:cubicBezTo>
                    <a:pt x="1338" y="570"/>
                    <a:pt x="919" y="264"/>
                    <a:pt x="452" y="103"/>
                  </a:cubicBezTo>
                  <a:cubicBezTo>
                    <a:pt x="339" y="89"/>
                    <a:pt x="226" y="1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5570515" y="221986"/>
              <a:ext cx="310531" cy="198023"/>
            </a:xfrm>
            <a:custGeom>
              <a:avLst/>
              <a:gdLst/>
              <a:ahLst/>
              <a:cxnLst/>
              <a:rect l="l" t="t" r="r" b="b"/>
              <a:pathLst>
                <a:path w="6814" h="4345" extrusionOk="0">
                  <a:moveTo>
                    <a:pt x="6268" y="0"/>
                  </a:moveTo>
                  <a:cubicBezTo>
                    <a:pt x="5822" y="0"/>
                    <a:pt x="5478" y="510"/>
                    <a:pt x="5267" y="874"/>
                  </a:cubicBezTo>
                  <a:cubicBezTo>
                    <a:pt x="5058" y="1229"/>
                    <a:pt x="5009" y="1647"/>
                    <a:pt x="4897" y="2051"/>
                  </a:cubicBezTo>
                  <a:cubicBezTo>
                    <a:pt x="4880" y="2083"/>
                    <a:pt x="4880" y="2098"/>
                    <a:pt x="4865" y="2115"/>
                  </a:cubicBezTo>
                  <a:cubicBezTo>
                    <a:pt x="4865" y="2131"/>
                    <a:pt x="4848" y="2131"/>
                    <a:pt x="4848" y="2131"/>
                  </a:cubicBezTo>
                  <a:cubicBezTo>
                    <a:pt x="4800" y="2083"/>
                    <a:pt x="4607" y="1905"/>
                    <a:pt x="4478" y="1825"/>
                  </a:cubicBezTo>
                  <a:cubicBezTo>
                    <a:pt x="4253" y="1696"/>
                    <a:pt x="3995" y="1632"/>
                    <a:pt x="3737" y="1632"/>
                  </a:cubicBezTo>
                  <a:cubicBezTo>
                    <a:pt x="3495" y="1647"/>
                    <a:pt x="3254" y="1761"/>
                    <a:pt x="3061" y="1905"/>
                  </a:cubicBezTo>
                  <a:cubicBezTo>
                    <a:pt x="2836" y="2098"/>
                    <a:pt x="2707" y="2388"/>
                    <a:pt x="2593" y="2663"/>
                  </a:cubicBezTo>
                  <a:cubicBezTo>
                    <a:pt x="2529" y="2824"/>
                    <a:pt x="2529" y="3000"/>
                    <a:pt x="2464" y="3161"/>
                  </a:cubicBezTo>
                  <a:cubicBezTo>
                    <a:pt x="2449" y="3194"/>
                    <a:pt x="2417" y="3258"/>
                    <a:pt x="2400" y="3258"/>
                  </a:cubicBezTo>
                  <a:lnTo>
                    <a:pt x="2385" y="3258"/>
                  </a:lnTo>
                  <a:cubicBezTo>
                    <a:pt x="2336" y="3226"/>
                    <a:pt x="2303" y="3161"/>
                    <a:pt x="2256" y="3129"/>
                  </a:cubicBezTo>
                  <a:cubicBezTo>
                    <a:pt x="2013" y="2888"/>
                    <a:pt x="1756" y="2598"/>
                    <a:pt x="1401" y="2549"/>
                  </a:cubicBezTo>
                  <a:cubicBezTo>
                    <a:pt x="1335" y="2543"/>
                    <a:pt x="1267" y="2539"/>
                    <a:pt x="1198" y="2539"/>
                  </a:cubicBezTo>
                  <a:cubicBezTo>
                    <a:pt x="937" y="2539"/>
                    <a:pt x="675" y="2596"/>
                    <a:pt x="484" y="2775"/>
                  </a:cubicBezTo>
                  <a:cubicBezTo>
                    <a:pt x="338" y="2920"/>
                    <a:pt x="306" y="3129"/>
                    <a:pt x="242" y="3307"/>
                  </a:cubicBezTo>
                  <a:cubicBezTo>
                    <a:pt x="145" y="3629"/>
                    <a:pt x="1" y="3999"/>
                    <a:pt x="65" y="4321"/>
                  </a:cubicBezTo>
                  <a:cubicBezTo>
                    <a:pt x="81" y="4337"/>
                    <a:pt x="99" y="4345"/>
                    <a:pt x="116" y="4345"/>
                  </a:cubicBezTo>
                  <a:cubicBezTo>
                    <a:pt x="149" y="4345"/>
                    <a:pt x="177" y="4316"/>
                    <a:pt x="177" y="4273"/>
                  </a:cubicBezTo>
                  <a:cubicBezTo>
                    <a:pt x="177" y="3934"/>
                    <a:pt x="291" y="3597"/>
                    <a:pt x="403" y="3275"/>
                  </a:cubicBezTo>
                  <a:cubicBezTo>
                    <a:pt x="452" y="3114"/>
                    <a:pt x="499" y="2920"/>
                    <a:pt x="645" y="2824"/>
                  </a:cubicBezTo>
                  <a:cubicBezTo>
                    <a:pt x="799" y="2718"/>
                    <a:pt x="987" y="2675"/>
                    <a:pt x="1175" y="2675"/>
                  </a:cubicBezTo>
                  <a:cubicBezTo>
                    <a:pt x="1303" y="2675"/>
                    <a:pt x="1430" y="2694"/>
                    <a:pt x="1547" y="2727"/>
                  </a:cubicBezTo>
                  <a:cubicBezTo>
                    <a:pt x="1837" y="2856"/>
                    <a:pt x="2030" y="3129"/>
                    <a:pt x="2256" y="3339"/>
                  </a:cubicBezTo>
                  <a:cubicBezTo>
                    <a:pt x="2309" y="3386"/>
                    <a:pt x="2357" y="3408"/>
                    <a:pt x="2402" y="3408"/>
                  </a:cubicBezTo>
                  <a:cubicBezTo>
                    <a:pt x="2479" y="3408"/>
                    <a:pt x="2543" y="3344"/>
                    <a:pt x="2593" y="3243"/>
                  </a:cubicBezTo>
                  <a:cubicBezTo>
                    <a:pt x="2674" y="3065"/>
                    <a:pt x="2674" y="2839"/>
                    <a:pt x="2739" y="2663"/>
                  </a:cubicBezTo>
                  <a:cubicBezTo>
                    <a:pt x="2836" y="2437"/>
                    <a:pt x="2948" y="2212"/>
                    <a:pt x="3125" y="2051"/>
                  </a:cubicBezTo>
                  <a:cubicBezTo>
                    <a:pt x="3302" y="1905"/>
                    <a:pt x="3560" y="1793"/>
                    <a:pt x="3737" y="1793"/>
                  </a:cubicBezTo>
                  <a:cubicBezTo>
                    <a:pt x="3978" y="1793"/>
                    <a:pt x="4253" y="1857"/>
                    <a:pt x="4494" y="2018"/>
                  </a:cubicBezTo>
                  <a:cubicBezTo>
                    <a:pt x="4607" y="2083"/>
                    <a:pt x="4719" y="2259"/>
                    <a:pt x="4848" y="2292"/>
                  </a:cubicBezTo>
                  <a:cubicBezTo>
                    <a:pt x="5074" y="2259"/>
                    <a:pt x="5058" y="1970"/>
                    <a:pt x="5123" y="1793"/>
                  </a:cubicBezTo>
                  <a:cubicBezTo>
                    <a:pt x="5219" y="1325"/>
                    <a:pt x="5331" y="971"/>
                    <a:pt x="5621" y="601"/>
                  </a:cubicBezTo>
                  <a:cubicBezTo>
                    <a:pt x="5820" y="350"/>
                    <a:pt x="6051" y="153"/>
                    <a:pt x="6270" y="153"/>
                  </a:cubicBezTo>
                  <a:cubicBezTo>
                    <a:pt x="6318" y="153"/>
                    <a:pt x="6365" y="162"/>
                    <a:pt x="6411" y="182"/>
                  </a:cubicBezTo>
                  <a:cubicBezTo>
                    <a:pt x="6459" y="198"/>
                    <a:pt x="6604" y="279"/>
                    <a:pt x="6716" y="327"/>
                  </a:cubicBezTo>
                  <a:cubicBezTo>
                    <a:pt x="6749" y="327"/>
                    <a:pt x="6798" y="294"/>
                    <a:pt x="6798" y="262"/>
                  </a:cubicBezTo>
                  <a:cubicBezTo>
                    <a:pt x="6813" y="182"/>
                    <a:pt x="6733" y="150"/>
                    <a:pt x="6669" y="133"/>
                  </a:cubicBezTo>
                  <a:cubicBezTo>
                    <a:pt x="6604" y="101"/>
                    <a:pt x="6540" y="54"/>
                    <a:pt x="6476" y="37"/>
                  </a:cubicBezTo>
                  <a:cubicBezTo>
                    <a:pt x="6404" y="12"/>
                    <a:pt x="6335" y="0"/>
                    <a:pt x="6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5522800" y="95606"/>
              <a:ext cx="317868" cy="176193"/>
            </a:xfrm>
            <a:custGeom>
              <a:avLst/>
              <a:gdLst/>
              <a:ahLst/>
              <a:cxnLst/>
              <a:rect l="l" t="t" r="r" b="b"/>
              <a:pathLst>
                <a:path w="6975" h="3866" extrusionOk="0">
                  <a:moveTo>
                    <a:pt x="6305" y="0"/>
                  </a:moveTo>
                  <a:cubicBezTo>
                    <a:pt x="6271" y="0"/>
                    <a:pt x="6237" y="2"/>
                    <a:pt x="6202" y="7"/>
                  </a:cubicBezTo>
                  <a:cubicBezTo>
                    <a:pt x="5670" y="56"/>
                    <a:pt x="5525" y="604"/>
                    <a:pt x="5300" y="1006"/>
                  </a:cubicBezTo>
                  <a:cubicBezTo>
                    <a:pt x="5199" y="1099"/>
                    <a:pt x="5089" y="1121"/>
                    <a:pt x="4963" y="1121"/>
                  </a:cubicBezTo>
                  <a:cubicBezTo>
                    <a:pt x="4849" y="1121"/>
                    <a:pt x="4721" y="1103"/>
                    <a:pt x="4574" y="1103"/>
                  </a:cubicBezTo>
                  <a:cubicBezTo>
                    <a:pt x="4526" y="1096"/>
                    <a:pt x="4479" y="1093"/>
                    <a:pt x="4433" y="1093"/>
                  </a:cubicBezTo>
                  <a:cubicBezTo>
                    <a:pt x="3766" y="1093"/>
                    <a:pt x="3285" y="1723"/>
                    <a:pt x="3028" y="2311"/>
                  </a:cubicBezTo>
                  <a:cubicBezTo>
                    <a:pt x="3028" y="2366"/>
                    <a:pt x="2934" y="2527"/>
                    <a:pt x="2927" y="2552"/>
                  </a:cubicBezTo>
                  <a:lnTo>
                    <a:pt x="2884" y="2552"/>
                  </a:lnTo>
                  <a:lnTo>
                    <a:pt x="2884" y="2537"/>
                  </a:lnTo>
                  <a:cubicBezTo>
                    <a:pt x="2592" y="2210"/>
                    <a:pt x="2267" y="2010"/>
                    <a:pt x="1889" y="2010"/>
                  </a:cubicBezTo>
                  <a:cubicBezTo>
                    <a:pt x="1746" y="2010"/>
                    <a:pt x="1594" y="2039"/>
                    <a:pt x="1434" y="2101"/>
                  </a:cubicBezTo>
                  <a:cubicBezTo>
                    <a:pt x="855" y="2294"/>
                    <a:pt x="532" y="2827"/>
                    <a:pt x="242" y="3342"/>
                  </a:cubicBezTo>
                  <a:cubicBezTo>
                    <a:pt x="161" y="3486"/>
                    <a:pt x="32" y="3647"/>
                    <a:pt x="0" y="3808"/>
                  </a:cubicBezTo>
                  <a:cubicBezTo>
                    <a:pt x="10" y="3845"/>
                    <a:pt x="45" y="3866"/>
                    <a:pt x="79" y="3866"/>
                  </a:cubicBezTo>
                  <a:cubicBezTo>
                    <a:pt x="106" y="3866"/>
                    <a:pt x="132" y="3853"/>
                    <a:pt x="146" y="3825"/>
                  </a:cubicBezTo>
                  <a:cubicBezTo>
                    <a:pt x="513" y="3106"/>
                    <a:pt x="1009" y="2157"/>
                    <a:pt x="1898" y="2157"/>
                  </a:cubicBezTo>
                  <a:cubicBezTo>
                    <a:pt x="1947" y="2157"/>
                    <a:pt x="1996" y="2160"/>
                    <a:pt x="2046" y="2166"/>
                  </a:cubicBezTo>
                  <a:cubicBezTo>
                    <a:pt x="2255" y="2198"/>
                    <a:pt x="2433" y="2311"/>
                    <a:pt x="2594" y="2455"/>
                  </a:cubicBezTo>
                  <a:cubicBezTo>
                    <a:pt x="2674" y="2537"/>
                    <a:pt x="2738" y="2633"/>
                    <a:pt x="2852" y="2681"/>
                  </a:cubicBezTo>
                  <a:cubicBezTo>
                    <a:pt x="2883" y="2695"/>
                    <a:pt x="2910" y="2701"/>
                    <a:pt x="2933" y="2701"/>
                  </a:cubicBezTo>
                  <a:cubicBezTo>
                    <a:pt x="3045" y="2701"/>
                    <a:pt x="3086" y="2562"/>
                    <a:pt x="3125" y="2455"/>
                  </a:cubicBezTo>
                  <a:cubicBezTo>
                    <a:pt x="3345" y="1905"/>
                    <a:pt x="3811" y="1247"/>
                    <a:pt x="4404" y="1247"/>
                  </a:cubicBezTo>
                  <a:cubicBezTo>
                    <a:pt x="4417" y="1247"/>
                    <a:pt x="4431" y="1247"/>
                    <a:pt x="4446" y="1248"/>
                  </a:cubicBezTo>
                  <a:cubicBezTo>
                    <a:pt x="4462" y="1247"/>
                    <a:pt x="4479" y="1247"/>
                    <a:pt x="4496" y="1247"/>
                  </a:cubicBezTo>
                  <a:cubicBezTo>
                    <a:pt x="4649" y="1247"/>
                    <a:pt x="4816" y="1278"/>
                    <a:pt x="4973" y="1278"/>
                  </a:cubicBezTo>
                  <a:cubicBezTo>
                    <a:pt x="5139" y="1278"/>
                    <a:pt x="5295" y="1243"/>
                    <a:pt x="5412" y="1103"/>
                  </a:cubicBezTo>
                  <a:cubicBezTo>
                    <a:pt x="5541" y="941"/>
                    <a:pt x="5590" y="733"/>
                    <a:pt x="5702" y="555"/>
                  </a:cubicBezTo>
                  <a:cubicBezTo>
                    <a:pt x="5815" y="346"/>
                    <a:pt x="6041" y="168"/>
                    <a:pt x="6234" y="168"/>
                  </a:cubicBezTo>
                  <a:cubicBezTo>
                    <a:pt x="6257" y="165"/>
                    <a:pt x="6279" y="163"/>
                    <a:pt x="6301" y="163"/>
                  </a:cubicBezTo>
                  <a:cubicBezTo>
                    <a:pt x="6482" y="163"/>
                    <a:pt x="6647" y="270"/>
                    <a:pt x="6862" y="314"/>
                  </a:cubicBezTo>
                  <a:cubicBezTo>
                    <a:pt x="6975" y="297"/>
                    <a:pt x="6943" y="136"/>
                    <a:pt x="6846" y="136"/>
                  </a:cubicBezTo>
                  <a:cubicBezTo>
                    <a:pt x="6668" y="69"/>
                    <a:pt x="6492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4845840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0" name="Google Shape;840;p36"/>
          <p:cNvGrpSpPr/>
          <p:nvPr/>
        </p:nvGrpSpPr>
        <p:grpSpPr>
          <a:xfrm rot="-1184753">
            <a:off x="246628" y="3855249"/>
            <a:ext cx="612422" cy="782623"/>
            <a:chOff x="1027000" y="3669750"/>
            <a:chExt cx="850415" cy="1086759"/>
          </a:xfrm>
        </p:grpSpPr>
        <p:sp>
          <p:nvSpPr>
            <p:cNvPr id="841" name="Google Shape;841;p36"/>
            <p:cNvSpPr/>
            <p:nvPr/>
          </p:nvSpPr>
          <p:spPr>
            <a:xfrm>
              <a:off x="1027000" y="3669750"/>
              <a:ext cx="489210" cy="996037"/>
            </a:xfrm>
            <a:custGeom>
              <a:avLst/>
              <a:gdLst/>
              <a:ahLst/>
              <a:cxnLst/>
              <a:rect l="l" t="t" r="r" b="b"/>
              <a:pathLst>
                <a:path w="9275" h="18884" extrusionOk="0">
                  <a:moveTo>
                    <a:pt x="3391" y="0"/>
                  </a:moveTo>
                  <a:cubicBezTo>
                    <a:pt x="3172" y="0"/>
                    <a:pt x="2953" y="9"/>
                    <a:pt x="2739" y="20"/>
                  </a:cubicBezTo>
                  <a:cubicBezTo>
                    <a:pt x="1869" y="181"/>
                    <a:pt x="1112" y="714"/>
                    <a:pt x="661" y="1455"/>
                  </a:cubicBezTo>
                  <a:cubicBezTo>
                    <a:pt x="420" y="1809"/>
                    <a:pt x="435" y="2243"/>
                    <a:pt x="338" y="2646"/>
                  </a:cubicBezTo>
                  <a:cubicBezTo>
                    <a:pt x="226" y="3258"/>
                    <a:pt x="130" y="3886"/>
                    <a:pt x="113" y="4515"/>
                  </a:cubicBezTo>
                  <a:cubicBezTo>
                    <a:pt x="1" y="6721"/>
                    <a:pt x="435" y="8879"/>
                    <a:pt x="838" y="11022"/>
                  </a:cubicBezTo>
                  <a:cubicBezTo>
                    <a:pt x="999" y="11698"/>
                    <a:pt x="1161" y="12390"/>
                    <a:pt x="1354" y="13066"/>
                  </a:cubicBezTo>
                  <a:cubicBezTo>
                    <a:pt x="1820" y="14065"/>
                    <a:pt x="2239" y="15096"/>
                    <a:pt x="2722" y="16094"/>
                  </a:cubicBezTo>
                  <a:cubicBezTo>
                    <a:pt x="2964" y="16594"/>
                    <a:pt x="3190" y="17093"/>
                    <a:pt x="3448" y="17576"/>
                  </a:cubicBezTo>
                  <a:cubicBezTo>
                    <a:pt x="3415" y="17593"/>
                    <a:pt x="3399" y="17625"/>
                    <a:pt x="3383" y="17657"/>
                  </a:cubicBezTo>
                  <a:cubicBezTo>
                    <a:pt x="3366" y="17786"/>
                    <a:pt x="3463" y="17834"/>
                    <a:pt x="3576" y="17834"/>
                  </a:cubicBezTo>
                  <a:lnTo>
                    <a:pt x="3624" y="17931"/>
                  </a:lnTo>
                  <a:cubicBezTo>
                    <a:pt x="3642" y="17972"/>
                    <a:pt x="3675" y="17990"/>
                    <a:pt x="3708" y="17990"/>
                  </a:cubicBezTo>
                  <a:cubicBezTo>
                    <a:pt x="3763" y="17990"/>
                    <a:pt x="3816" y="17938"/>
                    <a:pt x="3785" y="17866"/>
                  </a:cubicBezTo>
                  <a:lnTo>
                    <a:pt x="3738" y="17769"/>
                  </a:lnTo>
                  <a:cubicBezTo>
                    <a:pt x="3770" y="17754"/>
                    <a:pt x="3802" y="17754"/>
                    <a:pt x="3817" y="17737"/>
                  </a:cubicBezTo>
                  <a:lnTo>
                    <a:pt x="4350" y="17834"/>
                  </a:lnTo>
                  <a:cubicBezTo>
                    <a:pt x="4736" y="17883"/>
                    <a:pt x="5219" y="18220"/>
                    <a:pt x="5702" y="18366"/>
                  </a:cubicBezTo>
                  <a:cubicBezTo>
                    <a:pt x="6411" y="18607"/>
                    <a:pt x="7152" y="18688"/>
                    <a:pt x="7893" y="18833"/>
                  </a:cubicBezTo>
                  <a:cubicBezTo>
                    <a:pt x="8075" y="18867"/>
                    <a:pt x="8230" y="18884"/>
                    <a:pt x="8362" y="18884"/>
                  </a:cubicBezTo>
                  <a:cubicBezTo>
                    <a:pt x="9274" y="18884"/>
                    <a:pt x="9117" y="18106"/>
                    <a:pt x="9229" y="17206"/>
                  </a:cubicBezTo>
                  <a:cubicBezTo>
                    <a:pt x="9261" y="15692"/>
                    <a:pt x="9197" y="14178"/>
                    <a:pt x="9036" y="12664"/>
                  </a:cubicBezTo>
                  <a:cubicBezTo>
                    <a:pt x="8892" y="11537"/>
                    <a:pt x="8827" y="10377"/>
                    <a:pt x="8617" y="9250"/>
                  </a:cubicBezTo>
                  <a:cubicBezTo>
                    <a:pt x="8408" y="7897"/>
                    <a:pt x="8054" y="6576"/>
                    <a:pt x="7747" y="5239"/>
                  </a:cubicBezTo>
                  <a:cubicBezTo>
                    <a:pt x="7539" y="4289"/>
                    <a:pt x="7296" y="3338"/>
                    <a:pt x="6942" y="2436"/>
                  </a:cubicBezTo>
                  <a:cubicBezTo>
                    <a:pt x="6830" y="2146"/>
                    <a:pt x="6749" y="1824"/>
                    <a:pt x="6572" y="1567"/>
                  </a:cubicBezTo>
                  <a:cubicBezTo>
                    <a:pt x="6233" y="1132"/>
                    <a:pt x="5847" y="697"/>
                    <a:pt x="5364" y="439"/>
                  </a:cubicBezTo>
                  <a:cubicBezTo>
                    <a:pt x="4766" y="86"/>
                    <a:pt x="4075" y="0"/>
                    <a:pt x="3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1033224" y="3681723"/>
              <a:ext cx="416896" cy="970508"/>
            </a:xfrm>
            <a:custGeom>
              <a:avLst/>
              <a:gdLst/>
              <a:ahLst/>
              <a:cxnLst/>
              <a:rect l="l" t="t" r="r" b="b"/>
              <a:pathLst>
                <a:path w="7904" h="18400" extrusionOk="0">
                  <a:moveTo>
                    <a:pt x="2583" y="1"/>
                  </a:moveTo>
                  <a:cubicBezTo>
                    <a:pt x="2524" y="1"/>
                    <a:pt x="2463" y="58"/>
                    <a:pt x="2492" y="116"/>
                  </a:cubicBezTo>
                  <a:cubicBezTo>
                    <a:pt x="2701" y="695"/>
                    <a:pt x="2782" y="1421"/>
                    <a:pt x="2879" y="2081"/>
                  </a:cubicBezTo>
                  <a:cubicBezTo>
                    <a:pt x="2991" y="2613"/>
                    <a:pt x="3087" y="3160"/>
                    <a:pt x="3184" y="3708"/>
                  </a:cubicBezTo>
                  <a:cubicBezTo>
                    <a:pt x="3152" y="3691"/>
                    <a:pt x="3136" y="3676"/>
                    <a:pt x="3087" y="3643"/>
                  </a:cubicBezTo>
                  <a:cubicBezTo>
                    <a:pt x="2846" y="3450"/>
                    <a:pt x="2701" y="3289"/>
                    <a:pt x="2475" y="3079"/>
                  </a:cubicBezTo>
                  <a:cubicBezTo>
                    <a:pt x="2089" y="2806"/>
                    <a:pt x="1670" y="2548"/>
                    <a:pt x="1348" y="2209"/>
                  </a:cubicBezTo>
                  <a:cubicBezTo>
                    <a:pt x="1107" y="1936"/>
                    <a:pt x="881" y="1646"/>
                    <a:pt x="671" y="1356"/>
                  </a:cubicBezTo>
                  <a:cubicBezTo>
                    <a:pt x="654" y="1335"/>
                    <a:pt x="632" y="1326"/>
                    <a:pt x="611" y="1326"/>
                  </a:cubicBezTo>
                  <a:cubicBezTo>
                    <a:pt x="552" y="1326"/>
                    <a:pt x="495" y="1394"/>
                    <a:pt x="543" y="1453"/>
                  </a:cubicBezTo>
                  <a:cubicBezTo>
                    <a:pt x="897" y="1936"/>
                    <a:pt x="1268" y="2419"/>
                    <a:pt x="1751" y="2774"/>
                  </a:cubicBezTo>
                  <a:cubicBezTo>
                    <a:pt x="2073" y="3015"/>
                    <a:pt x="2475" y="3272"/>
                    <a:pt x="2701" y="3515"/>
                  </a:cubicBezTo>
                  <a:cubicBezTo>
                    <a:pt x="2862" y="3659"/>
                    <a:pt x="3040" y="3852"/>
                    <a:pt x="3216" y="3901"/>
                  </a:cubicBezTo>
                  <a:cubicBezTo>
                    <a:pt x="3281" y="4223"/>
                    <a:pt x="3330" y="4545"/>
                    <a:pt x="3394" y="4868"/>
                  </a:cubicBezTo>
                  <a:cubicBezTo>
                    <a:pt x="3555" y="5576"/>
                    <a:pt x="3571" y="6317"/>
                    <a:pt x="3652" y="7041"/>
                  </a:cubicBezTo>
                  <a:cubicBezTo>
                    <a:pt x="3506" y="6945"/>
                    <a:pt x="3362" y="6832"/>
                    <a:pt x="3184" y="6719"/>
                  </a:cubicBezTo>
                  <a:cubicBezTo>
                    <a:pt x="2894" y="6510"/>
                    <a:pt x="2540" y="6382"/>
                    <a:pt x="2218" y="6204"/>
                  </a:cubicBezTo>
                  <a:cubicBezTo>
                    <a:pt x="1831" y="5946"/>
                    <a:pt x="1509" y="5592"/>
                    <a:pt x="1107" y="5366"/>
                  </a:cubicBezTo>
                  <a:cubicBezTo>
                    <a:pt x="736" y="5157"/>
                    <a:pt x="463" y="4819"/>
                    <a:pt x="188" y="4513"/>
                  </a:cubicBezTo>
                  <a:cubicBezTo>
                    <a:pt x="171" y="4492"/>
                    <a:pt x="148" y="4483"/>
                    <a:pt x="125" y="4483"/>
                  </a:cubicBezTo>
                  <a:cubicBezTo>
                    <a:pt x="63" y="4483"/>
                    <a:pt x="1" y="4550"/>
                    <a:pt x="59" y="4610"/>
                  </a:cubicBezTo>
                  <a:cubicBezTo>
                    <a:pt x="302" y="4900"/>
                    <a:pt x="559" y="5190"/>
                    <a:pt x="881" y="5415"/>
                  </a:cubicBezTo>
                  <a:cubicBezTo>
                    <a:pt x="1251" y="5641"/>
                    <a:pt x="1606" y="5898"/>
                    <a:pt x="1912" y="6204"/>
                  </a:cubicBezTo>
                  <a:cubicBezTo>
                    <a:pt x="2411" y="6543"/>
                    <a:pt x="2991" y="6736"/>
                    <a:pt x="3458" y="7106"/>
                  </a:cubicBezTo>
                  <a:cubicBezTo>
                    <a:pt x="3523" y="7170"/>
                    <a:pt x="3603" y="7219"/>
                    <a:pt x="3699" y="7267"/>
                  </a:cubicBezTo>
                  <a:cubicBezTo>
                    <a:pt x="3860" y="8218"/>
                    <a:pt x="4022" y="9167"/>
                    <a:pt x="4232" y="10101"/>
                  </a:cubicBezTo>
                  <a:cubicBezTo>
                    <a:pt x="4328" y="10488"/>
                    <a:pt x="4408" y="10859"/>
                    <a:pt x="4489" y="11229"/>
                  </a:cubicBezTo>
                  <a:cubicBezTo>
                    <a:pt x="4440" y="11197"/>
                    <a:pt x="4344" y="11100"/>
                    <a:pt x="4264" y="11036"/>
                  </a:cubicBezTo>
                  <a:cubicBezTo>
                    <a:pt x="4135" y="10956"/>
                    <a:pt x="3989" y="10907"/>
                    <a:pt x="3893" y="10827"/>
                  </a:cubicBezTo>
                  <a:cubicBezTo>
                    <a:pt x="3764" y="10730"/>
                    <a:pt x="3652" y="10617"/>
                    <a:pt x="3506" y="10552"/>
                  </a:cubicBezTo>
                  <a:cubicBezTo>
                    <a:pt x="3442" y="10520"/>
                    <a:pt x="3216" y="10359"/>
                    <a:pt x="3104" y="10311"/>
                  </a:cubicBezTo>
                  <a:cubicBezTo>
                    <a:pt x="2926" y="10215"/>
                    <a:pt x="2733" y="10183"/>
                    <a:pt x="2572" y="10069"/>
                  </a:cubicBezTo>
                  <a:cubicBezTo>
                    <a:pt x="2395" y="10005"/>
                    <a:pt x="2282" y="9893"/>
                    <a:pt x="2089" y="9796"/>
                  </a:cubicBezTo>
                  <a:cubicBezTo>
                    <a:pt x="1816" y="9650"/>
                    <a:pt x="1622" y="9571"/>
                    <a:pt x="1397" y="9377"/>
                  </a:cubicBezTo>
                  <a:cubicBezTo>
                    <a:pt x="1058" y="9135"/>
                    <a:pt x="753" y="8845"/>
                    <a:pt x="430" y="8572"/>
                  </a:cubicBezTo>
                  <a:cubicBezTo>
                    <a:pt x="418" y="8560"/>
                    <a:pt x="404" y="8554"/>
                    <a:pt x="390" y="8554"/>
                  </a:cubicBezTo>
                  <a:cubicBezTo>
                    <a:pt x="330" y="8554"/>
                    <a:pt x="268" y="8649"/>
                    <a:pt x="334" y="8701"/>
                  </a:cubicBezTo>
                  <a:cubicBezTo>
                    <a:pt x="736" y="9038"/>
                    <a:pt x="1122" y="9393"/>
                    <a:pt x="1558" y="9683"/>
                  </a:cubicBezTo>
                  <a:cubicBezTo>
                    <a:pt x="1912" y="9876"/>
                    <a:pt x="2170" y="10037"/>
                    <a:pt x="2540" y="10230"/>
                  </a:cubicBezTo>
                  <a:cubicBezTo>
                    <a:pt x="2733" y="10344"/>
                    <a:pt x="2943" y="10391"/>
                    <a:pt x="3120" y="10505"/>
                  </a:cubicBezTo>
                  <a:cubicBezTo>
                    <a:pt x="3281" y="10617"/>
                    <a:pt x="3458" y="10698"/>
                    <a:pt x="3603" y="10810"/>
                  </a:cubicBezTo>
                  <a:cubicBezTo>
                    <a:pt x="3732" y="10907"/>
                    <a:pt x="3860" y="11020"/>
                    <a:pt x="4022" y="11085"/>
                  </a:cubicBezTo>
                  <a:cubicBezTo>
                    <a:pt x="4070" y="11117"/>
                    <a:pt x="4135" y="11132"/>
                    <a:pt x="4183" y="11181"/>
                  </a:cubicBezTo>
                  <a:cubicBezTo>
                    <a:pt x="4296" y="11293"/>
                    <a:pt x="4408" y="11374"/>
                    <a:pt x="4554" y="11439"/>
                  </a:cubicBezTo>
                  <a:cubicBezTo>
                    <a:pt x="4666" y="11938"/>
                    <a:pt x="4795" y="12421"/>
                    <a:pt x="4940" y="12921"/>
                  </a:cubicBezTo>
                  <a:cubicBezTo>
                    <a:pt x="5133" y="13565"/>
                    <a:pt x="5407" y="14192"/>
                    <a:pt x="5568" y="14804"/>
                  </a:cubicBezTo>
                  <a:cubicBezTo>
                    <a:pt x="5729" y="15352"/>
                    <a:pt x="5874" y="15981"/>
                    <a:pt x="6003" y="16576"/>
                  </a:cubicBezTo>
                  <a:cubicBezTo>
                    <a:pt x="6132" y="17012"/>
                    <a:pt x="6244" y="17398"/>
                    <a:pt x="6358" y="17817"/>
                  </a:cubicBezTo>
                  <a:cubicBezTo>
                    <a:pt x="6358" y="17881"/>
                    <a:pt x="6373" y="17929"/>
                    <a:pt x="6405" y="17978"/>
                  </a:cubicBezTo>
                  <a:cubicBezTo>
                    <a:pt x="6405" y="18003"/>
                    <a:pt x="6415" y="18057"/>
                    <a:pt x="6420" y="18057"/>
                  </a:cubicBezTo>
                  <a:cubicBezTo>
                    <a:pt x="6421" y="18057"/>
                    <a:pt x="6422" y="18053"/>
                    <a:pt x="6422" y="18042"/>
                  </a:cubicBezTo>
                  <a:lnTo>
                    <a:pt x="6422" y="18090"/>
                  </a:lnTo>
                  <a:cubicBezTo>
                    <a:pt x="6422" y="18107"/>
                    <a:pt x="6437" y="18122"/>
                    <a:pt x="6437" y="18139"/>
                  </a:cubicBezTo>
                  <a:cubicBezTo>
                    <a:pt x="6437" y="18155"/>
                    <a:pt x="6454" y="18187"/>
                    <a:pt x="6454" y="18219"/>
                  </a:cubicBezTo>
                  <a:cubicBezTo>
                    <a:pt x="6470" y="18219"/>
                    <a:pt x="6454" y="18236"/>
                    <a:pt x="6470" y="18251"/>
                  </a:cubicBezTo>
                  <a:lnTo>
                    <a:pt x="6470" y="18268"/>
                  </a:lnTo>
                  <a:lnTo>
                    <a:pt x="6470" y="18300"/>
                  </a:lnTo>
                  <a:cubicBezTo>
                    <a:pt x="6456" y="18356"/>
                    <a:pt x="6491" y="18400"/>
                    <a:pt x="6542" y="18400"/>
                  </a:cubicBezTo>
                  <a:cubicBezTo>
                    <a:pt x="6550" y="18400"/>
                    <a:pt x="6558" y="18399"/>
                    <a:pt x="6566" y="18397"/>
                  </a:cubicBezTo>
                  <a:cubicBezTo>
                    <a:pt x="6695" y="18397"/>
                    <a:pt x="6631" y="18139"/>
                    <a:pt x="6599" y="18075"/>
                  </a:cubicBezTo>
                  <a:cubicBezTo>
                    <a:pt x="6599" y="17993"/>
                    <a:pt x="6566" y="17929"/>
                    <a:pt x="6551" y="17849"/>
                  </a:cubicBezTo>
                  <a:cubicBezTo>
                    <a:pt x="6519" y="17768"/>
                    <a:pt x="6502" y="17639"/>
                    <a:pt x="6470" y="17575"/>
                  </a:cubicBezTo>
                  <a:cubicBezTo>
                    <a:pt x="6197" y="16673"/>
                    <a:pt x="5971" y="15530"/>
                    <a:pt x="5713" y="14660"/>
                  </a:cubicBezTo>
                  <a:cubicBezTo>
                    <a:pt x="5536" y="14016"/>
                    <a:pt x="5262" y="13419"/>
                    <a:pt x="5069" y="12775"/>
                  </a:cubicBezTo>
                  <a:cubicBezTo>
                    <a:pt x="4972" y="12389"/>
                    <a:pt x="4859" y="11986"/>
                    <a:pt x="4762" y="11583"/>
                  </a:cubicBezTo>
                  <a:cubicBezTo>
                    <a:pt x="4779" y="11583"/>
                    <a:pt x="4795" y="11600"/>
                    <a:pt x="4811" y="11600"/>
                  </a:cubicBezTo>
                  <a:cubicBezTo>
                    <a:pt x="4844" y="11583"/>
                    <a:pt x="4859" y="11568"/>
                    <a:pt x="4891" y="11551"/>
                  </a:cubicBezTo>
                  <a:cubicBezTo>
                    <a:pt x="5005" y="11390"/>
                    <a:pt x="5085" y="11197"/>
                    <a:pt x="5181" y="11020"/>
                  </a:cubicBezTo>
                  <a:cubicBezTo>
                    <a:pt x="5327" y="10762"/>
                    <a:pt x="5520" y="10520"/>
                    <a:pt x="5664" y="10262"/>
                  </a:cubicBezTo>
                  <a:cubicBezTo>
                    <a:pt x="5907" y="9812"/>
                    <a:pt x="6148" y="9442"/>
                    <a:pt x="6405" y="8974"/>
                  </a:cubicBezTo>
                  <a:cubicBezTo>
                    <a:pt x="6712" y="8443"/>
                    <a:pt x="7131" y="7960"/>
                    <a:pt x="7404" y="7412"/>
                  </a:cubicBezTo>
                  <a:cubicBezTo>
                    <a:pt x="7629" y="7009"/>
                    <a:pt x="7662" y="6543"/>
                    <a:pt x="7790" y="6204"/>
                  </a:cubicBezTo>
                  <a:cubicBezTo>
                    <a:pt x="7839" y="6124"/>
                    <a:pt x="7839" y="6027"/>
                    <a:pt x="7872" y="5963"/>
                  </a:cubicBezTo>
                  <a:cubicBezTo>
                    <a:pt x="7887" y="5946"/>
                    <a:pt x="7887" y="5931"/>
                    <a:pt x="7887" y="5931"/>
                  </a:cubicBezTo>
                  <a:lnTo>
                    <a:pt x="7887" y="5914"/>
                  </a:lnTo>
                  <a:cubicBezTo>
                    <a:pt x="7904" y="5866"/>
                    <a:pt x="7872" y="5817"/>
                    <a:pt x="7823" y="5802"/>
                  </a:cubicBezTo>
                  <a:cubicBezTo>
                    <a:pt x="7775" y="5802"/>
                    <a:pt x="7758" y="5834"/>
                    <a:pt x="7743" y="5849"/>
                  </a:cubicBezTo>
                  <a:lnTo>
                    <a:pt x="7726" y="5866"/>
                  </a:lnTo>
                  <a:cubicBezTo>
                    <a:pt x="7711" y="5898"/>
                    <a:pt x="7694" y="5946"/>
                    <a:pt x="7678" y="5978"/>
                  </a:cubicBezTo>
                  <a:cubicBezTo>
                    <a:pt x="7549" y="6317"/>
                    <a:pt x="7453" y="6736"/>
                    <a:pt x="7372" y="7026"/>
                  </a:cubicBezTo>
                  <a:cubicBezTo>
                    <a:pt x="7131" y="7685"/>
                    <a:pt x="6647" y="8218"/>
                    <a:pt x="6276" y="8845"/>
                  </a:cubicBezTo>
                  <a:cubicBezTo>
                    <a:pt x="6132" y="9103"/>
                    <a:pt x="6051" y="9281"/>
                    <a:pt x="5907" y="9506"/>
                  </a:cubicBezTo>
                  <a:cubicBezTo>
                    <a:pt x="5778" y="9699"/>
                    <a:pt x="5600" y="10069"/>
                    <a:pt x="5520" y="10198"/>
                  </a:cubicBezTo>
                  <a:cubicBezTo>
                    <a:pt x="5342" y="10488"/>
                    <a:pt x="5117" y="10778"/>
                    <a:pt x="4972" y="11100"/>
                  </a:cubicBezTo>
                  <a:cubicBezTo>
                    <a:pt x="4908" y="11213"/>
                    <a:pt x="4859" y="11310"/>
                    <a:pt x="4795" y="11407"/>
                  </a:cubicBezTo>
                  <a:cubicBezTo>
                    <a:pt x="4762" y="11390"/>
                    <a:pt x="4730" y="11358"/>
                    <a:pt x="4698" y="11342"/>
                  </a:cubicBezTo>
                  <a:cubicBezTo>
                    <a:pt x="4554" y="10746"/>
                    <a:pt x="4408" y="10150"/>
                    <a:pt x="4296" y="9554"/>
                  </a:cubicBezTo>
                  <a:cubicBezTo>
                    <a:pt x="4135" y="8830"/>
                    <a:pt x="4006" y="8104"/>
                    <a:pt x="3893" y="7363"/>
                  </a:cubicBezTo>
                  <a:lnTo>
                    <a:pt x="3893" y="7363"/>
                  </a:lnTo>
                  <a:cubicBezTo>
                    <a:pt x="3909" y="7380"/>
                    <a:pt x="3942" y="7396"/>
                    <a:pt x="3974" y="7412"/>
                  </a:cubicBezTo>
                  <a:cubicBezTo>
                    <a:pt x="3982" y="7415"/>
                    <a:pt x="3991" y="7416"/>
                    <a:pt x="3999" y="7416"/>
                  </a:cubicBezTo>
                  <a:cubicBezTo>
                    <a:pt x="4093" y="7416"/>
                    <a:pt x="4134" y="7251"/>
                    <a:pt x="4118" y="7251"/>
                  </a:cubicBezTo>
                  <a:cubicBezTo>
                    <a:pt x="4715" y="6010"/>
                    <a:pt x="5456" y="4964"/>
                    <a:pt x="6068" y="3691"/>
                  </a:cubicBezTo>
                  <a:cubicBezTo>
                    <a:pt x="6276" y="3305"/>
                    <a:pt x="6470" y="2903"/>
                    <a:pt x="6615" y="2484"/>
                  </a:cubicBezTo>
                  <a:cubicBezTo>
                    <a:pt x="6680" y="2387"/>
                    <a:pt x="6712" y="2258"/>
                    <a:pt x="6727" y="2194"/>
                  </a:cubicBezTo>
                  <a:cubicBezTo>
                    <a:pt x="6774" y="2132"/>
                    <a:pt x="6806" y="1967"/>
                    <a:pt x="6681" y="1967"/>
                  </a:cubicBezTo>
                  <a:cubicBezTo>
                    <a:pt x="6676" y="1967"/>
                    <a:pt x="6669" y="1968"/>
                    <a:pt x="6663" y="1968"/>
                  </a:cubicBezTo>
                  <a:cubicBezTo>
                    <a:pt x="6592" y="1968"/>
                    <a:pt x="6596" y="2070"/>
                    <a:pt x="6610" y="2070"/>
                  </a:cubicBezTo>
                  <a:cubicBezTo>
                    <a:pt x="6610" y="2070"/>
                    <a:pt x="6610" y="2070"/>
                    <a:pt x="6610" y="2070"/>
                  </a:cubicBezTo>
                  <a:lnTo>
                    <a:pt x="6610" y="2070"/>
                  </a:lnTo>
                  <a:cubicBezTo>
                    <a:pt x="6595" y="2087"/>
                    <a:pt x="6581" y="2116"/>
                    <a:pt x="6566" y="2145"/>
                  </a:cubicBezTo>
                  <a:cubicBezTo>
                    <a:pt x="6551" y="2274"/>
                    <a:pt x="6470" y="2387"/>
                    <a:pt x="6405" y="2531"/>
                  </a:cubicBezTo>
                  <a:cubicBezTo>
                    <a:pt x="6132" y="3337"/>
                    <a:pt x="5649" y="4045"/>
                    <a:pt x="5278" y="4803"/>
                  </a:cubicBezTo>
                  <a:cubicBezTo>
                    <a:pt x="4859" y="5559"/>
                    <a:pt x="4296" y="6349"/>
                    <a:pt x="3957" y="7219"/>
                  </a:cubicBezTo>
                  <a:cubicBezTo>
                    <a:pt x="3942" y="7202"/>
                    <a:pt x="3925" y="7202"/>
                    <a:pt x="3925" y="7202"/>
                  </a:cubicBezTo>
                  <a:cubicBezTo>
                    <a:pt x="3893" y="7187"/>
                    <a:pt x="3877" y="7170"/>
                    <a:pt x="3860" y="7155"/>
                  </a:cubicBezTo>
                  <a:cubicBezTo>
                    <a:pt x="3781" y="6622"/>
                    <a:pt x="3716" y="6059"/>
                    <a:pt x="3667" y="5512"/>
                  </a:cubicBezTo>
                  <a:cubicBezTo>
                    <a:pt x="3571" y="4964"/>
                    <a:pt x="3474" y="4400"/>
                    <a:pt x="3377" y="3852"/>
                  </a:cubicBezTo>
                  <a:cubicBezTo>
                    <a:pt x="3377" y="3837"/>
                    <a:pt x="3394" y="3820"/>
                    <a:pt x="3394" y="3820"/>
                  </a:cubicBezTo>
                  <a:cubicBezTo>
                    <a:pt x="3491" y="3676"/>
                    <a:pt x="3555" y="3530"/>
                    <a:pt x="3635" y="3401"/>
                  </a:cubicBezTo>
                  <a:cubicBezTo>
                    <a:pt x="4086" y="2548"/>
                    <a:pt x="4569" y="1694"/>
                    <a:pt x="4876" y="777"/>
                  </a:cubicBezTo>
                  <a:lnTo>
                    <a:pt x="4891" y="744"/>
                  </a:lnTo>
                  <a:lnTo>
                    <a:pt x="4891" y="728"/>
                  </a:lnTo>
                  <a:cubicBezTo>
                    <a:pt x="4923" y="631"/>
                    <a:pt x="4972" y="454"/>
                    <a:pt x="4988" y="422"/>
                  </a:cubicBezTo>
                  <a:cubicBezTo>
                    <a:pt x="5020" y="358"/>
                    <a:pt x="5117" y="261"/>
                    <a:pt x="5052" y="197"/>
                  </a:cubicBezTo>
                  <a:cubicBezTo>
                    <a:pt x="5030" y="178"/>
                    <a:pt x="5008" y="169"/>
                    <a:pt x="4988" y="169"/>
                  </a:cubicBezTo>
                  <a:cubicBezTo>
                    <a:pt x="4819" y="169"/>
                    <a:pt x="4715" y="745"/>
                    <a:pt x="4699" y="745"/>
                  </a:cubicBezTo>
                  <a:cubicBezTo>
                    <a:pt x="4698" y="745"/>
                    <a:pt x="4698" y="745"/>
                    <a:pt x="4698" y="744"/>
                  </a:cubicBezTo>
                  <a:cubicBezTo>
                    <a:pt x="4521" y="1163"/>
                    <a:pt x="4393" y="1614"/>
                    <a:pt x="4167" y="2001"/>
                  </a:cubicBezTo>
                  <a:cubicBezTo>
                    <a:pt x="3877" y="2531"/>
                    <a:pt x="3603" y="3079"/>
                    <a:pt x="3330" y="3579"/>
                  </a:cubicBezTo>
                  <a:cubicBezTo>
                    <a:pt x="3233" y="3111"/>
                    <a:pt x="3152" y="2628"/>
                    <a:pt x="3055" y="2145"/>
                  </a:cubicBezTo>
                  <a:cubicBezTo>
                    <a:pt x="2959" y="1614"/>
                    <a:pt x="2943" y="1066"/>
                    <a:pt x="2782" y="551"/>
                  </a:cubicBezTo>
                  <a:cubicBezTo>
                    <a:pt x="2718" y="373"/>
                    <a:pt x="2718" y="132"/>
                    <a:pt x="2604" y="3"/>
                  </a:cubicBezTo>
                  <a:cubicBezTo>
                    <a:pt x="2597" y="2"/>
                    <a:pt x="2590" y="1"/>
                    <a:pt x="2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1400811" y="3716852"/>
              <a:ext cx="476604" cy="1039657"/>
            </a:xfrm>
            <a:custGeom>
              <a:avLst/>
              <a:gdLst/>
              <a:ahLst/>
              <a:cxnLst/>
              <a:rect l="l" t="t" r="r" b="b"/>
              <a:pathLst>
                <a:path w="9036" h="19711" extrusionOk="0">
                  <a:moveTo>
                    <a:pt x="5612" y="1"/>
                  </a:moveTo>
                  <a:cubicBezTo>
                    <a:pt x="5437" y="1"/>
                    <a:pt x="5262" y="16"/>
                    <a:pt x="5090" y="46"/>
                  </a:cubicBezTo>
                  <a:cubicBezTo>
                    <a:pt x="4429" y="239"/>
                    <a:pt x="3769" y="562"/>
                    <a:pt x="3270" y="1060"/>
                  </a:cubicBezTo>
                  <a:cubicBezTo>
                    <a:pt x="2819" y="1560"/>
                    <a:pt x="2578" y="2076"/>
                    <a:pt x="2255" y="2591"/>
                  </a:cubicBezTo>
                  <a:cubicBezTo>
                    <a:pt x="1418" y="4234"/>
                    <a:pt x="1015" y="6021"/>
                    <a:pt x="742" y="7825"/>
                  </a:cubicBezTo>
                  <a:cubicBezTo>
                    <a:pt x="645" y="8533"/>
                    <a:pt x="499" y="9242"/>
                    <a:pt x="387" y="9951"/>
                  </a:cubicBezTo>
                  <a:cubicBezTo>
                    <a:pt x="258" y="11433"/>
                    <a:pt x="65" y="12914"/>
                    <a:pt x="48" y="14413"/>
                  </a:cubicBezTo>
                  <a:cubicBezTo>
                    <a:pt x="1" y="15524"/>
                    <a:pt x="81" y="16651"/>
                    <a:pt x="145" y="17763"/>
                  </a:cubicBezTo>
                  <a:cubicBezTo>
                    <a:pt x="177" y="17924"/>
                    <a:pt x="129" y="18117"/>
                    <a:pt x="209" y="18246"/>
                  </a:cubicBezTo>
                  <a:cubicBezTo>
                    <a:pt x="242" y="18390"/>
                    <a:pt x="306" y="18455"/>
                    <a:pt x="370" y="18616"/>
                  </a:cubicBezTo>
                  <a:cubicBezTo>
                    <a:pt x="419" y="18713"/>
                    <a:pt x="516" y="18762"/>
                    <a:pt x="613" y="18777"/>
                  </a:cubicBezTo>
                  <a:cubicBezTo>
                    <a:pt x="774" y="18809"/>
                    <a:pt x="950" y="18841"/>
                    <a:pt x="1111" y="18858"/>
                  </a:cubicBezTo>
                  <a:cubicBezTo>
                    <a:pt x="1659" y="18890"/>
                    <a:pt x="2013" y="18987"/>
                    <a:pt x="2481" y="19213"/>
                  </a:cubicBezTo>
                  <a:cubicBezTo>
                    <a:pt x="2835" y="19357"/>
                    <a:pt x="3141" y="19438"/>
                    <a:pt x="3576" y="19550"/>
                  </a:cubicBezTo>
                  <a:cubicBezTo>
                    <a:pt x="3827" y="19581"/>
                    <a:pt x="4097" y="19711"/>
                    <a:pt x="4362" y="19711"/>
                  </a:cubicBezTo>
                  <a:cubicBezTo>
                    <a:pt x="4522" y="19711"/>
                    <a:pt x="4681" y="19663"/>
                    <a:pt x="4833" y="19518"/>
                  </a:cubicBezTo>
                  <a:cubicBezTo>
                    <a:pt x="5138" y="19116"/>
                    <a:pt x="5283" y="18616"/>
                    <a:pt x="5509" y="18165"/>
                  </a:cubicBezTo>
                  <a:cubicBezTo>
                    <a:pt x="6104" y="16958"/>
                    <a:pt x="6459" y="15669"/>
                    <a:pt x="6894" y="14396"/>
                  </a:cubicBezTo>
                  <a:cubicBezTo>
                    <a:pt x="7586" y="12448"/>
                    <a:pt x="7940" y="10386"/>
                    <a:pt x="8279" y="8357"/>
                  </a:cubicBezTo>
                  <a:cubicBezTo>
                    <a:pt x="8585" y="6407"/>
                    <a:pt x="9036" y="4378"/>
                    <a:pt x="8456" y="2445"/>
                  </a:cubicBezTo>
                  <a:cubicBezTo>
                    <a:pt x="8230" y="1801"/>
                    <a:pt x="8005" y="1077"/>
                    <a:pt x="7474" y="609"/>
                  </a:cubicBezTo>
                  <a:cubicBezTo>
                    <a:pt x="6951" y="215"/>
                    <a:pt x="6277" y="1"/>
                    <a:pt x="5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1441320" y="3723709"/>
              <a:ext cx="422487" cy="1004318"/>
            </a:xfrm>
            <a:custGeom>
              <a:avLst/>
              <a:gdLst/>
              <a:ahLst/>
              <a:cxnLst/>
              <a:rect l="l" t="t" r="r" b="b"/>
              <a:pathLst>
                <a:path w="8010" h="19041" extrusionOk="0">
                  <a:moveTo>
                    <a:pt x="5642" y="0"/>
                  </a:moveTo>
                  <a:cubicBezTo>
                    <a:pt x="5608" y="0"/>
                    <a:pt x="5578" y="21"/>
                    <a:pt x="5578" y="60"/>
                  </a:cubicBezTo>
                  <a:cubicBezTo>
                    <a:pt x="5368" y="1430"/>
                    <a:pt x="5095" y="2590"/>
                    <a:pt x="4677" y="3846"/>
                  </a:cubicBezTo>
                  <a:cubicBezTo>
                    <a:pt x="4515" y="4555"/>
                    <a:pt x="4387" y="5247"/>
                    <a:pt x="4258" y="5955"/>
                  </a:cubicBezTo>
                  <a:cubicBezTo>
                    <a:pt x="4209" y="5843"/>
                    <a:pt x="4161" y="5730"/>
                    <a:pt x="4144" y="5633"/>
                  </a:cubicBezTo>
                  <a:cubicBezTo>
                    <a:pt x="3887" y="4538"/>
                    <a:pt x="3388" y="3266"/>
                    <a:pt x="3098" y="2268"/>
                  </a:cubicBezTo>
                  <a:cubicBezTo>
                    <a:pt x="2953" y="1752"/>
                    <a:pt x="2840" y="1237"/>
                    <a:pt x="2727" y="705"/>
                  </a:cubicBezTo>
                  <a:cubicBezTo>
                    <a:pt x="2720" y="662"/>
                    <a:pt x="2685" y="641"/>
                    <a:pt x="2649" y="641"/>
                  </a:cubicBezTo>
                  <a:cubicBezTo>
                    <a:pt x="2604" y="641"/>
                    <a:pt x="2557" y="674"/>
                    <a:pt x="2566" y="737"/>
                  </a:cubicBezTo>
                  <a:cubicBezTo>
                    <a:pt x="2727" y="1656"/>
                    <a:pt x="2953" y="2396"/>
                    <a:pt x="3227" y="3217"/>
                  </a:cubicBezTo>
                  <a:cubicBezTo>
                    <a:pt x="3485" y="4007"/>
                    <a:pt x="3742" y="4602"/>
                    <a:pt x="3919" y="5343"/>
                  </a:cubicBezTo>
                  <a:cubicBezTo>
                    <a:pt x="3983" y="5618"/>
                    <a:pt x="4097" y="5923"/>
                    <a:pt x="4177" y="6149"/>
                  </a:cubicBezTo>
                  <a:cubicBezTo>
                    <a:pt x="4193" y="6181"/>
                    <a:pt x="4177" y="6213"/>
                    <a:pt x="4193" y="6245"/>
                  </a:cubicBezTo>
                  <a:lnTo>
                    <a:pt x="4193" y="6262"/>
                  </a:lnTo>
                  <a:cubicBezTo>
                    <a:pt x="4112" y="6728"/>
                    <a:pt x="4000" y="7196"/>
                    <a:pt x="3871" y="7663"/>
                  </a:cubicBezTo>
                  <a:cubicBezTo>
                    <a:pt x="3775" y="8178"/>
                    <a:pt x="3597" y="8693"/>
                    <a:pt x="3436" y="9226"/>
                  </a:cubicBezTo>
                  <a:cubicBezTo>
                    <a:pt x="3403" y="9193"/>
                    <a:pt x="3371" y="9161"/>
                    <a:pt x="3356" y="9112"/>
                  </a:cubicBezTo>
                  <a:cubicBezTo>
                    <a:pt x="3324" y="9080"/>
                    <a:pt x="3275" y="9032"/>
                    <a:pt x="3259" y="9000"/>
                  </a:cubicBezTo>
                  <a:cubicBezTo>
                    <a:pt x="3001" y="8678"/>
                    <a:pt x="2888" y="8485"/>
                    <a:pt x="2712" y="8114"/>
                  </a:cubicBezTo>
                  <a:cubicBezTo>
                    <a:pt x="2212" y="7212"/>
                    <a:pt x="1842" y="6262"/>
                    <a:pt x="1439" y="5328"/>
                  </a:cubicBezTo>
                  <a:cubicBezTo>
                    <a:pt x="1262" y="4860"/>
                    <a:pt x="1084" y="4409"/>
                    <a:pt x="923" y="3943"/>
                  </a:cubicBezTo>
                  <a:cubicBezTo>
                    <a:pt x="912" y="3909"/>
                    <a:pt x="885" y="3895"/>
                    <a:pt x="857" y="3895"/>
                  </a:cubicBezTo>
                  <a:cubicBezTo>
                    <a:pt x="804" y="3895"/>
                    <a:pt x="747" y="3944"/>
                    <a:pt x="779" y="4007"/>
                  </a:cubicBezTo>
                  <a:cubicBezTo>
                    <a:pt x="1213" y="5247"/>
                    <a:pt x="1713" y="6471"/>
                    <a:pt x="2293" y="7647"/>
                  </a:cubicBezTo>
                  <a:cubicBezTo>
                    <a:pt x="2486" y="8049"/>
                    <a:pt x="2695" y="8468"/>
                    <a:pt x="2905" y="8790"/>
                  </a:cubicBezTo>
                  <a:cubicBezTo>
                    <a:pt x="3034" y="8951"/>
                    <a:pt x="3163" y="9112"/>
                    <a:pt x="3275" y="9273"/>
                  </a:cubicBezTo>
                  <a:cubicBezTo>
                    <a:pt x="3307" y="9322"/>
                    <a:pt x="3356" y="9354"/>
                    <a:pt x="3388" y="9402"/>
                  </a:cubicBezTo>
                  <a:lnTo>
                    <a:pt x="3242" y="9885"/>
                  </a:lnTo>
                  <a:cubicBezTo>
                    <a:pt x="3130" y="10465"/>
                    <a:pt x="3001" y="11013"/>
                    <a:pt x="2856" y="11560"/>
                  </a:cubicBezTo>
                  <a:cubicBezTo>
                    <a:pt x="2759" y="11416"/>
                    <a:pt x="2615" y="11319"/>
                    <a:pt x="2534" y="11174"/>
                  </a:cubicBezTo>
                  <a:cubicBezTo>
                    <a:pt x="2405" y="10965"/>
                    <a:pt x="2132" y="10643"/>
                    <a:pt x="2003" y="10353"/>
                  </a:cubicBezTo>
                  <a:cubicBezTo>
                    <a:pt x="1649" y="9724"/>
                    <a:pt x="1245" y="9064"/>
                    <a:pt x="908" y="8356"/>
                  </a:cubicBezTo>
                  <a:cubicBezTo>
                    <a:pt x="665" y="7808"/>
                    <a:pt x="424" y="7261"/>
                    <a:pt x="182" y="6696"/>
                  </a:cubicBezTo>
                  <a:cubicBezTo>
                    <a:pt x="171" y="6663"/>
                    <a:pt x="144" y="6648"/>
                    <a:pt x="115" y="6648"/>
                  </a:cubicBezTo>
                  <a:cubicBezTo>
                    <a:pt x="61" y="6648"/>
                    <a:pt x="0" y="6698"/>
                    <a:pt x="21" y="6761"/>
                  </a:cubicBezTo>
                  <a:cubicBezTo>
                    <a:pt x="553" y="8017"/>
                    <a:pt x="1181" y="9322"/>
                    <a:pt x="1857" y="10433"/>
                  </a:cubicBezTo>
                  <a:cubicBezTo>
                    <a:pt x="2003" y="10755"/>
                    <a:pt x="2244" y="11045"/>
                    <a:pt x="2454" y="11352"/>
                  </a:cubicBezTo>
                  <a:cubicBezTo>
                    <a:pt x="2566" y="11480"/>
                    <a:pt x="2679" y="11609"/>
                    <a:pt x="2808" y="11786"/>
                  </a:cubicBezTo>
                  <a:cubicBezTo>
                    <a:pt x="2679" y="12286"/>
                    <a:pt x="2566" y="12801"/>
                    <a:pt x="2437" y="13332"/>
                  </a:cubicBezTo>
                  <a:cubicBezTo>
                    <a:pt x="2132" y="14541"/>
                    <a:pt x="1906" y="15765"/>
                    <a:pt x="1745" y="16989"/>
                  </a:cubicBezTo>
                  <a:cubicBezTo>
                    <a:pt x="1745" y="17616"/>
                    <a:pt x="1649" y="18213"/>
                    <a:pt x="1584" y="18825"/>
                  </a:cubicBezTo>
                  <a:lnTo>
                    <a:pt x="1584" y="18857"/>
                  </a:lnTo>
                  <a:cubicBezTo>
                    <a:pt x="1584" y="18873"/>
                    <a:pt x="1567" y="18889"/>
                    <a:pt x="1567" y="18905"/>
                  </a:cubicBezTo>
                  <a:cubicBezTo>
                    <a:pt x="1552" y="18921"/>
                    <a:pt x="1552" y="18954"/>
                    <a:pt x="1567" y="18969"/>
                  </a:cubicBezTo>
                  <a:cubicBezTo>
                    <a:pt x="1579" y="19012"/>
                    <a:pt x="1618" y="19041"/>
                    <a:pt x="1662" y="19041"/>
                  </a:cubicBezTo>
                  <a:cubicBezTo>
                    <a:pt x="1684" y="19041"/>
                    <a:pt x="1707" y="19034"/>
                    <a:pt x="1728" y="19018"/>
                  </a:cubicBezTo>
                  <a:cubicBezTo>
                    <a:pt x="1777" y="18969"/>
                    <a:pt x="1777" y="18921"/>
                    <a:pt x="1793" y="18808"/>
                  </a:cubicBezTo>
                  <a:cubicBezTo>
                    <a:pt x="1857" y="18228"/>
                    <a:pt x="1954" y="17648"/>
                    <a:pt x="1954" y="17053"/>
                  </a:cubicBezTo>
                  <a:cubicBezTo>
                    <a:pt x="2003" y="16506"/>
                    <a:pt x="2132" y="15973"/>
                    <a:pt x="2179" y="15410"/>
                  </a:cubicBezTo>
                  <a:cubicBezTo>
                    <a:pt x="2389" y="14218"/>
                    <a:pt x="2679" y="13027"/>
                    <a:pt x="2969" y="11835"/>
                  </a:cubicBezTo>
                  <a:cubicBezTo>
                    <a:pt x="3017" y="11803"/>
                    <a:pt x="3081" y="11706"/>
                    <a:pt x="3130" y="11674"/>
                  </a:cubicBezTo>
                  <a:cubicBezTo>
                    <a:pt x="3661" y="11126"/>
                    <a:pt x="4305" y="10723"/>
                    <a:pt x="4870" y="10224"/>
                  </a:cubicBezTo>
                  <a:cubicBezTo>
                    <a:pt x="5175" y="9982"/>
                    <a:pt x="5530" y="9821"/>
                    <a:pt x="5804" y="9563"/>
                  </a:cubicBezTo>
                  <a:cubicBezTo>
                    <a:pt x="6094" y="9322"/>
                    <a:pt x="6399" y="9097"/>
                    <a:pt x="6706" y="8871"/>
                  </a:cubicBezTo>
                  <a:cubicBezTo>
                    <a:pt x="6915" y="8661"/>
                    <a:pt x="7044" y="8549"/>
                    <a:pt x="7286" y="8307"/>
                  </a:cubicBezTo>
                  <a:cubicBezTo>
                    <a:pt x="7333" y="8259"/>
                    <a:pt x="7479" y="8098"/>
                    <a:pt x="7576" y="8017"/>
                  </a:cubicBezTo>
                  <a:cubicBezTo>
                    <a:pt x="7623" y="8001"/>
                    <a:pt x="7656" y="7952"/>
                    <a:pt x="7640" y="7905"/>
                  </a:cubicBezTo>
                  <a:cubicBezTo>
                    <a:pt x="7630" y="7854"/>
                    <a:pt x="7588" y="7829"/>
                    <a:pt x="7542" y="7829"/>
                  </a:cubicBezTo>
                  <a:cubicBezTo>
                    <a:pt x="7515" y="7829"/>
                    <a:pt x="7486" y="7838"/>
                    <a:pt x="7462" y="7856"/>
                  </a:cubicBezTo>
                  <a:cubicBezTo>
                    <a:pt x="7398" y="7920"/>
                    <a:pt x="7430" y="7905"/>
                    <a:pt x="7366" y="7952"/>
                  </a:cubicBezTo>
                  <a:cubicBezTo>
                    <a:pt x="7221" y="8098"/>
                    <a:pt x="7140" y="8195"/>
                    <a:pt x="7044" y="8291"/>
                  </a:cubicBezTo>
                  <a:cubicBezTo>
                    <a:pt x="6850" y="8452"/>
                    <a:pt x="6770" y="8549"/>
                    <a:pt x="6609" y="8710"/>
                  </a:cubicBezTo>
                  <a:cubicBezTo>
                    <a:pt x="6464" y="8822"/>
                    <a:pt x="6303" y="8919"/>
                    <a:pt x="6174" y="9032"/>
                  </a:cubicBezTo>
                  <a:cubicBezTo>
                    <a:pt x="5772" y="9354"/>
                    <a:pt x="5385" y="9677"/>
                    <a:pt x="4950" y="9934"/>
                  </a:cubicBezTo>
                  <a:cubicBezTo>
                    <a:pt x="4305" y="10465"/>
                    <a:pt x="3614" y="10933"/>
                    <a:pt x="3049" y="11513"/>
                  </a:cubicBezTo>
                  <a:cubicBezTo>
                    <a:pt x="3178" y="10916"/>
                    <a:pt x="3324" y="10321"/>
                    <a:pt x="3452" y="9724"/>
                  </a:cubicBezTo>
                  <a:cubicBezTo>
                    <a:pt x="3468" y="9660"/>
                    <a:pt x="3500" y="9580"/>
                    <a:pt x="3517" y="9515"/>
                  </a:cubicBezTo>
                  <a:cubicBezTo>
                    <a:pt x="3597" y="9515"/>
                    <a:pt x="3646" y="9370"/>
                    <a:pt x="3678" y="9305"/>
                  </a:cubicBezTo>
                  <a:cubicBezTo>
                    <a:pt x="3790" y="9144"/>
                    <a:pt x="3919" y="9016"/>
                    <a:pt x="4048" y="8871"/>
                  </a:cubicBezTo>
                  <a:cubicBezTo>
                    <a:pt x="4483" y="8452"/>
                    <a:pt x="4982" y="8098"/>
                    <a:pt x="5450" y="7727"/>
                  </a:cubicBezTo>
                  <a:cubicBezTo>
                    <a:pt x="5852" y="7357"/>
                    <a:pt x="6142" y="7051"/>
                    <a:pt x="6560" y="6713"/>
                  </a:cubicBezTo>
                  <a:cubicBezTo>
                    <a:pt x="6818" y="6503"/>
                    <a:pt x="7125" y="6262"/>
                    <a:pt x="7333" y="6036"/>
                  </a:cubicBezTo>
                  <a:cubicBezTo>
                    <a:pt x="7479" y="5908"/>
                    <a:pt x="7591" y="5843"/>
                    <a:pt x="7752" y="5665"/>
                  </a:cubicBezTo>
                  <a:lnTo>
                    <a:pt x="7801" y="5569"/>
                  </a:lnTo>
                  <a:cubicBezTo>
                    <a:pt x="7817" y="5569"/>
                    <a:pt x="7849" y="5537"/>
                    <a:pt x="7866" y="5521"/>
                  </a:cubicBezTo>
                  <a:cubicBezTo>
                    <a:pt x="7930" y="5489"/>
                    <a:pt x="8010" y="5440"/>
                    <a:pt x="7994" y="5375"/>
                  </a:cubicBezTo>
                  <a:cubicBezTo>
                    <a:pt x="7974" y="5328"/>
                    <a:pt x="7947" y="5312"/>
                    <a:pt x="7920" y="5312"/>
                  </a:cubicBezTo>
                  <a:cubicBezTo>
                    <a:pt x="7883" y="5312"/>
                    <a:pt x="7845" y="5341"/>
                    <a:pt x="7817" y="5360"/>
                  </a:cubicBezTo>
                  <a:cubicBezTo>
                    <a:pt x="7784" y="5360"/>
                    <a:pt x="7737" y="5408"/>
                    <a:pt x="7720" y="5424"/>
                  </a:cubicBezTo>
                  <a:cubicBezTo>
                    <a:pt x="7640" y="5489"/>
                    <a:pt x="7656" y="5537"/>
                    <a:pt x="7591" y="5586"/>
                  </a:cubicBezTo>
                  <a:cubicBezTo>
                    <a:pt x="7494" y="5682"/>
                    <a:pt x="7382" y="5779"/>
                    <a:pt x="7269" y="5859"/>
                  </a:cubicBezTo>
                  <a:cubicBezTo>
                    <a:pt x="7028" y="6116"/>
                    <a:pt x="6754" y="6342"/>
                    <a:pt x="6480" y="6552"/>
                  </a:cubicBezTo>
                  <a:cubicBezTo>
                    <a:pt x="6029" y="6922"/>
                    <a:pt x="5643" y="7357"/>
                    <a:pt x="5175" y="7727"/>
                  </a:cubicBezTo>
                  <a:cubicBezTo>
                    <a:pt x="4660" y="8114"/>
                    <a:pt x="4048" y="8549"/>
                    <a:pt x="3661" y="9064"/>
                  </a:cubicBezTo>
                  <a:cubicBezTo>
                    <a:pt x="3903" y="8259"/>
                    <a:pt x="4129" y="7373"/>
                    <a:pt x="4305" y="6552"/>
                  </a:cubicBezTo>
                  <a:lnTo>
                    <a:pt x="4354" y="6310"/>
                  </a:lnTo>
                  <a:cubicBezTo>
                    <a:pt x="4434" y="6230"/>
                    <a:pt x="4451" y="6133"/>
                    <a:pt x="4515" y="6036"/>
                  </a:cubicBezTo>
                  <a:cubicBezTo>
                    <a:pt x="4709" y="5747"/>
                    <a:pt x="4917" y="5457"/>
                    <a:pt x="5160" y="5214"/>
                  </a:cubicBezTo>
                  <a:cubicBezTo>
                    <a:pt x="5578" y="4780"/>
                    <a:pt x="5933" y="4248"/>
                    <a:pt x="6270" y="3846"/>
                  </a:cubicBezTo>
                  <a:cubicBezTo>
                    <a:pt x="6513" y="3588"/>
                    <a:pt x="6689" y="3282"/>
                    <a:pt x="6915" y="3009"/>
                  </a:cubicBezTo>
                  <a:cubicBezTo>
                    <a:pt x="7108" y="2815"/>
                    <a:pt x="7269" y="2558"/>
                    <a:pt x="7430" y="2412"/>
                  </a:cubicBezTo>
                  <a:cubicBezTo>
                    <a:pt x="7491" y="2336"/>
                    <a:pt x="7524" y="2303"/>
                    <a:pt x="7582" y="2244"/>
                  </a:cubicBezTo>
                  <a:lnTo>
                    <a:pt x="7582" y="2244"/>
                  </a:lnTo>
                  <a:cubicBezTo>
                    <a:pt x="7596" y="2238"/>
                    <a:pt x="7640" y="2208"/>
                    <a:pt x="7640" y="2186"/>
                  </a:cubicBezTo>
                  <a:cubicBezTo>
                    <a:pt x="7688" y="2122"/>
                    <a:pt x="7769" y="2025"/>
                    <a:pt x="7672" y="1978"/>
                  </a:cubicBezTo>
                  <a:cubicBezTo>
                    <a:pt x="7654" y="1970"/>
                    <a:pt x="7639" y="1967"/>
                    <a:pt x="7625" y="1967"/>
                  </a:cubicBezTo>
                  <a:cubicBezTo>
                    <a:pt x="7554" y="1967"/>
                    <a:pt x="7538" y="2060"/>
                    <a:pt x="7511" y="2074"/>
                  </a:cubicBezTo>
                  <a:cubicBezTo>
                    <a:pt x="7462" y="2122"/>
                    <a:pt x="7382" y="2186"/>
                    <a:pt x="7318" y="2283"/>
                  </a:cubicBezTo>
                  <a:cubicBezTo>
                    <a:pt x="7189" y="2364"/>
                    <a:pt x="7060" y="2590"/>
                    <a:pt x="6931" y="2734"/>
                  </a:cubicBezTo>
                  <a:cubicBezTo>
                    <a:pt x="6674" y="3009"/>
                    <a:pt x="6480" y="3331"/>
                    <a:pt x="6238" y="3604"/>
                  </a:cubicBezTo>
                  <a:cubicBezTo>
                    <a:pt x="5916" y="3958"/>
                    <a:pt x="5691" y="4329"/>
                    <a:pt x="5368" y="4731"/>
                  </a:cubicBezTo>
                  <a:cubicBezTo>
                    <a:pt x="5014" y="5118"/>
                    <a:pt x="4677" y="5489"/>
                    <a:pt x="4419" y="5908"/>
                  </a:cubicBezTo>
                  <a:cubicBezTo>
                    <a:pt x="4531" y="5279"/>
                    <a:pt x="4660" y="4651"/>
                    <a:pt x="4789" y="4023"/>
                  </a:cubicBezTo>
                  <a:cubicBezTo>
                    <a:pt x="5143" y="2880"/>
                    <a:pt x="5433" y="1881"/>
                    <a:pt x="5626" y="689"/>
                  </a:cubicBezTo>
                  <a:cubicBezTo>
                    <a:pt x="5643" y="464"/>
                    <a:pt x="5740" y="238"/>
                    <a:pt x="5707" y="28"/>
                  </a:cubicBezTo>
                  <a:cubicBezTo>
                    <a:pt x="5688" y="9"/>
                    <a:pt x="5664" y="0"/>
                    <a:pt x="5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" name="Google Shape;845;p36"/>
          <p:cNvSpPr/>
          <p:nvPr/>
        </p:nvSpPr>
        <p:spPr>
          <a:xfrm>
            <a:off x="8056110" y="752026"/>
            <a:ext cx="1424240" cy="721767"/>
          </a:xfrm>
          <a:custGeom>
            <a:avLst/>
            <a:gdLst/>
            <a:ahLst/>
            <a:cxnLst/>
            <a:rect l="l" t="t" r="r" b="b"/>
            <a:pathLst>
              <a:path w="66803" h="33854" extrusionOk="0">
                <a:moveTo>
                  <a:pt x="14000" y="12739"/>
                </a:moveTo>
                <a:lnTo>
                  <a:pt x="14000" y="12739"/>
                </a:lnTo>
                <a:cubicBezTo>
                  <a:pt x="13947" y="12871"/>
                  <a:pt x="13894" y="12976"/>
                  <a:pt x="13868" y="13108"/>
                </a:cubicBezTo>
                <a:cubicBezTo>
                  <a:pt x="13736" y="13373"/>
                  <a:pt x="13630" y="13637"/>
                  <a:pt x="13525" y="13927"/>
                </a:cubicBezTo>
                <a:lnTo>
                  <a:pt x="13472" y="14007"/>
                </a:lnTo>
                <a:cubicBezTo>
                  <a:pt x="13657" y="13584"/>
                  <a:pt x="13815" y="13161"/>
                  <a:pt x="14000" y="12739"/>
                </a:cubicBezTo>
                <a:close/>
                <a:moveTo>
                  <a:pt x="2378" y="24678"/>
                </a:moveTo>
                <a:lnTo>
                  <a:pt x="2336" y="24741"/>
                </a:lnTo>
                <a:lnTo>
                  <a:pt x="2336" y="24741"/>
                </a:lnTo>
                <a:cubicBezTo>
                  <a:pt x="2352" y="24721"/>
                  <a:pt x="2367" y="24699"/>
                  <a:pt x="2378" y="24678"/>
                </a:cubicBezTo>
                <a:close/>
                <a:moveTo>
                  <a:pt x="24507" y="0"/>
                </a:moveTo>
                <a:cubicBezTo>
                  <a:pt x="23981" y="0"/>
                  <a:pt x="23455" y="89"/>
                  <a:pt x="22955" y="271"/>
                </a:cubicBezTo>
                <a:cubicBezTo>
                  <a:pt x="22585" y="377"/>
                  <a:pt x="22241" y="535"/>
                  <a:pt x="21898" y="720"/>
                </a:cubicBezTo>
                <a:cubicBezTo>
                  <a:pt x="21766" y="799"/>
                  <a:pt x="21634" y="879"/>
                  <a:pt x="21502" y="984"/>
                </a:cubicBezTo>
                <a:lnTo>
                  <a:pt x="21475" y="1011"/>
                </a:lnTo>
                <a:lnTo>
                  <a:pt x="21502" y="1011"/>
                </a:lnTo>
                <a:cubicBezTo>
                  <a:pt x="21449" y="1064"/>
                  <a:pt x="21370" y="1116"/>
                  <a:pt x="21317" y="1169"/>
                </a:cubicBezTo>
                <a:cubicBezTo>
                  <a:pt x="21343" y="1143"/>
                  <a:pt x="21370" y="1116"/>
                  <a:pt x="21396" y="1090"/>
                </a:cubicBezTo>
                <a:lnTo>
                  <a:pt x="21396" y="1090"/>
                </a:lnTo>
                <a:cubicBezTo>
                  <a:pt x="20973" y="1380"/>
                  <a:pt x="20604" y="1697"/>
                  <a:pt x="20260" y="2094"/>
                </a:cubicBezTo>
                <a:cubicBezTo>
                  <a:pt x="19864" y="2463"/>
                  <a:pt x="19468" y="2860"/>
                  <a:pt x="19124" y="3282"/>
                </a:cubicBezTo>
                <a:cubicBezTo>
                  <a:pt x="18702" y="3705"/>
                  <a:pt x="18358" y="4154"/>
                  <a:pt x="18068" y="4656"/>
                </a:cubicBezTo>
                <a:cubicBezTo>
                  <a:pt x="17830" y="4920"/>
                  <a:pt x="17645" y="5184"/>
                  <a:pt x="17460" y="5475"/>
                </a:cubicBezTo>
                <a:cubicBezTo>
                  <a:pt x="17196" y="5924"/>
                  <a:pt x="16932" y="6373"/>
                  <a:pt x="16694" y="6848"/>
                </a:cubicBezTo>
                <a:cubicBezTo>
                  <a:pt x="14898" y="9780"/>
                  <a:pt x="13445" y="12950"/>
                  <a:pt x="12362" y="16225"/>
                </a:cubicBezTo>
                <a:cubicBezTo>
                  <a:pt x="12310" y="15908"/>
                  <a:pt x="12257" y="15565"/>
                  <a:pt x="12151" y="15274"/>
                </a:cubicBezTo>
                <a:cubicBezTo>
                  <a:pt x="12072" y="14799"/>
                  <a:pt x="11861" y="14403"/>
                  <a:pt x="11544" y="14086"/>
                </a:cubicBezTo>
                <a:cubicBezTo>
                  <a:pt x="11227" y="13848"/>
                  <a:pt x="10883" y="13663"/>
                  <a:pt x="10513" y="13584"/>
                </a:cubicBezTo>
                <a:cubicBezTo>
                  <a:pt x="10461" y="13557"/>
                  <a:pt x="10381" y="13531"/>
                  <a:pt x="10302" y="13531"/>
                </a:cubicBezTo>
                <a:cubicBezTo>
                  <a:pt x="10038" y="13531"/>
                  <a:pt x="9747" y="13584"/>
                  <a:pt x="9536" y="13742"/>
                </a:cubicBezTo>
                <a:cubicBezTo>
                  <a:pt x="9034" y="13980"/>
                  <a:pt x="8638" y="14376"/>
                  <a:pt x="8400" y="14878"/>
                </a:cubicBezTo>
                <a:cubicBezTo>
                  <a:pt x="8163" y="15301"/>
                  <a:pt x="7951" y="15750"/>
                  <a:pt x="7793" y="16225"/>
                </a:cubicBezTo>
                <a:cubicBezTo>
                  <a:pt x="7291" y="17308"/>
                  <a:pt x="6947" y="18497"/>
                  <a:pt x="6842" y="19686"/>
                </a:cubicBezTo>
                <a:cubicBezTo>
                  <a:pt x="6763" y="20267"/>
                  <a:pt x="6763" y="20874"/>
                  <a:pt x="6842" y="21482"/>
                </a:cubicBezTo>
                <a:cubicBezTo>
                  <a:pt x="6419" y="21640"/>
                  <a:pt x="5759" y="21931"/>
                  <a:pt x="5363" y="22116"/>
                </a:cubicBezTo>
                <a:cubicBezTo>
                  <a:pt x="4755" y="22459"/>
                  <a:pt x="4174" y="22908"/>
                  <a:pt x="3699" y="23436"/>
                </a:cubicBezTo>
                <a:cubicBezTo>
                  <a:pt x="3619" y="23516"/>
                  <a:pt x="3566" y="23621"/>
                  <a:pt x="3514" y="23701"/>
                </a:cubicBezTo>
                <a:cubicBezTo>
                  <a:pt x="3008" y="24029"/>
                  <a:pt x="2552" y="24430"/>
                  <a:pt x="2212" y="24926"/>
                </a:cubicBezTo>
                <a:lnTo>
                  <a:pt x="2212" y="24926"/>
                </a:lnTo>
                <a:lnTo>
                  <a:pt x="2336" y="24741"/>
                </a:lnTo>
                <a:lnTo>
                  <a:pt x="2336" y="24741"/>
                </a:lnTo>
                <a:cubicBezTo>
                  <a:pt x="2313" y="24769"/>
                  <a:pt x="2288" y="24794"/>
                  <a:pt x="2272" y="24810"/>
                </a:cubicBezTo>
                <a:cubicBezTo>
                  <a:pt x="1982" y="25206"/>
                  <a:pt x="1691" y="25629"/>
                  <a:pt x="1480" y="26051"/>
                </a:cubicBezTo>
                <a:cubicBezTo>
                  <a:pt x="1004" y="26712"/>
                  <a:pt x="634" y="27451"/>
                  <a:pt x="344" y="28217"/>
                </a:cubicBezTo>
                <a:cubicBezTo>
                  <a:pt x="159" y="28798"/>
                  <a:pt x="80" y="29406"/>
                  <a:pt x="106" y="30040"/>
                </a:cubicBezTo>
                <a:cubicBezTo>
                  <a:pt x="212" y="30463"/>
                  <a:pt x="1" y="30331"/>
                  <a:pt x="450" y="31466"/>
                </a:cubicBezTo>
                <a:cubicBezTo>
                  <a:pt x="819" y="32180"/>
                  <a:pt x="1480" y="32734"/>
                  <a:pt x="2246" y="33025"/>
                </a:cubicBezTo>
                <a:cubicBezTo>
                  <a:pt x="3012" y="33395"/>
                  <a:pt x="3857" y="33606"/>
                  <a:pt x="4702" y="33712"/>
                </a:cubicBezTo>
                <a:lnTo>
                  <a:pt x="5098" y="33764"/>
                </a:lnTo>
                <a:lnTo>
                  <a:pt x="5098" y="33764"/>
                </a:lnTo>
                <a:lnTo>
                  <a:pt x="4755" y="33712"/>
                </a:lnTo>
                <a:lnTo>
                  <a:pt x="4755" y="33712"/>
                </a:lnTo>
                <a:cubicBezTo>
                  <a:pt x="5548" y="33822"/>
                  <a:pt x="6340" y="33854"/>
                  <a:pt x="7130" y="33854"/>
                </a:cubicBezTo>
                <a:cubicBezTo>
                  <a:pt x="8237" y="33854"/>
                  <a:pt x="9340" y="33791"/>
                  <a:pt x="10434" y="33791"/>
                </a:cubicBezTo>
                <a:cubicBezTo>
                  <a:pt x="12706" y="33738"/>
                  <a:pt x="14977" y="33738"/>
                  <a:pt x="17249" y="33738"/>
                </a:cubicBezTo>
                <a:cubicBezTo>
                  <a:pt x="19181" y="33671"/>
                  <a:pt x="21132" y="33567"/>
                  <a:pt x="23086" y="33567"/>
                </a:cubicBezTo>
                <a:cubicBezTo>
                  <a:pt x="23456" y="33567"/>
                  <a:pt x="23826" y="33571"/>
                  <a:pt x="24196" y="33579"/>
                </a:cubicBezTo>
                <a:cubicBezTo>
                  <a:pt x="25543" y="33579"/>
                  <a:pt x="26890" y="33527"/>
                  <a:pt x="28237" y="33447"/>
                </a:cubicBezTo>
                <a:lnTo>
                  <a:pt x="28264" y="33447"/>
                </a:lnTo>
                <a:cubicBezTo>
                  <a:pt x="29505" y="33368"/>
                  <a:pt x="30800" y="33421"/>
                  <a:pt x="32041" y="33315"/>
                </a:cubicBezTo>
                <a:cubicBezTo>
                  <a:pt x="32583" y="33315"/>
                  <a:pt x="33124" y="33309"/>
                  <a:pt x="33662" y="33309"/>
                </a:cubicBezTo>
                <a:cubicBezTo>
                  <a:pt x="34200" y="33309"/>
                  <a:pt x="34735" y="33315"/>
                  <a:pt x="35264" y="33342"/>
                </a:cubicBezTo>
                <a:cubicBezTo>
                  <a:pt x="36003" y="33263"/>
                  <a:pt x="36743" y="33236"/>
                  <a:pt x="37482" y="33210"/>
                </a:cubicBezTo>
                <a:cubicBezTo>
                  <a:pt x="39913" y="33104"/>
                  <a:pt x="42316" y="32761"/>
                  <a:pt x="43848" y="32629"/>
                </a:cubicBezTo>
                <a:cubicBezTo>
                  <a:pt x="45116" y="32470"/>
                  <a:pt x="46384" y="32391"/>
                  <a:pt x="47652" y="32285"/>
                </a:cubicBezTo>
                <a:cubicBezTo>
                  <a:pt x="47837" y="32206"/>
                  <a:pt x="50346" y="31942"/>
                  <a:pt x="51641" y="31783"/>
                </a:cubicBezTo>
                <a:cubicBezTo>
                  <a:pt x="52723" y="31651"/>
                  <a:pt x="53886" y="31598"/>
                  <a:pt x="55814" y="31281"/>
                </a:cubicBezTo>
                <a:cubicBezTo>
                  <a:pt x="56474" y="31097"/>
                  <a:pt x="57135" y="30938"/>
                  <a:pt x="57795" y="30780"/>
                </a:cubicBezTo>
                <a:cubicBezTo>
                  <a:pt x="58561" y="30489"/>
                  <a:pt x="59327" y="30225"/>
                  <a:pt x="60093" y="29961"/>
                </a:cubicBezTo>
                <a:cubicBezTo>
                  <a:pt x="61150" y="29591"/>
                  <a:pt x="62153" y="29089"/>
                  <a:pt x="63104" y="28508"/>
                </a:cubicBezTo>
                <a:cubicBezTo>
                  <a:pt x="63844" y="27980"/>
                  <a:pt x="64584" y="27451"/>
                  <a:pt x="65350" y="27002"/>
                </a:cubicBezTo>
                <a:cubicBezTo>
                  <a:pt x="65931" y="26580"/>
                  <a:pt x="66512" y="26051"/>
                  <a:pt x="66670" y="25312"/>
                </a:cubicBezTo>
                <a:cubicBezTo>
                  <a:pt x="66802" y="24414"/>
                  <a:pt x="66723" y="23463"/>
                  <a:pt x="65957" y="22908"/>
                </a:cubicBezTo>
                <a:lnTo>
                  <a:pt x="65983" y="22908"/>
                </a:lnTo>
                <a:cubicBezTo>
                  <a:pt x="65640" y="22565"/>
                  <a:pt x="65244" y="22274"/>
                  <a:pt x="64821" y="22010"/>
                </a:cubicBezTo>
                <a:cubicBezTo>
                  <a:pt x="64557" y="21852"/>
                  <a:pt x="64267" y="21772"/>
                  <a:pt x="63976" y="21693"/>
                </a:cubicBezTo>
                <a:cubicBezTo>
                  <a:pt x="63870" y="21667"/>
                  <a:pt x="63791" y="21614"/>
                  <a:pt x="63685" y="21587"/>
                </a:cubicBezTo>
                <a:cubicBezTo>
                  <a:pt x="63185" y="21420"/>
                  <a:pt x="62667" y="21332"/>
                  <a:pt x="62146" y="21332"/>
                </a:cubicBezTo>
                <a:cubicBezTo>
                  <a:pt x="61760" y="21332"/>
                  <a:pt x="61373" y="21381"/>
                  <a:pt x="60991" y="21482"/>
                </a:cubicBezTo>
                <a:lnTo>
                  <a:pt x="60542" y="21614"/>
                </a:lnTo>
                <a:cubicBezTo>
                  <a:pt x="60806" y="20901"/>
                  <a:pt x="60991" y="20161"/>
                  <a:pt x="61070" y="19395"/>
                </a:cubicBezTo>
                <a:cubicBezTo>
                  <a:pt x="61070" y="18048"/>
                  <a:pt x="60146" y="17071"/>
                  <a:pt x="59063" y="16489"/>
                </a:cubicBezTo>
                <a:cubicBezTo>
                  <a:pt x="58587" y="16225"/>
                  <a:pt x="58086" y="16040"/>
                  <a:pt x="57557" y="15988"/>
                </a:cubicBezTo>
                <a:cubicBezTo>
                  <a:pt x="57360" y="15968"/>
                  <a:pt x="57163" y="15958"/>
                  <a:pt x="56966" y="15958"/>
                </a:cubicBezTo>
                <a:cubicBezTo>
                  <a:pt x="56108" y="15958"/>
                  <a:pt x="55257" y="16141"/>
                  <a:pt x="54440" y="16463"/>
                </a:cubicBezTo>
                <a:cubicBezTo>
                  <a:pt x="54256" y="16516"/>
                  <a:pt x="54071" y="16569"/>
                  <a:pt x="53912" y="16674"/>
                </a:cubicBezTo>
                <a:cubicBezTo>
                  <a:pt x="53252" y="16938"/>
                  <a:pt x="53833" y="16701"/>
                  <a:pt x="52803" y="17150"/>
                </a:cubicBezTo>
                <a:cubicBezTo>
                  <a:pt x="52565" y="17282"/>
                  <a:pt x="52354" y="17388"/>
                  <a:pt x="52142" y="17493"/>
                </a:cubicBezTo>
                <a:cubicBezTo>
                  <a:pt x="52142" y="17440"/>
                  <a:pt x="52169" y="17388"/>
                  <a:pt x="52195" y="17335"/>
                </a:cubicBezTo>
                <a:cubicBezTo>
                  <a:pt x="52274" y="17203"/>
                  <a:pt x="52301" y="17176"/>
                  <a:pt x="52274" y="17176"/>
                </a:cubicBezTo>
                <a:cubicBezTo>
                  <a:pt x="52486" y="16780"/>
                  <a:pt x="52671" y="16410"/>
                  <a:pt x="52829" y="16014"/>
                </a:cubicBezTo>
                <a:cubicBezTo>
                  <a:pt x="53199" y="15274"/>
                  <a:pt x="53490" y="14482"/>
                  <a:pt x="53674" y="13663"/>
                </a:cubicBezTo>
                <a:cubicBezTo>
                  <a:pt x="53727" y="13425"/>
                  <a:pt x="53806" y="13188"/>
                  <a:pt x="53859" y="12976"/>
                </a:cubicBezTo>
                <a:lnTo>
                  <a:pt x="53859" y="12976"/>
                </a:lnTo>
                <a:lnTo>
                  <a:pt x="53833" y="13003"/>
                </a:lnTo>
                <a:cubicBezTo>
                  <a:pt x="54071" y="12316"/>
                  <a:pt x="53965" y="11524"/>
                  <a:pt x="53859" y="10810"/>
                </a:cubicBezTo>
                <a:cubicBezTo>
                  <a:pt x="53622" y="9146"/>
                  <a:pt x="52512" y="7509"/>
                  <a:pt x="50954" y="7007"/>
                </a:cubicBezTo>
                <a:cubicBezTo>
                  <a:pt x="50715" y="6942"/>
                  <a:pt x="50475" y="6916"/>
                  <a:pt x="50233" y="6916"/>
                </a:cubicBezTo>
                <a:cubicBezTo>
                  <a:pt x="49592" y="6916"/>
                  <a:pt x="48945" y="7096"/>
                  <a:pt x="48312" y="7192"/>
                </a:cubicBezTo>
                <a:cubicBezTo>
                  <a:pt x="46543" y="7852"/>
                  <a:pt x="46226" y="8512"/>
                  <a:pt x="45301" y="9173"/>
                </a:cubicBezTo>
                <a:cubicBezTo>
                  <a:pt x="44535" y="9807"/>
                  <a:pt x="43980" y="10705"/>
                  <a:pt x="43267" y="11418"/>
                </a:cubicBezTo>
                <a:cubicBezTo>
                  <a:pt x="42554" y="12131"/>
                  <a:pt x="42026" y="12950"/>
                  <a:pt x="41286" y="13637"/>
                </a:cubicBezTo>
                <a:cubicBezTo>
                  <a:pt x="41392" y="13320"/>
                  <a:pt x="41497" y="13029"/>
                  <a:pt x="41629" y="12712"/>
                </a:cubicBezTo>
                <a:cubicBezTo>
                  <a:pt x="42422" y="10652"/>
                  <a:pt x="42343" y="9410"/>
                  <a:pt x="42528" y="7905"/>
                </a:cubicBezTo>
                <a:cubicBezTo>
                  <a:pt x="42528" y="7871"/>
                  <a:pt x="42528" y="7835"/>
                  <a:pt x="42528" y="7799"/>
                </a:cubicBezTo>
                <a:cubicBezTo>
                  <a:pt x="42528" y="7720"/>
                  <a:pt x="42528" y="7641"/>
                  <a:pt x="42554" y="7561"/>
                </a:cubicBezTo>
                <a:cubicBezTo>
                  <a:pt x="42554" y="7537"/>
                  <a:pt x="42554" y="7519"/>
                  <a:pt x="42554" y="7509"/>
                </a:cubicBezTo>
                <a:cubicBezTo>
                  <a:pt x="42554" y="7419"/>
                  <a:pt x="42573" y="7311"/>
                  <a:pt x="42579" y="7215"/>
                </a:cubicBezTo>
                <a:lnTo>
                  <a:pt x="42579" y="7215"/>
                </a:lnTo>
                <a:cubicBezTo>
                  <a:pt x="42615" y="6947"/>
                  <a:pt x="42672" y="6500"/>
                  <a:pt x="42686" y="6320"/>
                </a:cubicBezTo>
                <a:cubicBezTo>
                  <a:pt x="42712" y="5131"/>
                  <a:pt x="42316" y="3943"/>
                  <a:pt x="41603" y="2992"/>
                </a:cubicBezTo>
                <a:cubicBezTo>
                  <a:pt x="41063" y="2459"/>
                  <a:pt x="40464" y="2249"/>
                  <a:pt x="39851" y="2249"/>
                </a:cubicBezTo>
                <a:cubicBezTo>
                  <a:pt x="38394" y="2249"/>
                  <a:pt x="36851" y="3431"/>
                  <a:pt x="35792" y="4286"/>
                </a:cubicBezTo>
                <a:cubicBezTo>
                  <a:pt x="34920" y="4946"/>
                  <a:pt x="34101" y="5660"/>
                  <a:pt x="33335" y="6426"/>
                </a:cubicBezTo>
                <a:cubicBezTo>
                  <a:pt x="32966" y="6743"/>
                  <a:pt x="32675" y="7112"/>
                  <a:pt x="32332" y="7403"/>
                </a:cubicBezTo>
                <a:cubicBezTo>
                  <a:pt x="31988" y="7720"/>
                  <a:pt x="31671" y="8063"/>
                  <a:pt x="31381" y="8433"/>
                </a:cubicBezTo>
                <a:cubicBezTo>
                  <a:pt x="31434" y="8354"/>
                  <a:pt x="31513" y="8275"/>
                  <a:pt x="31566" y="8195"/>
                </a:cubicBezTo>
                <a:lnTo>
                  <a:pt x="31566" y="8195"/>
                </a:lnTo>
                <a:cubicBezTo>
                  <a:pt x="31301" y="8486"/>
                  <a:pt x="31037" y="8803"/>
                  <a:pt x="30826" y="9146"/>
                </a:cubicBezTo>
                <a:cubicBezTo>
                  <a:pt x="30562" y="9437"/>
                  <a:pt x="30324" y="9754"/>
                  <a:pt x="30086" y="10097"/>
                </a:cubicBezTo>
                <a:cubicBezTo>
                  <a:pt x="29690" y="10599"/>
                  <a:pt x="29320" y="11154"/>
                  <a:pt x="29003" y="11735"/>
                </a:cubicBezTo>
                <a:cubicBezTo>
                  <a:pt x="28581" y="12395"/>
                  <a:pt x="28211" y="13082"/>
                  <a:pt x="27788" y="13742"/>
                </a:cubicBezTo>
                <a:lnTo>
                  <a:pt x="27788" y="13425"/>
                </a:lnTo>
                <a:cubicBezTo>
                  <a:pt x="27973" y="11761"/>
                  <a:pt x="28079" y="10203"/>
                  <a:pt x="28105" y="8565"/>
                </a:cubicBezTo>
                <a:lnTo>
                  <a:pt x="28105" y="8037"/>
                </a:lnTo>
                <a:cubicBezTo>
                  <a:pt x="28105" y="7878"/>
                  <a:pt x="28158" y="7799"/>
                  <a:pt x="28158" y="7694"/>
                </a:cubicBezTo>
                <a:lnTo>
                  <a:pt x="28158" y="7641"/>
                </a:lnTo>
                <a:cubicBezTo>
                  <a:pt x="28343" y="6294"/>
                  <a:pt x="28317" y="6294"/>
                  <a:pt x="28422" y="5501"/>
                </a:cubicBezTo>
                <a:cubicBezTo>
                  <a:pt x="28422" y="4603"/>
                  <a:pt x="28502" y="3679"/>
                  <a:pt x="28317" y="2780"/>
                </a:cubicBezTo>
                <a:cubicBezTo>
                  <a:pt x="28105" y="1777"/>
                  <a:pt x="27524" y="694"/>
                  <a:pt x="26547" y="456"/>
                </a:cubicBezTo>
                <a:cubicBezTo>
                  <a:pt x="25900" y="155"/>
                  <a:pt x="25203" y="0"/>
                  <a:pt x="245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6"/>
          <p:cNvSpPr/>
          <p:nvPr/>
        </p:nvSpPr>
        <p:spPr>
          <a:xfrm>
            <a:off x="0" y="4414873"/>
            <a:ext cx="9144084" cy="539851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rgbClr val="CBD3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6"/>
          <p:cNvSpPr/>
          <p:nvPr/>
        </p:nvSpPr>
        <p:spPr>
          <a:xfrm>
            <a:off x="0" y="4718328"/>
            <a:ext cx="9144084" cy="425174"/>
          </a:xfrm>
          <a:custGeom>
            <a:avLst/>
            <a:gdLst/>
            <a:ahLst/>
            <a:cxnLst/>
            <a:rect l="l" t="t" r="r" b="b"/>
            <a:pathLst>
              <a:path w="96750" h="20478" extrusionOk="0">
                <a:moveTo>
                  <a:pt x="19256" y="1"/>
                </a:moveTo>
                <a:cubicBezTo>
                  <a:pt x="18980" y="1"/>
                  <a:pt x="18703" y="10"/>
                  <a:pt x="18425" y="33"/>
                </a:cubicBezTo>
                <a:cubicBezTo>
                  <a:pt x="16792" y="191"/>
                  <a:pt x="15187" y="578"/>
                  <a:pt x="13569" y="879"/>
                </a:cubicBezTo>
                <a:cubicBezTo>
                  <a:pt x="11949" y="1294"/>
                  <a:pt x="10302" y="1653"/>
                  <a:pt x="8683" y="2125"/>
                </a:cubicBezTo>
                <a:cubicBezTo>
                  <a:pt x="8096" y="2340"/>
                  <a:pt x="7466" y="2612"/>
                  <a:pt x="7021" y="2784"/>
                </a:cubicBezTo>
                <a:cubicBezTo>
                  <a:pt x="6577" y="2927"/>
                  <a:pt x="6119" y="3057"/>
                  <a:pt x="5674" y="3200"/>
                </a:cubicBezTo>
                <a:cubicBezTo>
                  <a:pt x="4872" y="3458"/>
                  <a:pt x="4371" y="3773"/>
                  <a:pt x="3583" y="3974"/>
                </a:cubicBezTo>
                <a:cubicBezTo>
                  <a:pt x="2408" y="4331"/>
                  <a:pt x="1204" y="4560"/>
                  <a:pt x="1" y="4761"/>
                </a:cubicBezTo>
                <a:lnTo>
                  <a:pt x="1" y="20478"/>
                </a:lnTo>
                <a:lnTo>
                  <a:pt x="96749" y="20478"/>
                </a:lnTo>
                <a:lnTo>
                  <a:pt x="96749" y="4403"/>
                </a:lnTo>
                <a:lnTo>
                  <a:pt x="96362" y="4360"/>
                </a:lnTo>
                <a:cubicBezTo>
                  <a:pt x="96004" y="4303"/>
                  <a:pt x="95642" y="4288"/>
                  <a:pt x="95280" y="4288"/>
                </a:cubicBezTo>
                <a:cubicBezTo>
                  <a:pt x="94919" y="4288"/>
                  <a:pt x="94557" y="4303"/>
                  <a:pt x="94199" y="4303"/>
                </a:cubicBezTo>
                <a:cubicBezTo>
                  <a:pt x="93951" y="4283"/>
                  <a:pt x="93702" y="4280"/>
                  <a:pt x="93455" y="4280"/>
                </a:cubicBezTo>
                <a:cubicBezTo>
                  <a:pt x="93331" y="4280"/>
                  <a:pt x="93207" y="4281"/>
                  <a:pt x="93083" y="4281"/>
                </a:cubicBezTo>
                <a:cubicBezTo>
                  <a:pt x="92712" y="4281"/>
                  <a:pt x="92343" y="4274"/>
                  <a:pt x="91978" y="4217"/>
                </a:cubicBezTo>
                <a:cubicBezTo>
                  <a:pt x="91248" y="4188"/>
                  <a:pt x="89815" y="3815"/>
                  <a:pt x="89227" y="3572"/>
                </a:cubicBezTo>
                <a:cubicBezTo>
                  <a:pt x="87953" y="3070"/>
                  <a:pt x="86692" y="2469"/>
                  <a:pt x="85302" y="2354"/>
                </a:cubicBezTo>
                <a:cubicBezTo>
                  <a:pt x="83803" y="2223"/>
                  <a:pt x="82303" y="1980"/>
                  <a:pt x="80803" y="1980"/>
                </a:cubicBezTo>
                <a:cubicBezTo>
                  <a:pt x="80512" y="1980"/>
                  <a:pt x="80221" y="1989"/>
                  <a:pt x="79930" y="2010"/>
                </a:cubicBezTo>
                <a:cubicBezTo>
                  <a:pt x="79141" y="2054"/>
                  <a:pt x="77708" y="2197"/>
                  <a:pt x="77208" y="2283"/>
                </a:cubicBezTo>
                <a:cubicBezTo>
                  <a:pt x="76047" y="2383"/>
                  <a:pt x="74900" y="2426"/>
                  <a:pt x="73769" y="2684"/>
                </a:cubicBezTo>
                <a:cubicBezTo>
                  <a:pt x="72952" y="2813"/>
                  <a:pt x="72150" y="2984"/>
                  <a:pt x="71334" y="3114"/>
                </a:cubicBezTo>
                <a:cubicBezTo>
                  <a:pt x="70602" y="3286"/>
                  <a:pt x="69872" y="3500"/>
                  <a:pt x="69113" y="3601"/>
                </a:cubicBezTo>
                <a:cubicBezTo>
                  <a:pt x="68198" y="3720"/>
                  <a:pt x="67528" y="3950"/>
                  <a:pt x="66752" y="3950"/>
                </a:cubicBezTo>
                <a:cubicBezTo>
                  <a:pt x="66690" y="3950"/>
                  <a:pt x="66626" y="3948"/>
                  <a:pt x="66562" y="3945"/>
                </a:cubicBezTo>
                <a:cubicBezTo>
                  <a:pt x="65732" y="3931"/>
                  <a:pt x="64927" y="3801"/>
                  <a:pt x="64099" y="3801"/>
                </a:cubicBezTo>
                <a:cubicBezTo>
                  <a:pt x="64056" y="3801"/>
                  <a:pt x="64013" y="3801"/>
                  <a:pt x="63970" y="3802"/>
                </a:cubicBezTo>
                <a:cubicBezTo>
                  <a:pt x="62608" y="3802"/>
                  <a:pt x="61649" y="3630"/>
                  <a:pt x="60360" y="3315"/>
                </a:cubicBezTo>
                <a:cubicBezTo>
                  <a:pt x="59529" y="3143"/>
                  <a:pt x="59127" y="2885"/>
                  <a:pt x="58354" y="2612"/>
                </a:cubicBezTo>
                <a:cubicBezTo>
                  <a:pt x="57250" y="2197"/>
                  <a:pt x="56090" y="1595"/>
                  <a:pt x="54743" y="1337"/>
                </a:cubicBezTo>
                <a:cubicBezTo>
                  <a:pt x="53723" y="1157"/>
                  <a:pt x="52690" y="1082"/>
                  <a:pt x="51656" y="1082"/>
                </a:cubicBezTo>
                <a:cubicBezTo>
                  <a:pt x="51209" y="1082"/>
                  <a:pt x="50762" y="1096"/>
                  <a:pt x="50316" y="1122"/>
                </a:cubicBezTo>
                <a:cubicBezTo>
                  <a:pt x="48769" y="1166"/>
                  <a:pt x="47221" y="1337"/>
                  <a:pt x="45703" y="1624"/>
                </a:cubicBezTo>
                <a:cubicBezTo>
                  <a:pt x="45116" y="1739"/>
                  <a:pt x="44572" y="1968"/>
                  <a:pt x="44012" y="2168"/>
                </a:cubicBezTo>
                <a:cubicBezTo>
                  <a:pt x="43311" y="2354"/>
                  <a:pt x="42623" y="2583"/>
                  <a:pt x="41921" y="2755"/>
                </a:cubicBezTo>
                <a:cubicBezTo>
                  <a:pt x="41004" y="3041"/>
                  <a:pt x="40315" y="3139"/>
                  <a:pt x="39434" y="3139"/>
                </a:cubicBezTo>
                <a:cubicBezTo>
                  <a:pt x="39255" y="3139"/>
                  <a:pt x="39068" y="3135"/>
                  <a:pt x="38870" y="3128"/>
                </a:cubicBezTo>
                <a:cubicBezTo>
                  <a:pt x="38138" y="3143"/>
                  <a:pt x="37422" y="3156"/>
                  <a:pt x="36692" y="3214"/>
                </a:cubicBezTo>
                <a:cubicBezTo>
                  <a:pt x="36230" y="3257"/>
                  <a:pt x="35772" y="3300"/>
                  <a:pt x="35314" y="3300"/>
                </a:cubicBezTo>
                <a:cubicBezTo>
                  <a:pt x="35005" y="3300"/>
                  <a:pt x="34696" y="3280"/>
                  <a:pt x="34385" y="3229"/>
                </a:cubicBezTo>
                <a:cubicBezTo>
                  <a:pt x="32637" y="3042"/>
                  <a:pt x="30589" y="2870"/>
                  <a:pt x="29084" y="2684"/>
                </a:cubicBezTo>
                <a:cubicBezTo>
                  <a:pt x="28167" y="2526"/>
                  <a:pt x="27294" y="2211"/>
                  <a:pt x="26377" y="2082"/>
                </a:cubicBezTo>
                <a:cubicBezTo>
                  <a:pt x="25918" y="2025"/>
                  <a:pt x="25718" y="1838"/>
                  <a:pt x="25202" y="1609"/>
                </a:cubicBezTo>
                <a:cubicBezTo>
                  <a:pt x="24757" y="1409"/>
                  <a:pt x="24299" y="1223"/>
                  <a:pt x="23869" y="1007"/>
                </a:cubicBezTo>
                <a:cubicBezTo>
                  <a:pt x="23540" y="835"/>
                  <a:pt x="23254" y="635"/>
                  <a:pt x="22938" y="463"/>
                </a:cubicBezTo>
                <a:cubicBezTo>
                  <a:pt x="22494" y="262"/>
                  <a:pt x="22021" y="191"/>
                  <a:pt x="21534" y="148"/>
                </a:cubicBezTo>
                <a:cubicBezTo>
                  <a:pt x="20777" y="75"/>
                  <a:pt x="20019" y="1"/>
                  <a:pt x="192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6"/>
          <p:cNvSpPr/>
          <p:nvPr/>
        </p:nvSpPr>
        <p:spPr>
          <a:xfrm>
            <a:off x="0" y="4909159"/>
            <a:ext cx="9144129" cy="234323"/>
          </a:xfrm>
          <a:custGeom>
            <a:avLst/>
            <a:gdLst/>
            <a:ahLst/>
            <a:cxnLst/>
            <a:rect l="l" t="t" r="r" b="b"/>
            <a:pathLst>
              <a:path w="184246" h="19195" extrusionOk="0">
                <a:moveTo>
                  <a:pt x="75249" y="9789"/>
                </a:moveTo>
                <a:cubicBezTo>
                  <a:pt x="75793" y="9906"/>
                  <a:pt x="76313" y="10025"/>
                  <a:pt x="76833" y="10142"/>
                </a:cubicBezTo>
                <a:cubicBezTo>
                  <a:pt x="78132" y="10426"/>
                  <a:pt x="79433" y="10710"/>
                  <a:pt x="80709" y="11065"/>
                </a:cubicBezTo>
                <a:cubicBezTo>
                  <a:pt x="80898" y="11112"/>
                  <a:pt x="80921" y="11371"/>
                  <a:pt x="80779" y="11443"/>
                </a:cubicBezTo>
                <a:cubicBezTo>
                  <a:pt x="80746" y="11459"/>
                  <a:pt x="80701" y="11476"/>
                  <a:pt x="80661" y="11476"/>
                </a:cubicBezTo>
                <a:cubicBezTo>
                  <a:pt x="80645" y="11476"/>
                  <a:pt x="80629" y="11473"/>
                  <a:pt x="80615" y="11466"/>
                </a:cubicBezTo>
                <a:cubicBezTo>
                  <a:pt x="80259" y="11371"/>
                  <a:pt x="79906" y="11277"/>
                  <a:pt x="79575" y="11182"/>
                </a:cubicBezTo>
                <a:cubicBezTo>
                  <a:pt x="78132" y="10829"/>
                  <a:pt x="76667" y="10545"/>
                  <a:pt x="75226" y="10214"/>
                </a:cubicBezTo>
                <a:cubicBezTo>
                  <a:pt x="75013" y="10214"/>
                  <a:pt x="74918" y="9931"/>
                  <a:pt x="75107" y="9812"/>
                </a:cubicBezTo>
                <a:cubicBezTo>
                  <a:pt x="75154" y="9789"/>
                  <a:pt x="75202" y="9789"/>
                  <a:pt x="75249" y="9789"/>
                </a:cubicBezTo>
                <a:close/>
                <a:moveTo>
                  <a:pt x="72916" y="11647"/>
                </a:moveTo>
                <a:cubicBezTo>
                  <a:pt x="72936" y="11647"/>
                  <a:pt x="72957" y="11649"/>
                  <a:pt x="72980" y="11655"/>
                </a:cubicBezTo>
                <a:cubicBezTo>
                  <a:pt x="73547" y="11891"/>
                  <a:pt x="74162" y="11963"/>
                  <a:pt x="74754" y="12175"/>
                </a:cubicBezTo>
                <a:cubicBezTo>
                  <a:pt x="76502" y="12908"/>
                  <a:pt x="78204" y="13782"/>
                  <a:pt x="79858" y="14705"/>
                </a:cubicBezTo>
                <a:cubicBezTo>
                  <a:pt x="80039" y="14805"/>
                  <a:pt x="79928" y="15060"/>
                  <a:pt x="79760" y="15060"/>
                </a:cubicBezTo>
                <a:cubicBezTo>
                  <a:pt x="79731" y="15060"/>
                  <a:pt x="79700" y="15053"/>
                  <a:pt x="79669" y="15035"/>
                </a:cubicBezTo>
                <a:cubicBezTo>
                  <a:pt x="78652" y="14468"/>
                  <a:pt x="77612" y="13948"/>
                  <a:pt x="76572" y="13428"/>
                </a:cubicBezTo>
                <a:cubicBezTo>
                  <a:pt x="75841" y="13097"/>
                  <a:pt x="75132" y="12695"/>
                  <a:pt x="74493" y="12483"/>
                </a:cubicBezTo>
                <a:cubicBezTo>
                  <a:pt x="73950" y="12341"/>
                  <a:pt x="73405" y="12247"/>
                  <a:pt x="72910" y="12033"/>
                </a:cubicBezTo>
                <a:cubicBezTo>
                  <a:pt x="72649" y="11990"/>
                  <a:pt x="72688" y="11647"/>
                  <a:pt x="72916" y="11647"/>
                </a:cubicBezTo>
                <a:close/>
                <a:moveTo>
                  <a:pt x="61918" y="12999"/>
                </a:moveTo>
                <a:cubicBezTo>
                  <a:pt x="62132" y="12999"/>
                  <a:pt x="62119" y="13311"/>
                  <a:pt x="61897" y="13334"/>
                </a:cubicBezTo>
                <a:cubicBezTo>
                  <a:pt x="60904" y="13617"/>
                  <a:pt x="60006" y="13570"/>
                  <a:pt x="59084" y="13735"/>
                </a:cubicBezTo>
                <a:cubicBezTo>
                  <a:pt x="55870" y="14421"/>
                  <a:pt x="52727" y="15319"/>
                  <a:pt x="49513" y="16003"/>
                </a:cubicBezTo>
                <a:cubicBezTo>
                  <a:pt x="49491" y="16011"/>
                  <a:pt x="49470" y="16014"/>
                  <a:pt x="49451" y="16014"/>
                </a:cubicBezTo>
                <a:cubicBezTo>
                  <a:pt x="49288" y="16014"/>
                  <a:pt x="49249" y="15762"/>
                  <a:pt x="49419" y="15720"/>
                </a:cubicBezTo>
                <a:cubicBezTo>
                  <a:pt x="50458" y="15508"/>
                  <a:pt x="51474" y="15247"/>
                  <a:pt x="52491" y="14988"/>
                </a:cubicBezTo>
                <a:cubicBezTo>
                  <a:pt x="54641" y="14444"/>
                  <a:pt x="56815" y="13901"/>
                  <a:pt x="58989" y="13428"/>
                </a:cubicBezTo>
                <a:cubicBezTo>
                  <a:pt x="60006" y="13239"/>
                  <a:pt x="60974" y="13287"/>
                  <a:pt x="61872" y="13003"/>
                </a:cubicBezTo>
                <a:cubicBezTo>
                  <a:pt x="61889" y="13000"/>
                  <a:pt x="61904" y="12999"/>
                  <a:pt x="61918" y="12999"/>
                </a:cubicBezTo>
                <a:close/>
                <a:moveTo>
                  <a:pt x="65451" y="15847"/>
                </a:moveTo>
                <a:cubicBezTo>
                  <a:pt x="66349" y="15847"/>
                  <a:pt x="67246" y="15865"/>
                  <a:pt x="68143" y="15865"/>
                </a:cubicBezTo>
                <a:cubicBezTo>
                  <a:pt x="68345" y="15865"/>
                  <a:pt x="68548" y="15864"/>
                  <a:pt x="68751" y="15862"/>
                </a:cubicBezTo>
                <a:cubicBezTo>
                  <a:pt x="68915" y="15862"/>
                  <a:pt x="69151" y="15886"/>
                  <a:pt x="69082" y="16098"/>
                </a:cubicBezTo>
                <a:cubicBezTo>
                  <a:pt x="69048" y="16182"/>
                  <a:pt x="68955" y="16195"/>
                  <a:pt x="68862" y="16195"/>
                </a:cubicBezTo>
                <a:cubicBezTo>
                  <a:pt x="68823" y="16195"/>
                  <a:pt x="68785" y="16193"/>
                  <a:pt x="68751" y="16193"/>
                </a:cubicBezTo>
                <a:cubicBezTo>
                  <a:pt x="67721" y="16193"/>
                  <a:pt x="66688" y="16172"/>
                  <a:pt x="65655" y="16172"/>
                </a:cubicBezTo>
                <a:cubicBezTo>
                  <a:pt x="64199" y="16172"/>
                  <a:pt x="62744" y="16213"/>
                  <a:pt x="61305" y="16406"/>
                </a:cubicBezTo>
                <a:cubicBezTo>
                  <a:pt x="60313" y="16476"/>
                  <a:pt x="59225" y="16784"/>
                  <a:pt x="58163" y="17043"/>
                </a:cubicBezTo>
                <a:cubicBezTo>
                  <a:pt x="56036" y="17469"/>
                  <a:pt x="53884" y="17800"/>
                  <a:pt x="51757" y="18202"/>
                </a:cubicBezTo>
                <a:cubicBezTo>
                  <a:pt x="51739" y="18209"/>
                  <a:pt x="51722" y="18212"/>
                  <a:pt x="51706" y="18212"/>
                </a:cubicBezTo>
                <a:cubicBezTo>
                  <a:pt x="51553" y="18212"/>
                  <a:pt x="51494" y="17937"/>
                  <a:pt x="51687" y="17894"/>
                </a:cubicBezTo>
                <a:cubicBezTo>
                  <a:pt x="53223" y="17611"/>
                  <a:pt x="54760" y="17351"/>
                  <a:pt x="56320" y="17068"/>
                </a:cubicBezTo>
                <a:cubicBezTo>
                  <a:pt x="58163" y="16784"/>
                  <a:pt x="59934" y="16145"/>
                  <a:pt x="61802" y="16028"/>
                </a:cubicBezTo>
                <a:cubicBezTo>
                  <a:pt x="63019" y="15879"/>
                  <a:pt x="64235" y="15847"/>
                  <a:pt x="65451" y="15847"/>
                </a:cubicBezTo>
                <a:close/>
                <a:moveTo>
                  <a:pt x="136824" y="0"/>
                </a:moveTo>
                <a:cubicBezTo>
                  <a:pt x="135216" y="0"/>
                  <a:pt x="133605" y="82"/>
                  <a:pt x="131984" y="82"/>
                </a:cubicBezTo>
                <a:cubicBezTo>
                  <a:pt x="131711" y="82"/>
                  <a:pt x="131439" y="80"/>
                  <a:pt x="131165" y="75"/>
                </a:cubicBezTo>
                <a:cubicBezTo>
                  <a:pt x="128401" y="169"/>
                  <a:pt x="125635" y="477"/>
                  <a:pt x="122894" y="761"/>
                </a:cubicBezTo>
                <a:cubicBezTo>
                  <a:pt x="120392" y="915"/>
                  <a:pt x="117910" y="1154"/>
                  <a:pt x="115429" y="1495"/>
                </a:cubicBezTo>
                <a:lnTo>
                  <a:pt x="115429" y="1495"/>
                </a:lnTo>
                <a:cubicBezTo>
                  <a:pt x="113703" y="1548"/>
                  <a:pt x="111977" y="1874"/>
                  <a:pt x="110251" y="2154"/>
                </a:cubicBezTo>
                <a:cubicBezTo>
                  <a:pt x="110156" y="2179"/>
                  <a:pt x="110037" y="2179"/>
                  <a:pt x="109943" y="2202"/>
                </a:cubicBezTo>
                <a:cubicBezTo>
                  <a:pt x="109495" y="2249"/>
                  <a:pt x="109045" y="2296"/>
                  <a:pt x="108597" y="2368"/>
                </a:cubicBezTo>
                <a:cubicBezTo>
                  <a:pt x="106517" y="2604"/>
                  <a:pt x="104460" y="3030"/>
                  <a:pt x="102405" y="3361"/>
                </a:cubicBezTo>
                <a:cubicBezTo>
                  <a:pt x="99852" y="3761"/>
                  <a:pt x="97300" y="4187"/>
                  <a:pt x="94747" y="4589"/>
                </a:cubicBezTo>
                <a:cubicBezTo>
                  <a:pt x="93163" y="4943"/>
                  <a:pt x="91580" y="5440"/>
                  <a:pt x="89996" y="5841"/>
                </a:cubicBezTo>
                <a:cubicBezTo>
                  <a:pt x="89264" y="6055"/>
                  <a:pt x="88531" y="6244"/>
                  <a:pt x="87775" y="6456"/>
                </a:cubicBezTo>
                <a:cubicBezTo>
                  <a:pt x="84608" y="6739"/>
                  <a:pt x="81441" y="7212"/>
                  <a:pt x="78274" y="7662"/>
                </a:cubicBezTo>
                <a:cubicBezTo>
                  <a:pt x="74375" y="8134"/>
                  <a:pt x="69813" y="8772"/>
                  <a:pt x="65701" y="9978"/>
                </a:cubicBezTo>
                <a:cubicBezTo>
                  <a:pt x="63196" y="10615"/>
                  <a:pt x="60643" y="10946"/>
                  <a:pt x="58091" y="11419"/>
                </a:cubicBezTo>
                <a:cubicBezTo>
                  <a:pt x="53105" y="12364"/>
                  <a:pt x="48260" y="13003"/>
                  <a:pt x="43344" y="13735"/>
                </a:cubicBezTo>
                <a:cubicBezTo>
                  <a:pt x="42020" y="13971"/>
                  <a:pt x="40722" y="14396"/>
                  <a:pt x="39421" y="14727"/>
                </a:cubicBezTo>
                <a:cubicBezTo>
                  <a:pt x="37955" y="15035"/>
                  <a:pt x="36537" y="15414"/>
                  <a:pt x="35097" y="15839"/>
                </a:cubicBezTo>
                <a:cubicBezTo>
                  <a:pt x="32662" y="16240"/>
                  <a:pt x="30251" y="16879"/>
                  <a:pt x="27840" y="17399"/>
                </a:cubicBezTo>
                <a:cubicBezTo>
                  <a:pt x="25171" y="17800"/>
                  <a:pt x="21957" y="17800"/>
                  <a:pt x="19049" y="18013"/>
                </a:cubicBezTo>
                <a:cubicBezTo>
                  <a:pt x="18825" y="18036"/>
                  <a:pt x="18602" y="18046"/>
                  <a:pt x="18379" y="18046"/>
                </a:cubicBezTo>
                <a:cubicBezTo>
                  <a:pt x="17468" y="18046"/>
                  <a:pt x="16557" y="17890"/>
                  <a:pt x="15646" y="17871"/>
                </a:cubicBezTo>
                <a:cubicBezTo>
                  <a:pt x="13140" y="17777"/>
                  <a:pt x="10730" y="17138"/>
                  <a:pt x="8155" y="16665"/>
                </a:cubicBezTo>
                <a:cubicBezTo>
                  <a:pt x="5909" y="16170"/>
                  <a:pt x="3687" y="15673"/>
                  <a:pt x="1513" y="14941"/>
                </a:cubicBezTo>
                <a:cubicBezTo>
                  <a:pt x="993" y="14727"/>
                  <a:pt x="498" y="14538"/>
                  <a:pt x="0" y="14349"/>
                </a:cubicBezTo>
                <a:lnTo>
                  <a:pt x="0" y="17588"/>
                </a:lnTo>
                <a:cubicBezTo>
                  <a:pt x="403" y="17682"/>
                  <a:pt x="804" y="17752"/>
                  <a:pt x="1135" y="17824"/>
                </a:cubicBezTo>
                <a:cubicBezTo>
                  <a:pt x="2199" y="17894"/>
                  <a:pt x="3286" y="17894"/>
                  <a:pt x="4279" y="18320"/>
                </a:cubicBezTo>
                <a:cubicBezTo>
                  <a:pt x="4480" y="18381"/>
                  <a:pt x="4407" y="18629"/>
                  <a:pt x="4236" y="18629"/>
                </a:cubicBezTo>
                <a:cubicBezTo>
                  <a:pt x="4206" y="18629"/>
                  <a:pt x="4173" y="18621"/>
                  <a:pt x="4137" y="18603"/>
                </a:cubicBezTo>
                <a:cubicBezTo>
                  <a:pt x="3003" y="18108"/>
                  <a:pt x="1443" y="18297"/>
                  <a:pt x="48" y="17919"/>
                </a:cubicBezTo>
                <a:lnTo>
                  <a:pt x="0" y="17919"/>
                </a:lnTo>
                <a:lnTo>
                  <a:pt x="0" y="19195"/>
                </a:lnTo>
                <a:lnTo>
                  <a:pt x="37791" y="19195"/>
                </a:lnTo>
                <a:cubicBezTo>
                  <a:pt x="38216" y="19123"/>
                  <a:pt x="38642" y="19029"/>
                  <a:pt x="39114" y="18887"/>
                </a:cubicBezTo>
                <a:cubicBezTo>
                  <a:pt x="39846" y="18745"/>
                  <a:pt x="40602" y="18675"/>
                  <a:pt x="41336" y="18509"/>
                </a:cubicBezTo>
                <a:cubicBezTo>
                  <a:pt x="42518" y="18414"/>
                  <a:pt x="43580" y="17919"/>
                  <a:pt x="44762" y="17800"/>
                </a:cubicBezTo>
                <a:cubicBezTo>
                  <a:pt x="44862" y="17800"/>
                  <a:pt x="44923" y="17773"/>
                  <a:pt x="44979" y="17773"/>
                </a:cubicBezTo>
                <a:cubicBezTo>
                  <a:pt x="45028" y="17773"/>
                  <a:pt x="45074" y="17794"/>
                  <a:pt x="45140" y="17871"/>
                </a:cubicBezTo>
                <a:cubicBezTo>
                  <a:pt x="45212" y="17941"/>
                  <a:pt x="45165" y="18083"/>
                  <a:pt x="45045" y="18108"/>
                </a:cubicBezTo>
                <a:cubicBezTo>
                  <a:pt x="44267" y="18155"/>
                  <a:pt x="43368" y="18439"/>
                  <a:pt x="42493" y="18675"/>
                </a:cubicBezTo>
                <a:cubicBezTo>
                  <a:pt x="41453" y="18839"/>
                  <a:pt x="40413" y="19006"/>
                  <a:pt x="39373" y="19195"/>
                </a:cubicBezTo>
                <a:lnTo>
                  <a:pt x="75769" y="19195"/>
                </a:lnTo>
                <a:cubicBezTo>
                  <a:pt x="75179" y="18864"/>
                  <a:pt x="74587" y="18556"/>
                  <a:pt x="74045" y="18178"/>
                </a:cubicBezTo>
                <a:cubicBezTo>
                  <a:pt x="73855" y="18013"/>
                  <a:pt x="73572" y="17966"/>
                  <a:pt x="73405" y="17824"/>
                </a:cubicBezTo>
                <a:cubicBezTo>
                  <a:pt x="73336" y="17730"/>
                  <a:pt x="73405" y="17588"/>
                  <a:pt x="73500" y="17563"/>
                </a:cubicBezTo>
                <a:cubicBezTo>
                  <a:pt x="73514" y="17561"/>
                  <a:pt x="73529" y="17560"/>
                  <a:pt x="73542" y="17560"/>
                </a:cubicBezTo>
                <a:cubicBezTo>
                  <a:pt x="73687" y="17560"/>
                  <a:pt x="73798" y="17662"/>
                  <a:pt x="73950" y="17705"/>
                </a:cubicBezTo>
                <a:cubicBezTo>
                  <a:pt x="74754" y="18225"/>
                  <a:pt x="75627" y="18698"/>
                  <a:pt x="76455" y="19195"/>
                </a:cubicBezTo>
                <a:lnTo>
                  <a:pt x="80921" y="19195"/>
                </a:lnTo>
                <a:cubicBezTo>
                  <a:pt x="80378" y="18745"/>
                  <a:pt x="79834" y="18297"/>
                  <a:pt x="79338" y="17824"/>
                </a:cubicBezTo>
                <a:cubicBezTo>
                  <a:pt x="78771" y="17374"/>
                  <a:pt x="77849" y="16832"/>
                  <a:pt x="77070" y="16312"/>
                </a:cubicBezTo>
                <a:cubicBezTo>
                  <a:pt x="76194" y="15744"/>
                  <a:pt x="75226" y="15294"/>
                  <a:pt x="74304" y="14775"/>
                </a:cubicBezTo>
                <a:cubicBezTo>
                  <a:pt x="73595" y="14444"/>
                  <a:pt x="72555" y="14207"/>
                  <a:pt x="71657" y="13971"/>
                </a:cubicBezTo>
                <a:cubicBezTo>
                  <a:pt x="71067" y="13806"/>
                  <a:pt x="70027" y="13948"/>
                  <a:pt x="69460" y="13806"/>
                </a:cubicBezTo>
                <a:cubicBezTo>
                  <a:pt x="69151" y="13782"/>
                  <a:pt x="67544" y="13829"/>
                  <a:pt x="67970" y="13262"/>
                </a:cubicBezTo>
                <a:cubicBezTo>
                  <a:pt x="68005" y="13227"/>
                  <a:pt x="68044" y="13214"/>
                  <a:pt x="68084" y="13214"/>
                </a:cubicBezTo>
                <a:cubicBezTo>
                  <a:pt x="68150" y="13214"/>
                  <a:pt x="68219" y="13248"/>
                  <a:pt x="68278" y="13262"/>
                </a:cubicBezTo>
                <a:cubicBezTo>
                  <a:pt x="68360" y="13324"/>
                  <a:pt x="68621" y="13385"/>
                  <a:pt x="68874" y="13385"/>
                </a:cubicBezTo>
                <a:cubicBezTo>
                  <a:pt x="68912" y="13385"/>
                  <a:pt x="68950" y="13384"/>
                  <a:pt x="68987" y="13381"/>
                </a:cubicBezTo>
                <a:cubicBezTo>
                  <a:pt x="69435" y="13381"/>
                  <a:pt x="69766" y="13476"/>
                  <a:pt x="70097" y="13498"/>
                </a:cubicBezTo>
                <a:cubicBezTo>
                  <a:pt x="70689" y="13523"/>
                  <a:pt x="71303" y="13476"/>
                  <a:pt x="71870" y="13640"/>
                </a:cubicBezTo>
                <a:cubicBezTo>
                  <a:pt x="73075" y="13948"/>
                  <a:pt x="74304" y="14279"/>
                  <a:pt x="75368" y="14941"/>
                </a:cubicBezTo>
                <a:cubicBezTo>
                  <a:pt x="75816" y="15224"/>
                  <a:pt x="76313" y="15414"/>
                  <a:pt x="76786" y="15697"/>
                </a:cubicBezTo>
                <a:cubicBezTo>
                  <a:pt x="77423" y="16123"/>
                  <a:pt x="78062" y="16548"/>
                  <a:pt x="78747" y="16949"/>
                </a:cubicBezTo>
                <a:cubicBezTo>
                  <a:pt x="79338" y="17399"/>
                  <a:pt x="80023" y="17919"/>
                  <a:pt x="80637" y="18533"/>
                </a:cubicBezTo>
                <a:cubicBezTo>
                  <a:pt x="80898" y="18769"/>
                  <a:pt x="81182" y="18981"/>
                  <a:pt x="81441" y="19195"/>
                </a:cubicBezTo>
                <a:lnTo>
                  <a:pt x="181079" y="19195"/>
                </a:lnTo>
                <a:cubicBezTo>
                  <a:pt x="181268" y="18911"/>
                  <a:pt x="181457" y="18603"/>
                  <a:pt x="181646" y="18344"/>
                </a:cubicBezTo>
                <a:cubicBezTo>
                  <a:pt x="182261" y="17469"/>
                  <a:pt x="182875" y="16642"/>
                  <a:pt x="183420" y="15578"/>
                </a:cubicBezTo>
                <a:cubicBezTo>
                  <a:pt x="183609" y="15200"/>
                  <a:pt x="183821" y="14468"/>
                  <a:pt x="184057" y="13901"/>
                </a:cubicBezTo>
                <a:cubicBezTo>
                  <a:pt x="184104" y="13782"/>
                  <a:pt x="184176" y="13687"/>
                  <a:pt x="184246" y="13570"/>
                </a:cubicBezTo>
                <a:lnTo>
                  <a:pt x="184246" y="6338"/>
                </a:lnTo>
                <a:cubicBezTo>
                  <a:pt x="182663" y="5582"/>
                  <a:pt x="181056" y="4896"/>
                  <a:pt x="179355" y="4423"/>
                </a:cubicBezTo>
                <a:cubicBezTo>
                  <a:pt x="176069" y="3572"/>
                  <a:pt x="172690" y="3052"/>
                  <a:pt x="169357" y="2438"/>
                </a:cubicBezTo>
                <a:cubicBezTo>
                  <a:pt x="165978" y="1848"/>
                  <a:pt x="162528" y="1776"/>
                  <a:pt x="159100" y="1564"/>
                </a:cubicBezTo>
                <a:cubicBezTo>
                  <a:pt x="155532" y="1375"/>
                  <a:pt x="149860" y="950"/>
                  <a:pt x="148181" y="736"/>
                </a:cubicBezTo>
                <a:cubicBezTo>
                  <a:pt x="144897" y="383"/>
                  <a:pt x="141589" y="241"/>
                  <a:pt x="138280" y="27"/>
                </a:cubicBezTo>
                <a:cubicBezTo>
                  <a:pt x="137795" y="8"/>
                  <a:pt x="137310" y="0"/>
                  <a:pt x="136824" y="0"/>
                </a:cubicBezTo>
                <a:close/>
              </a:path>
            </a:pathLst>
          </a:custGeom>
          <a:solidFill>
            <a:srgbClr val="99BF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864553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7"/>
          <p:cNvSpPr/>
          <p:nvPr/>
        </p:nvSpPr>
        <p:spPr>
          <a:xfrm rot="10800000" flipH="1">
            <a:off x="-25" y="4513602"/>
            <a:ext cx="9163476" cy="782298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7"/>
          <p:cNvSpPr/>
          <p:nvPr/>
        </p:nvSpPr>
        <p:spPr>
          <a:xfrm>
            <a:off x="8430908" y="3421208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7"/>
          <p:cNvSpPr/>
          <p:nvPr/>
        </p:nvSpPr>
        <p:spPr>
          <a:xfrm>
            <a:off x="8492400" y="54644"/>
            <a:ext cx="774352" cy="464959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7"/>
          <p:cNvSpPr/>
          <p:nvPr/>
        </p:nvSpPr>
        <p:spPr>
          <a:xfrm rot="10800000" flipH="1">
            <a:off x="-9725" y="4785978"/>
            <a:ext cx="9163476" cy="505872"/>
          </a:xfrm>
          <a:prstGeom prst="flowChartDocumen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" name="Google Shape;854;p37"/>
          <p:cNvGrpSpPr/>
          <p:nvPr/>
        </p:nvGrpSpPr>
        <p:grpSpPr>
          <a:xfrm>
            <a:off x="447338" y="-461712"/>
            <a:ext cx="1588518" cy="1497681"/>
            <a:chOff x="2661788" y="-514250"/>
            <a:chExt cx="1588518" cy="1497681"/>
          </a:xfrm>
        </p:grpSpPr>
        <p:sp>
          <p:nvSpPr>
            <p:cNvPr id="855" name="Google Shape;855;p37"/>
            <p:cNvSpPr/>
            <p:nvPr/>
          </p:nvSpPr>
          <p:spPr>
            <a:xfrm flipH="1">
              <a:off x="2661787" y="-514250"/>
              <a:ext cx="1588518" cy="1497681"/>
            </a:xfrm>
            <a:custGeom>
              <a:avLst/>
              <a:gdLst/>
              <a:ahLst/>
              <a:cxnLst/>
              <a:rect l="l" t="t" r="r" b="b"/>
              <a:pathLst>
                <a:path w="33139" h="31244" extrusionOk="0">
                  <a:moveTo>
                    <a:pt x="17422" y="9"/>
                  </a:moveTo>
                  <a:cubicBezTo>
                    <a:pt x="16634" y="9"/>
                    <a:pt x="15847" y="68"/>
                    <a:pt x="15059" y="188"/>
                  </a:cubicBezTo>
                  <a:cubicBezTo>
                    <a:pt x="12480" y="675"/>
                    <a:pt x="10144" y="2050"/>
                    <a:pt x="7995" y="3640"/>
                  </a:cubicBezTo>
                  <a:cubicBezTo>
                    <a:pt x="1" y="9529"/>
                    <a:pt x="316" y="15173"/>
                    <a:pt x="1563" y="20775"/>
                  </a:cubicBezTo>
                  <a:cubicBezTo>
                    <a:pt x="4600" y="28469"/>
                    <a:pt x="7938" y="29643"/>
                    <a:pt x="12522" y="30589"/>
                  </a:cubicBezTo>
                  <a:cubicBezTo>
                    <a:pt x="14113" y="30918"/>
                    <a:pt x="15731" y="31133"/>
                    <a:pt x="17351" y="31191"/>
                  </a:cubicBezTo>
                  <a:cubicBezTo>
                    <a:pt x="17511" y="31191"/>
                    <a:pt x="18090" y="31243"/>
                    <a:pt x="18825" y="31243"/>
                  </a:cubicBezTo>
                  <a:cubicBezTo>
                    <a:pt x="19669" y="31243"/>
                    <a:pt x="20719" y="31174"/>
                    <a:pt x="21577" y="30875"/>
                  </a:cubicBezTo>
                  <a:cubicBezTo>
                    <a:pt x="23697" y="30316"/>
                    <a:pt x="27737" y="29371"/>
                    <a:pt x="30058" y="26247"/>
                  </a:cubicBezTo>
                  <a:cubicBezTo>
                    <a:pt x="30818" y="25244"/>
                    <a:pt x="31605" y="24199"/>
                    <a:pt x="32035" y="22967"/>
                  </a:cubicBezTo>
                  <a:cubicBezTo>
                    <a:pt x="32279" y="22236"/>
                    <a:pt x="32379" y="21477"/>
                    <a:pt x="32465" y="20703"/>
                  </a:cubicBezTo>
                  <a:cubicBezTo>
                    <a:pt x="32579" y="20102"/>
                    <a:pt x="32680" y="19485"/>
                    <a:pt x="32680" y="18855"/>
                  </a:cubicBezTo>
                  <a:cubicBezTo>
                    <a:pt x="32680" y="17523"/>
                    <a:pt x="33139" y="14671"/>
                    <a:pt x="32594" y="12121"/>
                  </a:cubicBezTo>
                  <a:cubicBezTo>
                    <a:pt x="32193" y="10173"/>
                    <a:pt x="31519" y="8310"/>
                    <a:pt x="30688" y="6549"/>
                  </a:cubicBezTo>
                  <a:cubicBezTo>
                    <a:pt x="30688" y="6534"/>
                    <a:pt x="30675" y="6534"/>
                    <a:pt x="30675" y="6520"/>
                  </a:cubicBezTo>
                  <a:cubicBezTo>
                    <a:pt x="30187" y="5546"/>
                    <a:pt x="29685" y="4572"/>
                    <a:pt x="28969" y="3783"/>
                  </a:cubicBezTo>
                  <a:cubicBezTo>
                    <a:pt x="27695" y="2379"/>
                    <a:pt x="26132" y="1176"/>
                    <a:pt x="24342" y="660"/>
                  </a:cubicBezTo>
                  <a:cubicBezTo>
                    <a:pt x="22050" y="1"/>
                    <a:pt x="19758" y="73"/>
                    <a:pt x="17895" y="16"/>
                  </a:cubicBezTo>
                  <a:cubicBezTo>
                    <a:pt x="17738" y="11"/>
                    <a:pt x="17580" y="9"/>
                    <a:pt x="17422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 rot="10800000" flipH="1">
              <a:off x="3238455" y="2100"/>
              <a:ext cx="670800" cy="6708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 rot="-9899998" flipH="1">
              <a:off x="3364064" y="127693"/>
              <a:ext cx="419597" cy="419597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97064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26" Type="http://schemas.openxmlformats.org/officeDocument/2006/relationships/slideLayout" Target="../slideLayouts/slideLayout73.xml"/><Relationship Id="rId3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68.xml"/><Relationship Id="rId34" Type="http://schemas.openxmlformats.org/officeDocument/2006/relationships/slideLayout" Target="../slideLayouts/slideLayout81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72.xml"/><Relationship Id="rId33" Type="http://schemas.openxmlformats.org/officeDocument/2006/relationships/slideLayout" Target="../slideLayouts/slideLayout80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67.xml"/><Relationship Id="rId29" Type="http://schemas.openxmlformats.org/officeDocument/2006/relationships/slideLayout" Target="../slideLayouts/slideLayout76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71.xml"/><Relationship Id="rId32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70.xml"/><Relationship Id="rId28" Type="http://schemas.openxmlformats.org/officeDocument/2006/relationships/slideLayout" Target="../slideLayouts/slideLayout75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66.xml"/><Relationship Id="rId31" Type="http://schemas.openxmlformats.org/officeDocument/2006/relationships/slideLayout" Target="../slideLayouts/slideLayout78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Relationship Id="rId22" Type="http://schemas.openxmlformats.org/officeDocument/2006/relationships/slideLayout" Target="../slideLayouts/slideLayout69.xml"/><Relationship Id="rId27" Type="http://schemas.openxmlformats.org/officeDocument/2006/relationships/slideLayout" Target="../slideLayouts/slideLayout74.xml"/><Relationship Id="rId30" Type="http://schemas.openxmlformats.org/officeDocument/2006/relationships/slideLayout" Target="../slideLayouts/slideLayout77.xml"/><Relationship Id="rId35" Type="http://schemas.openxmlformats.org/officeDocument/2006/relationships/slideLayout" Target="../slideLayouts/slideLayout82.xml"/><Relationship Id="rId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ckiest Guy"/>
              <a:buNone/>
              <a:defRPr sz="4000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ckiest Guy"/>
              <a:buNone/>
              <a:defRPr sz="4000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ckiest Guy"/>
              <a:buNone/>
              <a:defRPr sz="4000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ckiest Guy"/>
              <a:buNone/>
              <a:defRPr sz="4000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ckiest Guy"/>
              <a:buNone/>
              <a:defRPr sz="4000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ckiest Guy"/>
              <a:buNone/>
              <a:defRPr sz="4000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ckiest Guy"/>
              <a:buNone/>
              <a:defRPr sz="4000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ckiest Guy"/>
              <a:buNone/>
              <a:defRPr sz="4000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ckiest Guy"/>
              <a:buNone/>
              <a:defRPr sz="4000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Da 2 Medium"/>
              <a:buChar char="●"/>
              <a:defRPr>
                <a:solidFill>
                  <a:schemeClr val="dk1"/>
                </a:solidFill>
                <a:latin typeface="Baloo Da 2 Medium"/>
                <a:ea typeface="Baloo Da 2 Medium"/>
                <a:cs typeface="Baloo Da 2 Medium"/>
                <a:sym typeface="Baloo Da 2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Da 2 Medium"/>
              <a:buChar char="○"/>
              <a:defRPr>
                <a:solidFill>
                  <a:schemeClr val="dk1"/>
                </a:solidFill>
                <a:latin typeface="Baloo Da 2 Medium"/>
                <a:ea typeface="Baloo Da 2 Medium"/>
                <a:cs typeface="Baloo Da 2 Medium"/>
                <a:sym typeface="Baloo Da 2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Da 2 Medium"/>
              <a:buChar char="■"/>
              <a:defRPr>
                <a:solidFill>
                  <a:schemeClr val="dk1"/>
                </a:solidFill>
                <a:latin typeface="Baloo Da 2 Medium"/>
                <a:ea typeface="Baloo Da 2 Medium"/>
                <a:cs typeface="Baloo Da 2 Medium"/>
                <a:sym typeface="Baloo Da 2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Da 2 Medium"/>
              <a:buChar char="●"/>
              <a:defRPr>
                <a:solidFill>
                  <a:schemeClr val="dk1"/>
                </a:solidFill>
                <a:latin typeface="Baloo Da 2 Medium"/>
                <a:ea typeface="Baloo Da 2 Medium"/>
                <a:cs typeface="Baloo Da 2 Medium"/>
                <a:sym typeface="Baloo Da 2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Da 2 Medium"/>
              <a:buChar char="○"/>
              <a:defRPr>
                <a:solidFill>
                  <a:schemeClr val="dk1"/>
                </a:solidFill>
                <a:latin typeface="Baloo Da 2 Medium"/>
                <a:ea typeface="Baloo Da 2 Medium"/>
                <a:cs typeface="Baloo Da 2 Medium"/>
                <a:sym typeface="Baloo Da 2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Da 2 Medium"/>
              <a:buChar char="■"/>
              <a:defRPr>
                <a:solidFill>
                  <a:schemeClr val="dk1"/>
                </a:solidFill>
                <a:latin typeface="Baloo Da 2 Medium"/>
                <a:ea typeface="Baloo Da 2 Medium"/>
                <a:cs typeface="Baloo Da 2 Medium"/>
                <a:sym typeface="Baloo Da 2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Da 2 Medium"/>
              <a:buChar char="●"/>
              <a:defRPr>
                <a:solidFill>
                  <a:schemeClr val="dk1"/>
                </a:solidFill>
                <a:latin typeface="Baloo Da 2 Medium"/>
                <a:ea typeface="Baloo Da 2 Medium"/>
                <a:cs typeface="Baloo Da 2 Medium"/>
                <a:sym typeface="Baloo Da 2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Da 2 Medium"/>
              <a:buChar char="○"/>
              <a:defRPr>
                <a:solidFill>
                  <a:schemeClr val="dk1"/>
                </a:solidFill>
                <a:latin typeface="Baloo Da 2 Medium"/>
                <a:ea typeface="Baloo Da 2 Medium"/>
                <a:cs typeface="Baloo Da 2 Medium"/>
                <a:sym typeface="Baloo Da 2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Da 2 Medium"/>
              <a:buChar char="■"/>
              <a:defRPr>
                <a:solidFill>
                  <a:schemeClr val="dk1"/>
                </a:solidFill>
                <a:latin typeface="Baloo Da 2 Medium"/>
                <a:ea typeface="Baloo Da 2 Medium"/>
                <a:cs typeface="Baloo Da 2 Medium"/>
                <a:sym typeface="Baloo Da 2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2" r:id="rId10"/>
    <p:sldLayoutId id="214748366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525"/>
            <a:ext cx="77178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657386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7" r:id="rId23"/>
    <p:sldLayoutId id="2147483688" r:id="rId24"/>
    <p:sldLayoutId id="2147483689" r:id="rId25"/>
    <p:sldLayoutId id="2147483690" r:id="rId26"/>
    <p:sldLayoutId id="2147483691" r:id="rId27"/>
    <p:sldLayoutId id="2147483692" r:id="rId28"/>
    <p:sldLayoutId id="2147483693" r:id="rId29"/>
    <p:sldLayoutId id="2147483694" r:id="rId30"/>
    <p:sldLayoutId id="2147483695" r:id="rId31"/>
    <p:sldLayoutId id="2147483696" r:id="rId32"/>
    <p:sldLayoutId id="2147483697" r:id="rId33"/>
    <p:sldLayoutId id="2147483698" r:id="rId34"/>
    <p:sldLayoutId id="2147483699" r:id="rId35"/>
    <p:sldLayoutId id="2147483700" r:id="rId3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525"/>
            <a:ext cx="77178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atrick Hand"/>
              <a:buNone/>
              <a:defRPr sz="3500" b="1">
                <a:solidFill>
                  <a:schemeClr val="accent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802228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  <p:sldLayoutId id="2147483726" r:id="rId25"/>
    <p:sldLayoutId id="2147483727" r:id="rId26"/>
    <p:sldLayoutId id="2147483728" r:id="rId27"/>
    <p:sldLayoutId id="2147483729" r:id="rId28"/>
    <p:sldLayoutId id="2147483730" r:id="rId29"/>
    <p:sldLayoutId id="2147483731" r:id="rId30"/>
    <p:sldLayoutId id="2147483732" r:id="rId31"/>
    <p:sldLayoutId id="2147483733" r:id="rId32"/>
    <p:sldLayoutId id="2147483734" r:id="rId33"/>
    <p:sldLayoutId id="2147483736" r:id="rId34"/>
    <p:sldLayoutId id="2147483737" r:id="rId3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5"/>
          <p:cNvSpPr/>
          <p:nvPr/>
        </p:nvSpPr>
        <p:spPr>
          <a:xfrm>
            <a:off x="7186425" y="125600"/>
            <a:ext cx="714300" cy="714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15"/>
          <p:cNvGrpSpPr/>
          <p:nvPr/>
        </p:nvGrpSpPr>
        <p:grpSpPr>
          <a:xfrm flipH="1">
            <a:off x="-382246" y="186654"/>
            <a:ext cx="4027170" cy="1202085"/>
            <a:chOff x="1014800" y="301825"/>
            <a:chExt cx="3542861" cy="1057521"/>
          </a:xfrm>
        </p:grpSpPr>
        <p:sp>
          <p:nvSpPr>
            <p:cNvPr id="284" name="Google Shape;284;p15"/>
            <p:cNvSpPr/>
            <p:nvPr/>
          </p:nvSpPr>
          <p:spPr>
            <a:xfrm>
              <a:off x="1015013" y="656177"/>
              <a:ext cx="3542648" cy="703170"/>
            </a:xfrm>
            <a:custGeom>
              <a:avLst/>
              <a:gdLst/>
              <a:ahLst/>
              <a:cxnLst/>
              <a:rect l="l" t="t" r="r" b="b"/>
              <a:pathLst>
                <a:path w="16656" h="3306" extrusionOk="0">
                  <a:moveTo>
                    <a:pt x="16321" y="494"/>
                  </a:moveTo>
                  <a:cubicBezTo>
                    <a:pt x="16295" y="494"/>
                    <a:pt x="16268" y="495"/>
                    <a:pt x="16239" y="496"/>
                  </a:cubicBezTo>
                  <a:cubicBezTo>
                    <a:pt x="15961" y="514"/>
                    <a:pt x="15823" y="585"/>
                    <a:pt x="15823" y="706"/>
                  </a:cubicBezTo>
                  <a:cubicBezTo>
                    <a:pt x="15823" y="763"/>
                    <a:pt x="15838" y="807"/>
                    <a:pt x="15872" y="836"/>
                  </a:cubicBezTo>
                  <a:cubicBezTo>
                    <a:pt x="15937" y="888"/>
                    <a:pt x="16059" y="912"/>
                    <a:pt x="16235" y="912"/>
                  </a:cubicBezTo>
                  <a:cubicBezTo>
                    <a:pt x="16370" y="911"/>
                    <a:pt x="16480" y="883"/>
                    <a:pt x="16561" y="826"/>
                  </a:cubicBezTo>
                  <a:cubicBezTo>
                    <a:pt x="16624" y="778"/>
                    <a:pt x="16655" y="728"/>
                    <a:pt x="16655" y="674"/>
                  </a:cubicBezTo>
                  <a:cubicBezTo>
                    <a:pt x="16655" y="554"/>
                    <a:pt x="16543" y="494"/>
                    <a:pt x="16321" y="494"/>
                  </a:cubicBezTo>
                  <a:close/>
                  <a:moveTo>
                    <a:pt x="14896" y="544"/>
                  </a:moveTo>
                  <a:cubicBezTo>
                    <a:pt x="14766" y="544"/>
                    <a:pt x="14656" y="572"/>
                    <a:pt x="14570" y="629"/>
                  </a:cubicBezTo>
                  <a:cubicBezTo>
                    <a:pt x="14489" y="681"/>
                    <a:pt x="14450" y="750"/>
                    <a:pt x="14450" y="835"/>
                  </a:cubicBezTo>
                  <a:cubicBezTo>
                    <a:pt x="14450" y="883"/>
                    <a:pt x="14458" y="917"/>
                    <a:pt x="14477" y="934"/>
                  </a:cubicBezTo>
                  <a:cubicBezTo>
                    <a:pt x="14519" y="987"/>
                    <a:pt x="14604" y="1015"/>
                    <a:pt x="14732" y="1015"/>
                  </a:cubicBezTo>
                  <a:cubicBezTo>
                    <a:pt x="15083" y="1013"/>
                    <a:pt x="15258" y="932"/>
                    <a:pt x="15258" y="769"/>
                  </a:cubicBezTo>
                  <a:cubicBezTo>
                    <a:pt x="15258" y="716"/>
                    <a:pt x="15240" y="673"/>
                    <a:pt x="15205" y="634"/>
                  </a:cubicBezTo>
                  <a:cubicBezTo>
                    <a:pt x="15141" y="574"/>
                    <a:pt x="15040" y="544"/>
                    <a:pt x="14896" y="544"/>
                  </a:cubicBezTo>
                  <a:close/>
                  <a:moveTo>
                    <a:pt x="185" y="1129"/>
                  </a:moveTo>
                  <a:cubicBezTo>
                    <a:pt x="180" y="1129"/>
                    <a:pt x="175" y="1130"/>
                    <a:pt x="170" y="1130"/>
                  </a:cubicBezTo>
                  <a:cubicBezTo>
                    <a:pt x="57" y="1138"/>
                    <a:pt x="1" y="1199"/>
                    <a:pt x="1" y="1309"/>
                  </a:cubicBezTo>
                  <a:cubicBezTo>
                    <a:pt x="1" y="1426"/>
                    <a:pt x="56" y="1484"/>
                    <a:pt x="167" y="1484"/>
                  </a:cubicBezTo>
                  <a:cubicBezTo>
                    <a:pt x="225" y="1484"/>
                    <a:pt x="272" y="1463"/>
                    <a:pt x="304" y="1420"/>
                  </a:cubicBezTo>
                  <a:cubicBezTo>
                    <a:pt x="330" y="1385"/>
                    <a:pt x="340" y="1347"/>
                    <a:pt x="340" y="1305"/>
                  </a:cubicBezTo>
                  <a:cubicBezTo>
                    <a:pt x="340" y="1187"/>
                    <a:pt x="288" y="1129"/>
                    <a:pt x="185" y="1129"/>
                  </a:cubicBezTo>
                  <a:close/>
                  <a:moveTo>
                    <a:pt x="1834" y="931"/>
                  </a:moveTo>
                  <a:cubicBezTo>
                    <a:pt x="1816" y="931"/>
                    <a:pt x="1796" y="931"/>
                    <a:pt x="1776" y="932"/>
                  </a:cubicBezTo>
                  <a:cubicBezTo>
                    <a:pt x="1478" y="946"/>
                    <a:pt x="1327" y="1073"/>
                    <a:pt x="1327" y="1313"/>
                  </a:cubicBezTo>
                  <a:cubicBezTo>
                    <a:pt x="1327" y="1319"/>
                    <a:pt x="1334" y="1363"/>
                    <a:pt x="1351" y="1443"/>
                  </a:cubicBezTo>
                  <a:cubicBezTo>
                    <a:pt x="1402" y="1518"/>
                    <a:pt x="1509" y="1555"/>
                    <a:pt x="1673" y="1555"/>
                  </a:cubicBezTo>
                  <a:cubicBezTo>
                    <a:pt x="1676" y="1555"/>
                    <a:pt x="1679" y="1555"/>
                    <a:pt x="1682" y="1555"/>
                  </a:cubicBezTo>
                  <a:cubicBezTo>
                    <a:pt x="1864" y="1555"/>
                    <a:pt x="2005" y="1509"/>
                    <a:pt x="2108" y="1420"/>
                  </a:cubicBezTo>
                  <a:cubicBezTo>
                    <a:pt x="2185" y="1347"/>
                    <a:pt x="2223" y="1274"/>
                    <a:pt x="2223" y="1206"/>
                  </a:cubicBezTo>
                  <a:cubicBezTo>
                    <a:pt x="2223" y="1022"/>
                    <a:pt x="2093" y="931"/>
                    <a:pt x="1834" y="931"/>
                  </a:cubicBezTo>
                  <a:close/>
                  <a:moveTo>
                    <a:pt x="10331" y="1"/>
                  </a:moveTo>
                  <a:cubicBezTo>
                    <a:pt x="10140" y="1"/>
                    <a:pt x="9959" y="93"/>
                    <a:pt x="9790" y="277"/>
                  </a:cubicBezTo>
                  <a:cubicBezTo>
                    <a:pt x="9667" y="406"/>
                    <a:pt x="9594" y="524"/>
                    <a:pt x="9571" y="630"/>
                  </a:cubicBezTo>
                  <a:cubicBezTo>
                    <a:pt x="9677" y="787"/>
                    <a:pt x="9731" y="928"/>
                    <a:pt x="9737" y="1055"/>
                  </a:cubicBezTo>
                  <a:cubicBezTo>
                    <a:pt x="9738" y="1086"/>
                    <a:pt x="9737" y="1116"/>
                    <a:pt x="9731" y="1145"/>
                  </a:cubicBezTo>
                  <a:cubicBezTo>
                    <a:pt x="9681" y="1046"/>
                    <a:pt x="9607" y="942"/>
                    <a:pt x="9504" y="832"/>
                  </a:cubicBezTo>
                  <a:cubicBezTo>
                    <a:pt x="9284" y="595"/>
                    <a:pt x="9028" y="479"/>
                    <a:pt x="8739" y="479"/>
                  </a:cubicBezTo>
                  <a:cubicBezTo>
                    <a:pt x="8586" y="479"/>
                    <a:pt x="8465" y="495"/>
                    <a:pt x="8375" y="529"/>
                  </a:cubicBezTo>
                  <a:cubicBezTo>
                    <a:pt x="8313" y="551"/>
                    <a:pt x="8249" y="588"/>
                    <a:pt x="8183" y="636"/>
                  </a:cubicBezTo>
                  <a:cubicBezTo>
                    <a:pt x="8142" y="557"/>
                    <a:pt x="8087" y="482"/>
                    <a:pt x="8022" y="411"/>
                  </a:cubicBezTo>
                  <a:cubicBezTo>
                    <a:pt x="7872" y="248"/>
                    <a:pt x="7707" y="165"/>
                    <a:pt x="7529" y="165"/>
                  </a:cubicBezTo>
                  <a:cubicBezTo>
                    <a:pt x="7347" y="165"/>
                    <a:pt x="7194" y="225"/>
                    <a:pt x="7064" y="345"/>
                  </a:cubicBezTo>
                  <a:cubicBezTo>
                    <a:pt x="7017" y="389"/>
                    <a:pt x="6976" y="437"/>
                    <a:pt x="6942" y="488"/>
                  </a:cubicBezTo>
                  <a:cubicBezTo>
                    <a:pt x="6937" y="483"/>
                    <a:pt x="6930" y="479"/>
                    <a:pt x="6924" y="474"/>
                  </a:cubicBezTo>
                  <a:cubicBezTo>
                    <a:pt x="6782" y="356"/>
                    <a:pt x="6571" y="296"/>
                    <a:pt x="6290" y="296"/>
                  </a:cubicBezTo>
                  <a:cubicBezTo>
                    <a:pt x="6284" y="296"/>
                    <a:pt x="6277" y="296"/>
                    <a:pt x="6271" y="296"/>
                  </a:cubicBezTo>
                  <a:cubicBezTo>
                    <a:pt x="6046" y="296"/>
                    <a:pt x="5854" y="338"/>
                    <a:pt x="5694" y="426"/>
                  </a:cubicBezTo>
                  <a:cubicBezTo>
                    <a:pt x="5514" y="523"/>
                    <a:pt x="5377" y="671"/>
                    <a:pt x="5291" y="869"/>
                  </a:cubicBezTo>
                  <a:cubicBezTo>
                    <a:pt x="5226" y="787"/>
                    <a:pt x="5170" y="722"/>
                    <a:pt x="5122" y="671"/>
                  </a:cubicBezTo>
                  <a:cubicBezTo>
                    <a:pt x="4924" y="465"/>
                    <a:pt x="4752" y="362"/>
                    <a:pt x="4603" y="362"/>
                  </a:cubicBezTo>
                  <a:cubicBezTo>
                    <a:pt x="4453" y="362"/>
                    <a:pt x="4319" y="424"/>
                    <a:pt x="4201" y="546"/>
                  </a:cubicBezTo>
                  <a:cubicBezTo>
                    <a:pt x="4100" y="649"/>
                    <a:pt x="4041" y="763"/>
                    <a:pt x="4023" y="886"/>
                  </a:cubicBezTo>
                  <a:lnTo>
                    <a:pt x="3971" y="833"/>
                  </a:lnTo>
                  <a:cubicBezTo>
                    <a:pt x="3783" y="651"/>
                    <a:pt x="3605" y="560"/>
                    <a:pt x="3436" y="560"/>
                  </a:cubicBezTo>
                  <a:cubicBezTo>
                    <a:pt x="3434" y="560"/>
                    <a:pt x="3431" y="560"/>
                    <a:pt x="3429" y="560"/>
                  </a:cubicBezTo>
                  <a:cubicBezTo>
                    <a:pt x="3367" y="615"/>
                    <a:pt x="3320" y="699"/>
                    <a:pt x="3286" y="815"/>
                  </a:cubicBezTo>
                  <a:cubicBezTo>
                    <a:pt x="3175" y="790"/>
                    <a:pt x="3076" y="776"/>
                    <a:pt x="2986" y="776"/>
                  </a:cubicBezTo>
                  <a:cubicBezTo>
                    <a:pt x="2640" y="776"/>
                    <a:pt x="2468" y="911"/>
                    <a:pt x="2468" y="1182"/>
                  </a:cubicBezTo>
                  <a:cubicBezTo>
                    <a:pt x="2468" y="1272"/>
                    <a:pt x="2490" y="1348"/>
                    <a:pt x="2534" y="1411"/>
                  </a:cubicBezTo>
                  <a:cubicBezTo>
                    <a:pt x="2597" y="1505"/>
                    <a:pt x="2700" y="1553"/>
                    <a:pt x="2843" y="1553"/>
                  </a:cubicBezTo>
                  <a:cubicBezTo>
                    <a:pt x="2849" y="1553"/>
                    <a:pt x="2911" y="1542"/>
                    <a:pt x="3026" y="1521"/>
                  </a:cubicBezTo>
                  <a:cubicBezTo>
                    <a:pt x="3041" y="1772"/>
                    <a:pt x="3141" y="1897"/>
                    <a:pt x="3327" y="1897"/>
                  </a:cubicBezTo>
                  <a:cubicBezTo>
                    <a:pt x="3422" y="1897"/>
                    <a:pt x="3491" y="1848"/>
                    <a:pt x="3533" y="1749"/>
                  </a:cubicBezTo>
                  <a:lnTo>
                    <a:pt x="3550" y="1749"/>
                  </a:lnTo>
                  <a:cubicBezTo>
                    <a:pt x="3506" y="1831"/>
                    <a:pt x="3540" y="1944"/>
                    <a:pt x="3653" y="2084"/>
                  </a:cubicBezTo>
                  <a:cubicBezTo>
                    <a:pt x="3781" y="2253"/>
                    <a:pt x="3958" y="2339"/>
                    <a:pt x="4181" y="2339"/>
                  </a:cubicBezTo>
                  <a:cubicBezTo>
                    <a:pt x="4323" y="2339"/>
                    <a:pt x="4464" y="2250"/>
                    <a:pt x="4601" y="2071"/>
                  </a:cubicBezTo>
                  <a:cubicBezTo>
                    <a:pt x="4620" y="2050"/>
                    <a:pt x="4635" y="2029"/>
                    <a:pt x="4651" y="2007"/>
                  </a:cubicBezTo>
                  <a:cubicBezTo>
                    <a:pt x="4703" y="2068"/>
                    <a:pt x="4759" y="2116"/>
                    <a:pt x="4820" y="2151"/>
                  </a:cubicBezTo>
                  <a:cubicBezTo>
                    <a:pt x="4929" y="2223"/>
                    <a:pt x="5046" y="2259"/>
                    <a:pt x="5173" y="2259"/>
                  </a:cubicBezTo>
                  <a:cubicBezTo>
                    <a:pt x="5263" y="2259"/>
                    <a:pt x="5346" y="2212"/>
                    <a:pt x="5424" y="2119"/>
                  </a:cubicBezTo>
                  <a:cubicBezTo>
                    <a:pt x="5448" y="2092"/>
                    <a:pt x="5475" y="2063"/>
                    <a:pt x="5504" y="2029"/>
                  </a:cubicBezTo>
                  <a:cubicBezTo>
                    <a:pt x="5579" y="2181"/>
                    <a:pt x="5667" y="2293"/>
                    <a:pt x="5770" y="2360"/>
                  </a:cubicBezTo>
                  <a:cubicBezTo>
                    <a:pt x="5919" y="2462"/>
                    <a:pt x="6159" y="2513"/>
                    <a:pt x="6491" y="2513"/>
                  </a:cubicBezTo>
                  <a:cubicBezTo>
                    <a:pt x="6767" y="2513"/>
                    <a:pt x="6968" y="2410"/>
                    <a:pt x="7088" y="2208"/>
                  </a:cubicBezTo>
                  <a:cubicBezTo>
                    <a:pt x="7130" y="2139"/>
                    <a:pt x="7160" y="2063"/>
                    <a:pt x="7181" y="1979"/>
                  </a:cubicBezTo>
                  <a:cubicBezTo>
                    <a:pt x="7078" y="1858"/>
                    <a:pt x="7026" y="1683"/>
                    <a:pt x="7020" y="1456"/>
                  </a:cubicBezTo>
                  <a:lnTo>
                    <a:pt x="7020" y="1456"/>
                  </a:lnTo>
                  <a:cubicBezTo>
                    <a:pt x="7026" y="1683"/>
                    <a:pt x="7081" y="1857"/>
                    <a:pt x="7181" y="1979"/>
                  </a:cubicBezTo>
                  <a:cubicBezTo>
                    <a:pt x="7294" y="2119"/>
                    <a:pt x="7472" y="2190"/>
                    <a:pt x="7713" y="2190"/>
                  </a:cubicBezTo>
                  <a:cubicBezTo>
                    <a:pt x="7857" y="2190"/>
                    <a:pt x="7994" y="2142"/>
                    <a:pt x="8125" y="2047"/>
                  </a:cubicBezTo>
                  <a:cubicBezTo>
                    <a:pt x="8235" y="1964"/>
                    <a:pt x="8310" y="1869"/>
                    <a:pt x="8348" y="1765"/>
                  </a:cubicBezTo>
                  <a:cubicBezTo>
                    <a:pt x="8310" y="1722"/>
                    <a:pt x="8284" y="1671"/>
                    <a:pt x="8269" y="1611"/>
                  </a:cubicBezTo>
                  <a:lnTo>
                    <a:pt x="8269" y="1611"/>
                  </a:lnTo>
                  <a:cubicBezTo>
                    <a:pt x="8284" y="1672"/>
                    <a:pt x="8313" y="1722"/>
                    <a:pt x="8348" y="1765"/>
                  </a:cubicBezTo>
                  <a:cubicBezTo>
                    <a:pt x="8379" y="1799"/>
                    <a:pt x="8411" y="1824"/>
                    <a:pt x="8451" y="1845"/>
                  </a:cubicBezTo>
                  <a:cubicBezTo>
                    <a:pt x="8529" y="1879"/>
                    <a:pt x="8644" y="1895"/>
                    <a:pt x="8799" y="1895"/>
                  </a:cubicBezTo>
                  <a:cubicBezTo>
                    <a:pt x="8903" y="1895"/>
                    <a:pt x="9000" y="1862"/>
                    <a:pt x="9092" y="1796"/>
                  </a:cubicBezTo>
                  <a:cubicBezTo>
                    <a:pt x="9096" y="1796"/>
                    <a:pt x="9100" y="1794"/>
                    <a:pt x="9100" y="1792"/>
                  </a:cubicBezTo>
                  <a:cubicBezTo>
                    <a:pt x="9226" y="2113"/>
                    <a:pt x="9470" y="2274"/>
                    <a:pt x="9834" y="2274"/>
                  </a:cubicBezTo>
                  <a:cubicBezTo>
                    <a:pt x="10084" y="2274"/>
                    <a:pt x="10293" y="2163"/>
                    <a:pt x="10456" y="1943"/>
                  </a:cubicBezTo>
                  <a:cubicBezTo>
                    <a:pt x="10521" y="1852"/>
                    <a:pt x="10569" y="1770"/>
                    <a:pt x="10599" y="1693"/>
                  </a:cubicBezTo>
                  <a:cubicBezTo>
                    <a:pt x="10630" y="1618"/>
                    <a:pt x="10644" y="1545"/>
                    <a:pt x="10644" y="1475"/>
                  </a:cubicBezTo>
                  <a:lnTo>
                    <a:pt x="10644" y="1475"/>
                  </a:lnTo>
                  <a:cubicBezTo>
                    <a:pt x="10644" y="1546"/>
                    <a:pt x="10630" y="1618"/>
                    <a:pt x="10599" y="1693"/>
                  </a:cubicBezTo>
                  <a:cubicBezTo>
                    <a:pt x="10695" y="1821"/>
                    <a:pt x="10788" y="1912"/>
                    <a:pt x="10877" y="1961"/>
                  </a:cubicBezTo>
                  <a:cubicBezTo>
                    <a:pt x="10950" y="1999"/>
                    <a:pt x="11070" y="2019"/>
                    <a:pt x="11234" y="2019"/>
                  </a:cubicBezTo>
                  <a:cubicBezTo>
                    <a:pt x="11519" y="2019"/>
                    <a:pt x="11685" y="1899"/>
                    <a:pt x="11740" y="1660"/>
                  </a:cubicBezTo>
                  <a:cubicBezTo>
                    <a:pt x="11735" y="1463"/>
                    <a:pt x="11732" y="1343"/>
                    <a:pt x="11732" y="1298"/>
                  </a:cubicBezTo>
                  <a:lnTo>
                    <a:pt x="11732" y="1298"/>
                  </a:lnTo>
                  <a:cubicBezTo>
                    <a:pt x="11740" y="1370"/>
                    <a:pt x="11784" y="1440"/>
                    <a:pt x="11866" y="1512"/>
                  </a:cubicBezTo>
                  <a:cubicBezTo>
                    <a:pt x="11968" y="1602"/>
                    <a:pt x="12085" y="1646"/>
                    <a:pt x="12219" y="1646"/>
                  </a:cubicBezTo>
                  <a:cubicBezTo>
                    <a:pt x="12353" y="1646"/>
                    <a:pt x="12447" y="1574"/>
                    <a:pt x="12504" y="1432"/>
                  </a:cubicBezTo>
                  <a:cubicBezTo>
                    <a:pt x="12522" y="1375"/>
                    <a:pt x="12535" y="1323"/>
                    <a:pt x="12539" y="1279"/>
                  </a:cubicBezTo>
                  <a:cubicBezTo>
                    <a:pt x="12638" y="1384"/>
                    <a:pt x="12754" y="1436"/>
                    <a:pt x="12883" y="1436"/>
                  </a:cubicBezTo>
                  <a:cubicBezTo>
                    <a:pt x="13033" y="1436"/>
                    <a:pt x="13144" y="1361"/>
                    <a:pt x="13219" y="1209"/>
                  </a:cubicBezTo>
                  <a:cubicBezTo>
                    <a:pt x="13255" y="1150"/>
                    <a:pt x="13280" y="1089"/>
                    <a:pt x="13294" y="1031"/>
                  </a:cubicBezTo>
                  <a:cubicBezTo>
                    <a:pt x="13347" y="1039"/>
                    <a:pt x="13401" y="1043"/>
                    <a:pt x="13457" y="1043"/>
                  </a:cubicBezTo>
                  <a:cubicBezTo>
                    <a:pt x="13547" y="1043"/>
                    <a:pt x="13640" y="1033"/>
                    <a:pt x="13737" y="1013"/>
                  </a:cubicBezTo>
                  <a:cubicBezTo>
                    <a:pt x="13890" y="980"/>
                    <a:pt x="13964" y="921"/>
                    <a:pt x="13964" y="839"/>
                  </a:cubicBezTo>
                  <a:cubicBezTo>
                    <a:pt x="13964" y="783"/>
                    <a:pt x="13921" y="719"/>
                    <a:pt x="13835" y="646"/>
                  </a:cubicBezTo>
                  <a:cubicBezTo>
                    <a:pt x="13770" y="592"/>
                    <a:pt x="13693" y="551"/>
                    <a:pt x="13607" y="526"/>
                  </a:cubicBezTo>
                  <a:cubicBezTo>
                    <a:pt x="13466" y="568"/>
                    <a:pt x="13298" y="637"/>
                    <a:pt x="13106" y="736"/>
                  </a:cubicBezTo>
                  <a:cubicBezTo>
                    <a:pt x="12799" y="912"/>
                    <a:pt x="12601" y="1015"/>
                    <a:pt x="12515" y="1045"/>
                  </a:cubicBezTo>
                  <a:cubicBezTo>
                    <a:pt x="12467" y="872"/>
                    <a:pt x="12426" y="752"/>
                    <a:pt x="12395" y="687"/>
                  </a:cubicBezTo>
                  <a:cubicBezTo>
                    <a:pt x="12344" y="574"/>
                    <a:pt x="12247" y="517"/>
                    <a:pt x="12104" y="517"/>
                  </a:cubicBezTo>
                  <a:cubicBezTo>
                    <a:pt x="12041" y="517"/>
                    <a:pt x="11980" y="560"/>
                    <a:pt x="11921" y="643"/>
                  </a:cubicBezTo>
                  <a:cubicBezTo>
                    <a:pt x="11829" y="773"/>
                    <a:pt x="11774" y="848"/>
                    <a:pt x="11760" y="862"/>
                  </a:cubicBezTo>
                  <a:cubicBezTo>
                    <a:pt x="11760" y="770"/>
                    <a:pt x="11733" y="671"/>
                    <a:pt x="11678" y="567"/>
                  </a:cubicBezTo>
                  <a:cubicBezTo>
                    <a:pt x="11606" y="424"/>
                    <a:pt x="11508" y="352"/>
                    <a:pt x="11379" y="352"/>
                  </a:cubicBezTo>
                  <a:cubicBezTo>
                    <a:pt x="11323" y="352"/>
                    <a:pt x="11268" y="368"/>
                    <a:pt x="11213" y="402"/>
                  </a:cubicBezTo>
                  <a:cubicBezTo>
                    <a:pt x="11167" y="430"/>
                    <a:pt x="11131" y="467"/>
                    <a:pt x="11105" y="512"/>
                  </a:cubicBezTo>
                  <a:cubicBezTo>
                    <a:pt x="11069" y="447"/>
                    <a:pt x="11021" y="382"/>
                    <a:pt x="10963" y="314"/>
                  </a:cubicBezTo>
                  <a:cubicBezTo>
                    <a:pt x="10778" y="107"/>
                    <a:pt x="10568" y="1"/>
                    <a:pt x="10331" y="1"/>
                  </a:cubicBezTo>
                  <a:close/>
                  <a:moveTo>
                    <a:pt x="3571" y="2724"/>
                  </a:moveTo>
                  <a:cubicBezTo>
                    <a:pt x="3455" y="2724"/>
                    <a:pt x="3372" y="2767"/>
                    <a:pt x="3324" y="2850"/>
                  </a:cubicBezTo>
                  <a:cubicBezTo>
                    <a:pt x="3295" y="2901"/>
                    <a:pt x="3280" y="2960"/>
                    <a:pt x="3280" y="3033"/>
                  </a:cubicBezTo>
                  <a:cubicBezTo>
                    <a:pt x="3280" y="3036"/>
                    <a:pt x="3285" y="3083"/>
                    <a:pt x="3289" y="3172"/>
                  </a:cubicBezTo>
                  <a:cubicBezTo>
                    <a:pt x="3328" y="3262"/>
                    <a:pt x="3420" y="3306"/>
                    <a:pt x="3567" y="3306"/>
                  </a:cubicBezTo>
                  <a:cubicBezTo>
                    <a:pt x="3688" y="3306"/>
                    <a:pt x="3779" y="3261"/>
                    <a:pt x="3835" y="3167"/>
                  </a:cubicBezTo>
                  <a:cubicBezTo>
                    <a:pt x="3870" y="3111"/>
                    <a:pt x="3887" y="3049"/>
                    <a:pt x="3887" y="2983"/>
                  </a:cubicBezTo>
                  <a:cubicBezTo>
                    <a:pt x="3889" y="2810"/>
                    <a:pt x="3783" y="2724"/>
                    <a:pt x="3571" y="2724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1742433" y="301825"/>
              <a:ext cx="2166937" cy="598098"/>
            </a:xfrm>
            <a:custGeom>
              <a:avLst/>
              <a:gdLst/>
              <a:ahLst/>
              <a:cxnLst/>
              <a:rect l="l" t="t" r="r" b="b"/>
              <a:pathLst>
                <a:path w="10188" h="2812" extrusionOk="0">
                  <a:moveTo>
                    <a:pt x="5109" y="0"/>
                  </a:moveTo>
                  <a:cubicBezTo>
                    <a:pt x="4912" y="0"/>
                    <a:pt x="4811" y="112"/>
                    <a:pt x="4811" y="335"/>
                  </a:cubicBezTo>
                  <a:cubicBezTo>
                    <a:pt x="4811" y="339"/>
                    <a:pt x="4818" y="367"/>
                    <a:pt x="4833" y="419"/>
                  </a:cubicBezTo>
                  <a:cubicBezTo>
                    <a:pt x="4871" y="476"/>
                    <a:pt x="4953" y="504"/>
                    <a:pt x="5075" y="504"/>
                  </a:cubicBezTo>
                  <a:cubicBezTo>
                    <a:pt x="5315" y="504"/>
                    <a:pt x="5433" y="419"/>
                    <a:pt x="5433" y="250"/>
                  </a:cubicBezTo>
                  <a:cubicBezTo>
                    <a:pt x="5433" y="92"/>
                    <a:pt x="5330" y="9"/>
                    <a:pt x="5124" y="0"/>
                  </a:cubicBezTo>
                  <a:cubicBezTo>
                    <a:pt x="5119" y="0"/>
                    <a:pt x="5114" y="0"/>
                    <a:pt x="5109" y="0"/>
                  </a:cubicBezTo>
                  <a:close/>
                  <a:moveTo>
                    <a:pt x="5193" y="1680"/>
                  </a:moveTo>
                  <a:cubicBezTo>
                    <a:pt x="4938" y="1680"/>
                    <a:pt x="4773" y="1750"/>
                    <a:pt x="4705" y="1888"/>
                  </a:cubicBezTo>
                  <a:cubicBezTo>
                    <a:pt x="4773" y="1750"/>
                    <a:pt x="4935" y="1680"/>
                    <a:pt x="5193" y="1680"/>
                  </a:cubicBezTo>
                  <a:close/>
                  <a:moveTo>
                    <a:pt x="574" y="2299"/>
                  </a:moveTo>
                  <a:lnTo>
                    <a:pt x="574" y="2299"/>
                  </a:lnTo>
                  <a:cubicBezTo>
                    <a:pt x="575" y="2303"/>
                    <a:pt x="577" y="2308"/>
                    <a:pt x="580" y="2315"/>
                  </a:cubicBezTo>
                  <a:lnTo>
                    <a:pt x="580" y="2331"/>
                  </a:lnTo>
                  <a:cubicBezTo>
                    <a:pt x="577" y="2323"/>
                    <a:pt x="575" y="2312"/>
                    <a:pt x="574" y="2299"/>
                  </a:cubicBezTo>
                  <a:close/>
                  <a:moveTo>
                    <a:pt x="4356" y="814"/>
                  </a:moveTo>
                  <a:cubicBezTo>
                    <a:pt x="4142" y="814"/>
                    <a:pt x="3923" y="898"/>
                    <a:pt x="3699" y="1064"/>
                  </a:cubicBezTo>
                  <a:cubicBezTo>
                    <a:pt x="3460" y="1238"/>
                    <a:pt x="3312" y="1457"/>
                    <a:pt x="3256" y="1718"/>
                  </a:cubicBezTo>
                  <a:cubicBezTo>
                    <a:pt x="3143" y="1661"/>
                    <a:pt x="2999" y="1633"/>
                    <a:pt x="2822" y="1633"/>
                  </a:cubicBezTo>
                  <a:cubicBezTo>
                    <a:pt x="2625" y="1633"/>
                    <a:pt x="2461" y="1657"/>
                    <a:pt x="2330" y="1709"/>
                  </a:cubicBezTo>
                  <a:cubicBezTo>
                    <a:pt x="2278" y="1733"/>
                    <a:pt x="2228" y="1760"/>
                    <a:pt x="2182" y="1790"/>
                  </a:cubicBezTo>
                  <a:cubicBezTo>
                    <a:pt x="2091" y="1407"/>
                    <a:pt x="1876" y="1217"/>
                    <a:pt x="1527" y="1217"/>
                  </a:cubicBezTo>
                  <a:cubicBezTo>
                    <a:pt x="1280" y="1217"/>
                    <a:pt x="1059" y="1280"/>
                    <a:pt x="861" y="1409"/>
                  </a:cubicBezTo>
                  <a:cubicBezTo>
                    <a:pt x="637" y="1555"/>
                    <a:pt x="525" y="1743"/>
                    <a:pt x="525" y="1967"/>
                  </a:cubicBezTo>
                  <a:cubicBezTo>
                    <a:pt x="525" y="2051"/>
                    <a:pt x="542" y="2162"/>
                    <a:pt x="574" y="2299"/>
                  </a:cubicBezTo>
                  <a:cubicBezTo>
                    <a:pt x="545" y="2255"/>
                    <a:pt x="515" y="2220"/>
                    <a:pt x="486" y="2197"/>
                  </a:cubicBezTo>
                  <a:cubicBezTo>
                    <a:pt x="440" y="2162"/>
                    <a:pt x="373" y="2144"/>
                    <a:pt x="278" y="2144"/>
                  </a:cubicBezTo>
                  <a:cubicBezTo>
                    <a:pt x="165" y="2144"/>
                    <a:pt x="78" y="2169"/>
                    <a:pt x="14" y="2217"/>
                  </a:cubicBezTo>
                  <a:cubicBezTo>
                    <a:pt x="10" y="2220"/>
                    <a:pt x="6" y="2221"/>
                    <a:pt x="0" y="2226"/>
                  </a:cubicBezTo>
                  <a:cubicBezTo>
                    <a:pt x="4" y="2226"/>
                    <a:pt x="8" y="2226"/>
                    <a:pt x="11" y="2226"/>
                  </a:cubicBezTo>
                  <a:cubicBezTo>
                    <a:pt x="179" y="2226"/>
                    <a:pt x="356" y="2317"/>
                    <a:pt x="542" y="2499"/>
                  </a:cubicBezTo>
                  <a:lnTo>
                    <a:pt x="594" y="2552"/>
                  </a:lnTo>
                  <a:cubicBezTo>
                    <a:pt x="614" y="2429"/>
                    <a:pt x="672" y="2316"/>
                    <a:pt x="772" y="2212"/>
                  </a:cubicBezTo>
                  <a:cubicBezTo>
                    <a:pt x="892" y="2090"/>
                    <a:pt x="1026" y="2028"/>
                    <a:pt x="1174" y="2028"/>
                  </a:cubicBezTo>
                  <a:cubicBezTo>
                    <a:pt x="1325" y="2028"/>
                    <a:pt x="1497" y="2130"/>
                    <a:pt x="1694" y="2337"/>
                  </a:cubicBezTo>
                  <a:cubicBezTo>
                    <a:pt x="1743" y="2387"/>
                    <a:pt x="1799" y="2453"/>
                    <a:pt x="1863" y="2535"/>
                  </a:cubicBezTo>
                  <a:cubicBezTo>
                    <a:pt x="1950" y="2337"/>
                    <a:pt x="2084" y="2189"/>
                    <a:pt x="2265" y="2092"/>
                  </a:cubicBezTo>
                  <a:cubicBezTo>
                    <a:pt x="2426" y="2006"/>
                    <a:pt x="2618" y="1960"/>
                    <a:pt x="2842" y="1960"/>
                  </a:cubicBezTo>
                  <a:cubicBezTo>
                    <a:pt x="3132" y="1960"/>
                    <a:pt x="3350" y="2021"/>
                    <a:pt x="3496" y="2140"/>
                  </a:cubicBezTo>
                  <a:cubicBezTo>
                    <a:pt x="3503" y="2144"/>
                    <a:pt x="3508" y="2148"/>
                    <a:pt x="3514" y="2154"/>
                  </a:cubicBezTo>
                  <a:cubicBezTo>
                    <a:pt x="3545" y="2101"/>
                    <a:pt x="3586" y="2055"/>
                    <a:pt x="3635" y="2010"/>
                  </a:cubicBezTo>
                  <a:cubicBezTo>
                    <a:pt x="3764" y="1890"/>
                    <a:pt x="3919" y="1831"/>
                    <a:pt x="4101" y="1831"/>
                  </a:cubicBezTo>
                  <a:cubicBezTo>
                    <a:pt x="4279" y="1831"/>
                    <a:pt x="4445" y="1911"/>
                    <a:pt x="4593" y="2077"/>
                  </a:cubicBezTo>
                  <a:cubicBezTo>
                    <a:pt x="4660" y="2148"/>
                    <a:pt x="4713" y="2221"/>
                    <a:pt x="4754" y="2302"/>
                  </a:cubicBezTo>
                  <a:cubicBezTo>
                    <a:pt x="4821" y="2254"/>
                    <a:pt x="4884" y="2217"/>
                    <a:pt x="4946" y="2193"/>
                  </a:cubicBezTo>
                  <a:cubicBezTo>
                    <a:pt x="5037" y="2161"/>
                    <a:pt x="5157" y="2144"/>
                    <a:pt x="5309" y="2144"/>
                  </a:cubicBezTo>
                  <a:cubicBezTo>
                    <a:pt x="5598" y="2144"/>
                    <a:pt x="5855" y="2262"/>
                    <a:pt x="6075" y="2497"/>
                  </a:cubicBezTo>
                  <a:cubicBezTo>
                    <a:pt x="6177" y="2608"/>
                    <a:pt x="6254" y="2712"/>
                    <a:pt x="6302" y="2811"/>
                  </a:cubicBezTo>
                  <a:cubicBezTo>
                    <a:pt x="6307" y="2782"/>
                    <a:pt x="6308" y="2751"/>
                    <a:pt x="6308" y="2721"/>
                  </a:cubicBezTo>
                  <a:cubicBezTo>
                    <a:pt x="6302" y="2594"/>
                    <a:pt x="6247" y="2453"/>
                    <a:pt x="6142" y="2296"/>
                  </a:cubicBezTo>
                  <a:cubicBezTo>
                    <a:pt x="6167" y="2190"/>
                    <a:pt x="6239" y="2072"/>
                    <a:pt x="6360" y="1943"/>
                  </a:cubicBezTo>
                  <a:cubicBezTo>
                    <a:pt x="6530" y="1759"/>
                    <a:pt x="6712" y="1667"/>
                    <a:pt x="6902" y="1667"/>
                  </a:cubicBezTo>
                  <a:cubicBezTo>
                    <a:pt x="7139" y="1667"/>
                    <a:pt x="7348" y="1770"/>
                    <a:pt x="7534" y="1980"/>
                  </a:cubicBezTo>
                  <a:cubicBezTo>
                    <a:pt x="7594" y="2048"/>
                    <a:pt x="7642" y="2113"/>
                    <a:pt x="7677" y="2178"/>
                  </a:cubicBezTo>
                  <a:cubicBezTo>
                    <a:pt x="7701" y="2133"/>
                    <a:pt x="7739" y="2093"/>
                    <a:pt x="7784" y="2066"/>
                  </a:cubicBezTo>
                  <a:cubicBezTo>
                    <a:pt x="7838" y="2034"/>
                    <a:pt x="7894" y="2017"/>
                    <a:pt x="7951" y="2017"/>
                  </a:cubicBezTo>
                  <a:cubicBezTo>
                    <a:pt x="8079" y="2017"/>
                    <a:pt x="8178" y="2090"/>
                    <a:pt x="8250" y="2233"/>
                  </a:cubicBezTo>
                  <a:cubicBezTo>
                    <a:pt x="8303" y="2337"/>
                    <a:pt x="8332" y="2436"/>
                    <a:pt x="8332" y="2528"/>
                  </a:cubicBezTo>
                  <a:cubicBezTo>
                    <a:pt x="8346" y="2514"/>
                    <a:pt x="8399" y="2439"/>
                    <a:pt x="8491" y="2309"/>
                  </a:cubicBezTo>
                  <a:cubicBezTo>
                    <a:pt x="8552" y="2226"/>
                    <a:pt x="8611" y="2183"/>
                    <a:pt x="8675" y="2183"/>
                  </a:cubicBezTo>
                  <a:cubicBezTo>
                    <a:pt x="8818" y="2183"/>
                    <a:pt x="8914" y="2240"/>
                    <a:pt x="8967" y="2353"/>
                  </a:cubicBezTo>
                  <a:cubicBezTo>
                    <a:pt x="9006" y="2418"/>
                    <a:pt x="9047" y="2538"/>
                    <a:pt x="9095" y="2711"/>
                  </a:cubicBezTo>
                  <a:cubicBezTo>
                    <a:pt x="9181" y="2681"/>
                    <a:pt x="9379" y="2578"/>
                    <a:pt x="9686" y="2402"/>
                  </a:cubicBezTo>
                  <a:cubicBezTo>
                    <a:pt x="9880" y="2303"/>
                    <a:pt x="10046" y="2234"/>
                    <a:pt x="10187" y="2196"/>
                  </a:cubicBezTo>
                  <a:cubicBezTo>
                    <a:pt x="10118" y="2178"/>
                    <a:pt x="10043" y="2169"/>
                    <a:pt x="9963" y="2169"/>
                  </a:cubicBezTo>
                  <a:cubicBezTo>
                    <a:pt x="9808" y="2169"/>
                    <a:pt x="9655" y="2199"/>
                    <a:pt x="9506" y="2260"/>
                  </a:cubicBezTo>
                  <a:cubicBezTo>
                    <a:pt x="9376" y="2323"/>
                    <a:pt x="9291" y="2358"/>
                    <a:pt x="9256" y="2367"/>
                  </a:cubicBezTo>
                  <a:cubicBezTo>
                    <a:pt x="9256" y="2264"/>
                    <a:pt x="9232" y="2162"/>
                    <a:pt x="9188" y="2058"/>
                  </a:cubicBezTo>
                  <a:cubicBezTo>
                    <a:pt x="9119" y="1880"/>
                    <a:pt x="9006" y="1790"/>
                    <a:pt x="8848" y="1790"/>
                  </a:cubicBezTo>
                  <a:cubicBezTo>
                    <a:pt x="8787" y="1790"/>
                    <a:pt x="8696" y="1828"/>
                    <a:pt x="8572" y="1901"/>
                  </a:cubicBezTo>
                  <a:cubicBezTo>
                    <a:pt x="8480" y="1958"/>
                    <a:pt x="8411" y="2006"/>
                    <a:pt x="8364" y="2044"/>
                  </a:cubicBezTo>
                  <a:cubicBezTo>
                    <a:pt x="8385" y="2011"/>
                    <a:pt x="8350" y="1924"/>
                    <a:pt x="8262" y="1780"/>
                  </a:cubicBezTo>
                  <a:cubicBezTo>
                    <a:pt x="8151" y="1616"/>
                    <a:pt x="8011" y="1533"/>
                    <a:pt x="7841" y="1533"/>
                  </a:cubicBezTo>
                  <a:cubicBezTo>
                    <a:pt x="7746" y="1533"/>
                    <a:pt x="7661" y="1548"/>
                    <a:pt x="7585" y="1582"/>
                  </a:cubicBezTo>
                  <a:cubicBezTo>
                    <a:pt x="7564" y="1591"/>
                    <a:pt x="7550" y="1599"/>
                    <a:pt x="7541" y="1609"/>
                  </a:cubicBezTo>
                  <a:cubicBezTo>
                    <a:pt x="7510" y="1492"/>
                    <a:pt x="7461" y="1385"/>
                    <a:pt x="7393" y="1286"/>
                  </a:cubicBezTo>
                  <a:cubicBezTo>
                    <a:pt x="7262" y="1109"/>
                    <a:pt x="7093" y="1021"/>
                    <a:pt x="6887" y="1021"/>
                  </a:cubicBezTo>
                  <a:cubicBezTo>
                    <a:pt x="6463" y="1021"/>
                    <a:pt x="6181" y="1160"/>
                    <a:pt x="6040" y="1437"/>
                  </a:cubicBezTo>
                  <a:cubicBezTo>
                    <a:pt x="5983" y="1554"/>
                    <a:pt x="5955" y="1740"/>
                    <a:pt x="5955" y="1997"/>
                  </a:cubicBezTo>
                  <a:cubicBezTo>
                    <a:pt x="5872" y="1893"/>
                    <a:pt x="5780" y="1818"/>
                    <a:pt x="5681" y="1773"/>
                  </a:cubicBezTo>
                  <a:cubicBezTo>
                    <a:pt x="5562" y="1709"/>
                    <a:pt x="5405" y="1680"/>
                    <a:pt x="5207" y="1680"/>
                  </a:cubicBezTo>
                  <a:cubicBezTo>
                    <a:pt x="5181" y="1479"/>
                    <a:pt x="5125" y="1310"/>
                    <a:pt x="5046" y="1173"/>
                  </a:cubicBezTo>
                  <a:cubicBezTo>
                    <a:pt x="4904" y="934"/>
                    <a:pt x="4674" y="814"/>
                    <a:pt x="4356" y="814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1014800" y="302038"/>
              <a:ext cx="3542861" cy="1057307"/>
            </a:xfrm>
            <a:custGeom>
              <a:avLst/>
              <a:gdLst/>
              <a:ahLst/>
              <a:cxnLst/>
              <a:rect l="l" t="t" r="r" b="b"/>
              <a:pathLst>
                <a:path w="16657" h="4971" extrusionOk="0">
                  <a:moveTo>
                    <a:pt x="8527" y="0"/>
                  </a:moveTo>
                  <a:cubicBezTo>
                    <a:pt x="8329" y="0"/>
                    <a:pt x="8232" y="113"/>
                    <a:pt x="8232" y="335"/>
                  </a:cubicBezTo>
                  <a:cubicBezTo>
                    <a:pt x="8232" y="338"/>
                    <a:pt x="8240" y="368"/>
                    <a:pt x="8254" y="420"/>
                  </a:cubicBezTo>
                  <a:cubicBezTo>
                    <a:pt x="8292" y="476"/>
                    <a:pt x="8374" y="504"/>
                    <a:pt x="8496" y="504"/>
                  </a:cubicBezTo>
                  <a:cubicBezTo>
                    <a:pt x="8734" y="504"/>
                    <a:pt x="8854" y="418"/>
                    <a:pt x="8854" y="249"/>
                  </a:cubicBezTo>
                  <a:cubicBezTo>
                    <a:pt x="8854" y="91"/>
                    <a:pt x="8751" y="8"/>
                    <a:pt x="8545" y="1"/>
                  </a:cubicBezTo>
                  <a:cubicBezTo>
                    <a:pt x="8539" y="0"/>
                    <a:pt x="8533" y="0"/>
                    <a:pt x="8527" y="0"/>
                  </a:cubicBezTo>
                  <a:close/>
                  <a:moveTo>
                    <a:pt x="10964" y="1606"/>
                  </a:moveTo>
                  <a:cubicBezTo>
                    <a:pt x="10965" y="1607"/>
                    <a:pt x="10965" y="1608"/>
                    <a:pt x="10965" y="1609"/>
                  </a:cubicBezTo>
                  <a:lnTo>
                    <a:pt x="10963" y="1610"/>
                  </a:lnTo>
                  <a:lnTo>
                    <a:pt x="10963" y="1610"/>
                  </a:lnTo>
                  <a:cubicBezTo>
                    <a:pt x="10963" y="1609"/>
                    <a:pt x="10963" y="1609"/>
                    <a:pt x="10962" y="1608"/>
                  </a:cubicBezTo>
                  <a:cubicBezTo>
                    <a:pt x="10963" y="1607"/>
                    <a:pt x="10964" y="1607"/>
                    <a:pt x="10964" y="1606"/>
                  </a:cubicBezTo>
                  <a:close/>
                  <a:moveTo>
                    <a:pt x="10310" y="1022"/>
                  </a:moveTo>
                  <a:cubicBezTo>
                    <a:pt x="9886" y="1022"/>
                    <a:pt x="9603" y="1161"/>
                    <a:pt x="9464" y="1439"/>
                  </a:cubicBezTo>
                  <a:cubicBezTo>
                    <a:pt x="9429" y="1511"/>
                    <a:pt x="9404" y="1611"/>
                    <a:pt x="9391" y="1738"/>
                  </a:cubicBezTo>
                  <a:lnTo>
                    <a:pt x="9391" y="1738"/>
                  </a:lnTo>
                  <a:lnTo>
                    <a:pt x="10963" y="1610"/>
                  </a:lnTo>
                  <a:lnTo>
                    <a:pt x="10963" y="1610"/>
                  </a:lnTo>
                  <a:cubicBezTo>
                    <a:pt x="10977" y="1677"/>
                    <a:pt x="10985" y="1753"/>
                    <a:pt x="10985" y="1835"/>
                  </a:cubicBezTo>
                  <a:lnTo>
                    <a:pt x="11772" y="1944"/>
                  </a:lnTo>
                  <a:lnTo>
                    <a:pt x="11772" y="1944"/>
                  </a:lnTo>
                  <a:cubicBezTo>
                    <a:pt x="11754" y="1901"/>
                    <a:pt x="11724" y="1846"/>
                    <a:pt x="11683" y="1779"/>
                  </a:cubicBezTo>
                  <a:cubicBezTo>
                    <a:pt x="11572" y="1615"/>
                    <a:pt x="11432" y="1532"/>
                    <a:pt x="11262" y="1532"/>
                  </a:cubicBezTo>
                  <a:cubicBezTo>
                    <a:pt x="11167" y="1532"/>
                    <a:pt x="11082" y="1547"/>
                    <a:pt x="11006" y="1581"/>
                  </a:cubicBezTo>
                  <a:cubicBezTo>
                    <a:pt x="10987" y="1589"/>
                    <a:pt x="10973" y="1597"/>
                    <a:pt x="10964" y="1606"/>
                  </a:cubicBezTo>
                  <a:lnTo>
                    <a:pt x="10964" y="1606"/>
                  </a:lnTo>
                  <a:cubicBezTo>
                    <a:pt x="10935" y="1490"/>
                    <a:pt x="10885" y="1384"/>
                    <a:pt x="10817" y="1286"/>
                  </a:cubicBezTo>
                  <a:cubicBezTo>
                    <a:pt x="10684" y="1110"/>
                    <a:pt x="10516" y="1022"/>
                    <a:pt x="10310" y="1022"/>
                  </a:cubicBezTo>
                  <a:close/>
                  <a:moveTo>
                    <a:pt x="11772" y="1944"/>
                  </a:moveTo>
                  <a:cubicBezTo>
                    <a:pt x="11792" y="1993"/>
                    <a:pt x="11796" y="2025"/>
                    <a:pt x="11785" y="2043"/>
                  </a:cubicBezTo>
                  <a:cubicBezTo>
                    <a:pt x="11814" y="2019"/>
                    <a:pt x="11851" y="1992"/>
                    <a:pt x="11897" y="1961"/>
                  </a:cubicBezTo>
                  <a:lnTo>
                    <a:pt x="11897" y="1961"/>
                  </a:lnTo>
                  <a:lnTo>
                    <a:pt x="11772" y="1944"/>
                  </a:lnTo>
                  <a:close/>
                  <a:moveTo>
                    <a:pt x="12269" y="1789"/>
                  </a:moveTo>
                  <a:cubicBezTo>
                    <a:pt x="12208" y="1789"/>
                    <a:pt x="12117" y="1827"/>
                    <a:pt x="11993" y="1900"/>
                  </a:cubicBezTo>
                  <a:cubicBezTo>
                    <a:pt x="11957" y="1922"/>
                    <a:pt x="11925" y="1942"/>
                    <a:pt x="11897" y="1961"/>
                  </a:cubicBezTo>
                  <a:lnTo>
                    <a:pt x="11897" y="1961"/>
                  </a:lnTo>
                  <a:lnTo>
                    <a:pt x="12611" y="2060"/>
                  </a:lnTo>
                  <a:lnTo>
                    <a:pt x="12611" y="2060"/>
                  </a:lnTo>
                  <a:cubicBezTo>
                    <a:pt x="12610" y="2059"/>
                    <a:pt x="12610" y="2058"/>
                    <a:pt x="12609" y="2057"/>
                  </a:cubicBezTo>
                  <a:cubicBezTo>
                    <a:pt x="12540" y="1879"/>
                    <a:pt x="12427" y="1789"/>
                    <a:pt x="12269" y="1789"/>
                  </a:cubicBezTo>
                  <a:close/>
                  <a:moveTo>
                    <a:pt x="7782" y="815"/>
                  </a:moveTo>
                  <a:cubicBezTo>
                    <a:pt x="7566" y="815"/>
                    <a:pt x="7347" y="898"/>
                    <a:pt x="7123" y="1066"/>
                  </a:cubicBezTo>
                  <a:cubicBezTo>
                    <a:pt x="6886" y="1238"/>
                    <a:pt x="6737" y="1456"/>
                    <a:pt x="6681" y="1718"/>
                  </a:cubicBezTo>
                  <a:cubicBezTo>
                    <a:pt x="6568" y="1662"/>
                    <a:pt x="6423" y="1633"/>
                    <a:pt x="6246" y="1633"/>
                  </a:cubicBezTo>
                  <a:cubicBezTo>
                    <a:pt x="6049" y="1633"/>
                    <a:pt x="5885" y="1659"/>
                    <a:pt x="5754" y="1710"/>
                  </a:cubicBezTo>
                  <a:cubicBezTo>
                    <a:pt x="5700" y="1735"/>
                    <a:pt x="5651" y="1760"/>
                    <a:pt x="5606" y="1791"/>
                  </a:cubicBezTo>
                  <a:cubicBezTo>
                    <a:pt x="5517" y="1408"/>
                    <a:pt x="5298" y="1217"/>
                    <a:pt x="4952" y="1217"/>
                  </a:cubicBezTo>
                  <a:cubicBezTo>
                    <a:pt x="4705" y="1217"/>
                    <a:pt x="4482" y="1281"/>
                    <a:pt x="4285" y="1410"/>
                  </a:cubicBezTo>
                  <a:cubicBezTo>
                    <a:pt x="4060" y="1556"/>
                    <a:pt x="3950" y="1742"/>
                    <a:pt x="3950" y="1969"/>
                  </a:cubicBezTo>
                  <a:cubicBezTo>
                    <a:pt x="3950" y="2028"/>
                    <a:pt x="3958" y="2098"/>
                    <a:pt x="3974" y="2181"/>
                  </a:cubicBezTo>
                  <a:lnTo>
                    <a:pt x="3974" y="2181"/>
                  </a:lnTo>
                  <a:lnTo>
                    <a:pt x="5321" y="2071"/>
                  </a:lnTo>
                  <a:lnTo>
                    <a:pt x="5321" y="2071"/>
                  </a:lnTo>
                  <a:cubicBezTo>
                    <a:pt x="5298" y="2108"/>
                    <a:pt x="5276" y="2148"/>
                    <a:pt x="5256" y="2191"/>
                  </a:cubicBezTo>
                  <a:lnTo>
                    <a:pt x="5363" y="2068"/>
                  </a:lnTo>
                  <a:lnTo>
                    <a:pt x="5363" y="2068"/>
                  </a:lnTo>
                  <a:lnTo>
                    <a:pt x="8162" y="1839"/>
                  </a:lnTo>
                  <a:lnTo>
                    <a:pt x="8162" y="1839"/>
                  </a:lnTo>
                  <a:cubicBezTo>
                    <a:pt x="8149" y="1855"/>
                    <a:pt x="8138" y="1873"/>
                    <a:pt x="8129" y="1892"/>
                  </a:cubicBezTo>
                  <a:lnTo>
                    <a:pt x="8278" y="1829"/>
                  </a:lnTo>
                  <a:lnTo>
                    <a:pt x="8278" y="1829"/>
                  </a:lnTo>
                  <a:lnTo>
                    <a:pt x="9085" y="1763"/>
                  </a:lnTo>
                  <a:lnTo>
                    <a:pt x="9085" y="1763"/>
                  </a:lnTo>
                  <a:cubicBezTo>
                    <a:pt x="9092" y="1766"/>
                    <a:pt x="9099" y="1770"/>
                    <a:pt x="9105" y="1773"/>
                  </a:cubicBezTo>
                  <a:cubicBezTo>
                    <a:pt x="9204" y="1817"/>
                    <a:pt x="9294" y="1893"/>
                    <a:pt x="9379" y="1997"/>
                  </a:cubicBezTo>
                  <a:cubicBezTo>
                    <a:pt x="9379" y="1901"/>
                    <a:pt x="9383" y="1815"/>
                    <a:pt x="9391" y="1738"/>
                  </a:cubicBezTo>
                  <a:lnTo>
                    <a:pt x="9391" y="1738"/>
                  </a:lnTo>
                  <a:lnTo>
                    <a:pt x="9085" y="1763"/>
                  </a:lnTo>
                  <a:lnTo>
                    <a:pt x="9085" y="1763"/>
                  </a:lnTo>
                  <a:cubicBezTo>
                    <a:pt x="8968" y="1708"/>
                    <a:pt x="8818" y="1680"/>
                    <a:pt x="8631" y="1680"/>
                  </a:cubicBezTo>
                  <a:cubicBezTo>
                    <a:pt x="8604" y="1478"/>
                    <a:pt x="8552" y="1312"/>
                    <a:pt x="8470" y="1173"/>
                  </a:cubicBezTo>
                  <a:cubicBezTo>
                    <a:pt x="8328" y="935"/>
                    <a:pt x="8096" y="815"/>
                    <a:pt x="7782" y="815"/>
                  </a:cubicBezTo>
                  <a:close/>
                  <a:moveTo>
                    <a:pt x="13394" y="2168"/>
                  </a:moveTo>
                  <a:lnTo>
                    <a:pt x="13608" y="2198"/>
                  </a:lnTo>
                  <a:cubicBezTo>
                    <a:pt x="13542" y="2180"/>
                    <a:pt x="13471" y="2169"/>
                    <a:pt x="13394" y="2168"/>
                  </a:cubicBezTo>
                  <a:close/>
                  <a:moveTo>
                    <a:pt x="3703" y="2146"/>
                  </a:moveTo>
                  <a:cubicBezTo>
                    <a:pt x="3589" y="2146"/>
                    <a:pt x="3502" y="2170"/>
                    <a:pt x="3438" y="2218"/>
                  </a:cubicBezTo>
                  <a:cubicBezTo>
                    <a:pt x="3435" y="2220"/>
                    <a:pt x="3431" y="2223"/>
                    <a:pt x="3428" y="2226"/>
                  </a:cubicBezTo>
                  <a:lnTo>
                    <a:pt x="3895" y="2188"/>
                  </a:lnTo>
                  <a:lnTo>
                    <a:pt x="3895" y="2188"/>
                  </a:lnTo>
                  <a:cubicBezTo>
                    <a:pt x="3900" y="2191"/>
                    <a:pt x="3905" y="2194"/>
                    <a:pt x="3909" y="2198"/>
                  </a:cubicBezTo>
                  <a:cubicBezTo>
                    <a:pt x="3939" y="2223"/>
                    <a:pt x="3969" y="2257"/>
                    <a:pt x="4000" y="2301"/>
                  </a:cubicBezTo>
                  <a:cubicBezTo>
                    <a:pt x="3989" y="2258"/>
                    <a:pt x="3981" y="2219"/>
                    <a:pt x="3974" y="2181"/>
                  </a:cubicBezTo>
                  <a:lnTo>
                    <a:pt x="3974" y="2181"/>
                  </a:lnTo>
                  <a:lnTo>
                    <a:pt x="3895" y="2188"/>
                  </a:lnTo>
                  <a:lnTo>
                    <a:pt x="3895" y="2188"/>
                  </a:lnTo>
                  <a:cubicBezTo>
                    <a:pt x="3849" y="2159"/>
                    <a:pt x="3786" y="2146"/>
                    <a:pt x="3703" y="2146"/>
                  </a:cubicBezTo>
                  <a:close/>
                  <a:moveTo>
                    <a:pt x="3998" y="2302"/>
                  </a:moveTo>
                  <a:cubicBezTo>
                    <a:pt x="3998" y="2315"/>
                    <a:pt x="4000" y="2325"/>
                    <a:pt x="4003" y="2335"/>
                  </a:cubicBezTo>
                  <a:lnTo>
                    <a:pt x="4003" y="2316"/>
                  </a:lnTo>
                  <a:cubicBezTo>
                    <a:pt x="4000" y="2309"/>
                    <a:pt x="3998" y="2307"/>
                    <a:pt x="3998" y="2302"/>
                  </a:cubicBezTo>
                  <a:close/>
                  <a:moveTo>
                    <a:pt x="12611" y="2060"/>
                  </a:moveTo>
                  <a:cubicBezTo>
                    <a:pt x="12653" y="2163"/>
                    <a:pt x="12677" y="2264"/>
                    <a:pt x="12677" y="2366"/>
                  </a:cubicBezTo>
                  <a:cubicBezTo>
                    <a:pt x="12712" y="2357"/>
                    <a:pt x="12797" y="2322"/>
                    <a:pt x="12927" y="2259"/>
                  </a:cubicBezTo>
                  <a:cubicBezTo>
                    <a:pt x="13076" y="2198"/>
                    <a:pt x="13229" y="2168"/>
                    <a:pt x="13384" y="2168"/>
                  </a:cubicBezTo>
                  <a:cubicBezTo>
                    <a:pt x="13387" y="2168"/>
                    <a:pt x="13391" y="2168"/>
                    <a:pt x="13394" y="2168"/>
                  </a:cubicBezTo>
                  <a:lnTo>
                    <a:pt x="13394" y="2168"/>
                  </a:lnTo>
                  <a:lnTo>
                    <a:pt x="12611" y="2060"/>
                  </a:lnTo>
                  <a:close/>
                  <a:moveTo>
                    <a:pt x="16315" y="2158"/>
                  </a:moveTo>
                  <a:cubicBezTo>
                    <a:pt x="16291" y="2158"/>
                    <a:pt x="16265" y="2158"/>
                    <a:pt x="16239" y="2160"/>
                  </a:cubicBezTo>
                  <a:cubicBezTo>
                    <a:pt x="15962" y="2177"/>
                    <a:pt x="15822" y="2247"/>
                    <a:pt x="15822" y="2369"/>
                  </a:cubicBezTo>
                  <a:cubicBezTo>
                    <a:pt x="15822" y="2428"/>
                    <a:pt x="15839" y="2470"/>
                    <a:pt x="15873" y="2500"/>
                  </a:cubicBezTo>
                  <a:cubicBezTo>
                    <a:pt x="15940" y="2551"/>
                    <a:pt x="16060" y="2576"/>
                    <a:pt x="16236" y="2576"/>
                  </a:cubicBezTo>
                  <a:cubicBezTo>
                    <a:pt x="16374" y="2576"/>
                    <a:pt x="16481" y="2548"/>
                    <a:pt x="16562" y="2491"/>
                  </a:cubicBezTo>
                  <a:cubicBezTo>
                    <a:pt x="16624" y="2443"/>
                    <a:pt x="16656" y="2393"/>
                    <a:pt x="16656" y="2339"/>
                  </a:cubicBezTo>
                  <a:cubicBezTo>
                    <a:pt x="16656" y="2218"/>
                    <a:pt x="16542" y="2158"/>
                    <a:pt x="16315" y="2158"/>
                  </a:cubicBezTo>
                  <a:close/>
                  <a:moveTo>
                    <a:pt x="14897" y="2209"/>
                  </a:moveTo>
                  <a:cubicBezTo>
                    <a:pt x="14765" y="2209"/>
                    <a:pt x="14657" y="2237"/>
                    <a:pt x="14569" y="2294"/>
                  </a:cubicBezTo>
                  <a:cubicBezTo>
                    <a:pt x="14490" y="2349"/>
                    <a:pt x="14449" y="2417"/>
                    <a:pt x="14449" y="2500"/>
                  </a:cubicBezTo>
                  <a:cubicBezTo>
                    <a:pt x="14449" y="2548"/>
                    <a:pt x="14458" y="2580"/>
                    <a:pt x="14476" y="2599"/>
                  </a:cubicBezTo>
                  <a:cubicBezTo>
                    <a:pt x="14519" y="2654"/>
                    <a:pt x="14603" y="2679"/>
                    <a:pt x="14732" y="2679"/>
                  </a:cubicBezTo>
                  <a:cubicBezTo>
                    <a:pt x="15083" y="2679"/>
                    <a:pt x="15259" y="2597"/>
                    <a:pt x="15259" y="2432"/>
                  </a:cubicBezTo>
                  <a:cubicBezTo>
                    <a:pt x="15259" y="2381"/>
                    <a:pt x="15241" y="2338"/>
                    <a:pt x="15206" y="2298"/>
                  </a:cubicBezTo>
                  <a:cubicBezTo>
                    <a:pt x="15144" y="2239"/>
                    <a:pt x="15041" y="2209"/>
                    <a:pt x="14897" y="2209"/>
                  </a:cubicBezTo>
                  <a:close/>
                  <a:moveTo>
                    <a:pt x="13608" y="2198"/>
                  </a:moveTo>
                  <a:lnTo>
                    <a:pt x="13295" y="2702"/>
                  </a:lnTo>
                  <a:cubicBezTo>
                    <a:pt x="13349" y="2709"/>
                    <a:pt x="13405" y="2713"/>
                    <a:pt x="13462" y="2713"/>
                  </a:cubicBezTo>
                  <a:cubicBezTo>
                    <a:pt x="13551" y="2713"/>
                    <a:pt x="13642" y="2704"/>
                    <a:pt x="13738" y="2683"/>
                  </a:cubicBezTo>
                  <a:cubicBezTo>
                    <a:pt x="13891" y="2649"/>
                    <a:pt x="13965" y="2592"/>
                    <a:pt x="13965" y="2508"/>
                  </a:cubicBezTo>
                  <a:cubicBezTo>
                    <a:pt x="13965" y="2452"/>
                    <a:pt x="13922" y="2388"/>
                    <a:pt x="13836" y="2316"/>
                  </a:cubicBezTo>
                  <a:cubicBezTo>
                    <a:pt x="13771" y="2261"/>
                    <a:pt x="13694" y="2222"/>
                    <a:pt x="13608" y="2198"/>
                  </a:cubicBezTo>
                  <a:close/>
                  <a:moveTo>
                    <a:pt x="185" y="2794"/>
                  </a:moveTo>
                  <a:cubicBezTo>
                    <a:pt x="180" y="2794"/>
                    <a:pt x="175" y="2795"/>
                    <a:pt x="170" y="2795"/>
                  </a:cubicBezTo>
                  <a:cubicBezTo>
                    <a:pt x="57" y="2805"/>
                    <a:pt x="1" y="2862"/>
                    <a:pt x="1" y="2974"/>
                  </a:cubicBezTo>
                  <a:cubicBezTo>
                    <a:pt x="1" y="3091"/>
                    <a:pt x="56" y="3149"/>
                    <a:pt x="167" y="3149"/>
                  </a:cubicBezTo>
                  <a:cubicBezTo>
                    <a:pt x="226" y="3148"/>
                    <a:pt x="273" y="3128"/>
                    <a:pt x="305" y="3085"/>
                  </a:cubicBezTo>
                  <a:cubicBezTo>
                    <a:pt x="329" y="3050"/>
                    <a:pt x="341" y="3012"/>
                    <a:pt x="341" y="2968"/>
                  </a:cubicBezTo>
                  <a:cubicBezTo>
                    <a:pt x="341" y="2852"/>
                    <a:pt x="289" y="2794"/>
                    <a:pt x="185" y="2794"/>
                  </a:cubicBezTo>
                  <a:close/>
                  <a:moveTo>
                    <a:pt x="3018" y="3126"/>
                  </a:moveTo>
                  <a:lnTo>
                    <a:pt x="3022" y="3188"/>
                  </a:lnTo>
                  <a:cubicBezTo>
                    <a:pt x="3019" y="3169"/>
                    <a:pt x="3018" y="3148"/>
                    <a:pt x="3018" y="3126"/>
                  </a:cubicBezTo>
                  <a:close/>
                  <a:moveTo>
                    <a:pt x="1840" y="2597"/>
                  </a:moveTo>
                  <a:cubicBezTo>
                    <a:pt x="1820" y="2597"/>
                    <a:pt x="1799" y="2597"/>
                    <a:pt x="1777" y="2599"/>
                  </a:cubicBezTo>
                  <a:cubicBezTo>
                    <a:pt x="1479" y="2614"/>
                    <a:pt x="1328" y="2741"/>
                    <a:pt x="1328" y="2980"/>
                  </a:cubicBezTo>
                  <a:cubicBezTo>
                    <a:pt x="1328" y="2987"/>
                    <a:pt x="1338" y="3029"/>
                    <a:pt x="1352" y="3109"/>
                  </a:cubicBezTo>
                  <a:cubicBezTo>
                    <a:pt x="1403" y="3184"/>
                    <a:pt x="1510" y="3221"/>
                    <a:pt x="1674" y="3221"/>
                  </a:cubicBezTo>
                  <a:cubicBezTo>
                    <a:pt x="1860" y="3221"/>
                    <a:pt x="2004" y="3177"/>
                    <a:pt x="2109" y="3087"/>
                  </a:cubicBezTo>
                  <a:cubicBezTo>
                    <a:pt x="2186" y="3012"/>
                    <a:pt x="2224" y="2942"/>
                    <a:pt x="2224" y="2872"/>
                  </a:cubicBezTo>
                  <a:cubicBezTo>
                    <a:pt x="2224" y="2689"/>
                    <a:pt x="2097" y="2597"/>
                    <a:pt x="1840" y="2597"/>
                  </a:cubicBezTo>
                  <a:close/>
                  <a:moveTo>
                    <a:pt x="13299" y="2572"/>
                  </a:moveTo>
                  <a:lnTo>
                    <a:pt x="11743" y="3028"/>
                  </a:lnTo>
                  <a:lnTo>
                    <a:pt x="11743" y="3028"/>
                  </a:lnTo>
                  <a:cubicBezTo>
                    <a:pt x="11735" y="3009"/>
                    <a:pt x="11730" y="2989"/>
                    <a:pt x="11727" y="2968"/>
                  </a:cubicBezTo>
                  <a:lnTo>
                    <a:pt x="11727" y="2968"/>
                  </a:lnTo>
                  <a:cubicBezTo>
                    <a:pt x="11727" y="2983"/>
                    <a:pt x="11728" y="3004"/>
                    <a:pt x="11728" y="3033"/>
                  </a:cubicBezTo>
                  <a:lnTo>
                    <a:pt x="11728" y="3033"/>
                  </a:lnTo>
                  <a:lnTo>
                    <a:pt x="11743" y="3028"/>
                  </a:lnTo>
                  <a:lnTo>
                    <a:pt x="11743" y="3028"/>
                  </a:lnTo>
                  <a:cubicBezTo>
                    <a:pt x="11763" y="3081"/>
                    <a:pt x="11803" y="3132"/>
                    <a:pt x="11861" y="3184"/>
                  </a:cubicBezTo>
                  <a:cubicBezTo>
                    <a:pt x="11964" y="3275"/>
                    <a:pt x="12080" y="3318"/>
                    <a:pt x="12214" y="3318"/>
                  </a:cubicBezTo>
                  <a:cubicBezTo>
                    <a:pt x="12348" y="3318"/>
                    <a:pt x="12444" y="3246"/>
                    <a:pt x="12499" y="3102"/>
                  </a:cubicBezTo>
                  <a:cubicBezTo>
                    <a:pt x="12517" y="3047"/>
                    <a:pt x="12530" y="2995"/>
                    <a:pt x="12534" y="2951"/>
                  </a:cubicBezTo>
                  <a:cubicBezTo>
                    <a:pt x="12633" y="3056"/>
                    <a:pt x="12749" y="3108"/>
                    <a:pt x="12879" y="3108"/>
                  </a:cubicBezTo>
                  <a:cubicBezTo>
                    <a:pt x="13028" y="3108"/>
                    <a:pt x="13140" y="3032"/>
                    <a:pt x="13215" y="2881"/>
                  </a:cubicBezTo>
                  <a:cubicBezTo>
                    <a:pt x="13250" y="2820"/>
                    <a:pt x="13275" y="2761"/>
                    <a:pt x="13291" y="2703"/>
                  </a:cubicBezTo>
                  <a:cubicBezTo>
                    <a:pt x="13295" y="2661"/>
                    <a:pt x="13299" y="2618"/>
                    <a:pt x="13299" y="2572"/>
                  </a:cubicBezTo>
                  <a:close/>
                  <a:moveTo>
                    <a:pt x="10639" y="3145"/>
                  </a:moveTo>
                  <a:lnTo>
                    <a:pt x="10595" y="3365"/>
                  </a:lnTo>
                  <a:cubicBezTo>
                    <a:pt x="10625" y="3290"/>
                    <a:pt x="10639" y="3215"/>
                    <a:pt x="10639" y="3145"/>
                  </a:cubicBezTo>
                  <a:close/>
                  <a:moveTo>
                    <a:pt x="9015" y="3143"/>
                  </a:moveTo>
                  <a:lnTo>
                    <a:pt x="8345" y="3435"/>
                  </a:lnTo>
                  <a:cubicBezTo>
                    <a:pt x="8374" y="3468"/>
                    <a:pt x="8408" y="3495"/>
                    <a:pt x="8446" y="3516"/>
                  </a:cubicBezTo>
                  <a:cubicBezTo>
                    <a:pt x="8524" y="3550"/>
                    <a:pt x="8641" y="3565"/>
                    <a:pt x="8796" y="3565"/>
                  </a:cubicBezTo>
                  <a:cubicBezTo>
                    <a:pt x="8898" y="3565"/>
                    <a:pt x="8995" y="3531"/>
                    <a:pt x="9087" y="3466"/>
                  </a:cubicBezTo>
                  <a:cubicBezTo>
                    <a:pt x="9093" y="3466"/>
                    <a:pt x="9095" y="3465"/>
                    <a:pt x="9095" y="3461"/>
                  </a:cubicBezTo>
                  <a:cubicBezTo>
                    <a:pt x="9057" y="3369"/>
                    <a:pt x="9031" y="3262"/>
                    <a:pt x="9015" y="3143"/>
                  </a:cubicBezTo>
                  <a:close/>
                  <a:moveTo>
                    <a:pt x="5618" y="3548"/>
                  </a:moveTo>
                  <a:lnTo>
                    <a:pt x="5618" y="3548"/>
                  </a:lnTo>
                  <a:cubicBezTo>
                    <a:pt x="5593" y="3581"/>
                    <a:pt x="5569" y="3613"/>
                    <a:pt x="5547" y="3642"/>
                  </a:cubicBezTo>
                  <a:lnTo>
                    <a:pt x="5547" y="3642"/>
                  </a:lnTo>
                  <a:lnTo>
                    <a:pt x="5618" y="3548"/>
                  </a:lnTo>
                  <a:close/>
                  <a:moveTo>
                    <a:pt x="4530" y="3462"/>
                  </a:moveTo>
                  <a:lnTo>
                    <a:pt x="4647" y="3678"/>
                  </a:lnTo>
                  <a:cubicBezTo>
                    <a:pt x="4599" y="3615"/>
                    <a:pt x="4560" y="3544"/>
                    <a:pt x="4530" y="3462"/>
                  </a:cubicBezTo>
                  <a:close/>
                  <a:moveTo>
                    <a:pt x="11728" y="3033"/>
                  </a:moveTo>
                  <a:lnTo>
                    <a:pt x="10595" y="3365"/>
                  </a:lnTo>
                  <a:cubicBezTo>
                    <a:pt x="10690" y="3493"/>
                    <a:pt x="10783" y="3584"/>
                    <a:pt x="10872" y="3633"/>
                  </a:cubicBezTo>
                  <a:cubicBezTo>
                    <a:pt x="10945" y="3671"/>
                    <a:pt x="11065" y="3691"/>
                    <a:pt x="11231" y="3691"/>
                  </a:cubicBezTo>
                  <a:cubicBezTo>
                    <a:pt x="11514" y="3691"/>
                    <a:pt x="11682" y="3571"/>
                    <a:pt x="11736" y="3332"/>
                  </a:cubicBezTo>
                  <a:cubicBezTo>
                    <a:pt x="11732" y="3196"/>
                    <a:pt x="11729" y="3096"/>
                    <a:pt x="11728" y="3033"/>
                  </a:cubicBezTo>
                  <a:close/>
                  <a:moveTo>
                    <a:pt x="5547" y="3642"/>
                  </a:moveTo>
                  <a:lnTo>
                    <a:pt x="5503" y="3699"/>
                  </a:lnTo>
                  <a:cubicBezTo>
                    <a:pt x="5517" y="3681"/>
                    <a:pt x="5531" y="3662"/>
                    <a:pt x="5547" y="3642"/>
                  </a:cubicBezTo>
                  <a:close/>
                  <a:moveTo>
                    <a:pt x="10595" y="3365"/>
                  </a:moveTo>
                  <a:lnTo>
                    <a:pt x="9095" y="3462"/>
                  </a:lnTo>
                  <a:cubicBezTo>
                    <a:pt x="9221" y="3785"/>
                    <a:pt x="9467" y="3946"/>
                    <a:pt x="9829" y="3946"/>
                  </a:cubicBezTo>
                  <a:cubicBezTo>
                    <a:pt x="10080" y="3946"/>
                    <a:pt x="10288" y="3835"/>
                    <a:pt x="10452" y="3615"/>
                  </a:cubicBezTo>
                  <a:cubicBezTo>
                    <a:pt x="10518" y="3524"/>
                    <a:pt x="10564" y="3441"/>
                    <a:pt x="10595" y="3365"/>
                  </a:cubicBezTo>
                  <a:close/>
                  <a:moveTo>
                    <a:pt x="3428" y="2230"/>
                  </a:moveTo>
                  <a:cubicBezTo>
                    <a:pt x="3366" y="2285"/>
                    <a:pt x="3317" y="2370"/>
                    <a:pt x="3283" y="2486"/>
                  </a:cubicBezTo>
                  <a:cubicBezTo>
                    <a:pt x="3282" y="2486"/>
                    <a:pt x="3281" y="2485"/>
                    <a:pt x="3281" y="2485"/>
                  </a:cubicBezTo>
                  <a:lnTo>
                    <a:pt x="3281" y="2485"/>
                  </a:lnTo>
                  <a:lnTo>
                    <a:pt x="3281" y="2483"/>
                  </a:lnTo>
                  <a:lnTo>
                    <a:pt x="3281" y="2483"/>
                  </a:lnTo>
                  <a:cubicBezTo>
                    <a:pt x="3281" y="2484"/>
                    <a:pt x="3281" y="2484"/>
                    <a:pt x="3281" y="2485"/>
                  </a:cubicBezTo>
                  <a:lnTo>
                    <a:pt x="3281" y="2485"/>
                  </a:lnTo>
                  <a:cubicBezTo>
                    <a:pt x="3171" y="2459"/>
                    <a:pt x="3073" y="2445"/>
                    <a:pt x="2984" y="2445"/>
                  </a:cubicBezTo>
                  <a:cubicBezTo>
                    <a:pt x="2638" y="2445"/>
                    <a:pt x="2464" y="2580"/>
                    <a:pt x="2464" y="2853"/>
                  </a:cubicBezTo>
                  <a:cubicBezTo>
                    <a:pt x="2464" y="2942"/>
                    <a:pt x="2488" y="3019"/>
                    <a:pt x="2532" y="3080"/>
                  </a:cubicBezTo>
                  <a:cubicBezTo>
                    <a:pt x="2594" y="3176"/>
                    <a:pt x="2697" y="3224"/>
                    <a:pt x="2841" y="3224"/>
                  </a:cubicBezTo>
                  <a:cubicBezTo>
                    <a:pt x="2845" y="3224"/>
                    <a:pt x="2907" y="3212"/>
                    <a:pt x="3025" y="3191"/>
                  </a:cubicBezTo>
                  <a:cubicBezTo>
                    <a:pt x="3039" y="3442"/>
                    <a:pt x="3139" y="3567"/>
                    <a:pt x="3324" y="3567"/>
                  </a:cubicBezTo>
                  <a:cubicBezTo>
                    <a:pt x="3420" y="3567"/>
                    <a:pt x="3487" y="3517"/>
                    <a:pt x="3530" y="3418"/>
                  </a:cubicBezTo>
                  <a:lnTo>
                    <a:pt x="3548" y="3418"/>
                  </a:lnTo>
                  <a:cubicBezTo>
                    <a:pt x="3502" y="3502"/>
                    <a:pt x="3537" y="3613"/>
                    <a:pt x="3650" y="3754"/>
                  </a:cubicBezTo>
                  <a:cubicBezTo>
                    <a:pt x="3777" y="3925"/>
                    <a:pt x="3953" y="4010"/>
                    <a:pt x="4178" y="4010"/>
                  </a:cubicBezTo>
                  <a:cubicBezTo>
                    <a:pt x="4323" y="4010"/>
                    <a:pt x="4461" y="3919"/>
                    <a:pt x="4599" y="3742"/>
                  </a:cubicBezTo>
                  <a:cubicBezTo>
                    <a:pt x="4616" y="3720"/>
                    <a:pt x="4635" y="3699"/>
                    <a:pt x="4649" y="3678"/>
                  </a:cubicBezTo>
                  <a:cubicBezTo>
                    <a:pt x="4698" y="3739"/>
                    <a:pt x="4756" y="3785"/>
                    <a:pt x="4818" y="3821"/>
                  </a:cubicBezTo>
                  <a:cubicBezTo>
                    <a:pt x="4924" y="3894"/>
                    <a:pt x="5043" y="3929"/>
                    <a:pt x="5171" y="3929"/>
                  </a:cubicBezTo>
                  <a:cubicBezTo>
                    <a:pt x="5261" y="3929"/>
                    <a:pt x="5343" y="3881"/>
                    <a:pt x="5421" y="3790"/>
                  </a:cubicBezTo>
                  <a:cubicBezTo>
                    <a:pt x="5446" y="3763"/>
                    <a:pt x="5473" y="3733"/>
                    <a:pt x="5503" y="3699"/>
                  </a:cubicBezTo>
                  <a:lnTo>
                    <a:pt x="3428" y="2230"/>
                  </a:lnTo>
                  <a:close/>
                  <a:moveTo>
                    <a:pt x="7018" y="3126"/>
                  </a:moveTo>
                  <a:lnTo>
                    <a:pt x="5503" y="3699"/>
                  </a:lnTo>
                  <a:cubicBezTo>
                    <a:pt x="5576" y="3852"/>
                    <a:pt x="5665" y="3962"/>
                    <a:pt x="5767" y="4031"/>
                  </a:cubicBezTo>
                  <a:cubicBezTo>
                    <a:pt x="5917" y="4131"/>
                    <a:pt x="6157" y="4183"/>
                    <a:pt x="6489" y="4183"/>
                  </a:cubicBezTo>
                  <a:cubicBezTo>
                    <a:pt x="6766" y="4183"/>
                    <a:pt x="6965" y="4080"/>
                    <a:pt x="7085" y="3877"/>
                  </a:cubicBezTo>
                  <a:cubicBezTo>
                    <a:pt x="7127" y="3810"/>
                    <a:pt x="7156" y="3734"/>
                    <a:pt x="7177" y="3651"/>
                  </a:cubicBezTo>
                  <a:lnTo>
                    <a:pt x="7177" y="3651"/>
                  </a:lnTo>
                  <a:cubicBezTo>
                    <a:pt x="7290" y="3790"/>
                    <a:pt x="7468" y="3860"/>
                    <a:pt x="7708" y="3860"/>
                  </a:cubicBezTo>
                  <a:cubicBezTo>
                    <a:pt x="7852" y="3860"/>
                    <a:pt x="7989" y="3812"/>
                    <a:pt x="8120" y="3718"/>
                  </a:cubicBezTo>
                  <a:cubicBezTo>
                    <a:pt x="8232" y="3634"/>
                    <a:pt x="8305" y="3538"/>
                    <a:pt x="8343" y="3435"/>
                  </a:cubicBezTo>
                  <a:cubicBezTo>
                    <a:pt x="8301" y="3387"/>
                    <a:pt x="8273" y="3327"/>
                    <a:pt x="8259" y="3256"/>
                  </a:cubicBezTo>
                  <a:lnTo>
                    <a:pt x="7177" y="3650"/>
                  </a:lnTo>
                  <a:lnTo>
                    <a:pt x="7177" y="3650"/>
                  </a:lnTo>
                  <a:cubicBezTo>
                    <a:pt x="7076" y="3528"/>
                    <a:pt x="7022" y="3353"/>
                    <a:pt x="7018" y="3126"/>
                  </a:cubicBezTo>
                  <a:close/>
                  <a:moveTo>
                    <a:pt x="3572" y="4389"/>
                  </a:moveTo>
                  <a:cubicBezTo>
                    <a:pt x="3456" y="4389"/>
                    <a:pt x="3373" y="4432"/>
                    <a:pt x="3328" y="4515"/>
                  </a:cubicBezTo>
                  <a:cubicBezTo>
                    <a:pt x="3297" y="4566"/>
                    <a:pt x="3283" y="4625"/>
                    <a:pt x="3283" y="4698"/>
                  </a:cubicBezTo>
                  <a:cubicBezTo>
                    <a:pt x="3283" y="4701"/>
                    <a:pt x="3287" y="4748"/>
                    <a:pt x="3293" y="4837"/>
                  </a:cubicBezTo>
                  <a:cubicBezTo>
                    <a:pt x="3331" y="4927"/>
                    <a:pt x="3423" y="4971"/>
                    <a:pt x="3569" y="4971"/>
                  </a:cubicBezTo>
                  <a:cubicBezTo>
                    <a:pt x="3691" y="4971"/>
                    <a:pt x="3781" y="4923"/>
                    <a:pt x="3837" y="4832"/>
                  </a:cubicBezTo>
                  <a:cubicBezTo>
                    <a:pt x="3873" y="4775"/>
                    <a:pt x="3890" y="4714"/>
                    <a:pt x="3890" y="4648"/>
                  </a:cubicBezTo>
                  <a:cubicBezTo>
                    <a:pt x="3890" y="4475"/>
                    <a:pt x="3784" y="4389"/>
                    <a:pt x="3572" y="4389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5"/>
          <p:cNvSpPr txBox="1">
            <a:spLocks noGrp="1"/>
          </p:cNvSpPr>
          <p:nvPr>
            <p:ph type="ctrTitle"/>
          </p:nvPr>
        </p:nvSpPr>
        <p:spPr>
          <a:xfrm>
            <a:off x="713400" y="1388738"/>
            <a:ext cx="7717200" cy="17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6000" b="1" dirty="0">
                <a:solidFill>
                  <a:schemeClr val="dk2"/>
                </a:solidFill>
              </a:rPr>
              <a:t>Unit 4:</a:t>
            </a:r>
            <a:br>
              <a:rPr lang="en" sz="4000" b="1" dirty="0">
                <a:solidFill>
                  <a:schemeClr val="dk2"/>
                </a:solidFill>
              </a:rPr>
            </a:br>
            <a:r>
              <a:rPr lang="en" sz="6600" b="1" dirty="0">
                <a:solidFill>
                  <a:schemeClr val="lt2"/>
                </a:solidFill>
              </a:rPr>
              <a:t> </a:t>
            </a:r>
            <a:r>
              <a:rPr lang="en" sz="8000" b="1" dirty="0">
                <a:solidFill>
                  <a:schemeClr val="lt2"/>
                </a:solidFill>
              </a:rPr>
              <a:t>Tumbuhan</a:t>
            </a:r>
            <a:endParaRPr sz="8000" b="1" dirty="0">
              <a:solidFill>
                <a:schemeClr val="lt2"/>
              </a:solidFill>
            </a:endParaRPr>
          </a:p>
        </p:txBody>
      </p:sp>
      <p:sp>
        <p:nvSpPr>
          <p:cNvPr id="289" name="Google Shape;289;p15"/>
          <p:cNvSpPr/>
          <p:nvPr/>
        </p:nvSpPr>
        <p:spPr>
          <a:xfrm rot="-251885" flipH="1">
            <a:off x="5580431" y="466698"/>
            <a:ext cx="3542576" cy="703155"/>
          </a:xfrm>
          <a:custGeom>
            <a:avLst/>
            <a:gdLst/>
            <a:ahLst/>
            <a:cxnLst/>
            <a:rect l="l" t="t" r="r" b="b"/>
            <a:pathLst>
              <a:path w="16656" h="3306" extrusionOk="0">
                <a:moveTo>
                  <a:pt x="16321" y="494"/>
                </a:moveTo>
                <a:cubicBezTo>
                  <a:pt x="16295" y="494"/>
                  <a:pt x="16268" y="495"/>
                  <a:pt x="16239" y="496"/>
                </a:cubicBezTo>
                <a:cubicBezTo>
                  <a:pt x="15961" y="514"/>
                  <a:pt x="15823" y="585"/>
                  <a:pt x="15823" y="706"/>
                </a:cubicBezTo>
                <a:cubicBezTo>
                  <a:pt x="15823" y="763"/>
                  <a:pt x="15838" y="807"/>
                  <a:pt x="15872" y="836"/>
                </a:cubicBezTo>
                <a:cubicBezTo>
                  <a:pt x="15937" y="888"/>
                  <a:pt x="16059" y="912"/>
                  <a:pt x="16235" y="912"/>
                </a:cubicBezTo>
                <a:cubicBezTo>
                  <a:pt x="16370" y="911"/>
                  <a:pt x="16480" y="883"/>
                  <a:pt x="16561" y="826"/>
                </a:cubicBezTo>
                <a:cubicBezTo>
                  <a:pt x="16624" y="778"/>
                  <a:pt x="16655" y="728"/>
                  <a:pt x="16655" y="674"/>
                </a:cubicBezTo>
                <a:cubicBezTo>
                  <a:pt x="16655" y="554"/>
                  <a:pt x="16543" y="494"/>
                  <a:pt x="16321" y="494"/>
                </a:cubicBezTo>
                <a:close/>
                <a:moveTo>
                  <a:pt x="14896" y="544"/>
                </a:moveTo>
                <a:cubicBezTo>
                  <a:pt x="14766" y="544"/>
                  <a:pt x="14656" y="572"/>
                  <a:pt x="14570" y="629"/>
                </a:cubicBezTo>
                <a:cubicBezTo>
                  <a:pt x="14489" y="681"/>
                  <a:pt x="14450" y="750"/>
                  <a:pt x="14450" y="835"/>
                </a:cubicBezTo>
                <a:cubicBezTo>
                  <a:pt x="14450" y="883"/>
                  <a:pt x="14458" y="917"/>
                  <a:pt x="14477" y="934"/>
                </a:cubicBezTo>
                <a:cubicBezTo>
                  <a:pt x="14519" y="987"/>
                  <a:pt x="14604" y="1015"/>
                  <a:pt x="14732" y="1015"/>
                </a:cubicBezTo>
                <a:cubicBezTo>
                  <a:pt x="15083" y="1013"/>
                  <a:pt x="15258" y="932"/>
                  <a:pt x="15258" y="769"/>
                </a:cubicBezTo>
                <a:cubicBezTo>
                  <a:pt x="15258" y="716"/>
                  <a:pt x="15240" y="673"/>
                  <a:pt x="15205" y="634"/>
                </a:cubicBezTo>
                <a:cubicBezTo>
                  <a:pt x="15141" y="574"/>
                  <a:pt x="15040" y="544"/>
                  <a:pt x="14896" y="544"/>
                </a:cubicBezTo>
                <a:close/>
                <a:moveTo>
                  <a:pt x="185" y="1129"/>
                </a:moveTo>
                <a:cubicBezTo>
                  <a:pt x="180" y="1129"/>
                  <a:pt x="175" y="1130"/>
                  <a:pt x="170" y="1130"/>
                </a:cubicBezTo>
                <a:cubicBezTo>
                  <a:pt x="57" y="1138"/>
                  <a:pt x="1" y="1199"/>
                  <a:pt x="1" y="1309"/>
                </a:cubicBezTo>
                <a:cubicBezTo>
                  <a:pt x="1" y="1426"/>
                  <a:pt x="56" y="1484"/>
                  <a:pt x="167" y="1484"/>
                </a:cubicBezTo>
                <a:cubicBezTo>
                  <a:pt x="225" y="1484"/>
                  <a:pt x="272" y="1463"/>
                  <a:pt x="304" y="1420"/>
                </a:cubicBezTo>
                <a:cubicBezTo>
                  <a:pt x="330" y="1385"/>
                  <a:pt x="340" y="1347"/>
                  <a:pt x="340" y="1305"/>
                </a:cubicBezTo>
                <a:cubicBezTo>
                  <a:pt x="340" y="1187"/>
                  <a:pt x="288" y="1129"/>
                  <a:pt x="185" y="1129"/>
                </a:cubicBezTo>
                <a:close/>
                <a:moveTo>
                  <a:pt x="1834" y="931"/>
                </a:moveTo>
                <a:cubicBezTo>
                  <a:pt x="1816" y="931"/>
                  <a:pt x="1796" y="931"/>
                  <a:pt x="1776" y="932"/>
                </a:cubicBezTo>
                <a:cubicBezTo>
                  <a:pt x="1478" y="946"/>
                  <a:pt x="1327" y="1073"/>
                  <a:pt x="1327" y="1313"/>
                </a:cubicBezTo>
                <a:cubicBezTo>
                  <a:pt x="1327" y="1319"/>
                  <a:pt x="1334" y="1363"/>
                  <a:pt x="1351" y="1443"/>
                </a:cubicBezTo>
                <a:cubicBezTo>
                  <a:pt x="1402" y="1518"/>
                  <a:pt x="1509" y="1555"/>
                  <a:pt x="1673" y="1555"/>
                </a:cubicBezTo>
                <a:cubicBezTo>
                  <a:pt x="1676" y="1555"/>
                  <a:pt x="1679" y="1555"/>
                  <a:pt x="1682" y="1555"/>
                </a:cubicBezTo>
                <a:cubicBezTo>
                  <a:pt x="1864" y="1555"/>
                  <a:pt x="2005" y="1509"/>
                  <a:pt x="2108" y="1420"/>
                </a:cubicBezTo>
                <a:cubicBezTo>
                  <a:pt x="2185" y="1347"/>
                  <a:pt x="2223" y="1274"/>
                  <a:pt x="2223" y="1206"/>
                </a:cubicBezTo>
                <a:cubicBezTo>
                  <a:pt x="2223" y="1022"/>
                  <a:pt x="2093" y="931"/>
                  <a:pt x="1834" y="931"/>
                </a:cubicBezTo>
                <a:close/>
                <a:moveTo>
                  <a:pt x="10331" y="1"/>
                </a:moveTo>
                <a:cubicBezTo>
                  <a:pt x="10140" y="1"/>
                  <a:pt x="9959" y="93"/>
                  <a:pt x="9790" y="277"/>
                </a:cubicBezTo>
                <a:cubicBezTo>
                  <a:pt x="9667" y="406"/>
                  <a:pt x="9594" y="524"/>
                  <a:pt x="9571" y="630"/>
                </a:cubicBezTo>
                <a:cubicBezTo>
                  <a:pt x="9677" y="787"/>
                  <a:pt x="9731" y="928"/>
                  <a:pt x="9737" y="1055"/>
                </a:cubicBezTo>
                <a:cubicBezTo>
                  <a:pt x="9738" y="1086"/>
                  <a:pt x="9737" y="1116"/>
                  <a:pt x="9731" y="1145"/>
                </a:cubicBezTo>
                <a:cubicBezTo>
                  <a:pt x="9681" y="1046"/>
                  <a:pt x="9607" y="942"/>
                  <a:pt x="9504" y="832"/>
                </a:cubicBezTo>
                <a:cubicBezTo>
                  <a:pt x="9284" y="595"/>
                  <a:pt x="9028" y="479"/>
                  <a:pt x="8739" y="479"/>
                </a:cubicBezTo>
                <a:cubicBezTo>
                  <a:pt x="8586" y="479"/>
                  <a:pt x="8465" y="495"/>
                  <a:pt x="8375" y="529"/>
                </a:cubicBezTo>
                <a:cubicBezTo>
                  <a:pt x="8313" y="551"/>
                  <a:pt x="8249" y="588"/>
                  <a:pt x="8183" y="636"/>
                </a:cubicBezTo>
                <a:cubicBezTo>
                  <a:pt x="8142" y="557"/>
                  <a:pt x="8087" y="482"/>
                  <a:pt x="8022" y="411"/>
                </a:cubicBezTo>
                <a:cubicBezTo>
                  <a:pt x="7872" y="248"/>
                  <a:pt x="7707" y="165"/>
                  <a:pt x="7529" y="165"/>
                </a:cubicBezTo>
                <a:cubicBezTo>
                  <a:pt x="7347" y="165"/>
                  <a:pt x="7194" y="225"/>
                  <a:pt x="7064" y="345"/>
                </a:cubicBezTo>
                <a:cubicBezTo>
                  <a:pt x="7017" y="389"/>
                  <a:pt x="6976" y="437"/>
                  <a:pt x="6942" y="488"/>
                </a:cubicBezTo>
                <a:cubicBezTo>
                  <a:pt x="6937" y="483"/>
                  <a:pt x="6930" y="479"/>
                  <a:pt x="6924" y="474"/>
                </a:cubicBezTo>
                <a:cubicBezTo>
                  <a:pt x="6782" y="356"/>
                  <a:pt x="6571" y="296"/>
                  <a:pt x="6290" y="296"/>
                </a:cubicBezTo>
                <a:cubicBezTo>
                  <a:pt x="6284" y="296"/>
                  <a:pt x="6277" y="296"/>
                  <a:pt x="6271" y="296"/>
                </a:cubicBezTo>
                <a:cubicBezTo>
                  <a:pt x="6046" y="296"/>
                  <a:pt x="5854" y="338"/>
                  <a:pt x="5694" y="426"/>
                </a:cubicBezTo>
                <a:cubicBezTo>
                  <a:pt x="5514" y="523"/>
                  <a:pt x="5377" y="671"/>
                  <a:pt x="5291" y="869"/>
                </a:cubicBezTo>
                <a:cubicBezTo>
                  <a:pt x="5226" y="787"/>
                  <a:pt x="5170" y="722"/>
                  <a:pt x="5122" y="671"/>
                </a:cubicBezTo>
                <a:cubicBezTo>
                  <a:pt x="4924" y="465"/>
                  <a:pt x="4752" y="362"/>
                  <a:pt x="4603" y="362"/>
                </a:cubicBezTo>
                <a:cubicBezTo>
                  <a:pt x="4453" y="362"/>
                  <a:pt x="4319" y="424"/>
                  <a:pt x="4201" y="546"/>
                </a:cubicBezTo>
                <a:cubicBezTo>
                  <a:pt x="4100" y="649"/>
                  <a:pt x="4041" y="763"/>
                  <a:pt x="4023" y="886"/>
                </a:cubicBezTo>
                <a:lnTo>
                  <a:pt x="3971" y="833"/>
                </a:lnTo>
                <a:cubicBezTo>
                  <a:pt x="3783" y="651"/>
                  <a:pt x="3605" y="560"/>
                  <a:pt x="3436" y="560"/>
                </a:cubicBezTo>
                <a:cubicBezTo>
                  <a:pt x="3434" y="560"/>
                  <a:pt x="3431" y="560"/>
                  <a:pt x="3429" y="560"/>
                </a:cubicBezTo>
                <a:cubicBezTo>
                  <a:pt x="3367" y="615"/>
                  <a:pt x="3320" y="699"/>
                  <a:pt x="3286" y="815"/>
                </a:cubicBezTo>
                <a:cubicBezTo>
                  <a:pt x="3175" y="790"/>
                  <a:pt x="3076" y="776"/>
                  <a:pt x="2986" y="776"/>
                </a:cubicBezTo>
                <a:cubicBezTo>
                  <a:pt x="2640" y="776"/>
                  <a:pt x="2468" y="911"/>
                  <a:pt x="2468" y="1182"/>
                </a:cubicBezTo>
                <a:cubicBezTo>
                  <a:pt x="2468" y="1272"/>
                  <a:pt x="2490" y="1348"/>
                  <a:pt x="2534" y="1411"/>
                </a:cubicBezTo>
                <a:cubicBezTo>
                  <a:pt x="2597" y="1505"/>
                  <a:pt x="2700" y="1553"/>
                  <a:pt x="2843" y="1553"/>
                </a:cubicBezTo>
                <a:cubicBezTo>
                  <a:pt x="2849" y="1553"/>
                  <a:pt x="2911" y="1542"/>
                  <a:pt x="3026" y="1521"/>
                </a:cubicBezTo>
                <a:cubicBezTo>
                  <a:pt x="3041" y="1772"/>
                  <a:pt x="3141" y="1897"/>
                  <a:pt x="3327" y="1897"/>
                </a:cubicBezTo>
                <a:cubicBezTo>
                  <a:pt x="3422" y="1897"/>
                  <a:pt x="3491" y="1848"/>
                  <a:pt x="3533" y="1749"/>
                </a:cubicBezTo>
                <a:lnTo>
                  <a:pt x="3550" y="1749"/>
                </a:lnTo>
                <a:cubicBezTo>
                  <a:pt x="3506" y="1831"/>
                  <a:pt x="3540" y="1944"/>
                  <a:pt x="3653" y="2084"/>
                </a:cubicBezTo>
                <a:cubicBezTo>
                  <a:pt x="3781" y="2253"/>
                  <a:pt x="3958" y="2339"/>
                  <a:pt x="4181" y="2339"/>
                </a:cubicBezTo>
                <a:cubicBezTo>
                  <a:pt x="4323" y="2339"/>
                  <a:pt x="4464" y="2250"/>
                  <a:pt x="4601" y="2071"/>
                </a:cubicBezTo>
                <a:cubicBezTo>
                  <a:pt x="4620" y="2050"/>
                  <a:pt x="4635" y="2029"/>
                  <a:pt x="4651" y="2007"/>
                </a:cubicBezTo>
                <a:cubicBezTo>
                  <a:pt x="4703" y="2068"/>
                  <a:pt x="4759" y="2116"/>
                  <a:pt x="4820" y="2151"/>
                </a:cubicBezTo>
                <a:cubicBezTo>
                  <a:pt x="4929" y="2223"/>
                  <a:pt x="5046" y="2259"/>
                  <a:pt x="5173" y="2259"/>
                </a:cubicBezTo>
                <a:cubicBezTo>
                  <a:pt x="5263" y="2259"/>
                  <a:pt x="5346" y="2212"/>
                  <a:pt x="5424" y="2119"/>
                </a:cubicBezTo>
                <a:cubicBezTo>
                  <a:pt x="5448" y="2092"/>
                  <a:pt x="5475" y="2063"/>
                  <a:pt x="5504" y="2029"/>
                </a:cubicBezTo>
                <a:cubicBezTo>
                  <a:pt x="5579" y="2181"/>
                  <a:pt x="5667" y="2293"/>
                  <a:pt x="5770" y="2360"/>
                </a:cubicBezTo>
                <a:cubicBezTo>
                  <a:pt x="5919" y="2462"/>
                  <a:pt x="6159" y="2513"/>
                  <a:pt x="6491" y="2513"/>
                </a:cubicBezTo>
                <a:cubicBezTo>
                  <a:pt x="6767" y="2513"/>
                  <a:pt x="6968" y="2410"/>
                  <a:pt x="7088" y="2208"/>
                </a:cubicBezTo>
                <a:cubicBezTo>
                  <a:pt x="7130" y="2139"/>
                  <a:pt x="7160" y="2063"/>
                  <a:pt x="7181" y="1979"/>
                </a:cubicBezTo>
                <a:cubicBezTo>
                  <a:pt x="7078" y="1858"/>
                  <a:pt x="7026" y="1683"/>
                  <a:pt x="7020" y="1456"/>
                </a:cubicBezTo>
                <a:lnTo>
                  <a:pt x="7020" y="1456"/>
                </a:lnTo>
                <a:cubicBezTo>
                  <a:pt x="7026" y="1683"/>
                  <a:pt x="7081" y="1857"/>
                  <a:pt x="7181" y="1979"/>
                </a:cubicBezTo>
                <a:cubicBezTo>
                  <a:pt x="7294" y="2119"/>
                  <a:pt x="7472" y="2190"/>
                  <a:pt x="7713" y="2190"/>
                </a:cubicBezTo>
                <a:cubicBezTo>
                  <a:pt x="7857" y="2190"/>
                  <a:pt x="7994" y="2142"/>
                  <a:pt x="8125" y="2047"/>
                </a:cubicBezTo>
                <a:cubicBezTo>
                  <a:pt x="8235" y="1964"/>
                  <a:pt x="8310" y="1869"/>
                  <a:pt x="8348" y="1765"/>
                </a:cubicBezTo>
                <a:cubicBezTo>
                  <a:pt x="8310" y="1722"/>
                  <a:pt x="8284" y="1671"/>
                  <a:pt x="8269" y="1611"/>
                </a:cubicBezTo>
                <a:lnTo>
                  <a:pt x="8269" y="1611"/>
                </a:lnTo>
                <a:cubicBezTo>
                  <a:pt x="8284" y="1672"/>
                  <a:pt x="8313" y="1722"/>
                  <a:pt x="8348" y="1765"/>
                </a:cubicBezTo>
                <a:cubicBezTo>
                  <a:pt x="8379" y="1799"/>
                  <a:pt x="8411" y="1824"/>
                  <a:pt x="8451" y="1845"/>
                </a:cubicBezTo>
                <a:cubicBezTo>
                  <a:pt x="8529" y="1879"/>
                  <a:pt x="8644" y="1895"/>
                  <a:pt x="8799" y="1895"/>
                </a:cubicBezTo>
                <a:cubicBezTo>
                  <a:pt x="8903" y="1895"/>
                  <a:pt x="9000" y="1862"/>
                  <a:pt x="9092" y="1796"/>
                </a:cubicBezTo>
                <a:cubicBezTo>
                  <a:pt x="9096" y="1796"/>
                  <a:pt x="9100" y="1794"/>
                  <a:pt x="9100" y="1792"/>
                </a:cubicBezTo>
                <a:cubicBezTo>
                  <a:pt x="9226" y="2113"/>
                  <a:pt x="9470" y="2274"/>
                  <a:pt x="9834" y="2274"/>
                </a:cubicBezTo>
                <a:cubicBezTo>
                  <a:pt x="10084" y="2274"/>
                  <a:pt x="10293" y="2163"/>
                  <a:pt x="10456" y="1943"/>
                </a:cubicBezTo>
                <a:cubicBezTo>
                  <a:pt x="10521" y="1852"/>
                  <a:pt x="10569" y="1770"/>
                  <a:pt x="10599" y="1693"/>
                </a:cubicBezTo>
                <a:cubicBezTo>
                  <a:pt x="10630" y="1618"/>
                  <a:pt x="10644" y="1545"/>
                  <a:pt x="10644" y="1475"/>
                </a:cubicBezTo>
                <a:lnTo>
                  <a:pt x="10644" y="1475"/>
                </a:lnTo>
                <a:cubicBezTo>
                  <a:pt x="10644" y="1546"/>
                  <a:pt x="10630" y="1618"/>
                  <a:pt x="10599" y="1693"/>
                </a:cubicBezTo>
                <a:cubicBezTo>
                  <a:pt x="10695" y="1821"/>
                  <a:pt x="10788" y="1912"/>
                  <a:pt x="10877" y="1961"/>
                </a:cubicBezTo>
                <a:cubicBezTo>
                  <a:pt x="10950" y="1999"/>
                  <a:pt x="11070" y="2019"/>
                  <a:pt x="11234" y="2019"/>
                </a:cubicBezTo>
                <a:cubicBezTo>
                  <a:pt x="11519" y="2019"/>
                  <a:pt x="11685" y="1899"/>
                  <a:pt x="11740" y="1660"/>
                </a:cubicBezTo>
                <a:cubicBezTo>
                  <a:pt x="11735" y="1463"/>
                  <a:pt x="11732" y="1343"/>
                  <a:pt x="11732" y="1298"/>
                </a:cubicBezTo>
                <a:lnTo>
                  <a:pt x="11732" y="1298"/>
                </a:lnTo>
                <a:cubicBezTo>
                  <a:pt x="11740" y="1370"/>
                  <a:pt x="11784" y="1440"/>
                  <a:pt x="11866" y="1512"/>
                </a:cubicBezTo>
                <a:cubicBezTo>
                  <a:pt x="11968" y="1602"/>
                  <a:pt x="12085" y="1646"/>
                  <a:pt x="12219" y="1646"/>
                </a:cubicBezTo>
                <a:cubicBezTo>
                  <a:pt x="12353" y="1646"/>
                  <a:pt x="12447" y="1574"/>
                  <a:pt x="12504" y="1432"/>
                </a:cubicBezTo>
                <a:cubicBezTo>
                  <a:pt x="12522" y="1375"/>
                  <a:pt x="12535" y="1323"/>
                  <a:pt x="12539" y="1279"/>
                </a:cubicBezTo>
                <a:cubicBezTo>
                  <a:pt x="12638" y="1384"/>
                  <a:pt x="12754" y="1436"/>
                  <a:pt x="12883" y="1436"/>
                </a:cubicBezTo>
                <a:cubicBezTo>
                  <a:pt x="13033" y="1436"/>
                  <a:pt x="13144" y="1361"/>
                  <a:pt x="13219" y="1209"/>
                </a:cubicBezTo>
                <a:cubicBezTo>
                  <a:pt x="13255" y="1150"/>
                  <a:pt x="13280" y="1089"/>
                  <a:pt x="13294" y="1031"/>
                </a:cubicBezTo>
                <a:cubicBezTo>
                  <a:pt x="13347" y="1039"/>
                  <a:pt x="13401" y="1043"/>
                  <a:pt x="13457" y="1043"/>
                </a:cubicBezTo>
                <a:cubicBezTo>
                  <a:pt x="13547" y="1043"/>
                  <a:pt x="13640" y="1033"/>
                  <a:pt x="13737" y="1013"/>
                </a:cubicBezTo>
                <a:cubicBezTo>
                  <a:pt x="13890" y="980"/>
                  <a:pt x="13964" y="921"/>
                  <a:pt x="13964" y="839"/>
                </a:cubicBezTo>
                <a:cubicBezTo>
                  <a:pt x="13964" y="783"/>
                  <a:pt x="13921" y="719"/>
                  <a:pt x="13835" y="646"/>
                </a:cubicBezTo>
                <a:cubicBezTo>
                  <a:pt x="13770" y="592"/>
                  <a:pt x="13693" y="551"/>
                  <a:pt x="13607" y="526"/>
                </a:cubicBezTo>
                <a:cubicBezTo>
                  <a:pt x="13466" y="568"/>
                  <a:pt x="13298" y="637"/>
                  <a:pt x="13106" y="736"/>
                </a:cubicBezTo>
                <a:cubicBezTo>
                  <a:pt x="12799" y="912"/>
                  <a:pt x="12601" y="1015"/>
                  <a:pt x="12515" y="1045"/>
                </a:cubicBezTo>
                <a:cubicBezTo>
                  <a:pt x="12467" y="872"/>
                  <a:pt x="12426" y="752"/>
                  <a:pt x="12395" y="687"/>
                </a:cubicBezTo>
                <a:cubicBezTo>
                  <a:pt x="12344" y="574"/>
                  <a:pt x="12247" y="517"/>
                  <a:pt x="12104" y="517"/>
                </a:cubicBezTo>
                <a:cubicBezTo>
                  <a:pt x="12041" y="517"/>
                  <a:pt x="11980" y="560"/>
                  <a:pt x="11921" y="643"/>
                </a:cubicBezTo>
                <a:cubicBezTo>
                  <a:pt x="11829" y="773"/>
                  <a:pt x="11774" y="848"/>
                  <a:pt x="11760" y="862"/>
                </a:cubicBezTo>
                <a:cubicBezTo>
                  <a:pt x="11760" y="770"/>
                  <a:pt x="11733" y="671"/>
                  <a:pt x="11678" y="567"/>
                </a:cubicBezTo>
                <a:cubicBezTo>
                  <a:pt x="11606" y="424"/>
                  <a:pt x="11508" y="352"/>
                  <a:pt x="11379" y="352"/>
                </a:cubicBezTo>
                <a:cubicBezTo>
                  <a:pt x="11323" y="352"/>
                  <a:pt x="11268" y="368"/>
                  <a:pt x="11213" y="402"/>
                </a:cubicBezTo>
                <a:cubicBezTo>
                  <a:pt x="11167" y="430"/>
                  <a:pt x="11131" y="467"/>
                  <a:pt x="11105" y="512"/>
                </a:cubicBezTo>
                <a:cubicBezTo>
                  <a:pt x="11069" y="447"/>
                  <a:pt x="11021" y="382"/>
                  <a:pt x="10963" y="314"/>
                </a:cubicBezTo>
                <a:cubicBezTo>
                  <a:pt x="10778" y="107"/>
                  <a:pt x="10568" y="1"/>
                  <a:pt x="10331" y="1"/>
                </a:cubicBezTo>
                <a:close/>
                <a:moveTo>
                  <a:pt x="3571" y="2724"/>
                </a:moveTo>
                <a:cubicBezTo>
                  <a:pt x="3455" y="2724"/>
                  <a:pt x="3372" y="2767"/>
                  <a:pt x="3324" y="2850"/>
                </a:cubicBezTo>
                <a:cubicBezTo>
                  <a:pt x="3295" y="2901"/>
                  <a:pt x="3280" y="2960"/>
                  <a:pt x="3280" y="3033"/>
                </a:cubicBezTo>
                <a:cubicBezTo>
                  <a:pt x="3280" y="3036"/>
                  <a:pt x="3285" y="3083"/>
                  <a:pt x="3289" y="3172"/>
                </a:cubicBezTo>
                <a:cubicBezTo>
                  <a:pt x="3328" y="3262"/>
                  <a:pt x="3420" y="3306"/>
                  <a:pt x="3567" y="3306"/>
                </a:cubicBezTo>
                <a:cubicBezTo>
                  <a:pt x="3688" y="3306"/>
                  <a:pt x="3779" y="3261"/>
                  <a:pt x="3835" y="3167"/>
                </a:cubicBezTo>
                <a:cubicBezTo>
                  <a:pt x="3870" y="3111"/>
                  <a:pt x="3887" y="3049"/>
                  <a:pt x="3887" y="2983"/>
                </a:cubicBezTo>
                <a:cubicBezTo>
                  <a:pt x="3889" y="2810"/>
                  <a:pt x="3783" y="2724"/>
                  <a:pt x="3571" y="2724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subTitle" idx="2"/>
          </p:nvPr>
        </p:nvSpPr>
        <p:spPr>
          <a:xfrm>
            <a:off x="719506" y="609879"/>
            <a:ext cx="2057400" cy="39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Darjah 4</a:t>
            </a:r>
            <a:endParaRPr sz="24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45"/>
          <p:cNvSpPr/>
          <p:nvPr/>
        </p:nvSpPr>
        <p:spPr>
          <a:xfrm>
            <a:off x="4990295" y="682383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32" name="Google Shape;1232;p45"/>
          <p:cNvSpPr/>
          <p:nvPr/>
        </p:nvSpPr>
        <p:spPr>
          <a:xfrm>
            <a:off x="1196325" y="3017207"/>
            <a:ext cx="774352" cy="464959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233" name="Google Shape;1233;p45"/>
          <p:cNvGrpSpPr/>
          <p:nvPr/>
        </p:nvGrpSpPr>
        <p:grpSpPr>
          <a:xfrm>
            <a:off x="1794518" y="1097865"/>
            <a:ext cx="2435223" cy="2974562"/>
            <a:chOff x="1190100" y="1036674"/>
            <a:chExt cx="2734976" cy="3340703"/>
          </a:xfrm>
        </p:grpSpPr>
        <p:sp>
          <p:nvSpPr>
            <p:cNvPr id="1234" name="Google Shape;1234;p45"/>
            <p:cNvSpPr/>
            <p:nvPr/>
          </p:nvSpPr>
          <p:spPr>
            <a:xfrm>
              <a:off x="2451465" y="3993948"/>
              <a:ext cx="45411" cy="348852"/>
            </a:xfrm>
            <a:custGeom>
              <a:avLst/>
              <a:gdLst/>
              <a:ahLst/>
              <a:cxnLst/>
              <a:rect l="l" t="t" r="r" b="b"/>
              <a:pathLst>
                <a:path w="736" h="5654" extrusionOk="0">
                  <a:moveTo>
                    <a:pt x="566" y="0"/>
                  </a:moveTo>
                  <a:cubicBezTo>
                    <a:pt x="504" y="0"/>
                    <a:pt x="445" y="49"/>
                    <a:pt x="445" y="155"/>
                  </a:cubicBezTo>
                  <a:cubicBezTo>
                    <a:pt x="373" y="1358"/>
                    <a:pt x="87" y="2747"/>
                    <a:pt x="29" y="3893"/>
                  </a:cubicBezTo>
                  <a:cubicBezTo>
                    <a:pt x="1" y="4453"/>
                    <a:pt x="87" y="5011"/>
                    <a:pt x="144" y="5555"/>
                  </a:cubicBezTo>
                  <a:cubicBezTo>
                    <a:pt x="168" y="5622"/>
                    <a:pt x="232" y="5653"/>
                    <a:pt x="295" y="5653"/>
                  </a:cubicBezTo>
                  <a:cubicBezTo>
                    <a:pt x="381" y="5653"/>
                    <a:pt x="468" y="5597"/>
                    <a:pt x="459" y="5498"/>
                  </a:cubicBezTo>
                  <a:cubicBezTo>
                    <a:pt x="445" y="5083"/>
                    <a:pt x="373" y="4682"/>
                    <a:pt x="345" y="4266"/>
                  </a:cubicBezTo>
                  <a:cubicBezTo>
                    <a:pt x="360" y="3908"/>
                    <a:pt x="360" y="3549"/>
                    <a:pt x="360" y="3192"/>
                  </a:cubicBezTo>
                  <a:cubicBezTo>
                    <a:pt x="445" y="2145"/>
                    <a:pt x="675" y="1272"/>
                    <a:pt x="703" y="241"/>
                  </a:cubicBezTo>
                  <a:cubicBezTo>
                    <a:pt x="736" y="85"/>
                    <a:pt x="648" y="0"/>
                    <a:pt x="5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45"/>
            <p:cNvSpPr/>
            <p:nvPr/>
          </p:nvSpPr>
          <p:spPr>
            <a:xfrm>
              <a:off x="2598499" y="4142956"/>
              <a:ext cx="55530" cy="226562"/>
            </a:xfrm>
            <a:custGeom>
              <a:avLst/>
              <a:gdLst/>
              <a:ahLst/>
              <a:cxnLst/>
              <a:rect l="l" t="t" r="r" b="b"/>
              <a:pathLst>
                <a:path w="900" h="3672" extrusionOk="0">
                  <a:moveTo>
                    <a:pt x="204" y="1"/>
                  </a:moveTo>
                  <a:cubicBezTo>
                    <a:pt x="1" y="1"/>
                    <a:pt x="43" y="235"/>
                    <a:pt x="97" y="290"/>
                  </a:cubicBezTo>
                  <a:cubicBezTo>
                    <a:pt x="183" y="475"/>
                    <a:pt x="197" y="561"/>
                    <a:pt x="225" y="733"/>
                  </a:cubicBezTo>
                  <a:cubicBezTo>
                    <a:pt x="355" y="1121"/>
                    <a:pt x="369" y="1178"/>
                    <a:pt x="441" y="1564"/>
                  </a:cubicBezTo>
                  <a:cubicBezTo>
                    <a:pt x="498" y="1793"/>
                    <a:pt x="527" y="1894"/>
                    <a:pt x="527" y="2095"/>
                  </a:cubicBezTo>
                  <a:cubicBezTo>
                    <a:pt x="569" y="2452"/>
                    <a:pt x="512" y="2682"/>
                    <a:pt x="441" y="3098"/>
                  </a:cubicBezTo>
                  <a:cubicBezTo>
                    <a:pt x="441" y="3255"/>
                    <a:pt x="340" y="3442"/>
                    <a:pt x="397" y="3599"/>
                  </a:cubicBezTo>
                  <a:cubicBezTo>
                    <a:pt x="422" y="3649"/>
                    <a:pt x="472" y="3672"/>
                    <a:pt x="524" y="3672"/>
                  </a:cubicBezTo>
                  <a:cubicBezTo>
                    <a:pt x="591" y="3672"/>
                    <a:pt x="660" y="3634"/>
                    <a:pt x="684" y="3570"/>
                  </a:cubicBezTo>
                  <a:cubicBezTo>
                    <a:pt x="798" y="2954"/>
                    <a:pt x="899" y="2281"/>
                    <a:pt x="827" y="1822"/>
                  </a:cubicBezTo>
                  <a:cubicBezTo>
                    <a:pt x="798" y="1608"/>
                    <a:pt x="712" y="1407"/>
                    <a:pt x="699" y="1249"/>
                  </a:cubicBezTo>
                  <a:cubicBezTo>
                    <a:pt x="670" y="1006"/>
                    <a:pt x="555" y="762"/>
                    <a:pt x="512" y="634"/>
                  </a:cubicBezTo>
                  <a:cubicBezTo>
                    <a:pt x="483" y="447"/>
                    <a:pt x="426" y="103"/>
                    <a:pt x="240" y="3"/>
                  </a:cubicBezTo>
                  <a:cubicBezTo>
                    <a:pt x="227" y="2"/>
                    <a:pt x="215" y="1"/>
                    <a:pt x="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45"/>
            <p:cNvSpPr/>
            <p:nvPr/>
          </p:nvSpPr>
          <p:spPr>
            <a:xfrm>
              <a:off x="2569068" y="3786570"/>
              <a:ext cx="106988" cy="359341"/>
            </a:xfrm>
            <a:custGeom>
              <a:avLst/>
              <a:gdLst/>
              <a:ahLst/>
              <a:cxnLst/>
              <a:rect l="l" t="t" r="r" b="b"/>
              <a:pathLst>
                <a:path w="1734" h="5824" extrusionOk="0">
                  <a:moveTo>
                    <a:pt x="217" y="1"/>
                  </a:moveTo>
                  <a:cubicBezTo>
                    <a:pt x="136" y="1"/>
                    <a:pt x="58" y="62"/>
                    <a:pt x="58" y="148"/>
                  </a:cubicBezTo>
                  <a:cubicBezTo>
                    <a:pt x="1" y="1223"/>
                    <a:pt x="259" y="2255"/>
                    <a:pt x="517" y="3271"/>
                  </a:cubicBezTo>
                  <a:cubicBezTo>
                    <a:pt x="616" y="3529"/>
                    <a:pt x="702" y="3802"/>
                    <a:pt x="788" y="4003"/>
                  </a:cubicBezTo>
                  <a:cubicBezTo>
                    <a:pt x="860" y="4175"/>
                    <a:pt x="960" y="4289"/>
                    <a:pt x="1004" y="4432"/>
                  </a:cubicBezTo>
                  <a:cubicBezTo>
                    <a:pt x="1061" y="4604"/>
                    <a:pt x="1118" y="4690"/>
                    <a:pt x="1176" y="4847"/>
                  </a:cubicBezTo>
                  <a:cubicBezTo>
                    <a:pt x="1218" y="5048"/>
                    <a:pt x="1233" y="5149"/>
                    <a:pt x="1275" y="5334"/>
                  </a:cubicBezTo>
                  <a:cubicBezTo>
                    <a:pt x="1319" y="5449"/>
                    <a:pt x="1376" y="5564"/>
                    <a:pt x="1390" y="5665"/>
                  </a:cubicBezTo>
                  <a:cubicBezTo>
                    <a:pt x="1381" y="5741"/>
                    <a:pt x="1467" y="5823"/>
                    <a:pt x="1555" y="5823"/>
                  </a:cubicBezTo>
                  <a:cubicBezTo>
                    <a:pt x="1599" y="5823"/>
                    <a:pt x="1643" y="5803"/>
                    <a:pt x="1676" y="5751"/>
                  </a:cubicBezTo>
                  <a:cubicBezTo>
                    <a:pt x="1734" y="5621"/>
                    <a:pt x="1648" y="5493"/>
                    <a:pt x="1605" y="5363"/>
                  </a:cubicBezTo>
                  <a:cubicBezTo>
                    <a:pt x="1533" y="5206"/>
                    <a:pt x="1519" y="4948"/>
                    <a:pt x="1433" y="4748"/>
                  </a:cubicBezTo>
                  <a:cubicBezTo>
                    <a:pt x="1361" y="4576"/>
                    <a:pt x="1348" y="4547"/>
                    <a:pt x="1275" y="4375"/>
                  </a:cubicBezTo>
                  <a:cubicBezTo>
                    <a:pt x="1218" y="4188"/>
                    <a:pt x="1161" y="4131"/>
                    <a:pt x="1075" y="3945"/>
                  </a:cubicBezTo>
                  <a:cubicBezTo>
                    <a:pt x="1061" y="3930"/>
                    <a:pt x="1046" y="3902"/>
                    <a:pt x="1032" y="3888"/>
                  </a:cubicBezTo>
                  <a:cubicBezTo>
                    <a:pt x="918" y="3573"/>
                    <a:pt x="760" y="3185"/>
                    <a:pt x="702" y="2813"/>
                  </a:cubicBezTo>
                  <a:cubicBezTo>
                    <a:pt x="588" y="2269"/>
                    <a:pt x="444" y="1739"/>
                    <a:pt x="402" y="1237"/>
                  </a:cubicBezTo>
                  <a:cubicBezTo>
                    <a:pt x="345" y="908"/>
                    <a:pt x="431" y="278"/>
                    <a:pt x="330" y="49"/>
                  </a:cubicBezTo>
                  <a:cubicBezTo>
                    <a:pt x="297" y="15"/>
                    <a:pt x="257" y="1"/>
                    <a:pt x="2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45"/>
            <p:cNvSpPr/>
            <p:nvPr/>
          </p:nvSpPr>
          <p:spPr>
            <a:xfrm>
              <a:off x="2621205" y="3422904"/>
              <a:ext cx="34552" cy="458863"/>
            </a:xfrm>
            <a:custGeom>
              <a:avLst/>
              <a:gdLst/>
              <a:ahLst/>
              <a:cxnLst/>
              <a:rect l="l" t="t" r="r" b="b"/>
              <a:pathLst>
                <a:path w="560" h="7437" extrusionOk="0">
                  <a:moveTo>
                    <a:pt x="391" y="0"/>
                  </a:moveTo>
                  <a:cubicBezTo>
                    <a:pt x="289" y="0"/>
                    <a:pt x="198" y="117"/>
                    <a:pt x="230" y="226"/>
                  </a:cubicBezTo>
                  <a:cubicBezTo>
                    <a:pt x="273" y="827"/>
                    <a:pt x="115" y="1415"/>
                    <a:pt x="86" y="2002"/>
                  </a:cubicBezTo>
                  <a:cubicBezTo>
                    <a:pt x="86" y="2690"/>
                    <a:pt x="44" y="3364"/>
                    <a:pt x="15" y="4036"/>
                  </a:cubicBezTo>
                  <a:cubicBezTo>
                    <a:pt x="1" y="4896"/>
                    <a:pt x="44" y="5756"/>
                    <a:pt x="115" y="6615"/>
                  </a:cubicBezTo>
                  <a:cubicBezTo>
                    <a:pt x="144" y="6873"/>
                    <a:pt x="115" y="7160"/>
                    <a:pt x="230" y="7389"/>
                  </a:cubicBezTo>
                  <a:cubicBezTo>
                    <a:pt x="258" y="7422"/>
                    <a:pt x="295" y="7436"/>
                    <a:pt x="333" y="7436"/>
                  </a:cubicBezTo>
                  <a:cubicBezTo>
                    <a:pt x="410" y="7436"/>
                    <a:pt x="488" y="7376"/>
                    <a:pt x="488" y="7289"/>
                  </a:cubicBezTo>
                  <a:cubicBezTo>
                    <a:pt x="302" y="5656"/>
                    <a:pt x="316" y="4266"/>
                    <a:pt x="388" y="2647"/>
                  </a:cubicBezTo>
                  <a:cubicBezTo>
                    <a:pt x="344" y="1874"/>
                    <a:pt x="531" y="1114"/>
                    <a:pt x="531" y="340"/>
                  </a:cubicBezTo>
                  <a:cubicBezTo>
                    <a:pt x="531" y="240"/>
                    <a:pt x="560" y="126"/>
                    <a:pt x="488" y="40"/>
                  </a:cubicBezTo>
                  <a:cubicBezTo>
                    <a:pt x="457" y="12"/>
                    <a:pt x="423" y="0"/>
                    <a:pt x="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45"/>
            <p:cNvSpPr/>
            <p:nvPr/>
          </p:nvSpPr>
          <p:spPr>
            <a:xfrm>
              <a:off x="2438260" y="2740242"/>
              <a:ext cx="926" cy="2715"/>
            </a:xfrm>
            <a:custGeom>
              <a:avLst/>
              <a:gdLst/>
              <a:ahLst/>
              <a:cxnLst/>
              <a:rect l="l" t="t" r="r" b="b"/>
              <a:pathLst>
                <a:path w="15" h="44" extrusionOk="0">
                  <a:moveTo>
                    <a:pt x="14" y="0"/>
                  </a:moveTo>
                  <a:cubicBezTo>
                    <a:pt x="0" y="44"/>
                    <a:pt x="0" y="44"/>
                    <a:pt x="14" y="0"/>
                  </a:cubicBezTo>
                  <a:close/>
                </a:path>
              </a:pathLst>
            </a:custGeom>
            <a:solidFill>
              <a:srgbClr val="D68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45"/>
            <p:cNvSpPr/>
            <p:nvPr/>
          </p:nvSpPr>
          <p:spPr>
            <a:xfrm>
              <a:off x="2576040" y="2682799"/>
              <a:ext cx="2776" cy="432"/>
            </a:xfrm>
            <a:custGeom>
              <a:avLst/>
              <a:gdLst/>
              <a:ahLst/>
              <a:cxnLst/>
              <a:rect l="l" t="t" r="r" b="b"/>
              <a:pathLst>
                <a:path w="45" h="7" extrusionOk="0">
                  <a:moveTo>
                    <a:pt x="45" y="0"/>
                  </a:moveTo>
                  <a:cubicBezTo>
                    <a:pt x="17" y="0"/>
                    <a:pt x="1" y="7"/>
                    <a:pt x="10" y="7"/>
                  </a:cubicBezTo>
                  <a:cubicBezTo>
                    <a:pt x="15" y="7"/>
                    <a:pt x="26" y="5"/>
                    <a:pt x="45" y="0"/>
                  </a:cubicBezTo>
                  <a:close/>
                </a:path>
              </a:pathLst>
            </a:custGeom>
            <a:solidFill>
              <a:srgbClr val="D68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45"/>
            <p:cNvSpPr/>
            <p:nvPr/>
          </p:nvSpPr>
          <p:spPr>
            <a:xfrm>
              <a:off x="1859068" y="1994646"/>
              <a:ext cx="1419840" cy="2382731"/>
            </a:xfrm>
            <a:custGeom>
              <a:avLst/>
              <a:gdLst/>
              <a:ahLst/>
              <a:cxnLst/>
              <a:rect l="l" t="t" r="r" b="b"/>
              <a:pathLst>
                <a:path w="23012" h="38618" extrusionOk="0">
                  <a:moveTo>
                    <a:pt x="15896" y="1"/>
                  </a:moveTo>
                  <a:cubicBezTo>
                    <a:pt x="15851" y="1"/>
                    <a:pt x="15805" y="12"/>
                    <a:pt x="15762" y="36"/>
                  </a:cubicBezTo>
                  <a:cubicBezTo>
                    <a:pt x="15548" y="208"/>
                    <a:pt x="15663" y="222"/>
                    <a:pt x="15519" y="394"/>
                  </a:cubicBezTo>
                  <a:cubicBezTo>
                    <a:pt x="14660" y="1912"/>
                    <a:pt x="14115" y="3545"/>
                    <a:pt x="13485" y="5150"/>
                  </a:cubicBezTo>
                  <a:cubicBezTo>
                    <a:pt x="13155" y="5895"/>
                    <a:pt x="12912" y="6697"/>
                    <a:pt x="12553" y="7586"/>
                  </a:cubicBezTo>
                  <a:cubicBezTo>
                    <a:pt x="12396" y="8015"/>
                    <a:pt x="12123" y="8388"/>
                    <a:pt x="11923" y="8932"/>
                  </a:cubicBezTo>
                  <a:cubicBezTo>
                    <a:pt x="11737" y="9320"/>
                    <a:pt x="11235" y="10065"/>
                    <a:pt x="10791" y="10451"/>
                  </a:cubicBezTo>
                  <a:cubicBezTo>
                    <a:pt x="10734" y="10523"/>
                    <a:pt x="10662" y="10580"/>
                    <a:pt x="10591" y="10651"/>
                  </a:cubicBezTo>
                  <a:lnTo>
                    <a:pt x="10576" y="10651"/>
                  </a:lnTo>
                  <a:cubicBezTo>
                    <a:pt x="10448" y="10523"/>
                    <a:pt x="10318" y="10394"/>
                    <a:pt x="10204" y="10265"/>
                  </a:cubicBezTo>
                  <a:cubicBezTo>
                    <a:pt x="9745" y="9821"/>
                    <a:pt x="9273" y="9090"/>
                    <a:pt x="8671" y="8531"/>
                  </a:cubicBezTo>
                  <a:cubicBezTo>
                    <a:pt x="8069" y="7929"/>
                    <a:pt x="7195" y="7070"/>
                    <a:pt x="6450" y="6296"/>
                  </a:cubicBezTo>
                  <a:cubicBezTo>
                    <a:pt x="6150" y="5723"/>
                    <a:pt x="5749" y="5050"/>
                    <a:pt x="5577" y="4720"/>
                  </a:cubicBezTo>
                  <a:cubicBezTo>
                    <a:pt x="5075" y="3574"/>
                    <a:pt x="4717" y="2399"/>
                    <a:pt x="4473" y="1211"/>
                  </a:cubicBezTo>
                  <a:cubicBezTo>
                    <a:pt x="4444" y="1125"/>
                    <a:pt x="4459" y="1010"/>
                    <a:pt x="4387" y="938"/>
                  </a:cubicBezTo>
                  <a:cubicBezTo>
                    <a:pt x="4347" y="886"/>
                    <a:pt x="4283" y="862"/>
                    <a:pt x="4219" y="862"/>
                  </a:cubicBezTo>
                  <a:cubicBezTo>
                    <a:pt x="4124" y="862"/>
                    <a:pt x="4026" y="916"/>
                    <a:pt x="4001" y="1010"/>
                  </a:cubicBezTo>
                  <a:cubicBezTo>
                    <a:pt x="4144" y="2084"/>
                    <a:pt x="4502" y="3144"/>
                    <a:pt x="4903" y="4176"/>
                  </a:cubicBezTo>
                  <a:cubicBezTo>
                    <a:pt x="5004" y="4434"/>
                    <a:pt x="5118" y="4692"/>
                    <a:pt x="5247" y="4936"/>
                  </a:cubicBezTo>
                  <a:cubicBezTo>
                    <a:pt x="4444" y="3975"/>
                    <a:pt x="3556" y="2873"/>
                    <a:pt x="2539" y="1998"/>
                  </a:cubicBezTo>
                  <a:cubicBezTo>
                    <a:pt x="2377" y="1890"/>
                    <a:pt x="2228" y="1681"/>
                    <a:pt x="2008" y="1681"/>
                  </a:cubicBezTo>
                  <a:cubicBezTo>
                    <a:pt x="1994" y="1681"/>
                    <a:pt x="1980" y="1681"/>
                    <a:pt x="1966" y="1683"/>
                  </a:cubicBezTo>
                  <a:cubicBezTo>
                    <a:pt x="1550" y="1855"/>
                    <a:pt x="1938" y="2113"/>
                    <a:pt x="2138" y="2285"/>
                  </a:cubicBezTo>
                  <a:cubicBezTo>
                    <a:pt x="2310" y="2586"/>
                    <a:pt x="2855" y="3274"/>
                    <a:pt x="3155" y="3732"/>
                  </a:cubicBezTo>
                  <a:cubicBezTo>
                    <a:pt x="3485" y="4133"/>
                    <a:pt x="3671" y="4277"/>
                    <a:pt x="3943" y="4649"/>
                  </a:cubicBezTo>
                  <a:cubicBezTo>
                    <a:pt x="4788" y="5709"/>
                    <a:pt x="5491" y="6583"/>
                    <a:pt x="6335" y="7643"/>
                  </a:cubicBezTo>
                  <a:cubicBezTo>
                    <a:pt x="6708" y="8030"/>
                    <a:pt x="6981" y="8359"/>
                    <a:pt x="7353" y="8947"/>
                  </a:cubicBezTo>
                  <a:cubicBezTo>
                    <a:pt x="7567" y="9190"/>
                    <a:pt x="7726" y="9448"/>
                    <a:pt x="7940" y="9692"/>
                  </a:cubicBezTo>
                  <a:cubicBezTo>
                    <a:pt x="8026" y="9778"/>
                    <a:pt x="8069" y="9821"/>
                    <a:pt x="8140" y="9921"/>
                  </a:cubicBezTo>
                  <a:cubicBezTo>
                    <a:pt x="8356" y="10265"/>
                    <a:pt x="8484" y="10537"/>
                    <a:pt x="8728" y="10896"/>
                  </a:cubicBezTo>
                  <a:cubicBezTo>
                    <a:pt x="8226" y="10795"/>
                    <a:pt x="7726" y="10666"/>
                    <a:pt x="7224" y="10523"/>
                  </a:cubicBezTo>
                  <a:cubicBezTo>
                    <a:pt x="6851" y="10365"/>
                    <a:pt x="6493" y="10193"/>
                    <a:pt x="6135" y="10021"/>
                  </a:cubicBezTo>
                  <a:cubicBezTo>
                    <a:pt x="5892" y="9878"/>
                    <a:pt x="5648" y="9735"/>
                    <a:pt x="5405" y="9606"/>
                  </a:cubicBezTo>
                  <a:cubicBezTo>
                    <a:pt x="5290" y="9505"/>
                    <a:pt x="5175" y="9419"/>
                    <a:pt x="5061" y="9320"/>
                  </a:cubicBezTo>
                  <a:cubicBezTo>
                    <a:pt x="4301" y="8789"/>
                    <a:pt x="3714" y="8159"/>
                    <a:pt x="3227" y="7614"/>
                  </a:cubicBezTo>
                  <a:cubicBezTo>
                    <a:pt x="2954" y="7328"/>
                    <a:pt x="2597" y="6913"/>
                    <a:pt x="2224" y="6497"/>
                  </a:cubicBezTo>
                  <a:cubicBezTo>
                    <a:pt x="2095" y="6311"/>
                    <a:pt x="1980" y="6124"/>
                    <a:pt x="1852" y="5939"/>
                  </a:cubicBezTo>
                  <a:cubicBezTo>
                    <a:pt x="1820" y="5916"/>
                    <a:pt x="1784" y="5907"/>
                    <a:pt x="1749" y="5907"/>
                  </a:cubicBezTo>
                  <a:cubicBezTo>
                    <a:pt x="1623" y="5907"/>
                    <a:pt x="1501" y="6027"/>
                    <a:pt x="1579" y="6139"/>
                  </a:cubicBezTo>
                  <a:cubicBezTo>
                    <a:pt x="1594" y="6153"/>
                    <a:pt x="1594" y="6168"/>
                    <a:pt x="1608" y="6182"/>
                  </a:cubicBezTo>
                  <a:cubicBezTo>
                    <a:pt x="1579" y="6225"/>
                    <a:pt x="1579" y="6282"/>
                    <a:pt x="1622" y="6325"/>
                  </a:cubicBezTo>
                  <a:lnTo>
                    <a:pt x="1923" y="6669"/>
                  </a:lnTo>
                  <a:cubicBezTo>
                    <a:pt x="2167" y="7056"/>
                    <a:pt x="2425" y="7442"/>
                    <a:pt x="2725" y="7786"/>
                  </a:cubicBezTo>
                  <a:cubicBezTo>
                    <a:pt x="3198" y="8273"/>
                    <a:pt x="3542" y="8674"/>
                    <a:pt x="4014" y="9090"/>
                  </a:cubicBezTo>
                  <a:cubicBezTo>
                    <a:pt x="4301" y="9305"/>
                    <a:pt x="4602" y="9520"/>
                    <a:pt x="4918" y="9721"/>
                  </a:cubicBezTo>
                  <a:cubicBezTo>
                    <a:pt x="5385" y="10089"/>
                    <a:pt x="5853" y="10458"/>
                    <a:pt x="6348" y="10812"/>
                  </a:cubicBezTo>
                  <a:lnTo>
                    <a:pt x="6348" y="10812"/>
                  </a:lnTo>
                  <a:cubicBezTo>
                    <a:pt x="6202" y="10758"/>
                    <a:pt x="6064" y="10701"/>
                    <a:pt x="5863" y="10580"/>
                  </a:cubicBezTo>
                  <a:cubicBezTo>
                    <a:pt x="5519" y="10380"/>
                    <a:pt x="5132" y="10237"/>
                    <a:pt x="4788" y="10021"/>
                  </a:cubicBezTo>
                  <a:cubicBezTo>
                    <a:pt x="3943" y="9620"/>
                    <a:pt x="3714" y="9477"/>
                    <a:pt x="3126" y="9047"/>
                  </a:cubicBezTo>
                  <a:cubicBezTo>
                    <a:pt x="2840" y="8875"/>
                    <a:pt x="2367" y="8417"/>
                    <a:pt x="2196" y="8231"/>
                  </a:cubicBezTo>
                  <a:cubicBezTo>
                    <a:pt x="1823" y="7858"/>
                    <a:pt x="1751" y="7729"/>
                    <a:pt x="1292" y="7328"/>
                  </a:cubicBezTo>
                  <a:cubicBezTo>
                    <a:pt x="1049" y="7070"/>
                    <a:pt x="805" y="6783"/>
                    <a:pt x="547" y="6411"/>
                  </a:cubicBezTo>
                  <a:cubicBezTo>
                    <a:pt x="505" y="6340"/>
                    <a:pt x="448" y="6254"/>
                    <a:pt x="347" y="6225"/>
                  </a:cubicBezTo>
                  <a:cubicBezTo>
                    <a:pt x="328" y="6221"/>
                    <a:pt x="310" y="6219"/>
                    <a:pt x="291" y="6219"/>
                  </a:cubicBezTo>
                  <a:cubicBezTo>
                    <a:pt x="129" y="6219"/>
                    <a:pt x="1" y="6383"/>
                    <a:pt x="104" y="6512"/>
                  </a:cubicBezTo>
                  <a:cubicBezTo>
                    <a:pt x="118" y="6512"/>
                    <a:pt x="118" y="6540"/>
                    <a:pt x="132" y="6540"/>
                  </a:cubicBezTo>
                  <a:cubicBezTo>
                    <a:pt x="132" y="6598"/>
                    <a:pt x="247" y="6783"/>
                    <a:pt x="304" y="6869"/>
                  </a:cubicBezTo>
                  <a:cubicBezTo>
                    <a:pt x="448" y="7070"/>
                    <a:pt x="448" y="7142"/>
                    <a:pt x="633" y="7385"/>
                  </a:cubicBezTo>
                  <a:cubicBezTo>
                    <a:pt x="748" y="7557"/>
                    <a:pt x="791" y="7600"/>
                    <a:pt x="863" y="7672"/>
                  </a:cubicBezTo>
                  <a:cubicBezTo>
                    <a:pt x="877" y="7686"/>
                    <a:pt x="877" y="7700"/>
                    <a:pt x="891" y="7715"/>
                  </a:cubicBezTo>
                  <a:cubicBezTo>
                    <a:pt x="1336" y="8317"/>
                    <a:pt x="1622" y="8689"/>
                    <a:pt x="2181" y="9205"/>
                  </a:cubicBezTo>
                  <a:cubicBezTo>
                    <a:pt x="3040" y="9878"/>
                    <a:pt x="3671" y="10365"/>
                    <a:pt x="4660" y="10781"/>
                  </a:cubicBezTo>
                  <a:cubicBezTo>
                    <a:pt x="5290" y="11125"/>
                    <a:pt x="5978" y="11368"/>
                    <a:pt x="6479" y="11511"/>
                  </a:cubicBezTo>
                  <a:cubicBezTo>
                    <a:pt x="6665" y="11591"/>
                    <a:pt x="7098" y="11671"/>
                    <a:pt x="7148" y="11671"/>
                  </a:cubicBezTo>
                  <a:cubicBezTo>
                    <a:pt x="7152" y="11671"/>
                    <a:pt x="7154" y="11670"/>
                    <a:pt x="7153" y="11669"/>
                  </a:cubicBezTo>
                  <a:lnTo>
                    <a:pt x="7153" y="11669"/>
                  </a:lnTo>
                  <a:cubicBezTo>
                    <a:pt x="7252" y="11698"/>
                    <a:pt x="7682" y="11870"/>
                    <a:pt x="7898" y="12042"/>
                  </a:cubicBezTo>
                  <a:cubicBezTo>
                    <a:pt x="7969" y="12099"/>
                    <a:pt x="8055" y="12199"/>
                    <a:pt x="8169" y="12328"/>
                  </a:cubicBezTo>
                  <a:cubicBezTo>
                    <a:pt x="8471" y="13045"/>
                    <a:pt x="8728" y="13962"/>
                    <a:pt x="8958" y="14864"/>
                  </a:cubicBezTo>
                  <a:cubicBezTo>
                    <a:pt x="9172" y="15551"/>
                    <a:pt x="9130" y="16382"/>
                    <a:pt x="9130" y="17371"/>
                  </a:cubicBezTo>
                  <a:cubicBezTo>
                    <a:pt x="9201" y="18015"/>
                    <a:pt x="9244" y="18661"/>
                    <a:pt x="9302" y="19305"/>
                  </a:cubicBezTo>
                  <a:cubicBezTo>
                    <a:pt x="9373" y="19792"/>
                    <a:pt x="9359" y="20279"/>
                    <a:pt x="9416" y="20766"/>
                  </a:cubicBezTo>
                  <a:cubicBezTo>
                    <a:pt x="9487" y="21368"/>
                    <a:pt x="9688" y="21970"/>
                    <a:pt x="9688" y="22371"/>
                  </a:cubicBezTo>
                  <a:cubicBezTo>
                    <a:pt x="9731" y="24835"/>
                    <a:pt x="9487" y="26856"/>
                    <a:pt x="9229" y="29205"/>
                  </a:cubicBezTo>
                  <a:cubicBezTo>
                    <a:pt x="9258" y="31125"/>
                    <a:pt x="9401" y="33045"/>
                    <a:pt x="9101" y="34950"/>
                  </a:cubicBezTo>
                  <a:cubicBezTo>
                    <a:pt x="9044" y="35394"/>
                    <a:pt x="9044" y="35824"/>
                    <a:pt x="9101" y="36268"/>
                  </a:cubicBezTo>
                  <a:cubicBezTo>
                    <a:pt x="9101" y="36684"/>
                    <a:pt x="9101" y="37400"/>
                    <a:pt x="9158" y="37572"/>
                  </a:cubicBezTo>
                  <a:cubicBezTo>
                    <a:pt x="9115" y="38617"/>
                    <a:pt x="9703" y="38575"/>
                    <a:pt x="10476" y="38589"/>
                  </a:cubicBezTo>
                  <a:cubicBezTo>
                    <a:pt x="10590" y="38590"/>
                    <a:pt x="10704" y="38591"/>
                    <a:pt x="10818" y="38591"/>
                  </a:cubicBezTo>
                  <a:cubicBezTo>
                    <a:pt x="11566" y="38591"/>
                    <a:pt x="12293" y="38550"/>
                    <a:pt x="12654" y="38489"/>
                  </a:cubicBezTo>
                  <a:cubicBezTo>
                    <a:pt x="13269" y="38460"/>
                    <a:pt x="13886" y="38474"/>
                    <a:pt x="13842" y="37872"/>
                  </a:cubicBezTo>
                  <a:cubicBezTo>
                    <a:pt x="13613" y="37056"/>
                    <a:pt x="13800" y="36010"/>
                    <a:pt x="13685" y="34978"/>
                  </a:cubicBezTo>
                  <a:cubicBezTo>
                    <a:pt x="13514" y="33245"/>
                    <a:pt x="13342" y="30652"/>
                    <a:pt x="13327" y="28603"/>
                  </a:cubicBezTo>
                  <a:cubicBezTo>
                    <a:pt x="13012" y="25824"/>
                    <a:pt x="13256" y="23474"/>
                    <a:pt x="13198" y="20737"/>
                  </a:cubicBezTo>
                  <a:cubicBezTo>
                    <a:pt x="13126" y="19534"/>
                    <a:pt x="13097" y="18317"/>
                    <a:pt x="13183" y="17113"/>
                  </a:cubicBezTo>
                  <a:cubicBezTo>
                    <a:pt x="13198" y="16540"/>
                    <a:pt x="13399" y="16153"/>
                    <a:pt x="13399" y="15452"/>
                  </a:cubicBezTo>
                  <a:cubicBezTo>
                    <a:pt x="13413" y="15150"/>
                    <a:pt x="13642" y="14434"/>
                    <a:pt x="13757" y="13889"/>
                  </a:cubicBezTo>
                  <a:cubicBezTo>
                    <a:pt x="13829" y="13402"/>
                    <a:pt x="13829" y="13102"/>
                    <a:pt x="13986" y="12500"/>
                  </a:cubicBezTo>
                  <a:cubicBezTo>
                    <a:pt x="13986" y="12342"/>
                    <a:pt x="14072" y="12084"/>
                    <a:pt x="14100" y="11813"/>
                  </a:cubicBezTo>
                  <a:cubicBezTo>
                    <a:pt x="14244" y="11784"/>
                    <a:pt x="14488" y="11798"/>
                    <a:pt x="14817" y="11755"/>
                  </a:cubicBezTo>
                  <a:cubicBezTo>
                    <a:pt x="14903" y="11727"/>
                    <a:pt x="14989" y="11712"/>
                    <a:pt x="15075" y="11683"/>
                  </a:cubicBezTo>
                  <a:cubicBezTo>
                    <a:pt x="15433" y="11641"/>
                    <a:pt x="15777" y="11583"/>
                    <a:pt x="16135" y="11526"/>
                  </a:cubicBezTo>
                  <a:cubicBezTo>
                    <a:pt x="16780" y="11325"/>
                    <a:pt x="17410" y="11110"/>
                    <a:pt x="18055" y="10909"/>
                  </a:cubicBezTo>
                  <a:cubicBezTo>
                    <a:pt x="18599" y="10680"/>
                    <a:pt x="19115" y="10394"/>
                    <a:pt x="19630" y="10136"/>
                  </a:cubicBezTo>
                  <a:cubicBezTo>
                    <a:pt x="20289" y="9677"/>
                    <a:pt x="20691" y="9434"/>
                    <a:pt x="21279" y="8961"/>
                  </a:cubicBezTo>
                  <a:cubicBezTo>
                    <a:pt x="21651" y="8646"/>
                    <a:pt x="22281" y="7973"/>
                    <a:pt x="22410" y="7772"/>
                  </a:cubicBezTo>
                  <a:cubicBezTo>
                    <a:pt x="22610" y="7600"/>
                    <a:pt x="23012" y="7242"/>
                    <a:pt x="22582" y="7085"/>
                  </a:cubicBezTo>
                  <a:lnTo>
                    <a:pt x="22511" y="7085"/>
                  </a:lnTo>
                  <a:cubicBezTo>
                    <a:pt x="22468" y="7052"/>
                    <a:pt x="22408" y="7036"/>
                    <a:pt x="22351" y="7036"/>
                  </a:cubicBezTo>
                  <a:cubicBezTo>
                    <a:pt x="22332" y="7036"/>
                    <a:pt x="22313" y="7038"/>
                    <a:pt x="22295" y="7041"/>
                  </a:cubicBezTo>
                  <a:cubicBezTo>
                    <a:pt x="22066" y="7142"/>
                    <a:pt x="21909" y="7328"/>
                    <a:pt x="21737" y="7486"/>
                  </a:cubicBezTo>
                  <a:cubicBezTo>
                    <a:pt x="21436" y="7758"/>
                    <a:pt x="21336" y="7815"/>
                    <a:pt x="21006" y="8059"/>
                  </a:cubicBezTo>
                  <a:cubicBezTo>
                    <a:pt x="20620" y="8388"/>
                    <a:pt x="20218" y="8718"/>
                    <a:pt x="19961" y="8775"/>
                  </a:cubicBezTo>
                  <a:cubicBezTo>
                    <a:pt x="19645" y="8890"/>
                    <a:pt x="19143" y="9176"/>
                    <a:pt x="19044" y="9219"/>
                  </a:cubicBezTo>
                  <a:cubicBezTo>
                    <a:pt x="17711" y="9706"/>
                    <a:pt x="16822" y="10151"/>
                    <a:pt x="15332" y="10508"/>
                  </a:cubicBezTo>
                  <a:cubicBezTo>
                    <a:pt x="14918" y="10651"/>
                    <a:pt x="14459" y="10651"/>
                    <a:pt x="13972" y="10666"/>
                  </a:cubicBezTo>
                  <a:cubicBezTo>
                    <a:pt x="14014" y="10594"/>
                    <a:pt x="14058" y="10523"/>
                    <a:pt x="14115" y="10451"/>
                  </a:cubicBezTo>
                  <a:cubicBezTo>
                    <a:pt x="15103" y="9176"/>
                    <a:pt x="15963" y="8231"/>
                    <a:pt x="16908" y="7270"/>
                  </a:cubicBezTo>
                  <a:cubicBezTo>
                    <a:pt x="17109" y="7098"/>
                    <a:pt x="17310" y="6927"/>
                    <a:pt x="17481" y="6755"/>
                  </a:cubicBezTo>
                  <a:cubicBezTo>
                    <a:pt x="17668" y="6684"/>
                    <a:pt x="17854" y="6611"/>
                    <a:pt x="18041" y="6554"/>
                  </a:cubicBezTo>
                  <a:cubicBezTo>
                    <a:pt x="18757" y="6268"/>
                    <a:pt x="19760" y="5780"/>
                    <a:pt x="20304" y="5609"/>
                  </a:cubicBezTo>
                  <a:cubicBezTo>
                    <a:pt x="20706" y="5523"/>
                    <a:pt x="21063" y="5366"/>
                    <a:pt x="21164" y="5322"/>
                  </a:cubicBezTo>
                  <a:cubicBezTo>
                    <a:pt x="21365" y="5251"/>
                    <a:pt x="21422" y="5280"/>
                    <a:pt x="21708" y="5150"/>
                  </a:cubicBezTo>
                  <a:cubicBezTo>
                    <a:pt x="21935" y="5007"/>
                    <a:pt x="21763" y="4743"/>
                    <a:pt x="21534" y="4743"/>
                  </a:cubicBezTo>
                  <a:cubicBezTo>
                    <a:pt x="21488" y="4743"/>
                    <a:pt x="21441" y="4754"/>
                    <a:pt x="21393" y="4778"/>
                  </a:cubicBezTo>
                  <a:cubicBezTo>
                    <a:pt x="20834" y="4949"/>
                    <a:pt x="20706" y="5050"/>
                    <a:pt x="19888" y="5293"/>
                  </a:cubicBezTo>
                  <a:cubicBezTo>
                    <a:pt x="19344" y="5523"/>
                    <a:pt x="18799" y="5780"/>
                    <a:pt x="18284" y="5996"/>
                  </a:cubicBezTo>
                  <a:cubicBezTo>
                    <a:pt x="18700" y="5609"/>
                    <a:pt x="19115" y="5236"/>
                    <a:pt x="19645" y="4850"/>
                  </a:cubicBezTo>
                  <a:cubicBezTo>
                    <a:pt x="20104" y="4449"/>
                    <a:pt x="20748" y="3975"/>
                    <a:pt x="21206" y="3675"/>
                  </a:cubicBezTo>
                  <a:cubicBezTo>
                    <a:pt x="21350" y="3589"/>
                    <a:pt x="21493" y="3503"/>
                    <a:pt x="21665" y="3402"/>
                  </a:cubicBezTo>
                  <a:cubicBezTo>
                    <a:pt x="21852" y="3316"/>
                    <a:pt x="22138" y="3116"/>
                    <a:pt x="21894" y="2944"/>
                  </a:cubicBezTo>
                  <a:cubicBezTo>
                    <a:pt x="21850" y="2911"/>
                    <a:pt x="21806" y="2899"/>
                    <a:pt x="21762" y="2899"/>
                  </a:cubicBezTo>
                  <a:cubicBezTo>
                    <a:pt x="21649" y="2899"/>
                    <a:pt x="21539" y="2983"/>
                    <a:pt x="21436" y="3045"/>
                  </a:cubicBezTo>
                  <a:cubicBezTo>
                    <a:pt x="21307" y="3116"/>
                    <a:pt x="21178" y="3202"/>
                    <a:pt x="21049" y="3274"/>
                  </a:cubicBezTo>
                  <a:lnTo>
                    <a:pt x="21006" y="3316"/>
                  </a:lnTo>
                  <a:cubicBezTo>
                    <a:pt x="20046" y="3876"/>
                    <a:pt x="19015" y="4592"/>
                    <a:pt x="18055" y="5251"/>
                  </a:cubicBezTo>
                  <a:cubicBezTo>
                    <a:pt x="17869" y="5408"/>
                    <a:pt x="17697" y="5566"/>
                    <a:pt x="17510" y="5723"/>
                  </a:cubicBezTo>
                  <a:cubicBezTo>
                    <a:pt x="17611" y="5551"/>
                    <a:pt x="17739" y="5366"/>
                    <a:pt x="17840" y="5207"/>
                  </a:cubicBezTo>
                  <a:cubicBezTo>
                    <a:pt x="18098" y="4634"/>
                    <a:pt x="18241" y="4305"/>
                    <a:pt x="18528" y="3761"/>
                  </a:cubicBezTo>
                  <a:cubicBezTo>
                    <a:pt x="18685" y="3446"/>
                    <a:pt x="18828" y="3116"/>
                    <a:pt x="18971" y="2800"/>
                  </a:cubicBezTo>
                  <a:cubicBezTo>
                    <a:pt x="18986" y="2758"/>
                    <a:pt x="18986" y="2701"/>
                    <a:pt x="18958" y="2672"/>
                  </a:cubicBezTo>
                  <a:cubicBezTo>
                    <a:pt x="18920" y="2616"/>
                    <a:pt x="18853" y="2589"/>
                    <a:pt x="18785" y="2589"/>
                  </a:cubicBezTo>
                  <a:cubicBezTo>
                    <a:pt x="18697" y="2589"/>
                    <a:pt x="18609" y="2634"/>
                    <a:pt x="18585" y="2715"/>
                  </a:cubicBezTo>
                  <a:cubicBezTo>
                    <a:pt x="18241" y="3488"/>
                    <a:pt x="17797" y="4277"/>
                    <a:pt x="17481" y="5035"/>
                  </a:cubicBezTo>
                  <a:cubicBezTo>
                    <a:pt x="17296" y="5337"/>
                    <a:pt x="17067" y="5609"/>
                    <a:pt x="16923" y="5924"/>
                  </a:cubicBezTo>
                  <a:cubicBezTo>
                    <a:pt x="16895" y="5996"/>
                    <a:pt x="16565" y="6411"/>
                    <a:pt x="16408" y="6669"/>
                  </a:cubicBezTo>
                  <a:cubicBezTo>
                    <a:pt x="15433" y="7515"/>
                    <a:pt x="14502" y="8374"/>
                    <a:pt x="13600" y="9276"/>
                  </a:cubicBezTo>
                  <a:cubicBezTo>
                    <a:pt x="13183" y="9721"/>
                    <a:pt x="12811" y="10093"/>
                    <a:pt x="12367" y="10508"/>
                  </a:cubicBezTo>
                  <a:cubicBezTo>
                    <a:pt x="12912" y="9348"/>
                    <a:pt x="13571" y="7958"/>
                    <a:pt x="14087" y="7041"/>
                  </a:cubicBezTo>
                  <a:cubicBezTo>
                    <a:pt x="14574" y="5881"/>
                    <a:pt x="15118" y="4907"/>
                    <a:pt x="15963" y="3790"/>
                  </a:cubicBezTo>
                  <a:cubicBezTo>
                    <a:pt x="16350" y="3316"/>
                    <a:pt x="16694" y="2829"/>
                    <a:pt x="17124" y="2414"/>
                  </a:cubicBezTo>
                  <a:cubicBezTo>
                    <a:pt x="17310" y="2214"/>
                    <a:pt x="17940" y="1884"/>
                    <a:pt x="17468" y="1669"/>
                  </a:cubicBezTo>
                  <a:cubicBezTo>
                    <a:pt x="17448" y="1665"/>
                    <a:pt x="17429" y="1664"/>
                    <a:pt x="17410" y="1664"/>
                  </a:cubicBezTo>
                  <a:cubicBezTo>
                    <a:pt x="17290" y="1664"/>
                    <a:pt x="17181" y="1736"/>
                    <a:pt x="17095" y="1798"/>
                  </a:cubicBezTo>
                  <a:cubicBezTo>
                    <a:pt x="16293" y="2457"/>
                    <a:pt x="15892" y="3073"/>
                    <a:pt x="15132" y="3775"/>
                  </a:cubicBezTo>
                  <a:cubicBezTo>
                    <a:pt x="14774" y="4147"/>
                    <a:pt x="14444" y="4548"/>
                    <a:pt x="14144" y="4949"/>
                  </a:cubicBezTo>
                  <a:cubicBezTo>
                    <a:pt x="14746" y="3446"/>
                    <a:pt x="15347" y="1784"/>
                    <a:pt x="16163" y="308"/>
                  </a:cubicBezTo>
                  <a:cubicBezTo>
                    <a:pt x="16220" y="150"/>
                    <a:pt x="16063" y="1"/>
                    <a:pt x="158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45"/>
            <p:cNvSpPr/>
            <p:nvPr/>
          </p:nvSpPr>
          <p:spPr>
            <a:xfrm>
              <a:off x="2419688" y="2751657"/>
              <a:ext cx="105260" cy="1183900"/>
            </a:xfrm>
            <a:custGeom>
              <a:avLst/>
              <a:gdLst/>
              <a:ahLst/>
              <a:cxnLst/>
              <a:rect l="l" t="t" r="r" b="b"/>
              <a:pathLst>
                <a:path w="1706" h="19188" extrusionOk="0">
                  <a:moveTo>
                    <a:pt x="163" y="1"/>
                  </a:moveTo>
                  <a:cubicBezTo>
                    <a:pt x="82" y="1"/>
                    <a:pt x="0" y="53"/>
                    <a:pt x="0" y="145"/>
                  </a:cubicBezTo>
                  <a:cubicBezTo>
                    <a:pt x="158" y="1349"/>
                    <a:pt x="416" y="2537"/>
                    <a:pt x="703" y="3712"/>
                  </a:cubicBezTo>
                  <a:cubicBezTo>
                    <a:pt x="974" y="4572"/>
                    <a:pt x="1118" y="5574"/>
                    <a:pt x="1218" y="6306"/>
                  </a:cubicBezTo>
                  <a:cubicBezTo>
                    <a:pt x="1318" y="7595"/>
                    <a:pt x="1448" y="8913"/>
                    <a:pt x="1390" y="10216"/>
                  </a:cubicBezTo>
                  <a:cubicBezTo>
                    <a:pt x="1404" y="10948"/>
                    <a:pt x="1375" y="11678"/>
                    <a:pt x="1333" y="12409"/>
                  </a:cubicBezTo>
                  <a:cubicBezTo>
                    <a:pt x="1362" y="12967"/>
                    <a:pt x="1261" y="13526"/>
                    <a:pt x="1247" y="14085"/>
                  </a:cubicBezTo>
                  <a:cubicBezTo>
                    <a:pt x="1190" y="14672"/>
                    <a:pt x="1046" y="15217"/>
                    <a:pt x="903" y="15804"/>
                  </a:cubicBezTo>
                  <a:cubicBezTo>
                    <a:pt x="831" y="16048"/>
                    <a:pt x="817" y="16420"/>
                    <a:pt x="774" y="16535"/>
                  </a:cubicBezTo>
                  <a:cubicBezTo>
                    <a:pt x="731" y="16635"/>
                    <a:pt x="703" y="16749"/>
                    <a:pt x="688" y="16864"/>
                  </a:cubicBezTo>
                  <a:cubicBezTo>
                    <a:pt x="659" y="17022"/>
                    <a:pt x="602" y="17179"/>
                    <a:pt x="588" y="17337"/>
                  </a:cubicBezTo>
                  <a:cubicBezTo>
                    <a:pt x="516" y="17824"/>
                    <a:pt x="416" y="18426"/>
                    <a:pt x="430" y="18784"/>
                  </a:cubicBezTo>
                  <a:cubicBezTo>
                    <a:pt x="445" y="18898"/>
                    <a:pt x="359" y="19042"/>
                    <a:pt x="458" y="19142"/>
                  </a:cubicBezTo>
                  <a:cubicBezTo>
                    <a:pt x="515" y="19174"/>
                    <a:pt x="561" y="19188"/>
                    <a:pt x="600" y="19188"/>
                  </a:cubicBezTo>
                  <a:cubicBezTo>
                    <a:pt x="878" y="19188"/>
                    <a:pt x="752" y="18471"/>
                    <a:pt x="802" y="18383"/>
                  </a:cubicBezTo>
                  <a:cubicBezTo>
                    <a:pt x="875" y="17481"/>
                    <a:pt x="1075" y="16707"/>
                    <a:pt x="1232" y="15890"/>
                  </a:cubicBezTo>
                  <a:cubicBezTo>
                    <a:pt x="1448" y="15087"/>
                    <a:pt x="1576" y="14271"/>
                    <a:pt x="1605" y="13440"/>
                  </a:cubicBezTo>
                  <a:cubicBezTo>
                    <a:pt x="1691" y="12953"/>
                    <a:pt x="1633" y="12466"/>
                    <a:pt x="1648" y="11979"/>
                  </a:cubicBezTo>
                  <a:cubicBezTo>
                    <a:pt x="1705" y="10933"/>
                    <a:pt x="1677" y="9872"/>
                    <a:pt x="1691" y="8827"/>
                  </a:cubicBezTo>
                  <a:cubicBezTo>
                    <a:pt x="1633" y="7710"/>
                    <a:pt x="1648" y="6635"/>
                    <a:pt x="1419" y="5647"/>
                  </a:cubicBezTo>
                  <a:cubicBezTo>
                    <a:pt x="1318" y="5116"/>
                    <a:pt x="1247" y="4457"/>
                    <a:pt x="1046" y="3813"/>
                  </a:cubicBezTo>
                  <a:cubicBezTo>
                    <a:pt x="875" y="3053"/>
                    <a:pt x="688" y="2294"/>
                    <a:pt x="531" y="1534"/>
                  </a:cubicBezTo>
                  <a:cubicBezTo>
                    <a:pt x="445" y="1034"/>
                    <a:pt x="373" y="503"/>
                    <a:pt x="301" y="88"/>
                  </a:cubicBezTo>
                  <a:cubicBezTo>
                    <a:pt x="277" y="28"/>
                    <a:pt x="221" y="1"/>
                    <a:pt x="1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2508970" y="2717907"/>
              <a:ext cx="88478" cy="1618021"/>
            </a:xfrm>
            <a:custGeom>
              <a:avLst/>
              <a:gdLst/>
              <a:ahLst/>
              <a:cxnLst/>
              <a:rect l="l" t="t" r="r" b="b"/>
              <a:pathLst>
                <a:path w="1434" h="26224" extrusionOk="0">
                  <a:moveTo>
                    <a:pt x="232" y="1"/>
                  </a:moveTo>
                  <a:cubicBezTo>
                    <a:pt x="222" y="1"/>
                    <a:pt x="211" y="2"/>
                    <a:pt x="201" y="5"/>
                  </a:cubicBezTo>
                  <a:cubicBezTo>
                    <a:pt x="115" y="33"/>
                    <a:pt x="100" y="119"/>
                    <a:pt x="100" y="190"/>
                  </a:cubicBezTo>
                  <a:cubicBezTo>
                    <a:pt x="72" y="434"/>
                    <a:pt x="29" y="664"/>
                    <a:pt x="43" y="907"/>
                  </a:cubicBezTo>
                  <a:cubicBezTo>
                    <a:pt x="29" y="1409"/>
                    <a:pt x="1" y="1909"/>
                    <a:pt x="14" y="2425"/>
                  </a:cubicBezTo>
                  <a:cubicBezTo>
                    <a:pt x="43" y="2669"/>
                    <a:pt x="115" y="2912"/>
                    <a:pt x="158" y="3156"/>
                  </a:cubicBezTo>
                  <a:cubicBezTo>
                    <a:pt x="201" y="3428"/>
                    <a:pt x="215" y="3772"/>
                    <a:pt x="287" y="4131"/>
                  </a:cubicBezTo>
                  <a:cubicBezTo>
                    <a:pt x="459" y="5019"/>
                    <a:pt x="631" y="5892"/>
                    <a:pt x="717" y="6723"/>
                  </a:cubicBezTo>
                  <a:cubicBezTo>
                    <a:pt x="918" y="7755"/>
                    <a:pt x="960" y="8916"/>
                    <a:pt x="1003" y="10119"/>
                  </a:cubicBezTo>
                  <a:cubicBezTo>
                    <a:pt x="1032" y="10692"/>
                    <a:pt x="1003" y="11265"/>
                    <a:pt x="1017" y="11838"/>
                  </a:cubicBezTo>
                  <a:cubicBezTo>
                    <a:pt x="1003" y="12282"/>
                    <a:pt x="1089" y="12740"/>
                    <a:pt x="1046" y="13185"/>
                  </a:cubicBezTo>
                  <a:cubicBezTo>
                    <a:pt x="1017" y="14259"/>
                    <a:pt x="731" y="15176"/>
                    <a:pt x="602" y="16251"/>
                  </a:cubicBezTo>
                  <a:cubicBezTo>
                    <a:pt x="530" y="17096"/>
                    <a:pt x="201" y="17898"/>
                    <a:pt x="330" y="18786"/>
                  </a:cubicBezTo>
                  <a:cubicBezTo>
                    <a:pt x="387" y="19130"/>
                    <a:pt x="402" y="19518"/>
                    <a:pt x="459" y="19732"/>
                  </a:cubicBezTo>
                  <a:cubicBezTo>
                    <a:pt x="587" y="20420"/>
                    <a:pt x="673" y="20979"/>
                    <a:pt x="702" y="21709"/>
                  </a:cubicBezTo>
                  <a:cubicBezTo>
                    <a:pt x="688" y="22110"/>
                    <a:pt x="717" y="22497"/>
                    <a:pt x="746" y="22884"/>
                  </a:cubicBezTo>
                  <a:cubicBezTo>
                    <a:pt x="746" y="23256"/>
                    <a:pt x="731" y="23629"/>
                    <a:pt x="731" y="23987"/>
                  </a:cubicBezTo>
                  <a:cubicBezTo>
                    <a:pt x="731" y="24704"/>
                    <a:pt x="688" y="25434"/>
                    <a:pt x="731" y="26136"/>
                  </a:cubicBezTo>
                  <a:cubicBezTo>
                    <a:pt x="755" y="26196"/>
                    <a:pt x="811" y="26224"/>
                    <a:pt x="869" y="26224"/>
                  </a:cubicBezTo>
                  <a:cubicBezTo>
                    <a:pt x="949" y="26224"/>
                    <a:pt x="1032" y="26171"/>
                    <a:pt x="1032" y="26079"/>
                  </a:cubicBezTo>
                  <a:cubicBezTo>
                    <a:pt x="989" y="24876"/>
                    <a:pt x="1118" y="23657"/>
                    <a:pt x="1003" y="22454"/>
                  </a:cubicBezTo>
                  <a:cubicBezTo>
                    <a:pt x="989" y="21781"/>
                    <a:pt x="989" y="21107"/>
                    <a:pt x="874" y="20448"/>
                  </a:cubicBezTo>
                  <a:cubicBezTo>
                    <a:pt x="860" y="20177"/>
                    <a:pt x="759" y="19818"/>
                    <a:pt x="717" y="19531"/>
                  </a:cubicBezTo>
                  <a:cubicBezTo>
                    <a:pt x="688" y="19260"/>
                    <a:pt x="631" y="18773"/>
                    <a:pt x="587" y="18414"/>
                  </a:cubicBezTo>
                  <a:cubicBezTo>
                    <a:pt x="574" y="18041"/>
                    <a:pt x="673" y="17569"/>
                    <a:pt x="759" y="17168"/>
                  </a:cubicBezTo>
                  <a:cubicBezTo>
                    <a:pt x="845" y="16637"/>
                    <a:pt x="860" y="16093"/>
                    <a:pt x="989" y="15577"/>
                  </a:cubicBezTo>
                  <a:cubicBezTo>
                    <a:pt x="1175" y="14517"/>
                    <a:pt x="1433" y="13443"/>
                    <a:pt x="1332" y="12354"/>
                  </a:cubicBezTo>
                  <a:cubicBezTo>
                    <a:pt x="1347" y="11179"/>
                    <a:pt x="1347" y="10005"/>
                    <a:pt x="1261" y="8830"/>
                  </a:cubicBezTo>
                  <a:cubicBezTo>
                    <a:pt x="1261" y="8113"/>
                    <a:pt x="1118" y="7296"/>
                    <a:pt x="1003" y="6752"/>
                  </a:cubicBezTo>
                  <a:cubicBezTo>
                    <a:pt x="918" y="5964"/>
                    <a:pt x="774" y="5277"/>
                    <a:pt x="660" y="4474"/>
                  </a:cubicBezTo>
                  <a:cubicBezTo>
                    <a:pt x="545" y="3930"/>
                    <a:pt x="516" y="3558"/>
                    <a:pt x="444" y="3113"/>
                  </a:cubicBezTo>
                  <a:cubicBezTo>
                    <a:pt x="358" y="2712"/>
                    <a:pt x="244" y="2397"/>
                    <a:pt x="272" y="1982"/>
                  </a:cubicBezTo>
                  <a:cubicBezTo>
                    <a:pt x="287" y="1552"/>
                    <a:pt x="287" y="1136"/>
                    <a:pt x="301" y="706"/>
                  </a:cubicBezTo>
                  <a:cubicBezTo>
                    <a:pt x="301" y="505"/>
                    <a:pt x="387" y="291"/>
                    <a:pt x="358" y="76"/>
                  </a:cubicBezTo>
                  <a:cubicBezTo>
                    <a:pt x="335" y="28"/>
                    <a:pt x="282" y="1"/>
                    <a:pt x="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2555925" y="2669286"/>
              <a:ext cx="68055" cy="244579"/>
            </a:xfrm>
            <a:custGeom>
              <a:avLst/>
              <a:gdLst/>
              <a:ahLst/>
              <a:cxnLst/>
              <a:rect l="l" t="t" r="r" b="b"/>
              <a:pathLst>
                <a:path w="1103" h="3964" extrusionOk="0">
                  <a:moveTo>
                    <a:pt x="65" y="3746"/>
                  </a:moveTo>
                  <a:cubicBezTo>
                    <a:pt x="58" y="3755"/>
                    <a:pt x="49" y="3775"/>
                    <a:pt x="53" y="3775"/>
                  </a:cubicBezTo>
                  <a:cubicBezTo>
                    <a:pt x="53" y="3775"/>
                    <a:pt x="54" y="3774"/>
                    <a:pt x="56" y="3773"/>
                  </a:cubicBezTo>
                  <a:cubicBezTo>
                    <a:pt x="59" y="3764"/>
                    <a:pt x="62" y="3755"/>
                    <a:pt x="65" y="3746"/>
                  </a:cubicBezTo>
                  <a:close/>
                  <a:moveTo>
                    <a:pt x="887" y="1"/>
                  </a:moveTo>
                  <a:cubicBezTo>
                    <a:pt x="802" y="1"/>
                    <a:pt x="719" y="65"/>
                    <a:pt x="730" y="162"/>
                  </a:cubicBezTo>
                  <a:cubicBezTo>
                    <a:pt x="586" y="993"/>
                    <a:pt x="586" y="1809"/>
                    <a:pt x="342" y="2540"/>
                  </a:cubicBezTo>
                  <a:cubicBezTo>
                    <a:pt x="245" y="2974"/>
                    <a:pt x="188" y="3380"/>
                    <a:pt x="65" y="3746"/>
                  </a:cubicBezTo>
                  <a:lnTo>
                    <a:pt x="65" y="3746"/>
                  </a:lnTo>
                  <a:cubicBezTo>
                    <a:pt x="67" y="3743"/>
                    <a:pt x="68" y="3741"/>
                    <a:pt x="69" y="3741"/>
                  </a:cubicBezTo>
                  <a:cubicBezTo>
                    <a:pt x="70" y="3741"/>
                    <a:pt x="71" y="3742"/>
                    <a:pt x="71" y="3744"/>
                  </a:cubicBezTo>
                  <a:cubicBezTo>
                    <a:pt x="1" y="3875"/>
                    <a:pt x="102" y="3963"/>
                    <a:pt x="204" y="3963"/>
                  </a:cubicBezTo>
                  <a:cubicBezTo>
                    <a:pt x="269" y="3963"/>
                    <a:pt x="335" y="3927"/>
                    <a:pt x="357" y="3844"/>
                  </a:cubicBezTo>
                  <a:cubicBezTo>
                    <a:pt x="443" y="3672"/>
                    <a:pt x="485" y="3543"/>
                    <a:pt x="514" y="3328"/>
                  </a:cubicBezTo>
                  <a:cubicBezTo>
                    <a:pt x="558" y="3171"/>
                    <a:pt x="615" y="2856"/>
                    <a:pt x="629" y="2755"/>
                  </a:cubicBezTo>
                  <a:cubicBezTo>
                    <a:pt x="701" y="2468"/>
                    <a:pt x="844" y="1967"/>
                    <a:pt x="858" y="1580"/>
                  </a:cubicBezTo>
                  <a:cubicBezTo>
                    <a:pt x="873" y="1136"/>
                    <a:pt x="1102" y="434"/>
                    <a:pt x="1001" y="48"/>
                  </a:cubicBezTo>
                  <a:cubicBezTo>
                    <a:pt x="969" y="15"/>
                    <a:pt x="928" y="1"/>
                    <a:pt x="8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45"/>
            <p:cNvSpPr/>
            <p:nvPr/>
          </p:nvSpPr>
          <p:spPr>
            <a:xfrm>
              <a:off x="2604423" y="2744993"/>
              <a:ext cx="85763" cy="584299"/>
            </a:xfrm>
            <a:custGeom>
              <a:avLst/>
              <a:gdLst/>
              <a:ahLst/>
              <a:cxnLst/>
              <a:rect l="l" t="t" r="r" b="b"/>
              <a:pathLst>
                <a:path w="1390" h="9470" extrusionOk="0">
                  <a:moveTo>
                    <a:pt x="1210" y="1"/>
                  </a:moveTo>
                  <a:cubicBezTo>
                    <a:pt x="1143" y="1"/>
                    <a:pt x="1077" y="37"/>
                    <a:pt x="1061" y="110"/>
                  </a:cubicBezTo>
                  <a:cubicBezTo>
                    <a:pt x="932" y="740"/>
                    <a:pt x="874" y="1371"/>
                    <a:pt x="746" y="1944"/>
                  </a:cubicBezTo>
                  <a:cubicBezTo>
                    <a:pt x="631" y="2416"/>
                    <a:pt x="459" y="2861"/>
                    <a:pt x="402" y="3348"/>
                  </a:cubicBezTo>
                  <a:cubicBezTo>
                    <a:pt x="244" y="4135"/>
                    <a:pt x="58" y="4924"/>
                    <a:pt x="1" y="5740"/>
                  </a:cubicBezTo>
                  <a:lnTo>
                    <a:pt x="43" y="6385"/>
                  </a:lnTo>
                  <a:cubicBezTo>
                    <a:pt x="30" y="6542"/>
                    <a:pt x="15" y="6657"/>
                    <a:pt x="43" y="6800"/>
                  </a:cubicBezTo>
                  <a:cubicBezTo>
                    <a:pt x="58" y="7015"/>
                    <a:pt x="187" y="7445"/>
                    <a:pt x="244" y="7746"/>
                  </a:cubicBezTo>
                  <a:cubicBezTo>
                    <a:pt x="316" y="8204"/>
                    <a:pt x="345" y="8691"/>
                    <a:pt x="473" y="9207"/>
                  </a:cubicBezTo>
                  <a:cubicBezTo>
                    <a:pt x="473" y="9279"/>
                    <a:pt x="459" y="9365"/>
                    <a:pt x="517" y="9422"/>
                  </a:cubicBezTo>
                  <a:cubicBezTo>
                    <a:pt x="549" y="9455"/>
                    <a:pt x="591" y="9469"/>
                    <a:pt x="632" y="9469"/>
                  </a:cubicBezTo>
                  <a:cubicBezTo>
                    <a:pt x="717" y="9469"/>
                    <a:pt x="798" y="9409"/>
                    <a:pt x="788" y="9321"/>
                  </a:cubicBezTo>
                  <a:cubicBezTo>
                    <a:pt x="803" y="9136"/>
                    <a:pt x="731" y="8978"/>
                    <a:pt x="717" y="8849"/>
                  </a:cubicBezTo>
                  <a:cubicBezTo>
                    <a:pt x="631" y="8405"/>
                    <a:pt x="616" y="8104"/>
                    <a:pt x="574" y="7746"/>
                  </a:cubicBezTo>
                  <a:cubicBezTo>
                    <a:pt x="545" y="7503"/>
                    <a:pt x="387" y="7015"/>
                    <a:pt x="387" y="6872"/>
                  </a:cubicBezTo>
                  <a:cubicBezTo>
                    <a:pt x="330" y="6557"/>
                    <a:pt x="387" y="6227"/>
                    <a:pt x="330" y="5841"/>
                  </a:cubicBezTo>
                  <a:cubicBezTo>
                    <a:pt x="330" y="5382"/>
                    <a:pt x="444" y="4880"/>
                    <a:pt x="488" y="4565"/>
                  </a:cubicBezTo>
                  <a:cubicBezTo>
                    <a:pt x="645" y="3921"/>
                    <a:pt x="674" y="3376"/>
                    <a:pt x="846" y="2731"/>
                  </a:cubicBezTo>
                  <a:cubicBezTo>
                    <a:pt x="1090" y="1972"/>
                    <a:pt x="1161" y="1371"/>
                    <a:pt x="1275" y="611"/>
                  </a:cubicBezTo>
                  <a:cubicBezTo>
                    <a:pt x="1290" y="425"/>
                    <a:pt x="1390" y="238"/>
                    <a:pt x="1348" y="66"/>
                  </a:cubicBezTo>
                  <a:cubicBezTo>
                    <a:pt x="1316" y="23"/>
                    <a:pt x="1263" y="1"/>
                    <a:pt x="1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45"/>
            <p:cNvSpPr/>
            <p:nvPr/>
          </p:nvSpPr>
          <p:spPr>
            <a:xfrm>
              <a:off x="1190100" y="1036674"/>
              <a:ext cx="2734976" cy="1614010"/>
            </a:xfrm>
            <a:custGeom>
              <a:avLst/>
              <a:gdLst/>
              <a:ahLst/>
              <a:cxnLst/>
              <a:rect l="l" t="t" r="r" b="b"/>
              <a:pathLst>
                <a:path w="44327" h="26159" extrusionOk="0">
                  <a:moveTo>
                    <a:pt x="24876" y="0"/>
                  </a:moveTo>
                  <a:cubicBezTo>
                    <a:pt x="23721" y="0"/>
                    <a:pt x="22714" y="1211"/>
                    <a:pt x="22080" y="1211"/>
                  </a:cubicBezTo>
                  <a:cubicBezTo>
                    <a:pt x="22060" y="1211"/>
                    <a:pt x="22039" y="1209"/>
                    <a:pt x="22020" y="1207"/>
                  </a:cubicBezTo>
                  <a:cubicBezTo>
                    <a:pt x="21977" y="1207"/>
                    <a:pt x="21934" y="1192"/>
                    <a:pt x="21891" y="1178"/>
                  </a:cubicBezTo>
                  <a:lnTo>
                    <a:pt x="21891" y="1178"/>
                  </a:lnTo>
                  <a:cubicBezTo>
                    <a:pt x="21905" y="1181"/>
                    <a:pt x="21913" y="1183"/>
                    <a:pt x="21917" y="1183"/>
                  </a:cubicBezTo>
                  <a:cubicBezTo>
                    <a:pt x="21965" y="1183"/>
                    <a:pt x="21407" y="969"/>
                    <a:pt x="21275" y="877"/>
                  </a:cubicBezTo>
                  <a:cubicBezTo>
                    <a:pt x="20730" y="634"/>
                    <a:pt x="20115" y="490"/>
                    <a:pt x="19484" y="447"/>
                  </a:cubicBezTo>
                  <a:cubicBezTo>
                    <a:pt x="19354" y="426"/>
                    <a:pt x="19225" y="416"/>
                    <a:pt x="19098" y="416"/>
                  </a:cubicBezTo>
                  <a:cubicBezTo>
                    <a:pt x="18523" y="416"/>
                    <a:pt x="17982" y="618"/>
                    <a:pt x="17536" y="934"/>
                  </a:cubicBezTo>
                  <a:cubicBezTo>
                    <a:pt x="17177" y="1092"/>
                    <a:pt x="16748" y="1551"/>
                    <a:pt x="16533" y="1793"/>
                  </a:cubicBezTo>
                  <a:cubicBezTo>
                    <a:pt x="16361" y="1579"/>
                    <a:pt x="16203" y="1335"/>
                    <a:pt x="15931" y="1192"/>
                  </a:cubicBezTo>
                  <a:cubicBezTo>
                    <a:pt x="15634" y="1008"/>
                    <a:pt x="15309" y="933"/>
                    <a:pt x="14978" y="933"/>
                  </a:cubicBezTo>
                  <a:cubicBezTo>
                    <a:pt x="14431" y="933"/>
                    <a:pt x="13869" y="1139"/>
                    <a:pt x="13395" y="1407"/>
                  </a:cubicBezTo>
                  <a:cubicBezTo>
                    <a:pt x="12392" y="1866"/>
                    <a:pt x="11891" y="2768"/>
                    <a:pt x="11275" y="3556"/>
                  </a:cubicBezTo>
                  <a:lnTo>
                    <a:pt x="11246" y="3585"/>
                  </a:lnTo>
                  <a:cubicBezTo>
                    <a:pt x="11189" y="3528"/>
                    <a:pt x="11060" y="3413"/>
                    <a:pt x="11017" y="3356"/>
                  </a:cubicBezTo>
                  <a:cubicBezTo>
                    <a:pt x="10745" y="3024"/>
                    <a:pt x="10238" y="2829"/>
                    <a:pt x="9744" y="2829"/>
                  </a:cubicBezTo>
                  <a:cubicBezTo>
                    <a:pt x="9404" y="2829"/>
                    <a:pt x="9071" y="2922"/>
                    <a:pt x="8825" y="3126"/>
                  </a:cubicBezTo>
                  <a:cubicBezTo>
                    <a:pt x="8639" y="3283"/>
                    <a:pt x="8495" y="3470"/>
                    <a:pt x="8367" y="3656"/>
                  </a:cubicBezTo>
                  <a:cubicBezTo>
                    <a:pt x="8128" y="3601"/>
                    <a:pt x="7902" y="3574"/>
                    <a:pt x="7691" y="3574"/>
                  </a:cubicBezTo>
                  <a:cubicBezTo>
                    <a:pt x="6531" y="3574"/>
                    <a:pt x="5795" y="4381"/>
                    <a:pt x="5674" y="5763"/>
                  </a:cubicBezTo>
                  <a:cubicBezTo>
                    <a:pt x="5129" y="6206"/>
                    <a:pt x="4742" y="7152"/>
                    <a:pt x="4585" y="7568"/>
                  </a:cubicBezTo>
                  <a:cubicBezTo>
                    <a:pt x="4384" y="7581"/>
                    <a:pt x="4169" y="7610"/>
                    <a:pt x="3968" y="7654"/>
                  </a:cubicBezTo>
                  <a:cubicBezTo>
                    <a:pt x="3324" y="7740"/>
                    <a:pt x="2679" y="8040"/>
                    <a:pt x="2507" y="8599"/>
                  </a:cubicBezTo>
                  <a:cubicBezTo>
                    <a:pt x="2350" y="8943"/>
                    <a:pt x="2450" y="9501"/>
                    <a:pt x="2593" y="9803"/>
                  </a:cubicBezTo>
                  <a:cubicBezTo>
                    <a:pt x="2536" y="9831"/>
                    <a:pt x="2450" y="9860"/>
                    <a:pt x="2364" y="9902"/>
                  </a:cubicBezTo>
                  <a:cubicBezTo>
                    <a:pt x="1275" y="10433"/>
                    <a:pt x="487" y="11593"/>
                    <a:pt x="745" y="12668"/>
                  </a:cubicBezTo>
                  <a:cubicBezTo>
                    <a:pt x="874" y="13112"/>
                    <a:pt x="1060" y="13556"/>
                    <a:pt x="1433" y="13900"/>
                  </a:cubicBezTo>
                  <a:cubicBezTo>
                    <a:pt x="1475" y="13957"/>
                    <a:pt x="1561" y="14028"/>
                    <a:pt x="1634" y="14101"/>
                  </a:cubicBezTo>
                  <a:cubicBezTo>
                    <a:pt x="1462" y="14273"/>
                    <a:pt x="1246" y="14516"/>
                    <a:pt x="1175" y="14659"/>
                  </a:cubicBezTo>
                  <a:cubicBezTo>
                    <a:pt x="659" y="15547"/>
                    <a:pt x="0" y="16521"/>
                    <a:pt x="301" y="17553"/>
                  </a:cubicBezTo>
                  <a:cubicBezTo>
                    <a:pt x="501" y="18083"/>
                    <a:pt x="946" y="18628"/>
                    <a:pt x="1561" y="18871"/>
                  </a:cubicBezTo>
                  <a:cubicBezTo>
                    <a:pt x="1318" y="19230"/>
                    <a:pt x="1217" y="19688"/>
                    <a:pt x="1146" y="20074"/>
                  </a:cubicBezTo>
                  <a:cubicBezTo>
                    <a:pt x="902" y="21278"/>
                    <a:pt x="1834" y="22897"/>
                    <a:pt x="3353" y="23083"/>
                  </a:cubicBezTo>
                  <a:cubicBezTo>
                    <a:pt x="3439" y="23098"/>
                    <a:pt x="3525" y="23098"/>
                    <a:pt x="3611" y="23098"/>
                  </a:cubicBezTo>
                  <a:cubicBezTo>
                    <a:pt x="3653" y="24200"/>
                    <a:pt x="4570" y="25190"/>
                    <a:pt x="5702" y="25677"/>
                  </a:cubicBezTo>
                  <a:cubicBezTo>
                    <a:pt x="5948" y="25784"/>
                    <a:pt x="6252" y="25855"/>
                    <a:pt x="6548" y="25855"/>
                  </a:cubicBezTo>
                  <a:cubicBezTo>
                    <a:pt x="6802" y="25855"/>
                    <a:pt x="7051" y="25802"/>
                    <a:pt x="7250" y="25677"/>
                  </a:cubicBezTo>
                  <a:cubicBezTo>
                    <a:pt x="7321" y="25633"/>
                    <a:pt x="7378" y="25576"/>
                    <a:pt x="7421" y="25518"/>
                  </a:cubicBezTo>
                  <a:cubicBezTo>
                    <a:pt x="8080" y="25791"/>
                    <a:pt x="8467" y="25906"/>
                    <a:pt x="9212" y="26063"/>
                  </a:cubicBezTo>
                  <a:cubicBezTo>
                    <a:pt x="9415" y="26127"/>
                    <a:pt x="9603" y="26158"/>
                    <a:pt x="9775" y="26158"/>
                  </a:cubicBezTo>
                  <a:cubicBezTo>
                    <a:pt x="10331" y="26158"/>
                    <a:pt x="10723" y="25836"/>
                    <a:pt x="10931" y="25289"/>
                  </a:cubicBezTo>
                  <a:cubicBezTo>
                    <a:pt x="10931" y="25261"/>
                    <a:pt x="10946" y="25232"/>
                    <a:pt x="10946" y="25203"/>
                  </a:cubicBezTo>
                  <a:cubicBezTo>
                    <a:pt x="11232" y="25318"/>
                    <a:pt x="11533" y="25404"/>
                    <a:pt x="11834" y="25433"/>
                  </a:cubicBezTo>
                  <a:cubicBezTo>
                    <a:pt x="11854" y="25433"/>
                    <a:pt x="11873" y="25434"/>
                    <a:pt x="11892" y="25434"/>
                  </a:cubicBezTo>
                  <a:cubicBezTo>
                    <a:pt x="12635" y="25434"/>
                    <a:pt x="13159" y="24903"/>
                    <a:pt x="13424" y="24359"/>
                  </a:cubicBezTo>
                  <a:cubicBezTo>
                    <a:pt x="13682" y="23885"/>
                    <a:pt x="13697" y="23369"/>
                    <a:pt x="13639" y="22869"/>
                  </a:cubicBezTo>
                  <a:lnTo>
                    <a:pt x="13639" y="22869"/>
                  </a:lnTo>
                  <a:cubicBezTo>
                    <a:pt x="13668" y="22882"/>
                    <a:pt x="13682" y="22882"/>
                    <a:pt x="13710" y="22897"/>
                  </a:cubicBezTo>
                  <a:cubicBezTo>
                    <a:pt x="13832" y="22930"/>
                    <a:pt x="13947" y="22944"/>
                    <a:pt x="14055" y="22944"/>
                  </a:cubicBezTo>
                  <a:cubicBezTo>
                    <a:pt x="14759" y="22944"/>
                    <a:pt x="15173" y="22312"/>
                    <a:pt x="15372" y="21765"/>
                  </a:cubicBezTo>
                  <a:cubicBezTo>
                    <a:pt x="15817" y="20819"/>
                    <a:pt x="15530" y="19845"/>
                    <a:pt x="15258" y="18900"/>
                  </a:cubicBezTo>
                  <a:lnTo>
                    <a:pt x="15258" y="18900"/>
                  </a:lnTo>
                  <a:cubicBezTo>
                    <a:pt x="15779" y="19269"/>
                    <a:pt x="16394" y="19486"/>
                    <a:pt x="16998" y="19486"/>
                  </a:cubicBezTo>
                  <a:cubicBezTo>
                    <a:pt x="17704" y="19486"/>
                    <a:pt x="18394" y="19188"/>
                    <a:pt x="18897" y="18485"/>
                  </a:cubicBezTo>
                  <a:cubicBezTo>
                    <a:pt x="19026" y="18313"/>
                    <a:pt x="19154" y="18126"/>
                    <a:pt x="19255" y="17940"/>
                  </a:cubicBezTo>
                  <a:cubicBezTo>
                    <a:pt x="19771" y="18565"/>
                    <a:pt x="20738" y="18909"/>
                    <a:pt x="21650" y="18909"/>
                  </a:cubicBezTo>
                  <a:cubicBezTo>
                    <a:pt x="22411" y="18909"/>
                    <a:pt x="23134" y="18670"/>
                    <a:pt x="23525" y="18155"/>
                  </a:cubicBezTo>
                  <a:cubicBezTo>
                    <a:pt x="23768" y="18513"/>
                    <a:pt x="24111" y="18828"/>
                    <a:pt x="24556" y="19029"/>
                  </a:cubicBezTo>
                  <a:cubicBezTo>
                    <a:pt x="24963" y="19238"/>
                    <a:pt x="25506" y="19388"/>
                    <a:pt x="26028" y="19388"/>
                  </a:cubicBezTo>
                  <a:cubicBezTo>
                    <a:pt x="26185" y="19388"/>
                    <a:pt x="26340" y="19374"/>
                    <a:pt x="26490" y="19344"/>
                  </a:cubicBezTo>
                  <a:lnTo>
                    <a:pt x="26490" y="19344"/>
                  </a:lnTo>
                  <a:cubicBezTo>
                    <a:pt x="26432" y="19845"/>
                    <a:pt x="26490" y="20376"/>
                    <a:pt x="26906" y="20748"/>
                  </a:cubicBezTo>
                  <a:cubicBezTo>
                    <a:pt x="27278" y="21106"/>
                    <a:pt x="27851" y="21249"/>
                    <a:pt x="28381" y="21364"/>
                  </a:cubicBezTo>
                  <a:cubicBezTo>
                    <a:pt x="28606" y="21405"/>
                    <a:pt x="28847" y="21439"/>
                    <a:pt x="29086" y="21439"/>
                  </a:cubicBezTo>
                  <a:cubicBezTo>
                    <a:pt x="29181" y="21439"/>
                    <a:pt x="29276" y="21433"/>
                    <a:pt x="29370" y="21421"/>
                  </a:cubicBezTo>
                  <a:lnTo>
                    <a:pt x="29370" y="21421"/>
                  </a:lnTo>
                  <a:cubicBezTo>
                    <a:pt x="29341" y="22066"/>
                    <a:pt x="29399" y="23083"/>
                    <a:pt x="30029" y="23528"/>
                  </a:cubicBezTo>
                  <a:cubicBezTo>
                    <a:pt x="30447" y="23821"/>
                    <a:pt x="31036" y="24026"/>
                    <a:pt x="31602" y="24026"/>
                  </a:cubicBezTo>
                  <a:cubicBezTo>
                    <a:pt x="31946" y="24026"/>
                    <a:pt x="32282" y="23950"/>
                    <a:pt x="32564" y="23771"/>
                  </a:cubicBezTo>
                  <a:cubicBezTo>
                    <a:pt x="32650" y="23843"/>
                    <a:pt x="32751" y="23929"/>
                    <a:pt x="32808" y="23971"/>
                  </a:cubicBezTo>
                  <a:cubicBezTo>
                    <a:pt x="32866" y="24015"/>
                    <a:pt x="32879" y="24028"/>
                    <a:pt x="32879" y="24043"/>
                  </a:cubicBezTo>
                  <a:cubicBezTo>
                    <a:pt x="32894" y="24043"/>
                    <a:pt x="32908" y="24057"/>
                    <a:pt x="32937" y="24086"/>
                  </a:cubicBezTo>
                  <a:cubicBezTo>
                    <a:pt x="33410" y="24688"/>
                    <a:pt x="34184" y="24888"/>
                    <a:pt x="34684" y="25146"/>
                  </a:cubicBezTo>
                  <a:cubicBezTo>
                    <a:pt x="35059" y="25443"/>
                    <a:pt x="35442" y="25574"/>
                    <a:pt x="35811" y="25574"/>
                  </a:cubicBezTo>
                  <a:cubicBezTo>
                    <a:pt x="36673" y="25574"/>
                    <a:pt x="37459" y="24859"/>
                    <a:pt x="37880" y="23857"/>
                  </a:cubicBezTo>
                  <a:cubicBezTo>
                    <a:pt x="37980" y="23656"/>
                    <a:pt x="38037" y="23541"/>
                    <a:pt x="38109" y="23413"/>
                  </a:cubicBezTo>
                  <a:cubicBezTo>
                    <a:pt x="38474" y="23637"/>
                    <a:pt x="38832" y="23734"/>
                    <a:pt x="39173" y="23734"/>
                  </a:cubicBezTo>
                  <a:cubicBezTo>
                    <a:pt x="40666" y="23734"/>
                    <a:pt x="41837" y="21865"/>
                    <a:pt x="41848" y="20548"/>
                  </a:cubicBezTo>
                  <a:cubicBezTo>
                    <a:pt x="41863" y="20475"/>
                    <a:pt x="41863" y="20433"/>
                    <a:pt x="41876" y="20390"/>
                  </a:cubicBezTo>
                  <a:cubicBezTo>
                    <a:pt x="42035" y="20361"/>
                    <a:pt x="42264" y="20332"/>
                    <a:pt x="42350" y="20290"/>
                  </a:cubicBezTo>
                  <a:cubicBezTo>
                    <a:pt x="43696" y="19931"/>
                    <a:pt x="44226" y="18571"/>
                    <a:pt x="44327" y="17482"/>
                  </a:cubicBezTo>
                  <a:cubicBezTo>
                    <a:pt x="44111" y="15992"/>
                    <a:pt x="43439" y="14473"/>
                    <a:pt x="42464" y="13212"/>
                  </a:cubicBezTo>
                  <a:cubicBezTo>
                    <a:pt x="42392" y="13140"/>
                    <a:pt x="42350" y="13083"/>
                    <a:pt x="42321" y="13041"/>
                  </a:cubicBezTo>
                  <a:cubicBezTo>
                    <a:pt x="42980" y="12080"/>
                    <a:pt x="43596" y="11006"/>
                    <a:pt x="43309" y="9860"/>
                  </a:cubicBezTo>
                  <a:cubicBezTo>
                    <a:pt x="43009" y="8928"/>
                    <a:pt x="42364" y="8069"/>
                    <a:pt x="41605" y="7352"/>
                  </a:cubicBezTo>
                  <a:cubicBezTo>
                    <a:pt x="41303" y="7066"/>
                    <a:pt x="40587" y="6808"/>
                    <a:pt x="40287" y="6708"/>
                  </a:cubicBezTo>
                  <a:cubicBezTo>
                    <a:pt x="40287" y="6407"/>
                    <a:pt x="40358" y="6106"/>
                    <a:pt x="40329" y="5805"/>
                  </a:cubicBezTo>
                  <a:cubicBezTo>
                    <a:pt x="40201" y="5031"/>
                    <a:pt x="39670" y="4273"/>
                    <a:pt x="38982" y="3757"/>
                  </a:cubicBezTo>
                  <a:cubicBezTo>
                    <a:pt x="37865" y="3069"/>
                    <a:pt x="36366" y="2648"/>
                    <a:pt x="34988" y="2648"/>
                  </a:cubicBezTo>
                  <a:cubicBezTo>
                    <a:pt x="34901" y="2648"/>
                    <a:pt x="34814" y="2650"/>
                    <a:pt x="34728" y="2653"/>
                  </a:cubicBezTo>
                  <a:cubicBezTo>
                    <a:pt x="34384" y="2682"/>
                    <a:pt x="33739" y="2739"/>
                    <a:pt x="33381" y="2796"/>
                  </a:cubicBezTo>
                  <a:cubicBezTo>
                    <a:pt x="33181" y="2525"/>
                    <a:pt x="32608" y="1450"/>
                    <a:pt x="31977" y="1149"/>
                  </a:cubicBezTo>
                  <a:cubicBezTo>
                    <a:pt x="31455" y="846"/>
                    <a:pt x="30782" y="703"/>
                    <a:pt x="30127" y="703"/>
                  </a:cubicBezTo>
                  <a:cubicBezTo>
                    <a:pt x="29883" y="703"/>
                    <a:pt x="29642" y="723"/>
                    <a:pt x="29412" y="762"/>
                  </a:cubicBezTo>
                  <a:cubicBezTo>
                    <a:pt x="28934" y="895"/>
                    <a:pt x="28749" y="986"/>
                    <a:pt x="28395" y="986"/>
                  </a:cubicBezTo>
                  <a:cubicBezTo>
                    <a:pt x="28293" y="986"/>
                    <a:pt x="28178" y="979"/>
                    <a:pt x="28037" y="963"/>
                  </a:cubicBezTo>
                  <a:lnTo>
                    <a:pt x="28037" y="963"/>
                  </a:lnTo>
                  <a:cubicBezTo>
                    <a:pt x="28039" y="968"/>
                    <a:pt x="28036" y="970"/>
                    <a:pt x="28030" y="970"/>
                  </a:cubicBezTo>
                  <a:cubicBezTo>
                    <a:pt x="27936" y="970"/>
                    <a:pt x="26975" y="394"/>
                    <a:pt x="26518" y="232"/>
                  </a:cubicBezTo>
                  <a:cubicBezTo>
                    <a:pt x="26080" y="64"/>
                    <a:pt x="25594" y="1"/>
                    <a:pt x="25125" y="1"/>
                  </a:cubicBezTo>
                  <a:cubicBezTo>
                    <a:pt x="25074" y="1"/>
                    <a:pt x="25022" y="2"/>
                    <a:pt x="24971" y="3"/>
                  </a:cubicBezTo>
                  <a:cubicBezTo>
                    <a:pt x="24939" y="1"/>
                    <a:pt x="24907" y="0"/>
                    <a:pt x="248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1388100" y="1361283"/>
              <a:ext cx="1023665" cy="832827"/>
            </a:xfrm>
            <a:custGeom>
              <a:avLst/>
              <a:gdLst/>
              <a:ahLst/>
              <a:cxnLst/>
              <a:rect l="l" t="t" r="r" b="b"/>
              <a:pathLst>
                <a:path w="16591" h="13498" extrusionOk="0">
                  <a:moveTo>
                    <a:pt x="6615" y="0"/>
                  </a:moveTo>
                  <a:cubicBezTo>
                    <a:pt x="6489" y="0"/>
                    <a:pt x="6361" y="18"/>
                    <a:pt x="6232" y="57"/>
                  </a:cubicBezTo>
                  <a:cubicBezTo>
                    <a:pt x="5659" y="301"/>
                    <a:pt x="5215" y="588"/>
                    <a:pt x="4857" y="945"/>
                  </a:cubicBezTo>
                  <a:cubicBezTo>
                    <a:pt x="4169" y="1404"/>
                    <a:pt x="3453" y="2005"/>
                    <a:pt x="3367" y="2808"/>
                  </a:cubicBezTo>
                  <a:cubicBezTo>
                    <a:pt x="3382" y="3008"/>
                    <a:pt x="3453" y="3195"/>
                    <a:pt x="3539" y="3367"/>
                  </a:cubicBezTo>
                  <a:lnTo>
                    <a:pt x="3539" y="3381"/>
                  </a:lnTo>
                  <a:cubicBezTo>
                    <a:pt x="3210" y="3396"/>
                    <a:pt x="2880" y="3539"/>
                    <a:pt x="2723" y="3610"/>
                  </a:cubicBezTo>
                  <a:cubicBezTo>
                    <a:pt x="1304" y="4011"/>
                    <a:pt x="559" y="5487"/>
                    <a:pt x="1404" y="6633"/>
                  </a:cubicBezTo>
                  <a:cubicBezTo>
                    <a:pt x="1447" y="6733"/>
                    <a:pt x="1519" y="6819"/>
                    <a:pt x="1576" y="6905"/>
                  </a:cubicBezTo>
                  <a:cubicBezTo>
                    <a:pt x="1504" y="6934"/>
                    <a:pt x="1433" y="6962"/>
                    <a:pt x="1376" y="7006"/>
                  </a:cubicBezTo>
                  <a:cubicBezTo>
                    <a:pt x="831" y="7335"/>
                    <a:pt x="444" y="7837"/>
                    <a:pt x="258" y="8410"/>
                  </a:cubicBezTo>
                  <a:cubicBezTo>
                    <a:pt x="0" y="9069"/>
                    <a:pt x="157" y="9871"/>
                    <a:pt x="659" y="10416"/>
                  </a:cubicBezTo>
                  <a:cubicBezTo>
                    <a:pt x="1175" y="10874"/>
                    <a:pt x="1390" y="10817"/>
                    <a:pt x="1304" y="10960"/>
                  </a:cubicBezTo>
                  <a:cubicBezTo>
                    <a:pt x="1103" y="11547"/>
                    <a:pt x="975" y="12278"/>
                    <a:pt x="1376" y="12822"/>
                  </a:cubicBezTo>
                  <a:cubicBezTo>
                    <a:pt x="1740" y="13237"/>
                    <a:pt x="2379" y="13497"/>
                    <a:pt x="2975" y="13497"/>
                  </a:cubicBezTo>
                  <a:cubicBezTo>
                    <a:pt x="3059" y="13497"/>
                    <a:pt x="3142" y="13492"/>
                    <a:pt x="3223" y="13482"/>
                  </a:cubicBezTo>
                  <a:cubicBezTo>
                    <a:pt x="4871" y="12908"/>
                    <a:pt x="5502" y="10974"/>
                    <a:pt x="5416" y="9527"/>
                  </a:cubicBezTo>
                  <a:cubicBezTo>
                    <a:pt x="5416" y="9341"/>
                    <a:pt x="5401" y="9241"/>
                    <a:pt x="5387" y="9155"/>
                  </a:cubicBezTo>
                  <a:lnTo>
                    <a:pt x="5387" y="9155"/>
                  </a:lnTo>
                  <a:cubicBezTo>
                    <a:pt x="5598" y="9209"/>
                    <a:pt x="5803" y="9242"/>
                    <a:pt x="5995" y="9242"/>
                  </a:cubicBezTo>
                  <a:cubicBezTo>
                    <a:pt x="6415" y="9242"/>
                    <a:pt x="6779" y="9085"/>
                    <a:pt x="7034" y="8653"/>
                  </a:cubicBezTo>
                  <a:cubicBezTo>
                    <a:pt x="7464" y="7894"/>
                    <a:pt x="7680" y="6977"/>
                    <a:pt x="7837" y="6332"/>
                  </a:cubicBezTo>
                  <a:cubicBezTo>
                    <a:pt x="7909" y="6118"/>
                    <a:pt x="7880" y="6189"/>
                    <a:pt x="7966" y="6017"/>
                  </a:cubicBezTo>
                  <a:lnTo>
                    <a:pt x="7980" y="6017"/>
                  </a:lnTo>
                  <a:cubicBezTo>
                    <a:pt x="8008" y="5988"/>
                    <a:pt x="8037" y="5959"/>
                    <a:pt x="8066" y="5946"/>
                  </a:cubicBezTo>
                  <a:lnTo>
                    <a:pt x="8094" y="5917"/>
                  </a:lnTo>
                  <a:cubicBezTo>
                    <a:pt x="8123" y="5917"/>
                    <a:pt x="8138" y="5902"/>
                    <a:pt x="8167" y="5902"/>
                  </a:cubicBezTo>
                  <a:lnTo>
                    <a:pt x="8180" y="5902"/>
                  </a:lnTo>
                  <a:cubicBezTo>
                    <a:pt x="8625" y="6003"/>
                    <a:pt x="8782" y="6347"/>
                    <a:pt x="9427" y="6576"/>
                  </a:cubicBezTo>
                  <a:cubicBezTo>
                    <a:pt x="9559" y="6625"/>
                    <a:pt x="9692" y="6648"/>
                    <a:pt x="9823" y="6648"/>
                  </a:cubicBezTo>
                  <a:cubicBezTo>
                    <a:pt x="10148" y="6648"/>
                    <a:pt x="10461" y="6512"/>
                    <a:pt x="10717" y="6318"/>
                  </a:cubicBezTo>
                  <a:cubicBezTo>
                    <a:pt x="11418" y="5816"/>
                    <a:pt x="11733" y="5300"/>
                    <a:pt x="12192" y="4957"/>
                  </a:cubicBezTo>
                  <a:cubicBezTo>
                    <a:pt x="12235" y="4943"/>
                    <a:pt x="12249" y="4928"/>
                    <a:pt x="12264" y="4928"/>
                  </a:cubicBezTo>
                  <a:lnTo>
                    <a:pt x="12264" y="4914"/>
                  </a:lnTo>
                  <a:cubicBezTo>
                    <a:pt x="12421" y="5029"/>
                    <a:pt x="12837" y="5287"/>
                    <a:pt x="13080" y="5430"/>
                  </a:cubicBezTo>
                  <a:cubicBezTo>
                    <a:pt x="13454" y="5640"/>
                    <a:pt x="13857" y="5765"/>
                    <a:pt x="14280" y="5765"/>
                  </a:cubicBezTo>
                  <a:cubicBezTo>
                    <a:pt x="14376" y="5765"/>
                    <a:pt x="14473" y="5758"/>
                    <a:pt x="14570" y="5745"/>
                  </a:cubicBezTo>
                  <a:cubicBezTo>
                    <a:pt x="15158" y="5716"/>
                    <a:pt x="15731" y="5501"/>
                    <a:pt x="16089" y="5086"/>
                  </a:cubicBezTo>
                  <a:cubicBezTo>
                    <a:pt x="16375" y="4756"/>
                    <a:pt x="16476" y="4355"/>
                    <a:pt x="16518" y="3954"/>
                  </a:cubicBezTo>
                  <a:cubicBezTo>
                    <a:pt x="16591" y="3567"/>
                    <a:pt x="16518" y="3138"/>
                    <a:pt x="16232" y="2836"/>
                  </a:cubicBezTo>
                  <a:cubicBezTo>
                    <a:pt x="15630" y="2263"/>
                    <a:pt x="14742" y="2020"/>
                    <a:pt x="13882" y="1963"/>
                  </a:cubicBezTo>
                  <a:cubicBezTo>
                    <a:pt x="13728" y="1942"/>
                    <a:pt x="13569" y="1928"/>
                    <a:pt x="13411" y="1928"/>
                  </a:cubicBezTo>
                  <a:cubicBezTo>
                    <a:pt x="13233" y="1928"/>
                    <a:pt x="13054" y="1946"/>
                    <a:pt x="12880" y="1992"/>
                  </a:cubicBezTo>
                  <a:cubicBezTo>
                    <a:pt x="12822" y="1891"/>
                    <a:pt x="12765" y="1648"/>
                    <a:pt x="12694" y="1461"/>
                  </a:cubicBezTo>
                  <a:cubicBezTo>
                    <a:pt x="12608" y="1189"/>
                    <a:pt x="12507" y="916"/>
                    <a:pt x="12293" y="716"/>
                  </a:cubicBezTo>
                  <a:cubicBezTo>
                    <a:pt x="12035" y="502"/>
                    <a:pt x="11676" y="416"/>
                    <a:pt x="11347" y="372"/>
                  </a:cubicBezTo>
                  <a:cubicBezTo>
                    <a:pt x="11208" y="346"/>
                    <a:pt x="11064" y="335"/>
                    <a:pt x="10919" y="335"/>
                  </a:cubicBezTo>
                  <a:cubicBezTo>
                    <a:pt x="10269" y="335"/>
                    <a:pt x="9604" y="562"/>
                    <a:pt x="9370" y="702"/>
                  </a:cubicBezTo>
                  <a:cubicBezTo>
                    <a:pt x="9011" y="817"/>
                    <a:pt x="8682" y="1002"/>
                    <a:pt x="8339" y="1174"/>
                  </a:cubicBezTo>
                  <a:lnTo>
                    <a:pt x="8324" y="1174"/>
                  </a:lnTo>
                  <a:cubicBezTo>
                    <a:pt x="8310" y="1161"/>
                    <a:pt x="8295" y="1132"/>
                    <a:pt x="8281" y="1117"/>
                  </a:cubicBezTo>
                  <a:cubicBezTo>
                    <a:pt x="7965" y="570"/>
                    <a:pt x="7327" y="0"/>
                    <a:pt x="6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2445418" y="1152425"/>
              <a:ext cx="692089" cy="277835"/>
            </a:xfrm>
            <a:custGeom>
              <a:avLst/>
              <a:gdLst/>
              <a:ahLst/>
              <a:cxnLst/>
              <a:rect l="l" t="t" r="r" b="b"/>
              <a:pathLst>
                <a:path w="11217" h="4503" extrusionOk="0">
                  <a:moveTo>
                    <a:pt x="4667" y="1"/>
                  </a:moveTo>
                  <a:cubicBezTo>
                    <a:pt x="4456" y="1"/>
                    <a:pt x="4242" y="30"/>
                    <a:pt x="4039" y="89"/>
                  </a:cubicBezTo>
                  <a:cubicBezTo>
                    <a:pt x="3552" y="261"/>
                    <a:pt x="3165" y="605"/>
                    <a:pt x="2950" y="1035"/>
                  </a:cubicBezTo>
                  <a:cubicBezTo>
                    <a:pt x="2864" y="1150"/>
                    <a:pt x="2821" y="1236"/>
                    <a:pt x="2778" y="1308"/>
                  </a:cubicBezTo>
                  <a:cubicBezTo>
                    <a:pt x="2664" y="1422"/>
                    <a:pt x="2563" y="1522"/>
                    <a:pt x="2506" y="1594"/>
                  </a:cubicBezTo>
                  <a:cubicBezTo>
                    <a:pt x="2484" y="1597"/>
                    <a:pt x="2464" y="1598"/>
                    <a:pt x="2445" y="1598"/>
                  </a:cubicBezTo>
                  <a:cubicBezTo>
                    <a:pt x="2356" y="1598"/>
                    <a:pt x="2292" y="1572"/>
                    <a:pt x="2091" y="1537"/>
                  </a:cubicBezTo>
                  <a:cubicBezTo>
                    <a:pt x="1954" y="1499"/>
                    <a:pt x="1814" y="1481"/>
                    <a:pt x="1675" y="1481"/>
                  </a:cubicBezTo>
                  <a:cubicBezTo>
                    <a:pt x="823" y="1481"/>
                    <a:pt x="0" y="2153"/>
                    <a:pt x="99" y="2941"/>
                  </a:cubicBezTo>
                  <a:cubicBezTo>
                    <a:pt x="194" y="3440"/>
                    <a:pt x="714" y="3772"/>
                    <a:pt x="1248" y="3772"/>
                  </a:cubicBezTo>
                  <a:cubicBezTo>
                    <a:pt x="1358" y="3772"/>
                    <a:pt x="1468" y="3758"/>
                    <a:pt x="1575" y="3728"/>
                  </a:cubicBezTo>
                  <a:cubicBezTo>
                    <a:pt x="1933" y="3671"/>
                    <a:pt x="2234" y="3485"/>
                    <a:pt x="2448" y="3327"/>
                  </a:cubicBezTo>
                  <a:cubicBezTo>
                    <a:pt x="2664" y="3757"/>
                    <a:pt x="3208" y="4072"/>
                    <a:pt x="3709" y="4130"/>
                  </a:cubicBezTo>
                  <a:cubicBezTo>
                    <a:pt x="3753" y="4133"/>
                    <a:pt x="3795" y="4135"/>
                    <a:pt x="3837" y="4135"/>
                  </a:cubicBezTo>
                  <a:cubicBezTo>
                    <a:pt x="4449" y="4135"/>
                    <a:pt x="4926" y="3758"/>
                    <a:pt x="5329" y="3356"/>
                  </a:cubicBezTo>
                  <a:cubicBezTo>
                    <a:pt x="5342" y="3385"/>
                    <a:pt x="5357" y="3413"/>
                    <a:pt x="5386" y="3442"/>
                  </a:cubicBezTo>
                  <a:cubicBezTo>
                    <a:pt x="5768" y="4129"/>
                    <a:pt x="6381" y="4503"/>
                    <a:pt x="6966" y="4503"/>
                  </a:cubicBezTo>
                  <a:cubicBezTo>
                    <a:pt x="7479" y="4503"/>
                    <a:pt x="7971" y="4216"/>
                    <a:pt x="8265" y="3600"/>
                  </a:cubicBezTo>
                  <a:cubicBezTo>
                    <a:pt x="8752" y="3986"/>
                    <a:pt x="9369" y="4187"/>
                    <a:pt x="10013" y="4244"/>
                  </a:cubicBezTo>
                  <a:cubicBezTo>
                    <a:pt x="10031" y="4245"/>
                    <a:pt x="10049" y="4246"/>
                    <a:pt x="10066" y="4246"/>
                  </a:cubicBezTo>
                  <a:cubicBezTo>
                    <a:pt x="10427" y="4246"/>
                    <a:pt x="10699" y="3976"/>
                    <a:pt x="10945" y="3757"/>
                  </a:cubicBezTo>
                  <a:cubicBezTo>
                    <a:pt x="11203" y="3471"/>
                    <a:pt x="11216" y="3056"/>
                    <a:pt x="11117" y="2712"/>
                  </a:cubicBezTo>
                  <a:cubicBezTo>
                    <a:pt x="11044" y="2496"/>
                    <a:pt x="10859" y="2353"/>
                    <a:pt x="10658" y="2210"/>
                  </a:cubicBezTo>
                  <a:cubicBezTo>
                    <a:pt x="10013" y="1723"/>
                    <a:pt x="9153" y="1680"/>
                    <a:pt x="8351" y="1608"/>
                  </a:cubicBezTo>
                  <a:cubicBezTo>
                    <a:pt x="8259" y="1026"/>
                    <a:pt x="7636" y="626"/>
                    <a:pt x="6947" y="626"/>
                  </a:cubicBezTo>
                  <a:cubicBezTo>
                    <a:pt x="6671" y="626"/>
                    <a:pt x="6383" y="691"/>
                    <a:pt x="6116" y="834"/>
                  </a:cubicBezTo>
                  <a:cubicBezTo>
                    <a:pt x="5943" y="283"/>
                    <a:pt x="5320" y="1"/>
                    <a:pt x="46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2855486" y="1525779"/>
              <a:ext cx="974181" cy="691225"/>
            </a:xfrm>
            <a:custGeom>
              <a:avLst/>
              <a:gdLst/>
              <a:ahLst/>
              <a:cxnLst/>
              <a:rect l="l" t="t" r="r" b="b"/>
              <a:pathLst>
                <a:path w="15789" h="11203" extrusionOk="0">
                  <a:moveTo>
                    <a:pt x="8899" y="3193"/>
                  </a:moveTo>
                  <a:cubicBezTo>
                    <a:pt x="8902" y="3194"/>
                    <a:pt x="8906" y="3194"/>
                    <a:pt x="8912" y="3194"/>
                  </a:cubicBezTo>
                  <a:cubicBezTo>
                    <a:pt x="8907" y="3193"/>
                    <a:pt x="8903" y="3193"/>
                    <a:pt x="8899" y="3193"/>
                  </a:cubicBezTo>
                  <a:close/>
                  <a:moveTo>
                    <a:pt x="6375" y="0"/>
                  </a:moveTo>
                  <a:cubicBezTo>
                    <a:pt x="6041" y="0"/>
                    <a:pt x="5710" y="61"/>
                    <a:pt x="5401" y="199"/>
                  </a:cubicBezTo>
                  <a:cubicBezTo>
                    <a:pt x="5201" y="328"/>
                    <a:pt x="5086" y="414"/>
                    <a:pt x="4971" y="485"/>
                  </a:cubicBezTo>
                  <a:cubicBezTo>
                    <a:pt x="4861" y="478"/>
                    <a:pt x="4748" y="474"/>
                    <a:pt x="4635" y="474"/>
                  </a:cubicBezTo>
                  <a:cubicBezTo>
                    <a:pt x="3698" y="474"/>
                    <a:pt x="2711" y="738"/>
                    <a:pt x="2020" y="1288"/>
                  </a:cubicBezTo>
                  <a:cubicBezTo>
                    <a:pt x="1619" y="1790"/>
                    <a:pt x="1519" y="2520"/>
                    <a:pt x="1848" y="3064"/>
                  </a:cubicBezTo>
                  <a:cubicBezTo>
                    <a:pt x="1991" y="3322"/>
                    <a:pt x="2178" y="3538"/>
                    <a:pt x="2379" y="3752"/>
                  </a:cubicBezTo>
                  <a:cubicBezTo>
                    <a:pt x="2278" y="3767"/>
                    <a:pt x="2178" y="3767"/>
                    <a:pt x="2077" y="3795"/>
                  </a:cubicBezTo>
                  <a:cubicBezTo>
                    <a:pt x="1519" y="3952"/>
                    <a:pt x="960" y="4197"/>
                    <a:pt x="559" y="4598"/>
                  </a:cubicBezTo>
                  <a:cubicBezTo>
                    <a:pt x="230" y="5041"/>
                    <a:pt x="1" y="5586"/>
                    <a:pt x="72" y="6130"/>
                  </a:cubicBezTo>
                  <a:cubicBezTo>
                    <a:pt x="129" y="6417"/>
                    <a:pt x="316" y="6675"/>
                    <a:pt x="516" y="6919"/>
                  </a:cubicBezTo>
                  <a:cubicBezTo>
                    <a:pt x="931" y="7492"/>
                    <a:pt x="1676" y="7792"/>
                    <a:pt x="2421" y="7864"/>
                  </a:cubicBezTo>
                  <a:cubicBezTo>
                    <a:pt x="2880" y="7864"/>
                    <a:pt x="3338" y="7750"/>
                    <a:pt x="3783" y="7635"/>
                  </a:cubicBezTo>
                  <a:cubicBezTo>
                    <a:pt x="3840" y="7620"/>
                    <a:pt x="3897" y="7591"/>
                    <a:pt x="3969" y="7578"/>
                  </a:cubicBezTo>
                  <a:lnTo>
                    <a:pt x="3969" y="7591"/>
                  </a:lnTo>
                  <a:cubicBezTo>
                    <a:pt x="4155" y="8250"/>
                    <a:pt x="4255" y="8680"/>
                    <a:pt x="4728" y="9167"/>
                  </a:cubicBezTo>
                  <a:cubicBezTo>
                    <a:pt x="5115" y="9497"/>
                    <a:pt x="5731" y="9813"/>
                    <a:pt x="6461" y="9826"/>
                  </a:cubicBezTo>
                  <a:cubicBezTo>
                    <a:pt x="6820" y="9826"/>
                    <a:pt x="7135" y="9683"/>
                    <a:pt x="7450" y="9540"/>
                  </a:cubicBezTo>
                  <a:cubicBezTo>
                    <a:pt x="7622" y="9454"/>
                    <a:pt x="7651" y="9440"/>
                    <a:pt x="7708" y="9425"/>
                  </a:cubicBezTo>
                  <a:lnTo>
                    <a:pt x="7722" y="9425"/>
                  </a:lnTo>
                  <a:cubicBezTo>
                    <a:pt x="7966" y="9612"/>
                    <a:pt x="8138" y="10042"/>
                    <a:pt x="8453" y="10386"/>
                  </a:cubicBezTo>
                  <a:cubicBezTo>
                    <a:pt x="8840" y="10801"/>
                    <a:pt x="9413" y="11131"/>
                    <a:pt x="10014" y="11202"/>
                  </a:cubicBezTo>
                  <a:cubicBezTo>
                    <a:pt x="10036" y="11203"/>
                    <a:pt x="10058" y="11203"/>
                    <a:pt x="10079" y="11203"/>
                  </a:cubicBezTo>
                  <a:cubicBezTo>
                    <a:pt x="10823" y="11203"/>
                    <a:pt x="11418" y="10729"/>
                    <a:pt x="11863" y="10228"/>
                  </a:cubicBezTo>
                  <a:cubicBezTo>
                    <a:pt x="11892" y="10214"/>
                    <a:pt x="11920" y="10185"/>
                    <a:pt x="11934" y="10170"/>
                  </a:cubicBezTo>
                  <a:cubicBezTo>
                    <a:pt x="12150" y="10371"/>
                    <a:pt x="12350" y="10600"/>
                    <a:pt x="12622" y="10758"/>
                  </a:cubicBezTo>
                  <a:cubicBezTo>
                    <a:pt x="12972" y="11004"/>
                    <a:pt x="13468" y="11174"/>
                    <a:pt x="13938" y="11174"/>
                  </a:cubicBezTo>
                  <a:cubicBezTo>
                    <a:pt x="14236" y="11174"/>
                    <a:pt x="14523" y="11105"/>
                    <a:pt x="14757" y="10944"/>
                  </a:cubicBezTo>
                  <a:cubicBezTo>
                    <a:pt x="15000" y="10743"/>
                    <a:pt x="15143" y="10472"/>
                    <a:pt x="15315" y="10228"/>
                  </a:cubicBezTo>
                  <a:cubicBezTo>
                    <a:pt x="15516" y="9956"/>
                    <a:pt x="15731" y="9683"/>
                    <a:pt x="15745" y="9354"/>
                  </a:cubicBezTo>
                  <a:cubicBezTo>
                    <a:pt x="15789" y="8279"/>
                    <a:pt x="14356" y="7177"/>
                    <a:pt x="13496" y="6904"/>
                  </a:cubicBezTo>
                  <a:cubicBezTo>
                    <a:pt x="13883" y="6374"/>
                    <a:pt x="14112" y="5744"/>
                    <a:pt x="13739" y="5156"/>
                  </a:cubicBezTo>
                  <a:cubicBezTo>
                    <a:pt x="13080" y="3853"/>
                    <a:pt x="11376" y="3366"/>
                    <a:pt x="9900" y="3236"/>
                  </a:cubicBezTo>
                  <a:cubicBezTo>
                    <a:pt x="9846" y="3244"/>
                    <a:pt x="9773" y="3247"/>
                    <a:pt x="9691" y="3247"/>
                  </a:cubicBezTo>
                  <a:cubicBezTo>
                    <a:pt x="9351" y="3247"/>
                    <a:pt x="8853" y="3192"/>
                    <a:pt x="8888" y="3192"/>
                  </a:cubicBezTo>
                  <a:cubicBezTo>
                    <a:pt x="8890" y="3192"/>
                    <a:pt x="8894" y="3192"/>
                    <a:pt x="8899" y="3193"/>
                  </a:cubicBezTo>
                  <a:lnTo>
                    <a:pt x="8899" y="3193"/>
                  </a:lnTo>
                  <a:cubicBezTo>
                    <a:pt x="8895" y="3191"/>
                    <a:pt x="8891" y="3188"/>
                    <a:pt x="8883" y="3179"/>
                  </a:cubicBezTo>
                  <a:cubicBezTo>
                    <a:pt x="8811" y="2993"/>
                    <a:pt x="8998" y="2692"/>
                    <a:pt x="9069" y="2233"/>
                  </a:cubicBezTo>
                  <a:cubicBezTo>
                    <a:pt x="9155" y="1832"/>
                    <a:pt x="9084" y="1417"/>
                    <a:pt x="8811" y="1073"/>
                  </a:cubicBezTo>
                  <a:cubicBezTo>
                    <a:pt x="8233" y="464"/>
                    <a:pt x="7293" y="0"/>
                    <a:pt x="6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249" name="Google Shape;1249;p45"/>
            <p:cNvGrpSpPr/>
            <p:nvPr/>
          </p:nvGrpSpPr>
          <p:grpSpPr>
            <a:xfrm>
              <a:off x="1275803" y="1100288"/>
              <a:ext cx="2613059" cy="1495079"/>
              <a:chOff x="1275803" y="1100288"/>
              <a:chExt cx="2613059" cy="1495079"/>
            </a:xfrm>
          </p:grpSpPr>
          <p:sp>
            <p:nvSpPr>
              <p:cNvPr id="1250" name="Google Shape;1250;p45"/>
              <p:cNvSpPr/>
              <p:nvPr/>
            </p:nvSpPr>
            <p:spPr>
              <a:xfrm>
                <a:off x="3724429" y="2327462"/>
                <a:ext cx="987" cy="3579"/>
              </a:xfrm>
              <a:custGeom>
                <a:avLst/>
                <a:gdLst/>
                <a:ahLst/>
                <a:cxnLst/>
                <a:rect l="l" t="t" r="r" b="b"/>
                <a:pathLst>
                  <a:path w="16" h="58" extrusionOk="0">
                    <a:moveTo>
                      <a:pt x="15" y="0"/>
                    </a:moveTo>
                    <a:cubicBezTo>
                      <a:pt x="15" y="43"/>
                      <a:pt x="0" y="57"/>
                      <a:pt x="15" y="57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45"/>
              <p:cNvSpPr/>
              <p:nvPr/>
            </p:nvSpPr>
            <p:spPr>
              <a:xfrm>
                <a:off x="2615899" y="2106757"/>
                <a:ext cx="987" cy="2468"/>
              </a:xfrm>
              <a:custGeom>
                <a:avLst/>
                <a:gdLst/>
                <a:ahLst/>
                <a:cxnLst/>
                <a:rect l="l" t="t" r="r" b="b"/>
                <a:pathLst>
                  <a:path w="16" h="40" extrusionOk="0">
                    <a:moveTo>
                      <a:pt x="14" y="0"/>
                    </a:moveTo>
                    <a:cubicBezTo>
                      <a:pt x="10" y="0"/>
                      <a:pt x="1" y="40"/>
                      <a:pt x="3" y="40"/>
                    </a:cubicBezTo>
                    <a:cubicBezTo>
                      <a:pt x="4" y="40"/>
                      <a:pt x="8" y="32"/>
                      <a:pt x="15" y="9"/>
                    </a:cubicBezTo>
                    <a:cubicBezTo>
                      <a:pt x="15" y="3"/>
                      <a:pt x="15" y="0"/>
                      <a:pt x="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45"/>
              <p:cNvSpPr/>
              <p:nvPr/>
            </p:nvSpPr>
            <p:spPr>
              <a:xfrm>
                <a:off x="1319982" y="2244720"/>
                <a:ext cx="29925" cy="85886"/>
              </a:xfrm>
              <a:custGeom>
                <a:avLst/>
                <a:gdLst/>
                <a:ahLst/>
                <a:cxnLst/>
                <a:rect l="l" t="t" r="r" b="b"/>
                <a:pathLst>
                  <a:path w="485" h="1392" extrusionOk="0">
                    <a:moveTo>
                      <a:pt x="303" y="0"/>
                    </a:moveTo>
                    <a:cubicBezTo>
                      <a:pt x="251" y="0"/>
                      <a:pt x="196" y="22"/>
                      <a:pt x="159" y="66"/>
                    </a:cubicBezTo>
                    <a:cubicBezTo>
                      <a:pt x="58" y="209"/>
                      <a:pt x="1" y="396"/>
                      <a:pt x="16" y="568"/>
                    </a:cubicBezTo>
                    <a:cubicBezTo>
                      <a:pt x="44" y="825"/>
                      <a:pt x="44" y="1097"/>
                      <a:pt x="144" y="1326"/>
                    </a:cubicBezTo>
                    <a:cubicBezTo>
                      <a:pt x="176" y="1372"/>
                      <a:pt x="224" y="1391"/>
                      <a:pt x="272" y="1391"/>
                    </a:cubicBezTo>
                    <a:cubicBezTo>
                      <a:pt x="377" y="1391"/>
                      <a:pt x="485" y="1300"/>
                      <a:pt x="445" y="1183"/>
                    </a:cubicBezTo>
                    <a:cubicBezTo>
                      <a:pt x="402" y="883"/>
                      <a:pt x="316" y="610"/>
                      <a:pt x="373" y="396"/>
                    </a:cubicBezTo>
                    <a:cubicBezTo>
                      <a:pt x="387" y="355"/>
                      <a:pt x="413" y="251"/>
                      <a:pt x="416" y="251"/>
                    </a:cubicBezTo>
                    <a:cubicBezTo>
                      <a:pt x="417" y="251"/>
                      <a:pt x="417" y="251"/>
                      <a:pt x="417" y="252"/>
                    </a:cubicBezTo>
                    <a:cubicBezTo>
                      <a:pt x="412" y="262"/>
                      <a:pt x="411" y="266"/>
                      <a:pt x="412" y="266"/>
                    </a:cubicBezTo>
                    <a:cubicBezTo>
                      <a:pt x="417" y="266"/>
                      <a:pt x="483" y="157"/>
                      <a:pt x="459" y="109"/>
                    </a:cubicBezTo>
                    <a:cubicBezTo>
                      <a:pt x="435" y="36"/>
                      <a:pt x="370" y="0"/>
                      <a:pt x="3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45"/>
              <p:cNvSpPr/>
              <p:nvPr/>
            </p:nvSpPr>
            <p:spPr>
              <a:xfrm>
                <a:off x="1275803" y="2003839"/>
                <a:ext cx="34552" cy="75706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227" extrusionOk="0">
                    <a:moveTo>
                      <a:pt x="389" y="1"/>
                    </a:moveTo>
                    <a:cubicBezTo>
                      <a:pt x="282" y="1"/>
                      <a:pt x="173" y="147"/>
                      <a:pt x="144" y="273"/>
                    </a:cubicBezTo>
                    <a:cubicBezTo>
                      <a:pt x="73" y="546"/>
                      <a:pt x="0" y="846"/>
                      <a:pt x="29" y="1133"/>
                    </a:cubicBezTo>
                    <a:cubicBezTo>
                      <a:pt x="53" y="1198"/>
                      <a:pt x="110" y="1227"/>
                      <a:pt x="170" y="1227"/>
                    </a:cubicBezTo>
                    <a:cubicBezTo>
                      <a:pt x="255" y="1227"/>
                      <a:pt x="344" y="1169"/>
                      <a:pt x="344" y="1076"/>
                    </a:cubicBezTo>
                    <a:cubicBezTo>
                      <a:pt x="344" y="775"/>
                      <a:pt x="402" y="546"/>
                      <a:pt x="445" y="359"/>
                    </a:cubicBezTo>
                    <a:cubicBezTo>
                      <a:pt x="474" y="273"/>
                      <a:pt x="560" y="202"/>
                      <a:pt x="531" y="116"/>
                    </a:cubicBezTo>
                    <a:cubicBezTo>
                      <a:pt x="490" y="34"/>
                      <a:pt x="439" y="1"/>
                      <a:pt x="3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45"/>
              <p:cNvSpPr/>
              <p:nvPr/>
            </p:nvSpPr>
            <p:spPr>
              <a:xfrm>
                <a:off x="1383658" y="2075906"/>
                <a:ext cx="33133" cy="87552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19" extrusionOk="0">
                    <a:moveTo>
                      <a:pt x="245" y="1"/>
                    </a:moveTo>
                    <a:cubicBezTo>
                      <a:pt x="73" y="1"/>
                      <a:pt x="39" y="307"/>
                      <a:pt x="15" y="452"/>
                    </a:cubicBezTo>
                    <a:cubicBezTo>
                      <a:pt x="0" y="696"/>
                      <a:pt x="72" y="925"/>
                      <a:pt x="130" y="1155"/>
                    </a:cubicBezTo>
                    <a:cubicBezTo>
                      <a:pt x="158" y="1240"/>
                      <a:pt x="172" y="1340"/>
                      <a:pt x="258" y="1398"/>
                    </a:cubicBezTo>
                    <a:cubicBezTo>
                      <a:pt x="281" y="1412"/>
                      <a:pt x="306" y="1418"/>
                      <a:pt x="330" y="1418"/>
                    </a:cubicBezTo>
                    <a:cubicBezTo>
                      <a:pt x="432" y="1418"/>
                      <a:pt x="536" y="1312"/>
                      <a:pt x="502" y="1197"/>
                    </a:cubicBezTo>
                    <a:cubicBezTo>
                      <a:pt x="416" y="910"/>
                      <a:pt x="344" y="524"/>
                      <a:pt x="359" y="452"/>
                    </a:cubicBezTo>
                    <a:cubicBezTo>
                      <a:pt x="373" y="324"/>
                      <a:pt x="502" y="137"/>
                      <a:pt x="359" y="37"/>
                    </a:cubicBezTo>
                    <a:cubicBezTo>
                      <a:pt x="316" y="12"/>
                      <a:pt x="278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45"/>
              <p:cNvSpPr/>
              <p:nvPr/>
            </p:nvSpPr>
            <p:spPr>
              <a:xfrm>
                <a:off x="1444002" y="2290688"/>
                <a:ext cx="53124" cy="75953"/>
              </a:xfrm>
              <a:custGeom>
                <a:avLst/>
                <a:gdLst/>
                <a:ahLst/>
                <a:cxnLst/>
                <a:rect l="l" t="t" r="r" b="b"/>
                <a:pathLst>
                  <a:path w="861" h="1231" extrusionOk="0">
                    <a:moveTo>
                      <a:pt x="202" y="1"/>
                    </a:moveTo>
                    <a:cubicBezTo>
                      <a:pt x="102" y="1"/>
                      <a:pt x="1" y="91"/>
                      <a:pt x="40" y="209"/>
                    </a:cubicBezTo>
                    <a:cubicBezTo>
                      <a:pt x="155" y="711"/>
                      <a:pt x="269" y="911"/>
                      <a:pt x="527" y="1183"/>
                    </a:cubicBezTo>
                    <a:cubicBezTo>
                      <a:pt x="537" y="1213"/>
                      <a:pt x="584" y="1230"/>
                      <a:pt x="637" y="1230"/>
                    </a:cubicBezTo>
                    <a:cubicBezTo>
                      <a:pt x="738" y="1230"/>
                      <a:pt x="860" y="1166"/>
                      <a:pt x="785" y="997"/>
                    </a:cubicBezTo>
                    <a:cubicBezTo>
                      <a:pt x="655" y="839"/>
                      <a:pt x="598" y="768"/>
                      <a:pt x="541" y="682"/>
                    </a:cubicBezTo>
                    <a:cubicBezTo>
                      <a:pt x="470" y="596"/>
                      <a:pt x="426" y="266"/>
                      <a:pt x="327" y="66"/>
                    </a:cubicBezTo>
                    <a:cubicBezTo>
                      <a:pt x="295" y="20"/>
                      <a:pt x="248" y="1"/>
                      <a:pt x="2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45"/>
              <p:cNvSpPr/>
              <p:nvPr/>
            </p:nvSpPr>
            <p:spPr>
              <a:xfrm>
                <a:off x="1471212" y="2488317"/>
                <a:ext cx="83974" cy="57998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940" extrusionOk="0">
                    <a:moveTo>
                      <a:pt x="214" y="1"/>
                    </a:moveTo>
                    <a:cubicBezTo>
                      <a:pt x="71" y="1"/>
                      <a:pt x="0" y="173"/>
                      <a:pt x="100" y="272"/>
                    </a:cubicBezTo>
                    <a:cubicBezTo>
                      <a:pt x="315" y="488"/>
                      <a:pt x="530" y="702"/>
                      <a:pt x="788" y="860"/>
                    </a:cubicBezTo>
                    <a:cubicBezTo>
                      <a:pt x="834" y="895"/>
                      <a:pt x="891" y="939"/>
                      <a:pt x="956" y="939"/>
                    </a:cubicBezTo>
                    <a:cubicBezTo>
                      <a:pt x="971" y="939"/>
                      <a:pt x="987" y="937"/>
                      <a:pt x="1003" y="931"/>
                    </a:cubicBezTo>
                    <a:cubicBezTo>
                      <a:pt x="1361" y="731"/>
                      <a:pt x="845" y="545"/>
                      <a:pt x="774" y="459"/>
                    </a:cubicBezTo>
                    <a:cubicBezTo>
                      <a:pt x="602" y="330"/>
                      <a:pt x="415" y="43"/>
                      <a:pt x="2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45"/>
              <p:cNvSpPr/>
              <p:nvPr/>
            </p:nvSpPr>
            <p:spPr>
              <a:xfrm>
                <a:off x="1716044" y="2543107"/>
                <a:ext cx="66389" cy="5226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7" extrusionOk="0">
                    <a:moveTo>
                      <a:pt x="244" y="1"/>
                    </a:moveTo>
                    <a:cubicBezTo>
                      <a:pt x="86" y="1"/>
                      <a:pt x="0" y="201"/>
                      <a:pt x="115" y="301"/>
                    </a:cubicBezTo>
                    <a:cubicBezTo>
                      <a:pt x="258" y="444"/>
                      <a:pt x="401" y="603"/>
                      <a:pt x="573" y="717"/>
                    </a:cubicBezTo>
                    <a:cubicBezTo>
                      <a:pt x="660" y="769"/>
                      <a:pt x="772" y="847"/>
                      <a:pt x="870" y="847"/>
                    </a:cubicBezTo>
                    <a:cubicBezTo>
                      <a:pt x="934" y="847"/>
                      <a:pt x="992" y="813"/>
                      <a:pt x="1032" y="717"/>
                    </a:cubicBezTo>
                    <a:cubicBezTo>
                      <a:pt x="1075" y="545"/>
                      <a:pt x="860" y="473"/>
                      <a:pt x="731" y="402"/>
                    </a:cubicBezTo>
                    <a:lnTo>
                      <a:pt x="716" y="402"/>
                    </a:lnTo>
                    <a:cubicBezTo>
                      <a:pt x="559" y="287"/>
                      <a:pt x="430" y="43"/>
                      <a:pt x="2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45"/>
              <p:cNvSpPr/>
              <p:nvPr/>
            </p:nvSpPr>
            <p:spPr>
              <a:xfrm>
                <a:off x="1605722" y="2392063"/>
                <a:ext cx="52013" cy="68364"/>
              </a:xfrm>
              <a:custGeom>
                <a:avLst/>
                <a:gdLst/>
                <a:ahLst/>
                <a:cxnLst/>
                <a:rect l="l" t="t" r="r" b="b"/>
                <a:pathLst>
                  <a:path w="843" h="1108" extrusionOk="0">
                    <a:moveTo>
                      <a:pt x="209" y="0"/>
                    </a:moveTo>
                    <a:cubicBezTo>
                      <a:pt x="107" y="0"/>
                      <a:pt x="0" y="89"/>
                      <a:pt x="40" y="199"/>
                    </a:cubicBezTo>
                    <a:cubicBezTo>
                      <a:pt x="155" y="486"/>
                      <a:pt x="227" y="844"/>
                      <a:pt x="499" y="1030"/>
                    </a:cubicBezTo>
                    <a:cubicBezTo>
                      <a:pt x="489" y="1020"/>
                      <a:pt x="485" y="1016"/>
                      <a:pt x="487" y="1016"/>
                    </a:cubicBezTo>
                    <a:lnTo>
                      <a:pt x="487" y="1016"/>
                    </a:lnTo>
                    <a:cubicBezTo>
                      <a:pt x="491" y="1016"/>
                      <a:pt x="596" y="1103"/>
                      <a:pt x="648" y="1103"/>
                    </a:cubicBezTo>
                    <a:cubicBezTo>
                      <a:pt x="651" y="1103"/>
                      <a:pt x="654" y="1103"/>
                      <a:pt x="657" y="1102"/>
                    </a:cubicBezTo>
                    <a:cubicBezTo>
                      <a:pt x="668" y="1106"/>
                      <a:pt x="680" y="1108"/>
                      <a:pt x="691" y="1108"/>
                    </a:cubicBezTo>
                    <a:cubicBezTo>
                      <a:pt x="764" y="1108"/>
                      <a:pt x="829" y="1033"/>
                      <a:pt x="829" y="959"/>
                    </a:cubicBezTo>
                    <a:cubicBezTo>
                      <a:pt x="842" y="844"/>
                      <a:pt x="657" y="758"/>
                      <a:pt x="671" y="743"/>
                    </a:cubicBezTo>
                    <a:cubicBezTo>
                      <a:pt x="571" y="672"/>
                      <a:pt x="542" y="600"/>
                      <a:pt x="485" y="472"/>
                    </a:cubicBezTo>
                    <a:cubicBezTo>
                      <a:pt x="428" y="342"/>
                      <a:pt x="399" y="185"/>
                      <a:pt x="327" y="56"/>
                    </a:cubicBezTo>
                    <a:cubicBezTo>
                      <a:pt x="297" y="17"/>
                      <a:pt x="253" y="0"/>
                      <a:pt x="2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45"/>
              <p:cNvSpPr/>
              <p:nvPr/>
            </p:nvSpPr>
            <p:spPr>
              <a:xfrm>
                <a:off x="1628366" y="2208502"/>
                <a:ext cx="44856" cy="58183"/>
              </a:xfrm>
              <a:custGeom>
                <a:avLst/>
                <a:gdLst/>
                <a:ahLst/>
                <a:cxnLst/>
                <a:rect l="l" t="t" r="r" b="b"/>
                <a:pathLst>
                  <a:path w="727" h="943" extrusionOk="0">
                    <a:moveTo>
                      <a:pt x="225" y="1"/>
                    </a:moveTo>
                    <a:cubicBezTo>
                      <a:pt x="117" y="1"/>
                      <a:pt x="0" y="103"/>
                      <a:pt x="74" y="223"/>
                    </a:cubicBezTo>
                    <a:cubicBezTo>
                      <a:pt x="189" y="423"/>
                      <a:pt x="290" y="811"/>
                      <a:pt x="490" y="939"/>
                    </a:cubicBezTo>
                    <a:cubicBezTo>
                      <a:pt x="501" y="941"/>
                      <a:pt x="512" y="942"/>
                      <a:pt x="522" y="942"/>
                    </a:cubicBezTo>
                    <a:cubicBezTo>
                      <a:pt x="659" y="942"/>
                      <a:pt x="726" y="775"/>
                      <a:pt x="634" y="681"/>
                    </a:cubicBezTo>
                    <a:cubicBezTo>
                      <a:pt x="519" y="452"/>
                      <a:pt x="418" y="251"/>
                      <a:pt x="361" y="108"/>
                    </a:cubicBezTo>
                    <a:cubicBezTo>
                      <a:pt x="341" y="32"/>
                      <a:pt x="284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45"/>
              <p:cNvSpPr/>
              <p:nvPr/>
            </p:nvSpPr>
            <p:spPr>
              <a:xfrm>
                <a:off x="1750905" y="2358251"/>
                <a:ext cx="76570" cy="54111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877" extrusionOk="0">
                    <a:moveTo>
                      <a:pt x="247" y="0"/>
                    </a:moveTo>
                    <a:cubicBezTo>
                      <a:pt x="120" y="0"/>
                      <a:pt x="1" y="163"/>
                      <a:pt x="123" y="275"/>
                    </a:cubicBezTo>
                    <a:cubicBezTo>
                      <a:pt x="338" y="460"/>
                      <a:pt x="553" y="647"/>
                      <a:pt x="782" y="833"/>
                    </a:cubicBezTo>
                    <a:cubicBezTo>
                      <a:pt x="810" y="861"/>
                      <a:pt x="849" y="877"/>
                      <a:pt x="889" y="877"/>
                    </a:cubicBezTo>
                    <a:cubicBezTo>
                      <a:pt x="911" y="877"/>
                      <a:pt x="933" y="872"/>
                      <a:pt x="954" y="862"/>
                    </a:cubicBezTo>
                    <a:cubicBezTo>
                      <a:pt x="1240" y="718"/>
                      <a:pt x="868" y="460"/>
                      <a:pt x="596" y="260"/>
                    </a:cubicBezTo>
                    <a:cubicBezTo>
                      <a:pt x="539" y="189"/>
                      <a:pt x="438" y="132"/>
                      <a:pt x="381" y="74"/>
                    </a:cubicBezTo>
                    <a:cubicBezTo>
                      <a:pt x="367" y="74"/>
                      <a:pt x="352" y="59"/>
                      <a:pt x="352" y="46"/>
                    </a:cubicBezTo>
                    <a:cubicBezTo>
                      <a:pt x="320" y="14"/>
                      <a:pt x="283" y="0"/>
                      <a:pt x="2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45"/>
              <p:cNvSpPr/>
              <p:nvPr/>
            </p:nvSpPr>
            <p:spPr>
              <a:xfrm>
                <a:off x="1882144" y="2484491"/>
                <a:ext cx="69968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665" extrusionOk="0">
                    <a:moveTo>
                      <a:pt x="232" y="1"/>
                    </a:moveTo>
                    <a:cubicBezTo>
                      <a:pt x="62" y="1"/>
                      <a:pt x="0" y="241"/>
                      <a:pt x="160" y="321"/>
                    </a:cubicBezTo>
                    <a:cubicBezTo>
                      <a:pt x="345" y="449"/>
                      <a:pt x="561" y="578"/>
                      <a:pt x="790" y="664"/>
                    </a:cubicBezTo>
                    <a:cubicBezTo>
                      <a:pt x="832" y="664"/>
                      <a:pt x="890" y="649"/>
                      <a:pt x="918" y="621"/>
                    </a:cubicBezTo>
                    <a:cubicBezTo>
                      <a:pt x="1134" y="449"/>
                      <a:pt x="832" y="292"/>
                      <a:pt x="675" y="220"/>
                    </a:cubicBezTo>
                    <a:cubicBezTo>
                      <a:pt x="532" y="177"/>
                      <a:pt x="417" y="48"/>
                      <a:pt x="274" y="5"/>
                    </a:cubicBezTo>
                    <a:cubicBezTo>
                      <a:pt x="260" y="2"/>
                      <a:pt x="246" y="1"/>
                      <a:pt x="2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45"/>
              <p:cNvSpPr/>
              <p:nvPr/>
            </p:nvSpPr>
            <p:spPr>
              <a:xfrm>
                <a:off x="1739922" y="2084668"/>
                <a:ext cx="37205" cy="78853"/>
              </a:xfrm>
              <a:custGeom>
                <a:avLst/>
                <a:gdLst/>
                <a:ahLst/>
                <a:cxnLst/>
                <a:rect l="l" t="t" r="r" b="b"/>
                <a:pathLst>
                  <a:path w="603" h="1278" extrusionOk="0">
                    <a:moveTo>
                      <a:pt x="169" y="1"/>
                    </a:moveTo>
                    <a:cubicBezTo>
                      <a:pt x="84" y="1"/>
                      <a:pt x="0" y="63"/>
                      <a:pt x="0" y="153"/>
                    </a:cubicBezTo>
                    <a:cubicBezTo>
                      <a:pt x="37" y="326"/>
                      <a:pt x="149" y="1277"/>
                      <a:pt x="409" y="1277"/>
                    </a:cubicBezTo>
                    <a:cubicBezTo>
                      <a:pt x="450" y="1277"/>
                      <a:pt x="496" y="1253"/>
                      <a:pt x="545" y="1198"/>
                    </a:cubicBezTo>
                    <a:cubicBezTo>
                      <a:pt x="602" y="1041"/>
                      <a:pt x="459" y="898"/>
                      <a:pt x="444" y="740"/>
                    </a:cubicBezTo>
                    <a:cubicBezTo>
                      <a:pt x="417" y="631"/>
                      <a:pt x="339" y="293"/>
                      <a:pt x="343" y="293"/>
                    </a:cubicBezTo>
                    <a:lnTo>
                      <a:pt x="343" y="293"/>
                    </a:lnTo>
                    <a:cubicBezTo>
                      <a:pt x="343" y="293"/>
                      <a:pt x="343" y="294"/>
                      <a:pt x="344" y="296"/>
                    </a:cubicBezTo>
                    <a:cubicBezTo>
                      <a:pt x="316" y="210"/>
                      <a:pt x="344" y="109"/>
                      <a:pt x="272" y="38"/>
                    </a:cubicBezTo>
                    <a:cubicBezTo>
                      <a:pt x="242" y="12"/>
                      <a:pt x="205" y="1"/>
                      <a:pt x="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45"/>
              <p:cNvSpPr/>
              <p:nvPr/>
            </p:nvSpPr>
            <p:spPr>
              <a:xfrm>
                <a:off x="1889919" y="2289824"/>
                <a:ext cx="60466" cy="6151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997" extrusionOk="0">
                    <a:moveTo>
                      <a:pt x="262" y="0"/>
                    </a:moveTo>
                    <a:cubicBezTo>
                      <a:pt x="134" y="0"/>
                      <a:pt x="0" y="126"/>
                      <a:pt x="91" y="266"/>
                    </a:cubicBezTo>
                    <a:cubicBezTo>
                      <a:pt x="185" y="432"/>
                      <a:pt x="475" y="996"/>
                      <a:pt x="726" y="996"/>
                    </a:cubicBezTo>
                    <a:cubicBezTo>
                      <a:pt x="779" y="996"/>
                      <a:pt x="831" y="971"/>
                      <a:pt x="878" y="910"/>
                    </a:cubicBezTo>
                    <a:cubicBezTo>
                      <a:pt x="979" y="753"/>
                      <a:pt x="779" y="653"/>
                      <a:pt x="693" y="538"/>
                    </a:cubicBezTo>
                    <a:cubicBezTo>
                      <a:pt x="620" y="467"/>
                      <a:pt x="492" y="251"/>
                      <a:pt x="406" y="80"/>
                    </a:cubicBezTo>
                    <a:cubicBezTo>
                      <a:pt x="372" y="24"/>
                      <a:pt x="317" y="0"/>
                      <a:pt x="2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45"/>
              <p:cNvSpPr/>
              <p:nvPr/>
            </p:nvSpPr>
            <p:spPr>
              <a:xfrm>
                <a:off x="2016592" y="2254037"/>
                <a:ext cx="62934" cy="78482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1272" extrusionOk="0">
                    <a:moveTo>
                      <a:pt x="445" y="0"/>
                    </a:moveTo>
                    <a:cubicBezTo>
                      <a:pt x="0" y="29"/>
                      <a:pt x="359" y="560"/>
                      <a:pt x="401" y="789"/>
                    </a:cubicBezTo>
                    <a:cubicBezTo>
                      <a:pt x="487" y="946"/>
                      <a:pt x="516" y="1190"/>
                      <a:pt x="703" y="1261"/>
                    </a:cubicBezTo>
                    <a:cubicBezTo>
                      <a:pt x="723" y="1268"/>
                      <a:pt x="744" y="1271"/>
                      <a:pt x="763" y="1271"/>
                    </a:cubicBezTo>
                    <a:cubicBezTo>
                      <a:pt x="909" y="1271"/>
                      <a:pt x="1020" y="1101"/>
                      <a:pt x="932" y="975"/>
                    </a:cubicBezTo>
                    <a:cubicBezTo>
                      <a:pt x="774" y="732"/>
                      <a:pt x="731" y="430"/>
                      <a:pt x="573" y="73"/>
                    </a:cubicBezTo>
                    <a:cubicBezTo>
                      <a:pt x="545" y="29"/>
                      <a:pt x="487" y="0"/>
                      <a:pt x="4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45"/>
              <p:cNvSpPr/>
              <p:nvPr/>
            </p:nvSpPr>
            <p:spPr>
              <a:xfrm>
                <a:off x="1901642" y="2112310"/>
                <a:ext cx="31035" cy="5608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909" extrusionOk="0">
                    <a:moveTo>
                      <a:pt x="231" y="1"/>
                    </a:moveTo>
                    <a:cubicBezTo>
                      <a:pt x="161" y="1"/>
                      <a:pt x="91" y="34"/>
                      <a:pt x="58" y="91"/>
                    </a:cubicBezTo>
                    <a:cubicBezTo>
                      <a:pt x="1" y="307"/>
                      <a:pt x="58" y="565"/>
                      <a:pt x="87" y="779"/>
                    </a:cubicBezTo>
                    <a:cubicBezTo>
                      <a:pt x="117" y="869"/>
                      <a:pt x="195" y="909"/>
                      <a:pt x="274" y="909"/>
                    </a:cubicBezTo>
                    <a:cubicBezTo>
                      <a:pt x="384" y="909"/>
                      <a:pt x="496" y="832"/>
                      <a:pt x="488" y="708"/>
                    </a:cubicBezTo>
                    <a:cubicBezTo>
                      <a:pt x="430" y="492"/>
                      <a:pt x="503" y="234"/>
                      <a:pt x="373" y="63"/>
                    </a:cubicBezTo>
                    <a:cubicBezTo>
                      <a:pt x="336" y="20"/>
                      <a:pt x="283" y="1"/>
                      <a:pt x="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45"/>
              <p:cNvSpPr/>
              <p:nvPr/>
            </p:nvSpPr>
            <p:spPr>
              <a:xfrm>
                <a:off x="1848641" y="1907832"/>
                <a:ext cx="31837" cy="8804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1427" extrusionOk="0">
                    <a:moveTo>
                      <a:pt x="305" y="0"/>
                    </a:moveTo>
                    <a:cubicBezTo>
                      <a:pt x="256" y="0"/>
                      <a:pt x="208" y="16"/>
                      <a:pt x="172" y="53"/>
                    </a:cubicBezTo>
                    <a:cubicBezTo>
                      <a:pt x="72" y="167"/>
                      <a:pt x="115" y="326"/>
                      <a:pt x="86" y="454"/>
                    </a:cubicBezTo>
                    <a:cubicBezTo>
                      <a:pt x="72" y="740"/>
                      <a:pt x="0" y="1027"/>
                      <a:pt x="44" y="1313"/>
                    </a:cubicBezTo>
                    <a:cubicBezTo>
                      <a:pt x="73" y="1391"/>
                      <a:pt x="144" y="1426"/>
                      <a:pt x="217" y="1426"/>
                    </a:cubicBezTo>
                    <a:cubicBezTo>
                      <a:pt x="321" y="1426"/>
                      <a:pt x="430" y="1354"/>
                      <a:pt x="430" y="1228"/>
                    </a:cubicBezTo>
                    <a:cubicBezTo>
                      <a:pt x="445" y="884"/>
                      <a:pt x="473" y="540"/>
                      <a:pt x="516" y="182"/>
                    </a:cubicBezTo>
                    <a:cubicBezTo>
                      <a:pt x="516" y="74"/>
                      <a:pt x="409" y="0"/>
                      <a:pt x="3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45"/>
              <p:cNvSpPr/>
              <p:nvPr/>
            </p:nvSpPr>
            <p:spPr>
              <a:xfrm>
                <a:off x="1952052" y="1832372"/>
                <a:ext cx="51334" cy="71819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164" extrusionOk="0">
                    <a:moveTo>
                      <a:pt x="189" y="1"/>
                    </a:moveTo>
                    <a:cubicBezTo>
                      <a:pt x="89" y="1"/>
                      <a:pt x="1" y="76"/>
                      <a:pt x="15" y="230"/>
                    </a:cubicBezTo>
                    <a:cubicBezTo>
                      <a:pt x="144" y="546"/>
                      <a:pt x="272" y="861"/>
                      <a:pt x="488" y="1119"/>
                    </a:cubicBezTo>
                    <a:cubicBezTo>
                      <a:pt x="519" y="1149"/>
                      <a:pt x="557" y="1164"/>
                      <a:pt x="598" y="1164"/>
                    </a:cubicBezTo>
                    <a:cubicBezTo>
                      <a:pt x="633" y="1164"/>
                      <a:pt x="669" y="1153"/>
                      <a:pt x="702" y="1132"/>
                    </a:cubicBezTo>
                    <a:cubicBezTo>
                      <a:pt x="788" y="1090"/>
                      <a:pt x="832" y="975"/>
                      <a:pt x="774" y="889"/>
                    </a:cubicBezTo>
                    <a:cubicBezTo>
                      <a:pt x="616" y="632"/>
                      <a:pt x="488" y="416"/>
                      <a:pt x="431" y="244"/>
                    </a:cubicBezTo>
                    <a:cubicBezTo>
                      <a:pt x="408" y="83"/>
                      <a:pt x="293" y="1"/>
                      <a:pt x="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45"/>
              <p:cNvSpPr/>
              <p:nvPr/>
            </p:nvSpPr>
            <p:spPr>
              <a:xfrm>
                <a:off x="2022577" y="2070291"/>
                <a:ext cx="62132" cy="58985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956" extrusionOk="0">
                    <a:moveTo>
                      <a:pt x="263" y="1"/>
                    </a:moveTo>
                    <a:cubicBezTo>
                      <a:pt x="128" y="1"/>
                      <a:pt x="1" y="152"/>
                      <a:pt x="90" y="285"/>
                    </a:cubicBezTo>
                    <a:cubicBezTo>
                      <a:pt x="243" y="427"/>
                      <a:pt x="541" y="956"/>
                      <a:pt x="786" y="956"/>
                    </a:cubicBezTo>
                    <a:cubicBezTo>
                      <a:pt x="839" y="956"/>
                      <a:pt x="889" y="931"/>
                      <a:pt x="935" y="873"/>
                    </a:cubicBezTo>
                    <a:cubicBezTo>
                      <a:pt x="1007" y="758"/>
                      <a:pt x="921" y="658"/>
                      <a:pt x="835" y="587"/>
                    </a:cubicBezTo>
                    <a:cubicBezTo>
                      <a:pt x="606" y="357"/>
                      <a:pt x="577" y="271"/>
                      <a:pt x="376" y="42"/>
                    </a:cubicBezTo>
                    <a:cubicBezTo>
                      <a:pt x="341" y="13"/>
                      <a:pt x="302" y="1"/>
                      <a:pt x="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45"/>
              <p:cNvSpPr/>
              <p:nvPr/>
            </p:nvSpPr>
            <p:spPr>
              <a:xfrm>
                <a:off x="2232362" y="2087259"/>
                <a:ext cx="40413" cy="70461"/>
              </a:xfrm>
              <a:custGeom>
                <a:avLst/>
                <a:gdLst/>
                <a:ahLst/>
                <a:cxnLst/>
                <a:rect l="l" t="t" r="r" b="b"/>
                <a:pathLst>
                  <a:path w="655" h="1142" extrusionOk="0">
                    <a:moveTo>
                      <a:pt x="186" y="1"/>
                    </a:moveTo>
                    <a:cubicBezTo>
                      <a:pt x="0" y="1"/>
                      <a:pt x="9" y="253"/>
                      <a:pt x="71" y="411"/>
                    </a:cubicBezTo>
                    <a:cubicBezTo>
                      <a:pt x="142" y="640"/>
                      <a:pt x="186" y="870"/>
                      <a:pt x="300" y="1070"/>
                    </a:cubicBezTo>
                    <a:cubicBezTo>
                      <a:pt x="332" y="1120"/>
                      <a:pt x="380" y="1141"/>
                      <a:pt x="430" y="1141"/>
                    </a:cubicBezTo>
                    <a:cubicBezTo>
                      <a:pt x="539" y="1141"/>
                      <a:pt x="655" y="1040"/>
                      <a:pt x="615" y="913"/>
                    </a:cubicBezTo>
                    <a:cubicBezTo>
                      <a:pt x="501" y="669"/>
                      <a:pt x="443" y="397"/>
                      <a:pt x="386" y="125"/>
                    </a:cubicBezTo>
                    <a:cubicBezTo>
                      <a:pt x="371" y="82"/>
                      <a:pt x="343" y="39"/>
                      <a:pt x="300" y="25"/>
                    </a:cubicBezTo>
                    <a:cubicBezTo>
                      <a:pt x="256" y="8"/>
                      <a:pt x="21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45"/>
              <p:cNvSpPr/>
              <p:nvPr/>
            </p:nvSpPr>
            <p:spPr>
              <a:xfrm>
                <a:off x="2131851" y="1933006"/>
                <a:ext cx="30665" cy="60466"/>
              </a:xfrm>
              <a:custGeom>
                <a:avLst/>
                <a:gdLst/>
                <a:ahLst/>
                <a:cxnLst/>
                <a:rect l="l" t="t" r="r" b="b"/>
                <a:pathLst>
                  <a:path w="497" h="980" extrusionOk="0">
                    <a:moveTo>
                      <a:pt x="272" y="0"/>
                    </a:moveTo>
                    <a:cubicBezTo>
                      <a:pt x="1" y="0"/>
                      <a:pt x="110" y="693"/>
                      <a:pt x="124" y="877"/>
                    </a:cubicBezTo>
                    <a:cubicBezTo>
                      <a:pt x="148" y="948"/>
                      <a:pt x="213" y="980"/>
                      <a:pt x="281" y="980"/>
                    </a:cubicBezTo>
                    <a:cubicBezTo>
                      <a:pt x="378" y="980"/>
                      <a:pt x="482" y="915"/>
                      <a:pt x="482" y="806"/>
                    </a:cubicBezTo>
                    <a:cubicBezTo>
                      <a:pt x="453" y="577"/>
                      <a:pt x="497" y="332"/>
                      <a:pt x="453" y="103"/>
                    </a:cubicBezTo>
                    <a:cubicBezTo>
                      <a:pt x="439" y="75"/>
                      <a:pt x="396" y="32"/>
                      <a:pt x="353" y="17"/>
                    </a:cubicBezTo>
                    <a:cubicBezTo>
                      <a:pt x="323" y="6"/>
                      <a:pt x="296" y="0"/>
                      <a:pt x="2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45"/>
              <p:cNvSpPr/>
              <p:nvPr/>
            </p:nvSpPr>
            <p:spPr>
              <a:xfrm>
                <a:off x="2141229" y="1758145"/>
                <a:ext cx="28382" cy="72683"/>
              </a:xfrm>
              <a:custGeom>
                <a:avLst/>
                <a:gdLst/>
                <a:ahLst/>
                <a:cxnLst/>
                <a:rect l="l" t="t" r="r" b="b"/>
                <a:pathLst>
                  <a:path w="460" h="1178" extrusionOk="0">
                    <a:moveTo>
                      <a:pt x="259" y="1"/>
                    </a:moveTo>
                    <a:cubicBezTo>
                      <a:pt x="115" y="1"/>
                      <a:pt x="58" y="129"/>
                      <a:pt x="58" y="244"/>
                    </a:cubicBezTo>
                    <a:cubicBezTo>
                      <a:pt x="43" y="517"/>
                      <a:pt x="1" y="803"/>
                      <a:pt x="43" y="1075"/>
                    </a:cubicBezTo>
                    <a:cubicBezTo>
                      <a:pt x="67" y="1146"/>
                      <a:pt x="134" y="1178"/>
                      <a:pt x="204" y="1178"/>
                    </a:cubicBezTo>
                    <a:cubicBezTo>
                      <a:pt x="304" y="1178"/>
                      <a:pt x="410" y="1113"/>
                      <a:pt x="402" y="1004"/>
                    </a:cubicBezTo>
                    <a:cubicBezTo>
                      <a:pt x="387" y="702"/>
                      <a:pt x="459" y="402"/>
                      <a:pt x="431" y="115"/>
                    </a:cubicBezTo>
                    <a:cubicBezTo>
                      <a:pt x="402" y="43"/>
                      <a:pt x="330" y="1"/>
                      <a:pt x="2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45"/>
              <p:cNvSpPr/>
              <p:nvPr/>
            </p:nvSpPr>
            <p:spPr>
              <a:xfrm>
                <a:off x="2302147" y="1803557"/>
                <a:ext cx="33503" cy="85208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381" extrusionOk="0">
                    <a:moveTo>
                      <a:pt x="312" y="0"/>
                    </a:moveTo>
                    <a:cubicBezTo>
                      <a:pt x="267" y="0"/>
                      <a:pt x="222" y="16"/>
                      <a:pt x="186" y="52"/>
                    </a:cubicBezTo>
                    <a:cubicBezTo>
                      <a:pt x="57" y="253"/>
                      <a:pt x="100" y="539"/>
                      <a:pt x="43" y="769"/>
                    </a:cubicBezTo>
                    <a:cubicBezTo>
                      <a:pt x="43" y="940"/>
                      <a:pt x="0" y="1170"/>
                      <a:pt x="115" y="1328"/>
                    </a:cubicBezTo>
                    <a:cubicBezTo>
                      <a:pt x="151" y="1364"/>
                      <a:pt x="198" y="1380"/>
                      <a:pt x="245" y="1380"/>
                    </a:cubicBezTo>
                    <a:cubicBezTo>
                      <a:pt x="349" y="1380"/>
                      <a:pt x="454" y="1303"/>
                      <a:pt x="444" y="1185"/>
                    </a:cubicBezTo>
                    <a:cubicBezTo>
                      <a:pt x="401" y="797"/>
                      <a:pt x="459" y="511"/>
                      <a:pt x="501" y="239"/>
                    </a:cubicBezTo>
                    <a:cubicBezTo>
                      <a:pt x="542" y="105"/>
                      <a:pt x="428" y="0"/>
                      <a:pt x="3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45"/>
              <p:cNvSpPr/>
              <p:nvPr/>
            </p:nvSpPr>
            <p:spPr>
              <a:xfrm>
                <a:off x="2382544" y="2020992"/>
                <a:ext cx="34305" cy="59787"/>
              </a:xfrm>
              <a:custGeom>
                <a:avLst/>
                <a:gdLst/>
                <a:ahLst/>
                <a:cxnLst/>
                <a:rect l="l" t="t" r="r" b="b"/>
                <a:pathLst>
                  <a:path w="556" h="969" extrusionOk="0">
                    <a:moveTo>
                      <a:pt x="186" y="1"/>
                    </a:moveTo>
                    <a:cubicBezTo>
                      <a:pt x="109" y="1"/>
                      <a:pt x="26" y="47"/>
                      <a:pt x="0" y="125"/>
                    </a:cubicBezTo>
                    <a:cubicBezTo>
                      <a:pt x="15" y="253"/>
                      <a:pt x="29" y="383"/>
                      <a:pt x="73" y="511"/>
                    </a:cubicBezTo>
                    <a:cubicBezTo>
                      <a:pt x="58" y="526"/>
                      <a:pt x="44" y="540"/>
                      <a:pt x="29" y="568"/>
                    </a:cubicBezTo>
                    <a:cubicBezTo>
                      <a:pt x="15" y="683"/>
                      <a:pt x="29" y="826"/>
                      <a:pt x="144" y="883"/>
                    </a:cubicBezTo>
                    <a:cubicBezTo>
                      <a:pt x="158" y="898"/>
                      <a:pt x="187" y="898"/>
                      <a:pt x="201" y="898"/>
                    </a:cubicBezTo>
                    <a:cubicBezTo>
                      <a:pt x="237" y="948"/>
                      <a:pt x="287" y="969"/>
                      <a:pt x="337" y="969"/>
                    </a:cubicBezTo>
                    <a:cubicBezTo>
                      <a:pt x="447" y="969"/>
                      <a:pt x="555" y="868"/>
                      <a:pt x="516" y="740"/>
                    </a:cubicBezTo>
                    <a:cubicBezTo>
                      <a:pt x="430" y="526"/>
                      <a:pt x="416" y="282"/>
                      <a:pt x="316" y="67"/>
                    </a:cubicBezTo>
                    <a:cubicBezTo>
                      <a:pt x="287" y="22"/>
                      <a:pt x="238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45"/>
              <p:cNvSpPr/>
              <p:nvPr/>
            </p:nvSpPr>
            <p:spPr>
              <a:xfrm>
                <a:off x="2512487" y="2069057"/>
                <a:ext cx="53988" cy="74102"/>
              </a:xfrm>
              <a:custGeom>
                <a:avLst/>
                <a:gdLst/>
                <a:ahLst/>
                <a:cxnLst/>
                <a:rect l="l" t="t" r="r" b="b"/>
                <a:pathLst>
                  <a:path w="875" h="1201" extrusionOk="0">
                    <a:moveTo>
                      <a:pt x="591" y="0"/>
                    </a:moveTo>
                    <a:cubicBezTo>
                      <a:pt x="356" y="0"/>
                      <a:pt x="341" y="427"/>
                      <a:pt x="230" y="563"/>
                    </a:cubicBezTo>
                    <a:cubicBezTo>
                      <a:pt x="187" y="735"/>
                      <a:pt x="1" y="922"/>
                      <a:pt x="87" y="1107"/>
                    </a:cubicBezTo>
                    <a:cubicBezTo>
                      <a:pt x="118" y="1171"/>
                      <a:pt x="180" y="1200"/>
                      <a:pt x="244" y="1200"/>
                    </a:cubicBezTo>
                    <a:cubicBezTo>
                      <a:pt x="324" y="1200"/>
                      <a:pt x="406" y="1153"/>
                      <a:pt x="431" y="1065"/>
                    </a:cubicBezTo>
                    <a:cubicBezTo>
                      <a:pt x="517" y="807"/>
                      <a:pt x="574" y="735"/>
                      <a:pt x="689" y="448"/>
                    </a:cubicBezTo>
                    <a:cubicBezTo>
                      <a:pt x="746" y="320"/>
                      <a:pt x="874" y="148"/>
                      <a:pt x="717" y="33"/>
                    </a:cubicBezTo>
                    <a:cubicBezTo>
                      <a:pt x="669" y="10"/>
                      <a:pt x="628" y="0"/>
                      <a:pt x="5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45"/>
              <p:cNvSpPr/>
              <p:nvPr/>
            </p:nvSpPr>
            <p:spPr>
              <a:xfrm>
                <a:off x="2489534" y="1854461"/>
                <a:ext cx="30110" cy="81567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322" extrusionOk="0">
                    <a:moveTo>
                      <a:pt x="272" y="1"/>
                    </a:moveTo>
                    <a:cubicBezTo>
                      <a:pt x="71" y="1"/>
                      <a:pt x="86" y="230"/>
                      <a:pt x="86" y="388"/>
                    </a:cubicBezTo>
                    <a:cubicBezTo>
                      <a:pt x="86" y="660"/>
                      <a:pt x="0" y="946"/>
                      <a:pt x="43" y="1219"/>
                    </a:cubicBezTo>
                    <a:cubicBezTo>
                      <a:pt x="66" y="1290"/>
                      <a:pt x="131" y="1322"/>
                      <a:pt x="200" y="1322"/>
                    </a:cubicBezTo>
                    <a:cubicBezTo>
                      <a:pt x="297" y="1322"/>
                      <a:pt x="402" y="1257"/>
                      <a:pt x="402" y="1147"/>
                    </a:cubicBezTo>
                    <a:cubicBezTo>
                      <a:pt x="415" y="803"/>
                      <a:pt x="488" y="446"/>
                      <a:pt x="444" y="115"/>
                    </a:cubicBezTo>
                    <a:cubicBezTo>
                      <a:pt x="430" y="44"/>
                      <a:pt x="358" y="1"/>
                      <a:pt x="2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45"/>
              <p:cNvSpPr/>
              <p:nvPr/>
            </p:nvSpPr>
            <p:spPr>
              <a:xfrm>
                <a:off x="2439124" y="1698912"/>
                <a:ext cx="26593" cy="74472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07" extrusionOk="0">
                    <a:moveTo>
                      <a:pt x="216" y="0"/>
                    </a:moveTo>
                    <a:cubicBezTo>
                      <a:pt x="72" y="0"/>
                      <a:pt x="0" y="130"/>
                      <a:pt x="29" y="258"/>
                    </a:cubicBezTo>
                    <a:cubicBezTo>
                      <a:pt x="44" y="531"/>
                      <a:pt x="0" y="831"/>
                      <a:pt x="44" y="1104"/>
                    </a:cubicBezTo>
                    <a:cubicBezTo>
                      <a:pt x="73" y="1175"/>
                      <a:pt x="141" y="1207"/>
                      <a:pt x="211" y="1207"/>
                    </a:cubicBezTo>
                    <a:cubicBezTo>
                      <a:pt x="309" y="1207"/>
                      <a:pt x="410" y="1142"/>
                      <a:pt x="401" y="1032"/>
                    </a:cubicBezTo>
                    <a:cubicBezTo>
                      <a:pt x="388" y="732"/>
                      <a:pt x="430" y="416"/>
                      <a:pt x="388" y="115"/>
                    </a:cubicBezTo>
                    <a:cubicBezTo>
                      <a:pt x="359" y="44"/>
                      <a:pt x="287" y="0"/>
                      <a:pt x="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45"/>
              <p:cNvSpPr/>
              <p:nvPr/>
            </p:nvSpPr>
            <p:spPr>
              <a:xfrm>
                <a:off x="2471518" y="1491535"/>
                <a:ext cx="56024" cy="72683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78" extrusionOk="0">
                    <a:moveTo>
                      <a:pt x="224" y="0"/>
                    </a:moveTo>
                    <a:cubicBezTo>
                      <a:pt x="110" y="0"/>
                      <a:pt x="0" y="128"/>
                      <a:pt x="77" y="238"/>
                    </a:cubicBezTo>
                    <a:cubicBezTo>
                      <a:pt x="220" y="439"/>
                      <a:pt x="335" y="639"/>
                      <a:pt x="449" y="840"/>
                    </a:cubicBezTo>
                    <a:cubicBezTo>
                      <a:pt x="535" y="954"/>
                      <a:pt x="564" y="1126"/>
                      <a:pt x="694" y="1170"/>
                    </a:cubicBezTo>
                    <a:cubicBezTo>
                      <a:pt x="709" y="1175"/>
                      <a:pt x="724" y="1177"/>
                      <a:pt x="740" y="1177"/>
                    </a:cubicBezTo>
                    <a:cubicBezTo>
                      <a:pt x="813" y="1177"/>
                      <a:pt x="884" y="1126"/>
                      <a:pt x="908" y="1055"/>
                    </a:cubicBezTo>
                    <a:cubicBezTo>
                      <a:pt x="865" y="769"/>
                      <a:pt x="507" y="282"/>
                      <a:pt x="321" y="38"/>
                    </a:cubicBezTo>
                    <a:cubicBezTo>
                      <a:pt x="291" y="11"/>
                      <a:pt x="257" y="0"/>
                      <a:pt x="2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45"/>
              <p:cNvSpPr/>
              <p:nvPr/>
            </p:nvSpPr>
            <p:spPr>
              <a:xfrm>
                <a:off x="2660756" y="1513500"/>
                <a:ext cx="55407" cy="72127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169" extrusionOk="0">
                    <a:moveTo>
                      <a:pt x="269" y="1"/>
                    </a:moveTo>
                    <a:cubicBezTo>
                      <a:pt x="132" y="1"/>
                      <a:pt x="1" y="163"/>
                      <a:pt x="91" y="298"/>
                    </a:cubicBezTo>
                    <a:cubicBezTo>
                      <a:pt x="320" y="598"/>
                      <a:pt x="406" y="942"/>
                      <a:pt x="578" y="1143"/>
                    </a:cubicBezTo>
                    <a:cubicBezTo>
                      <a:pt x="608" y="1161"/>
                      <a:pt x="639" y="1169"/>
                      <a:pt x="670" y="1169"/>
                    </a:cubicBezTo>
                    <a:cubicBezTo>
                      <a:pt x="788" y="1169"/>
                      <a:pt x="898" y="1053"/>
                      <a:pt x="864" y="929"/>
                    </a:cubicBezTo>
                    <a:cubicBezTo>
                      <a:pt x="750" y="627"/>
                      <a:pt x="592" y="312"/>
                      <a:pt x="377" y="40"/>
                    </a:cubicBezTo>
                    <a:cubicBezTo>
                      <a:pt x="344" y="13"/>
                      <a:pt x="306" y="1"/>
                      <a:pt x="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45"/>
              <p:cNvSpPr/>
              <p:nvPr/>
            </p:nvSpPr>
            <p:spPr>
              <a:xfrm>
                <a:off x="2598623" y="1654364"/>
                <a:ext cx="48311" cy="64662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048" extrusionOk="0">
                    <a:moveTo>
                      <a:pt x="264" y="1"/>
                    </a:moveTo>
                    <a:cubicBezTo>
                      <a:pt x="129" y="1"/>
                      <a:pt x="1" y="153"/>
                      <a:pt x="80" y="279"/>
                    </a:cubicBezTo>
                    <a:cubicBezTo>
                      <a:pt x="252" y="579"/>
                      <a:pt x="252" y="694"/>
                      <a:pt x="395" y="980"/>
                    </a:cubicBezTo>
                    <a:cubicBezTo>
                      <a:pt x="428" y="1026"/>
                      <a:pt x="483" y="1048"/>
                      <a:pt x="539" y="1048"/>
                    </a:cubicBezTo>
                    <a:cubicBezTo>
                      <a:pt x="608" y="1048"/>
                      <a:pt x="679" y="1015"/>
                      <a:pt x="710" y="952"/>
                    </a:cubicBezTo>
                    <a:cubicBezTo>
                      <a:pt x="783" y="823"/>
                      <a:pt x="653" y="680"/>
                      <a:pt x="624" y="550"/>
                    </a:cubicBezTo>
                    <a:cubicBezTo>
                      <a:pt x="538" y="378"/>
                      <a:pt x="496" y="178"/>
                      <a:pt x="367" y="35"/>
                    </a:cubicBezTo>
                    <a:cubicBezTo>
                      <a:pt x="334" y="11"/>
                      <a:pt x="299" y="1"/>
                      <a:pt x="2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45"/>
              <p:cNvSpPr/>
              <p:nvPr/>
            </p:nvSpPr>
            <p:spPr>
              <a:xfrm>
                <a:off x="2761145" y="1688731"/>
                <a:ext cx="46213" cy="56209"/>
              </a:xfrm>
              <a:custGeom>
                <a:avLst/>
                <a:gdLst/>
                <a:ahLst/>
                <a:cxnLst/>
                <a:rect l="l" t="t" r="r" b="b"/>
                <a:pathLst>
                  <a:path w="749" h="911" extrusionOk="0">
                    <a:moveTo>
                      <a:pt x="213" y="1"/>
                    </a:moveTo>
                    <a:cubicBezTo>
                      <a:pt x="108" y="1"/>
                      <a:pt x="1" y="91"/>
                      <a:pt x="40" y="209"/>
                    </a:cubicBezTo>
                    <a:cubicBezTo>
                      <a:pt x="139" y="409"/>
                      <a:pt x="126" y="853"/>
                      <a:pt x="355" y="910"/>
                    </a:cubicBezTo>
                    <a:cubicBezTo>
                      <a:pt x="359" y="910"/>
                      <a:pt x="364" y="911"/>
                      <a:pt x="368" y="911"/>
                    </a:cubicBezTo>
                    <a:cubicBezTo>
                      <a:pt x="748" y="911"/>
                      <a:pt x="397" y="264"/>
                      <a:pt x="340" y="66"/>
                    </a:cubicBezTo>
                    <a:cubicBezTo>
                      <a:pt x="308" y="20"/>
                      <a:pt x="261" y="1"/>
                      <a:pt x="2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45"/>
              <p:cNvSpPr/>
              <p:nvPr/>
            </p:nvSpPr>
            <p:spPr>
              <a:xfrm>
                <a:off x="2632682" y="1871367"/>
                <a:ext cx="28382" cy="68055"/>
              </a:xfrm>
              <a:custGeom>
                <a:avLst/>
                <a:gdLst/>
                <a:ahLst/>
                <a:cxnLst/>
                <a:rect l="l" t="t" r="r" b="b"/>
                <a:pathLst>
                  <a:path w="460" h="1103" extrusionOk="0">
                    <a:moveTo>
                      <a:pt x="216" y="1"/>
                    </a:moveTo>
                    <a:cubicBezTo>
                      <a:pt x="111" y="1"/>
                      <a:pt x="1" y="84"/>
                      <a:pt x="44" y="214"/>
                    </a:cubicBezTo>
                    <a:cubicBezTo>
                      <a:pt x="87" y="458"/>
                      <a:pt x="72" y="672"/>
                      <a:pt x="130" y="1002"/>
                    </a:cubicBezTo>
                    <a:cubicBezTo>
                      <a:pt x="158" y="1060"/>
                      <a:pt x="216" y="1102"/>
                      <a:pt x="288" y="1102"/>
                    </a:cubicBezTo>
                    <a:cubicBezTo>
                      <a:pt x="388" y="1102"/>
                      <a:pt x="460" y="1031"/>
                      <a:pt x="460" y="945"/>
                    </a:cubicBezTo>
                    <a:cubicBezTo>
                      <a:pt x="445" y="672"/>
                      <a:pt x="416" y="386"/>
                      <a:pt x="374" y="114"/>
                    </a:cubicBezTo>
                    <a:cubicBezTo>
                      <a:pt x="351" y="35"/>
                      <a:pt x="285" y="1"/>
                      <a:pt x="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45"/>
              <p:cNvSpPr/>
              <p:nvPr/>
            </p:nvSpPr>
            <p:spPr>
              <a:xfrm>
                <a:off x="2744115" y="1853350"/>
                <a:ext cx="35107" cy="84899"/>
              </a:xfrm>
              <a:custGeom>
                <a:avLst/>
                <a:gdLst/>
                <a:ahLst/>
                <a:cxnLst/>
                <a:rect l="l" t="t" r="r" b="b"/>
                <a:pathLst>
                  <a:path w="569" h="1376" extrusionOk="0">
                    <a:moveTo>
                      <a:pt x="209" y="1"/>
                    </a:moveTo>
                    <a:cubicBezTo>
                      <a:pt x="121" y="1"/>
                      <a:pt x="29" y="62"/>
                      <a:pt x="29" y="162"/>
                    </a:cubicBezTo>
                    <a:cubicBezTo>
                      <a:pt x="72" y="449"/>
                      <a:pt x="100" y="735"/>
                      <a:pt x="72" y="1022"/>
                    </a:cubicBezTo>
                    <a:cubicBezTo>
                      <a:pt x="58" y="1136"/>
                      <a:pt x="0" y="1308"/>
                      <a:pt x="144" y="1366"/>
                    </a:cubicBezTo>
                    <a:cubicBezTo>
                      <a:pt x="167" y="1372"/>
                      <a:pt x="189" y="1376"/>
                      <a:pt x="209" y="1376"/>
                    </a:cubicBezTo>
                    <a:cubicBezTo>
                      <a:pt x="568" y="1376"/>
                      <a:pt x="399" y="322"/>
                      <a:pt x="358" y="105"/>
                    </a:cubicBezTo>
                    <a:cubicBezTo>
                      <a:pt x="334" y="33"/>
                      <a:pt x="272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45"/>
              <p:cNvSpPr/>
              <p:nvPr/>
            </p:nvSpPr>
            <p:spPr>
              <a:xfrm>
                <a:off x="2688090" y="2045611"/>
                <a:ext cx="56085" cy="76508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240" extrusionOk="0">
                    <a:moveTo>
                      <a:pt x="631" y="1"/>
                    </a:moveTo>
                    <a:cubicBezTo>
                      <a:pt x="540" y="1"/>
                      <a:pt x="461" y="75"/>
                      <a:pt x="450" y="169"/>
                    </a:cubicBezTo>
                    <a:cubicBezTo>
                      <a:pt x="321" y="499"/>
                      <a:pt x="292" y="585"/>
                      <a:pt x="135" y="901"/>
                    </a:cubicBezTo>
                    <a:cubicBezTo>
                      <a:pt x="0" y="1055"/>
                      <a:pt x="126" y="1240"/>
                      <a:pt x="277" y="1240"/>
                    </a:cubicBezTo>
                    <a:cubicBezTo>
                      <a:pt x="335" y="1240"/>
                      <a:pt x="398" y="1212"/>
                      <a:pt x="450" y="1144"/>
                    </a:cubicBezTo>
                    <a:cubicBezTo>
                      <a:pt x="565" y="929"/>
                      <a:pt x="651" y="685"/>
                      <a:pt x="750" y="442"/>
                    </a:cubicBezTo>
                    <a:cubicBezTo>
                      <a:pt x="808" y="299"/>
                      <a:pt x="908" y="70"/>
                      <a:pt x="693" y="12"/>
                    </a:cubicBezTo>
                    <a:cubicBezTo>
                      <a:pt x="672" y="4"/>
                      <a:pt x="65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45"/>
              <p:cNvSpPr/>
              <p:nvPr/>
            </p:nvSpPr>
            <p:spPr>
              <a:xfrm>
                <a:off x="2820563" y="2063628"/>
                <a:ext cx="54419" cy="43684"/>
              </a:xfrm>
              <a:custGeom>
                <a:avLst/>
                <a:gdLst/>
                <a:ahLst/>
                <a:cxnLst/>
                <a:rect l="l" t="t" r="r" b="b"/>
                <a:pathLst>
                  <a:path w="882" h="708" extrusionOk="0">
                    <a:moveTo>
                      <a:pt x="547" y="0"/>
                    </a:moveTo>
                    <a:cubicBezTo>
                      <a:pt x="470" y="0"/>
                      <a:pt x="394" y="57"/>
                      <a:pt x="351" y="121"/>
                    </a:cubicBezTo>
                    <a:cubicBezTo>
                      <a:pt x="265" y="250"/>
                      <a:pt x="151" y="364"/>
                      <a:pt x="65" y="494"/>
                    </a:cubicBezTo>
                    <a:cubicBezTo>
                      <a:pt x="1" y="601"/>
                      <a:pt x="112" y="708"/>
                      <a:pt x="226" y="708"/>
                    </a:cubicBezTo>
                    <a:cubicBezTo>
                      <a:pt x="265" y="708"/>
                      <a:pt x="304" y="695"/>
                      <a:pt x="337" y="666"/>
                    </a:cubicBezTo>
                    <a:cubicBezTo>
                      <a:pt x="437" y="479"/>
                      <a:pt x="882" y="221"/>
                      <a:pt x="624" y="21"/>
                    </a:cubicBezTo>
                    <a:cubicBezTo>
                      <a:pt x="599" y="6"/>
                      <a:pt x="573" y="0"/>
                      <a:pt x="5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45"/>
              <p:cNvSpPr/>
              <p:nvPr/>
            </p:nvSpPr>
            <p:spPr>
              <a:xfrm>
                <a:off x="2856042" y="2201591"/>
                <a:ext cx="44547" cy="32022"/>
              </a:xfrm>
              <a:custGeom>
                <a:avLst/>
                <a:gdLst/>
                <a:ahLst/>
                <a:cxnLst/>
                <a:rect l="l" t="t" r="r" b="b"/>
                <a:pathLst>
                  <a:path w="722" h="519" extrusionOk="0">
                    <a:moveTo>
                      <a:pt x="528" y="0"/>
                    </a:moveTo>
                    <a:cubicBezTo>
                      <a:pt x="338" y="0"/>
                      <a:pt x="54" y="212"/>
                      <a:pt x="34" y="292"/>
                    </a:cubicBezTo>
                    <a:cubicBezTo>
                      <a:pt x="1" y="406"/>
                      <a:pt x="110" y="519"/>
                      <a:pt x="227" y="519"/>
                    </a:cubicBezTo>
                    <a:cubicBezTo>
                      <a:pt x="259" y="519"/>
                      <a:pt x="291" y="511"/>
                      <a:pt x="321" y="493"/>
                    </a:cubicBezTo>
                    <a:cubicBezTo>
                      <a:pt x="435" y="392"/>
                      <a:pt x="722" y="350"/>
                      <a:pt x="693" y="149"/>
                    </a:cubicBezTo>
                    <a:cubicBezTo>
                      <a:pt x="676" y="40"/>
                      <a:pt x="611" y="0"/>
                      <a:pt x="5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45"/>
              <p:cNvSpPr/>
              <p:nvPr/>
            </p:nvSpPr>
            <p:spPr>
              <a:xfrm>
                <a:off x="2933107" y="2063689"/>
                <a:ext cx="76261" cy="64106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039" extrusionOk="0">
                    <a:moveTo>
                      <a:pt x="999" y="1"/>
                    </a:moveTo>
                    <a:cubicBezTo>
                      <a:pt x="982" y="1"/>
                      <a:pt x="966" y="2"/>
                      <a:pt x="949" y="6"/>
                    </a:cubicBezTo>
                    <a:cubicBezTo>
                      <a:pt x="834" y="48"/>
                      <a:pt x="762" y="163"/>
                      <a:pt x="662" y="220"/>
                    </a:cubicBezTo>
                    <a:cubicBezTo>
                      <a:pt x="476" y="407"/>
                      <a:pt x="233" y="535"/>
                      <a:pt x="74" y="751"/>
                    </a:cubicBezTo>
                    <a:cubicBezTo>
                      <a:pt x="1" y="899"/>
                      <a:pt x="145" y="1039"/>
                      <a:pt x="289" y="1039"/>
                    </a:cubicBezTo>
                    <a:cubicBezTo>
                      <a:pt x="341" y="1039"/>
                      <a:pt x="392" y="1021"/>
                      <a:pt x="433" y="980"/>
                    </a:cubicBezTo>
                    <a:cubicBezTo>
                      <a:pt x="648" y="751"/>
                      <a:pt x="1163" y="493"/>
                      <a:pt x="1235" y="206"/>
                    </a:cubicBezTo>
                    <a:cubicBezTo>
                      <a:pt x="1235" y="92"/>
                      <a:pt x="1124" y="1"/>
                      <a:pt x="9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45"/>
              <p:cNvSpPr/>
              <p:nvPr/>
            </p:nvSpPr>
            <p:spPr>
              <a:xfrm>
                <a:off x="2999436" y="2184562"/>
                <a:ext cx="66513" cy="48311"/>
              </a:xfrm>
              <a:custGeom>
                <a:avLst/>
                <a:gdLst/>
                <a:ahLst/>
                <a:cxnLst/>
                <a:rect l="l" t="t" r="r" b="b"/>
                <a:pathLst>
                  <a:path w="1078" h="783" extrusionOk="0">
                    <a:moveTo>
                      <a:pt x="872" y="1"/>
                    </a:moveTo>
                    <a:cubicBezTo>
                      <a:pt x="768" y="1"/>
                      <a:pt x="657" y="91"/>
                      <a:pt x="575" y="152"/>
                    </a:cubicBezTo>
                    <a:cubicBezTo>
                      <a:pt x="432" y="267"/>
                      <a:pt x="260" y="339"/>
                      <a:pt x="132" y="454"/>
                    </a:cubicBezTo>
                    <a:cubicBezTo>
                      <a:pt x="1" y="584"/>
                      <a:pt x="135" y="782"/>
                      <a:pt x="291" y="782"/>
                    </a:cubicBezTo>
                    <a:cubicBezTo>
                      <a:pt x="324" y="782"/>
                      <a:pt x="357" y="774"/>
                      <a:pt x="390" y="754"/>
                    </a:cubicBezTo>
                    <a:cubicBezTo>
                      <a:pt x="604" y="611"/>
                      <a:pt x="819" y="482"/>
                      <a:pt x="1020" y="324"/>
                    </a:cubicBezTo>
                    <a:cubicBezTo>
                      <a:pt x="1077" y="238"/>
                      <a:pt x="1062" y="124"/>
                      <a:pt x="991" y="53"/>
                    </a:cubicBezTo>
                    <a:cubicBezTo>
                      <a:pt x="954" y="15"/>
                      <a:pt x="913" y="1"/>
                      <a:pt x="8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8" name="Google Shape;1288;p45"/>
              <p:cNvSpPr/>
              <p:nvPr/>
            </p:nvSpPr>
            <p:spPr>
              <a:xfrm>
                <a:off x="3066752" y="2348749"/>
                <a:ext cx="75212" cy="72621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177" extrusionOk="0">
                    <a:moveTo>
                      <a:pt x="997" y="1"/>
                    </a:moveTo>
                    <a:cubicBezTo>
                      <a:pt x="916" y="1"/>
                      <a:pt x="833" y="48"/>
                      <a:pt x="789" y="127"/>
                    </a:cubicBezTo>
                    <a:cubicBezTo>
                      <a:pt x="573" y="372"/>
                      <a:pt x="373" y="614"/>
                      <a:pt x="143" y="844"/>
                    </a:cubicBezTo>
                    <a:cubicBezTo>
                      <a:pt x="0" y="976"/>
                      <a:pt x="138" y="1177"/>
                      <a:pt x="293" y="1177"/>
                    </a:cubicBezTo>
                    <a:cubicBezTo>
                      <a:pt x="339" y="1177"/>
                      <a:pt x="387" y="1159"/>
                      <a:pt x="430" y="1116"/>
                    </a:cubicBezTo>
                    <a:cubicBezTo>
                      <a:pt x="631" y="916"/>
                      <a:pt x="1075" y="400"/>
                      <a:pt x="1133" y="328"/>
                    </a:cubicBezTo>
                    <a:cubicBezTo>
                      <a:pt x="1218" y="257"/>
                      <a:pt x="1218" y="127"/>
                      <a:pt x="1133" y="56"/>
                    </a:cubicBezTo>
                    <a:cubicBezTo>
                      <a:pt x="1094" y="18"/>
                      <a:pt x="1046" y="1"/>
                      <a:pt x="9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89" name="Google Shape;1289;p45"/>
              <p:cNvSpPr/>
              <p:nvPr/>
            </p:nvSpPr>
            <p:spPr>
              <a:xfrm>
                <a:off x="3162760" y="2205849"/>
                <a:ext cx="108283" cy="684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109" extrusionOk="0">
                    <a:moveTo>
                      <a:pt x="1190" y="1"/>
                    </a:moveTo>
                    <a:cubicBezTo>
                      <a:pt x="1076" y="1"/>
                      <a:pt x="1009" y="124"/>
                      <a:pt x="1009" y="137"/>
                    </a:cubicBezTo>
                    <a:cubicBezTo>
                      <a:pt x="837" y="338"/>
                      <a:pt x="723" y="395"/>
                      <a:pt x="564" y="510"/>
                    </a:cubicBezTo>
                    <a:cubicBezTo>
                      <a:pt x="407" y="638"/>
                      <a:pt x="150" y="696"/>
                      <a:pt x="35" y="882"/>
                    </a:cubicBezTo>
                    <a:cubicBezTo>
                      <a:pt x="1" y="996"/>
                      <a:pt x="110" y="1109"/>
                      <a:pt x="221" y="1109"/>
                    </a:cubicBezTo>
                    <a:cubicBezTo>
                      <a:pt x="250" y="1109"/>
                      <a:pt x="280" y="1101"/>
                      <a:pt x="307" y="1083"/>
                    </a:cubicBezTo>
                    <a:cubicBezTo>
                      <a:pt x="551" y="940"/>
                      <a:pt x="1754" y="266"/>
                      <a:pt x="1238" y="8"/>
                    </a:cubicBezTo>
                    <a:cubicBezTo>
                      <a:pt x="1221" y="3"/>
                      <a:pt x="1205" y="1"/>
                      <a:pt x="1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0" name="Google Shape;1290;p45"/>
              <p:cNvSpPr/>
              <p:nvPr/>
            </p:nvSpPr>
            <p:spPr>
              <a:xfrm>
                <a:off x="3284189" y="2258480"/>
                <a:ext cx="88478" cy="74534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1208" extrusionOk="0">
                    <a:moveTo>
                      <a:pt x="803" y="1"/>
                    </a:moveTo>
                    <a:cubicBezTo>
                      <a:pt x="660" y="58"/>
                      <a:pt x="646" y="259"/>
                      <a:pt x="545" y="358"/>
                    </a:cubicBezTo>
                    <a:cubicBezTo>
                      <a:pt x="516" y="387"/>
                      <a:pt x="430" y="502"/>
                      <a:pt x="417" y="516"/>
                    </a:cubicBezTo>
                    <a:cubicBezTo>
                      <a:pt x="302" y="702"/>
                      <a:pt x="73" y="845"/>
                      <a:pt x="0" y="1046"/>
                    </a:cubicBezTo>
                    <a:cubicBezTo>
                      <a:pt x="0" y="1143"/>
                      <a:pt x="86" y="1208"/>
                      <a:pt x="173" y="1208"/>
                    </a:cubicBezTo>
                    <a:cubicBezTo>
                      <a:pt x="214" y="1208"/>
                      <a:pt x="255" y="1193"/>
                      <a:pt x="287" y="1161"/>
                    </a:cubicBezTo>
                    <a:cubicBezTo>
                      <a:pt x="430" y="989"/>
                      <a:pt x="1433" y="1"/>
                      <a:pt x="8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1" name="Google Shape;1291;p45"/>
              <p:cNvSpPr/>
              <p:nvPr/>
            </p:nvSpPr>
            <p:spPr>
              <a:xfrm>
                <a:off x="3168066" y="2394901"/>
                <a:ext cx="60528" cy="56085"/>
              </a:xfrm>
              <a:custGeom>
                <a:avLst/>
                <a:gdLst/>
                <a:ahLst/>
                <a:cxnLst/>
                <a:rect l="l" t="t" r="r" b="b"/>
                <a:pathLst>
                  <a:path w="981" h="909" extrusionOk="0">
                    <a:moveTo>
                      <a:pt x="780" y="1"/>
                    </a:moveTo>
                    <a:cubicBezTo>
                      <a:pt x="734" y="1"/>
                      <a:pt x="687" y="17"/>
                      <a:pt x="650" y="53"/>
                    </a:cubicBezTo>
                    <a:cubicBezTo>
                      <a:pt x="465" y="254"/>
                      <a:pt x="221" y="426"/>
                      <a:pt x="64" y="655"/>
                    </a:cubicBezTo>
                    <a:cubicBezTo>
                      <a:pt x="0" y="782"/>
                      <a:pt x="124" y="909"/>
                      <a:pt x="251" y="909"/>
                    </a:cubicBezTo>
                    <a:cubicBezTo>
                      <a:pt x="296" y="909"/>
                      <a:pt x="341" y="893"/>
                      <a:pt x="379" y="856"/>
                    </a:cubicBezTo>
                    <a:cubicBezTo>
                      <a:pt x="551" y="611"/>
                      <a:pt x="880" y="454"/>
                      <a:pt x="980" y="182"/>
                    </a:cubicBezTo>
                    <a:cubicBezTo>
                      <a:pt x="980" y="75"/>
                      <a:pt x="880" y="1"/>
                      <a:pt x="7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p45"/>
              <p:cNvSpPr/>
              <p:nvPr/>
            </p:nvSpPr>
            <p:spPr>
              <a:xfrm>
                <a:off x="3333673" y="2445249"/>
                <a:ext cx="55777" cy="70091"/>
              </a:xfrm>
              <a:custGeom>
                <a:avLst/>
                <a:gdLst/>
                <a:ahLst/>
                <a:cxnLst/>
                <a:rect l="l" t="t" r="r" b="b"/>
                <a:pathLst>
                  <a:path w="904" h="1136" extrusionOk="0">
                    <a:moveTo>
                      <a:pt x="684" y="0"/>
                    </a:moveTo>
                    <a:cubicBezTo>
                      <a:pt x="623" y="0"/>
                      <a:pt x="562" y="26"/>
                      <a:pt x="531" y="82"/>
                    </a:cubicBezTo>
                    <a:cubicBezTo>
                      <a:pt x="373" y="340"/>
                      <a:pt x="201" y="613"/>
                      <a:pt x="44" y="856"/>
                    </a:cubicBezTo>
                    <a:cubicBezTo>
                      <a:pt x="16" y="899"/>
                      <a:pt x="1" y="957"/>
                      <a:pt x="16" y="999"/>
                    </a:cubicBezTo>
                    <a:cubicBezTo>
                      <a:pt x="39" y="1087"/>
                      <a:pt x="122" y="1135"/>
                      <a:pt x="204" y="1135"/>
                    </a:cubicBezTo>
                    <a:cubicBezTo>
                      <a:pt x="270" y="1135"/>
                      <a:pt x="335" y="1106"/>
                      <a:pt x="373" y="1042"/>
                    </a:cubicBezTo>
                    <a:lnTo>
                      <a:pt x="373" y="1028"/>
                    </a:lnTo>
                    <a:cubicBezTo>
                      <a:pt x="388" y="1014"/>
                      <a:pt x="402" y="1014"/>
                      <a:pt x="402" y="1014"/>
                    </a:cubicBezTo>
                    <a:lnTo>
                      <a:pt x="445" y="928"/>
                    </a:lnTo>
                    <a:cubicBezTo>
                      <a:pt x="545" y="756"/>
                      <a:pt x="660" y="598"/>
                      <a:pt x="746" y="426"/>
                    </a:cubicBezTo>
                    <a:cubicBezTo>
                      <a:pt x="803" y="340"/>
                      <a:pt x="904" y="240"/>
                      <a:pt x="860" y="126"/>
                    </a:cubicBezTo>
                    <a:cubicBezTo>
                      <a:pt x="844" y="45"/>
                      <a:pt x="764" y="0"/>
                      <a:pt x="6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3" name="Google Shape;1293;p45"/>
              <p:cNvSpPr/>
              <p:nvPr/>
            </p:nvSpPr>
            <p:spPr>
              <a:xfrm>
                <a:off x="3460778" y="2295624"/>
                <a:ext cx="49792" cy="66698"/>
              </a:xfrm>
              <a:custGeom>
                <a:avLst/>
                <a:gdLst/>
                <a:ahLst/>
                <a:cxnLst/>
                <a:rect l="l" t="t" r="r" b="b"/>
                <a:pathLst>
                  <a:path w="807" h="1081" extrusionOk="0">
                    <a:moveTo>
                      <a:pt x="545" y="0"/>
                    </a:moveTo>
                    <a:cubicBezTo>
                      <a:pt x="437" y="0"/>
                      <a:pt x="335" y="122"/>
                      <a:pt x="305" y="243"/>
                    </a:cubicBezTo>
                    <a:cubicBezTo>
                      <a:pt x="219" y="459"/>
                      <a:pt x="105" y="659"/>
                      <a:pt x="19" y="874"/>
                    </a:cubicBezTo>
                    <a:cubicBezTo>
                      <a:pt x="1" y="1000"/>
                      <a:pt x="107" y="1081"/>
                      <a:pt x="213" y="1081"/>
                    </a:cubicBezTo>
                    <a:cubicBezTo>
                      <a:pt x="276" y="1081"/>
                      <a:pt x="339" y="1052"/>
                      <a:pt x="376" y="988"/>
                    </a:cubicBezTo>
                    <a:cubicBezTo>
                      <a:pt x="477" y="673"/>
                      <a:pt x="806" y="287"/>
                      <a:pt x="678" y="71"/>
                    </a:cubicBezTo>
                    <a:cubicBezTo>
                      <a:pt x="636" y="21"/>
                      <a:pt x="590" y="0"/>
                      <a:pt x="5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4" name="Google Shape;1294;p45"/>
              <p:cNvSpPr/>
              <p:nvPr/>
            </p:nvSpPr>
            <p:spPr>
              <a:xfrm>
                <a:off x="3605098" y="2314690"/>
                <a:ext cx="40722" cy="44547"/>
              </a:xfrm>
              <a:custGeom>
                <a:avLst/>
                <a:gdLst/>
                <a:ahLst/>
                <a:cxnLst/>
                <a:rect l="l" t="t" r="r" b="b"/>
                <a:pathLst>
                  <a:path w="660" h="722" extrusionOk="0">
                    <a:moveTo>
                      <a:pt x="346" y="0"/>
                    </a:moveTo>
                    <a:cubicBezTo>
                      <a:pt x="219" y="0"/>
                      <a:pt x="122" y="147"/>
                      <a:pt x="100" y="278"/>
                    </a:cubicBezTo>
                    <a:cubicBezTo>
                      <a:pt x="72" y="364"/>
                      <a:pt x="1" y="450"/>
                      <a:pt x="14" y="551"/>
                    </a:cubicBezTo>
                    <a:cubicBezTo>
                      <a:pt x="22" y="664"/>
                      <a:pt x="125" y="721"/>
                      <a:pt x="227" y="721"/>
                    </a:cubicBezTo>
                    <a:cubicBezTo>
                      <a:pt x="319" y="721"/>
                      <a:pt x="410" y="675"/>
                      <a:pt x="430" y="580"/>
                    </a:cubicBezTo>
                    <a:cubicBezTo>
                      <a:pt x="473" y="408"/>
                      <a:pt x="660" y="179"/>
                      <a:pt x="473" y="49"/>
                    </a:cubicBezTo>
                    <a:cubicBezTo>
                      <a:pt x="428" y="15"/>
                      <a:pt x="386" y="0"/>
                      <a:pt x="3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p45"/>
              <p:cNvSpPr/>
              <p:nvPr/>
            </p:nvSpPr>
            <p:spPr>
              <a:xfrm>
                <a:off x="3843821" y="2125390"/>
                <a:ext cx="45041" cy="6219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008" extrusionOk="0">
                    <a:moveTo>
                      <a:pt x="532" y="0"/>
                    </a:moveTo>
                    <a:cubicBezTo>
                      <a:pt x="424" y="0"/>
                      <a:pt x="366" y="108"/>
                      <a:pt x="329" y="194"/>
                    </a:cubicBezTo>
                    <a:cubicBezTo>
                      <a:pt x="214" y="410"/>
                      <a:pt x="100" y="610"/>
                      <a:pt x="28" y="811"/>
                    </a:cubicBezTo>
                    <a:cubicBezTo>
                      <a:pt x="1" y="930"/>
                      <a:pt x="107" y="1007"/>
                      <a:pt x="211" y="1007"/>
                    </a:cubicBezTo>
                    <a:cubicBezTo>
                      <a:pt x="269" y="1007"/>
                      <a:pt x="326" y="982"/>
                      <a:pt x="357" y="926"/>
                    </a:cubicBezTo>
                    <a:cubicBezTo>
                      <a:pt x="472" y="681"/>
                      <a:pt x="615" y="438"/>
                      <a:pt x="716" y="194"/>
                    </a:cubicBezTo>
                    <a:cubicBezTo>
                      <a:pt x="730" y="108"/>
                      <a:pt x="673" y="37"/>
                      <a:pt x="587" y="9"/>
                    </a:cubicBezTo>
                    <a:cubicBezTo>
                      <a:pt x="567" y="3"/>
                      <a:pt x="549" y="0"/>
                      <a:pt x="5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p45"/>
              <p:cNvSpPr/>
              <p:nvPr/>
            </p:nvSpPr>
            <p:spPr>
              <a:xfrm>
                <a:off x="3485706" y="1632768"/>
                <a:ext cx="93784" cy="3473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563" extrusionOk="0">
                    <a:moveTo>
                      <a:pt x="361" y="0"/>
                    </a:moveTo>
                    <a:cubicBezTo>
                      <a:pt x="268" y="0"/>
                      <a:pt x="183" y="15"/>
                      <a:pt x="116" y="56"/>
                    </a:cubicBezTo>
                    <a:cubicBezTo>
                      <a:pt x="1" y="155"/>
                      <a:pt x="87" y="356"/>
                      <a:pt x="245" y="356"/>
                    </a:cubicBezTo>
                    <a:cubicBezTo>
                      <a:pt x="560" y="356"/>
                      <a:pt x="861" y="428"/>
                      <a:pt x="1090" y="543"/>
                    </a:cubicBezTo>
                    <a:cubicBezTo>
                      <a:pt x="1115" y="556"/>
                      <a:pt x="1147" y="563"/>
                      <a:pt x="1179" y="563"/>
                    </a:cubicBezTo>
                    <a:cubicBezTo>
                      <a:pt x="1218" y="563"/>
                      <a:pt x="1259" y="552"/>
                      <a:pt x="1290" y="528"/>
                    </a:cubicBezTo>
                    <a:cubicBezTo>
                      <a:pt x="1520" y="314"/>
                      <a:pt x="1147" y="170"/>
                      <a:pt x="961" y="113"/>
                    </a:cubicBezTo>
                    <a:cubicBezTo>
                      <a:pt x="804" y="74"/>
                      <a:pt x="565" y="0"/>
                      <a:pt x="3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7" name="Google Shape;1297;p45"/>
              <p:cNvSpPr/>
              <p:nvPr/>
            </p:nvSpPr>
            <p:spPr>
              <a:xfrm>
                <a:off x="3658964" y="1720076"/>
                <a:ext cx="59355" cy="43437"/>
              </a:xfrm>
              <a:custGeom>
                <a:avLst/>
                <a:gdLst/>
                <a:ahLst/>
                <a:cxnLst/>
                <a:rect l="l" t="t" r="r" b="b"/>
                <a:pathLst>
                  <a:path w="962" h="704" extrusionOk="0">
                    <a:moveTo>
                      <a:pt x="189" y="1"/>
                    </a:moveTo>
                    <a:cubicBezTo>
                      <a:pt x="184" y="1"/>
                      <a:pt x="178" y="1"/>
                      <a:pt x="173" y="1"/>
                    </a:cubicBezTo>
                    <a:cubicBezTo>
                      <a:pt x="30" y="30"/>
                      <a:pt x="1" y="230"/>
                      <a:pt x="144" y="303"/>
                    </a:cubicBezTo>
                    <a:cubicBezTo>
                      <a:pt x="302" y="402"/>
                      <a:pt x="288" y="389"/>
                      <a:pt x="446" y="517"/>
                    </a:cubicBezTo>
                    <a:cubicBezTo>
                      <a:pt x="532" y="574"/>
                      <a:pt x="603" y="689"/>
                      <a:pt x="732" y="704"/>
                    </a:cubicBezTo>
                    <a:cubicBezTo>
                      <a:pt x="875" y="704"/>
                      <a:pt x="961" y="517"/>
                      <a:pt x="847" y="417"/>
                    </a:cubicBezTo>
                    <a:cubicBezTo>
                      <a:pt x="664" y="291"/>
                      <a:pt x="428" y="1"/>
                      <a:pt x="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8" name="Google Shape;1298;p45"/>
              <p:cNvSpPr/>
              <p:nvPr/>
            </p:nvSpPr>
            <p:spPr>
              <a:xfrm>
                <a:off x="3735905" y="1626413"/>
                <a:ext cx="70832" cy="6225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1009" extrusionOk="0">
                    <a:moveTo>
                      <a:pt x="244" y="1"/>
                    </a:moveTo>
                    <a:cubicBezTo>
                      <a:pt x="87" y="1"/>
                      <a:pt x="1" y="201"/>
                      <a:pt x="116" y="302"/>
                    </a:cubicBezTo>
                    <a:cubicBezTo>
                      <a:pt x="345" y="474"/>
                      <a:pt x="517" y="674"/>
                      <a:pt x="631" y="860"/>
                    </a:cubicBezTo>
                    <a:cubicBezTo>
                      <a:pt x="669" y="924"/>
                      <a:pt x="729" y="1008"/>
                      <a:pt x="821" y="1008"/>
                    </a:cubicBezTo>
                    <a:cubicBezTo>
                      <a:pt x="834" y="1008"/>
                      <a:pt x="847" y="1007"/>
                      <a:pt x="861" y="1003"/>
                    </a:cubicBezTo>
                    <a:cubicBezTo>
                      <a:pt x="1147" y="946"/>
                      <a:pt x="947" y="646"/>
                      <a:pt x="832" y="516"/>
                    </a:cubicBezTo>
                    <a:cubicBezTo>
                      <a:pt x="660" y="344"/>
                      <a:pt x="502" y="73"/>
                      <a:pt x="2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299" name="Google Shape;1299;p45"/>
              <p:cNvSpPr/>
              <p:nvPr/>
            </p:nvSpPr>
            <p:spPr>
              <a:xfrm>
                <a:off x="3603185" y="1531579"/>
                <a:ext cx="62934" cy="46460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753" extrusionOk="0">
                    <a:moveTo>
                      <a:pt x="249" y="1"/>
                    </a:moveTo>
                    <a:cubicBezTo>
                      <a:pt x="76" y="1"/>
                      <a:pt x="0" y="254"/>
                      <a:pt x="160" y="334"/>
                    </a:cubicBezTo>
                    <a:cubicBezTo>
                      <a:pt x="375" y="477"/>
                      <a:pt x="447" y="563"/>
                      <a:pt x="691" y="735"/>
                    </a:cubicBezTo>
                    <a:cubicBezTo>
                      <a:pt x="714" y="747"/>
                      <a:pt x="739" y="753"/>
                      <a:pt x="764" y="753"/>
                    </a:cubicBezTo>
                    <a:cubicBezTo>
                      <a:pt x="827" y="753"/>
                      <a:pt x="888" y="716"/>
                      <a:pt x="920" y="664"/>
                    </a:cubicBezTo>
                    <a:cubicBezTo>
                      <a:pt x="1020" y="506"/>
                      <a:pt x="834" y="406"/>
                      <a:pt x="733" y="305"/>
                    </a:cubicBezTo>
                    <a:cubicBezTo>
                      <a:pt x="590" y="206"/>
                      <a:pt x="461" y="48"/>
                      <a:pt x="289" y="5"/>
                    </a:cubicBezTo>
                    <a:cubicBezTo>
                      <a:pt x="275" y="2"/>
                      <a:pt x="262" y="1"/>
                      <a:pt x="2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0" name="Google Shape;1300;p45"/>
              <p:cNvSpPr/>
              <p:nvPr/>
            </p:nvSpPr>
            <p:spPr>
              <a:xfrm>
                <a:off x="3347001" y="1452293"/>
                <a:ext cx="82246" cy="32207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522" extrusionOk="0">
                    <a:moveTo>
                      <a:pt x="215" y="1"/>
                    </a:moveTo>
                    <a:cubicBezTo>
                      <a:pt x="14" y="15"/>
                      <a:pt x="0" y="301"/>
                      <a:pt x="186" y="345"/>
                    </a:cubicBezTo>
                    <a:cubicBezTo>
                      <a:pt x="415" y="373"/>
                      <a:pt x="917" y="473"/>
                      <a:pt x="974" y="502"/>
                    </a:cubicBezTo>
                    <a:cubicBezTo>
                      <a:pt x="1001" y="515"/>
                      <a:pt x="1031" y="522"/>
                      <a:pt x="1060" y="522"/>
                    </a:cubicBezTo>
                    <a:cubicBezTo>
                      <a:pt x="1125" y="522"/>
                      <a:pt x="1188" y="490"/>
                      <a:pt x="1217" y="431"/>
                    </a:cubicBezTo>
                    <a:cubicBezTo>
                      <a:pt x="1332" y="230"/>
                      <a:pt x="1089" y="144"/>
                      <a:pt x="917" y="115"/>
                    </a:cubicBezTo>
                    <a:cubicBezTo>
                      <a:pt x="688" y="72"/>
                      <a:pt x="459" y="15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1" name="Google Shape;1301;p45"/>
              <p:cNvSpPr/>
              <p:nvPr/>
            </p:nvSpPr>
            <p:spPr>
              <a:xfrm>
                <a:off x="3421228" y="1317044"/>
                <a:ext cx="54851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453" extrusionOk="0">
                    <a:moveTo>
                      <a:pt x="215" y="0"/>
                    </a:moveTo>
                    <a:cubicBezTo>
                      <a:pt x="14" y="15"/>
                      <a:pt x="1" y="302"/>
                      <a:pt x="186" y="344"/>
                    </a:cubicBezTo>
                    <a:cubicBezTo>
                      <a:pt x="296" y="364"/>
                      <a:pt x="440" y="453"/>
                      <a:pt x="561" y="453"/>
                    </a:cubicBezTo>
                    <a:cubicBezTo>
                      <a:pt x="614" y="453"/>
                      <a:pt x="663" y="436"/>
                      <a:pt x="702" y="388"/>
                    </a:cubicBezTo>
                    <a:cubicBezTo>
                      <a:pt x="889" y="130"/>
                      <a:pt x="402" y="29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2" name="Google Shape;1302;p45"/>
              <p:cNvSpPr/>
              <p:nvPr/>
            </p:nvSpPr>
            <p:spPr>
              <a:xfrm>
                <a:off x="3507610" y="1417370"/>
                <a:ext cx="42758" cy="53802"/>
              </a:xfrm>
              <a:custGeom>
                <a:avLst/>
                <a:gdLst/>
                <a:ahLst/>
                <a:cxnLst/>
                <a:rect l="l" t="t" r="r" b="b"/>
                <a:pathLst>
                  <a:path w="693" h="872" extrusionOk="0">
                    <a:moveTo>
                      <a:pt x="256" y="1"/>
                    </a:moveTo>
                    <a:cubicBezTo>
                      <a:pt x="123" y="1"/>
                      <a:pt x="1" y="145"/>
                      <a:pt x="91" y="280"/>
                    </a:cubicBezTo>
                    <a:cubicBezTo>
                      <a:pt x="194" y="370"/>
                      <a:pt x="204" y="871"/>
                      <a:pt x="448" y="871"/>
                    </a:cubicBezTo>
                    <a:cubicBezTo>
                      <a:pt x="474" y="871"/>
                      <a:pt x="503" y="866"/>
                      <a:pt x="534" y="853"/>
                    </a:cubicBezTo>
                    <a:cubicBezTo>
                      <a:pt x="692" y="767"/>
                      <a:pt x="606" y="609"/>
                      <a:pt x="578" y="481"/>
                    </a:cubicBezTo>
                    <a:cubicBezTo>
                      <a:pt x="506" y="338"/>
                      <a:pt x="477" y="151"/>
                      <a:pt x="362" y="36"/>
                    </a:cubicBezTo>
                    <a:cubicBezTo>
                      <a:pt x="329" y="12"/>
                      <a:pt x="292" y="1"/>
                      <a:pt x="2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3" name="Google Shape;1303;p45"/>
              <p:cNvSpPr/>
              <p:nvPr/>
            </p:nvSpPr>
            <p:spPr>
              <a:xfrm>
                <a:off x="2835557" y="1522755"/>
                <a:ext cx="61515" cy="44547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2" extrusionOk="0">
                    <a:moveTo>
                      <a:pt x="259" y="1"/>
                    </a:moveTo>
                    <a:cubicBezTo>
                      <a:pt x="109" y="1"/>
                      <a:pt x="0" y="195"/>
                      <a:pt x="123" y="305"/>
                    </a:cubicBezTo>
                    <a:cubicBezTo>
                      <a:pt x="302" y="389"/>
                      <a:pt x="481" y="722"/>
                      <a:pt x="677" y="722"/>
                    </a:cubicBezTo>
                    <a:cubicBezTo>
                      <a:pt x="716" y="722"/>
                      <a:pt x="755" y="709"/>
                      <a:pt x="796" y="678"/>
                    </a:cubicBezTo>
                    <a:cubicBezTo>
                      <a:pt x="996" y="448"/>
                      <a:pt x="496" y="148"/>
                      <a:pt x="337" y="19"/>
                    </a:cubicBezTo>
                    <a:cubicBezTo>
                      <a:pt x="311" y="6"/>
                      <a:pt x="284" y="1"/>
                      <a:pt x="2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4" name="Google Shape;1304;p45"/>
              <p:cNvSpPr/>
              <p:nvPr/>
            </p:nvSpPr>
            <p:spPr>
              <a:xfrm>
                <a:off x="2996413" y="1463769"/>
                <a:ext cx="79223" cy="53247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863" extrusionOk="0">
                    <a:moveTo>
                      <a:pt x="307" y="1"/>
                    </a:moveTo>
                    <a:cubicBezTo>
                      <a:pt x="125" y="1"/>
                      <a:pt x="1" y="262"/>
                      <a:pt x="195" y="359"/>
                    </a:cubicBezTo>
                    <a:cubicBezTo>
                      <a:pt x="538" y="516"/>
                      <a:pt x="754" y="688"/>
                      <a:pt x="968" y="846"/>
                    </a:cubicBezTo>
                    <a:cubicBezTo>
                      <a:pt x="995" y="858"/>
                      <a:pt x="1022" y="863"/>
                      <a:pt x="1048" y="863"/>
                    </a:cubicBezTo>
                    <a:cubicBezTo>
                      <a:pt x="1119" y="863"/>
                      <a:pt x="1184" y="823"/>
                      <a:pt x="1226" y="760"/>
                    </a:cubicBezTo>
                    <a:cubicBezTo>
                      <a:pt x="1283" y="659"/>
                      <a:pt x="1226" y="545"/>
                      <a:pt x="1140" y="488"/>
                    </a:cubicBezTo>
                    <a:cubicBezTo>
                      <a:pt x="911" y="302"/>
                      <a:pt x="668" y="159"/>
                      <a:pt x="410" y="29"/>
                    </a:cubicBezTo>
                    <a:cubicBezTo>
                      <a:pt x="375" y="9"/>
                      <a:pt x="340" y="1"/>
                      <a:pt x="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5" name="Google Shape;1305;p45"/>
              <p:cNvSpPr/>
              <p:nvPr/>
            </p:nvSpPr>
            <p:spPr>
              <a:xfrm>
                <a:off x="3206383" y="1388679"/>
                <a:ext cx="46028" cy="31714"/>
              </a:xfrm>
              <a:custGeom>
                <a:avLst/>
                <a:gdLst/>
                <a:ahLst/>
                <a:cxnLst/>
                <a:rect l="l" t="t" r="r" b="b"/>
                <a:pathLst>
                  <a:path w="746" h="514" extrusionOk="0">
                    <a:moveTo>
                      <a:pt x="274" y="0"/>
                    </a:moveTo>
                    <a:cubicBezTo>
                      <a:pt x="102" y="0"/>
                      <a:pt x="1" y="215"/>
                      <a:pt x="130" y="329"/>
                    </a:cubicBezTo>
                    <a:cubicBezTo>
                      <a:pt x="224" y="403"/>
                      <a:pt x="333" y="513"/>
                      <a:pt x="446" y="513"/>
                    </a:cubicBezTo>
                    <a:cubicBezTo>
                      <a:pt x="488" y="513"/>
                      <a:pt x="531" y="498"/>
                      <a:pt x="574" y="459"/>
                    </a:cubicBezTo>
                    <a:cubicBezTo>
                      <a:pt x="746" y="272"/>
                      <a:pt x="459" y="29"/>
                      <a:pt x="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6" name="Google Shape;1306;p45"/>
              <p:cNvSpPr/>
              <p:nvPr/>
            </p:nvSpPr>
            <p:spPr>
              <a:xfrm>
                <a:off x="3048735" y="1161310"/>
                <a:ext cx="84406" cy="40907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663" extrusionOk="0">
                    <a:moveTo>
                      <a:pt x="251" y="1"/>
                    </a:moveTo>
                    <a:cubicBezTo>
                      <a:pt x="82" y="1"/>
                      <a:pt x="0" y="251"/>
                      <a:pt x="164" y="333"/>
                    </a:cubicBezTo>
                    <a:cubicBezTo>
                      <a:pt x="387" y="402"/>
                      <a:pt x="650" y="662"/>
                      <a:pt x="876" y="662"/>
                    </a:cubicBezTo>
                    <a:cubicBezTo>
                      <a:pt x="882" y="662"/>
                      <a:pt x="888" y="662"/>
                      <a:pt x="894" y="662"/>
                    </a:cubicBezTo>
                    <a:cubicBezTo>
                      <a:pt x="1367" y="433"/>
                      <a:pt x="479" y="89"/>
                      <a:pt x="278" y="3"/>
                    </a:cubicBezTo>
                    <a:cubicBezTo>
                      <a:pt x="269" y="1"/>
                      <a:pt x="260" y="1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7" name="Google Shape;1307;p45"/>
              <p:cNvSpPr/>
              <p:nvPr/>
            </p:nvSpPr>
            <p:spPr>
              <a:xfrm>
                <a:off x="3241985" y="1274840"/>
                <a:ext cx="69721" cy="47632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772" extrusionOk="0">
                    <a:moveTo>
                      <a:pt x="276" y="1"/>
                    </a:moveTo>
                    <a:cubicBezTo>
                      <a:pt x="108" y="1"/>
                      <a:pt x="0" y="245"/>
                      <a:pt x="184" y="355"/>
                    </a:cubicBezTo>
                    <a:cubicBezTo>
                      <a:pt x="356" y="470"/>
                      <a:pt x="455" y="584"/>
                      <a:pt x="699" y="756"/>
                    </a:cubicBezTo>
                    <a:cubicBezTo>
                      <a:pt x="724" y="766"/>
                      <a:pt x="751" y="771"/>
                      <a:pt x="778" y="771"/>
                    </a:cubicBezTo>
                    <a:cubicBezTo>
                      <a:pt x="827" y="771"/>
                      <a:pt x="877" y="755"/>
                      <a:pt x="914" y="728"/>
                    </a:cubicBezTo>
                    <a:cubicBezTo>
                      <a:pt x="1129" y="441"/>
                      <a:pt x="541" y="212"/>
                      <a:pt x="369" y="25"/>
                    </a:cubicBezTo>
                    <a:cubicBezTo>
                      <a:pt x="337" y="8"/>
                      <a:pt x="306" y="1"/>
                      <a:pt x="2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8" name="Google Shape;1308;p45"/>
              <p:cNvSpPr/>
              <p:nvPr/>
            </p:nvSpPr>
            <p:spPr>
              <a:xfrm>
                <a:off x="1304988" y="1744077"/>
                <a:ext cx="59541" cy="91686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486" extrusionOk="0">
                    <a:moveTo>
                      <a:pt x="755" y="1"/>
                    </a:moveTo>
                    <a:cubicBezTo>
                      <a:pt x="709" y="1"/>
                      <a:pt x="655" y="25"/>
                      <a:pt x="602" y="86"/>
                    </a:cubicBezTo>
                    <a:cubicBezTo>
                      <a:pt x="358" y="458"/>
                      <a:pt x="186" y="873"/>
                      <a:pt x="14" y="1274"/>
                    </a:cubicBezTo>
                    <a:cubicBezTo>
                      <a:pt x="1" y="1318"/>
                      <a:pt x="1" y="1360"/>
                      <a:pt x="29" y="1404"/>
                    </a:cubicBezTo>
                    <a:cubicBezTo>
                      <a:pt x="60" y="1459"/>
                      <a:pt x="116" y="1485"/>
                      <a:pt x="172" y="1485"/>
                    </a:cubicBezTo>
                    <a:cubicBezTo>
                      <a:pt x="245" y="1485"/>
                      <a:pt x="320" y="1441"/>
                      <a:pt x="345" y="1360"/>
                    </a:cubicBezTo>
                    <a:cubicBezTo>
                      <a:pt x="516" y="974"/>
                      <a:pt x="588" y="745"/>
                      <a:pt x="817" y="343"/>
                    </a:cubicBezTo>
                    <a:cubicBezTo>
                      <a:pt x="965" y="195"/>
                      <a:pt x="887" y="1"/>
                      <a:pt x="7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09" name="Google Shape;1309;p45"/>
              <p:cNvSpPr/>
              <p:nvPr/>
            </p:nvSpPr>
            <p:spPr>
              <a:xfrm>
                <a:off x="1386249" y="1557616"/>
                <a:ext cx="91131" cy="73176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1186" extrusionOk="0">
                    <a:moveTo>
                      <a:pt x="1285" y="0"/>
                    </a:moveTo>
                    <a:cubicBezTo>
                      <a:pt x="1198" y="0"/>
                      <a:pt x="1099" y="47"/>
                      <a:pt x="1033" y="113"/>
                    </a:cubicBezTo>
                    <a:cubicBezTo>
                      <a:pt x="718" y="328"/>
                      <a:pt x="417" y="571"/>
                      <a:pt x="145" y="858"/>
                    </a:cubicBezTo>
                    <a:cubicBezTo>
                      <a:pt x="0" y="991"/>
                      <a:pt x="140" y="1185"/>
                      <a:pt x="297" y="1185"/>
                    </a:cubicBezTo>
                    <a:cubicBezTo>
                      <a:pt x="343" y="1185"/>
                      <a:pt x="390" y="1169"/>
                      <a:pt x="432" y="1130"/>
                    </a:cubicBezTo>
                    <a:cubicBezTo>
                      <a:pt x="804" y="729"/>
                      <a:pt x="1133" y="500"/>
                      <a:pt x="1377" y="342"/>
                    </a:cubicBezTo>
                    <a:cubicBezTo>
                      <a:pt x="1434" y="299"/>
                      <a:pt x="1477" y="227"/>
                      <a:pt x="1463" y="156"/>
                    </a:cubicBezTo>
                    <a:cubicBezTo>
                      <a:pt x="1442" y="44"/>
                      <a:pt x="1369" y="0"/>
                      <a:pt x="12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0" name="Google Shape;1310;p45"/>
              <p:cNvSpPr/>
              <p:nvPr/>
            </p:nvSpPr>
            <p:spPr>
              <a:xfrm>
                <a:off x="1574686" y="1338639"/>
                <a:ext cx="94586" cy="9131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1480" extrusionOk="0">
                    <a:moveTo>
                      <a:pt x="1248" y="0"/>
                    </a:moveTo>
                    <a:cubicBezTo>
                      <a:pt x="1106" y="0"/>
                      <a:pt x="984" y="109"/>
                      <a:pt x="873" y="195"/>
                    </a:cubicBezTo>
                    <a:cubicBezTo>
                      <a:pt x="558" y="496"/>
                      <a:pt x="228" y="840"/>
                      <a:pt x="27" y="1226"/>
                    </a:cubicBezTo>
                    <a:cubicBezTo>
                      <a:pt x="0" y="1373"/>
                      <a:pt x="138" y="1479"/>
                      <a:pt x="274" y="1479"/>
                    </a:cubicBezTo>
                    <a:cubicBezTo>
                      <a:pt x="350" y="1479"/>
                      <a:pt x="426" y="1447"/>
                      <a:pt x="472" y="1369"/>
                    </a:cubicBezTo>
                    <a:cubicBezTo>
                      <a:pt x="744" y="997"/>
                      <a:pt x="916" y="754"/>
                      <a:pt x="1317" y="410"/>
                    </a:cubicBezTo>
                    <a:cubicBezTo>
                      <a:pt x="1517" y="367"/>
                      <a:pt x="1532" y="51"/>
                      <a:pt x="1317" y="9"/>
                    </a:cubicBezTo>
                    <a:cubicBezTo>
                      <a:pt x="1293" y="3"/>
                      <a:pt x="1270" y="0"/>
                      <a:pt x="12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1" name="Google Shape;1311;p45"/>
              <p:cNvSpPr/>
              <p:nvPr/>
            </p:nvSpPr>
            <p:spPr>
              <a:xfrm>
                <a:off x="1946561" y="1331975"/>
                <a:ext cx="84159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64" h="438" extrusionOk="0">
                    <a:moveTo>
                      <a:pt x="996" y="1"/>
                    </a:moveTo>
                    <a:cubicBezTo>
                      <a:pt x="716" y="1"/>
                      <a:pt x="377" y="89"/>
                      <a:pt x="132" y="159"/>
                    </a:cubicBezTo>
                    <a:cubicBezTo>
                      <a:pt x="1" y="238"/>
                      <a:pt x="86" y="437"/>
                      <a:pt x="234" y="437"/>
                    </a:cubicBezTo>
                    <a:cubicBezTo>
                      <a:pt x="247" y="437"/>
                      <a:pt x="261" y="436"/>
                      <a:pt x="276" y="432"/>
                    </a:cubicBezTo>
                    <a:cubicBezTo>
                      <a:pt x="533" y="389"/>
                      <a:pt x="835" y="318"/>
                      <a:pt x="978" y="303"/>
                    </a:cubicBezTo>
                    <a:cubicBezTo>
                      <a:pt x="995" y="305"/>
                      <a:pt x="1012" y="306"/>
                      <a:pt x="1029" y="306"/>
                    </a:cubicBezTo>
                    <a:cubicBezTo>
                      <a:pt x="1220" y="306"/>
                      <a:pt x="1363" y="162"/>
                      <a:pt x="1179" y="16"/>
                    </a:cubicBezTo>
                    <a:cubicBezTo>
                      <a:pt x="1122" y="5"/>
                      <a:pt x="1061" y="1"/>
                      <a:pt x="9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2" name="Google Shape;1312;p45"/>
              <p:cNvSpPr/>
              <p:nvPr/>
            </p:nvSpPr>
            <p:spPr>
              <a:xfrm>
                <a:off x="1992097" y="1166246"/>
                <a:ext cx="88169" cy="60404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979" extrusionOk="0">
                    <a:moveTo>
                      <a:pt x="1186" y="0"/>
                    </a:moveTo>
                    <a:cubicBezTo>
                      <a:pt x="1013" y="0"/>
                      <a:pt x="879" y="131"/>
                      <a:pt x="670" y="224"/>
                    </a:cubicBezTo>
                    <a:cubicBezTo>
                      <a:pt x="483" y="367"/>
                      <a:pt x="53" y="582"/>
                      <a:pt x="11" y="797"/>
                    </a:cubicBezTo>
                    <a:cubicBezTo>
                      <a:pt x="1" y="904"/>
                      <a:pt x="98" y="978"/>
                      <a:pt x="192" y="978"/>
                    </a:cubicBezTo>
                    <a:cubicBezTo>
                      <a:pt x="236" y="978"/>
                      <a:pt x="279" y="962"/>
                      <a:pt x="311" y="926"/>
                    </a:cubicBezTo>
                    <a:cubicBezTo>
                      <a:pt x="626" y="668"/>
                      <a:pt x="999" y="396"/>
                      <a:pt x="1272" y="324"/>
                    </a:cubicBezTo>
                    <a:lnTo>
                      <a:pt x="1272" y="324"/>
                    </a:lnTo>
                    <a:lnTo>
                      <a:pt x="1257" y="339"/>
                    </a:lnTo>
                    <a:cubicBezTo>
                      <a:pt x="1285" y="324"/>
                      <a:pt x="1343" y="310"/>
                      <a:pt x="1358" y="281"/>
                    </a:cubicBezTo>
                    <a:cubicBezTo>
                      <a:pt x="1429" y="209"/>
                      <a:pt x="1415" y="66"/>
                      <a:pt x="1314" y="24"/>
                    </a:cubicBezTo>
                    <a:cubicBezTo>
                      <a:pt x="1268" y="7"/>
                      <a:pt x="1226" y="0"/>
                      <a:pt x="11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3" name="Google Shape;1313;p45"/>
              <p:cNvSpPr/>
              <p:nvPr/>
            </p:nvSpPr>
            <p:spPr>
              <a:xfrm>
                <a:off x="2176584" y="1303778"/>
                <a:ext cx="59294" cy="28876"/>
              </a:xfrm>
              <a:custGeom>
                <a:avLst/>
                <a:gdLst/>
                <a:ahLst/>
                <a:cxnLst/>
                <a:rect l="l" t="t" r="r" b="b"/>
                <a:pathLst>
                  <a:path w="961" h="468" extrusionOk="0">
                    <a:moveTo>
                      <a:pt x="215" y="1"/>
                    </a:moveTo>
                    <a:cubicBezTo>
                      <a:pt x="15" y="15"/>
                      <a:pt x="1" y="316"/>
                      <a:pt x="186" y="358"/>
                    </a:cubicBezTo>
                    <a:cubicBezTo>
                      <a:pt x="328" y="358"/>
                      <a:pt x="567" y="467"/>
                      <a:pt x="739" y="467"/>
                    </a:cubicBezTo>
                    <a:cubicBezTo>
                      <a:pt x="847" y="467"/>
                      <a:pt x="930" y="425"/>
                      <a:pt x="946" y="287"/>
                    </a:cubicBezTo>
                    <a:cubicBezTo>
                      <a:pt x="960" y="129"/>
                      <a:pt x="774" y="101"/>
                      <a:pt x="645" y="72"/>
                    </a:cubicBezTo>
                    <a:cubicBezTo>
                      <a:pt x="502" y="43"/>
                      <a:pt x="358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4" name="Google Shape;1314;p45"/>
              <p:cNvSpPr/>
              <p:nvPr/>
            </p:nvSpPr>
            <p:spPr>
              <a:xfrm>
                <a:off x="2261732" y="1407189"/>
                <a:ext cx="92550" cy="30295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491" extrusionOk="0">
                    <a:moveTo>
                      <a:pt x="471" y="0"/>
                    </a:moveTo>
                    <a:cubicBezTo>
                      <a:pt x="388" y="0"/>
                      <a:pt x="306" y="5"/>
                      <a:pt x="225" y="15"/>
                    </a:cubicBezTo>
                    <a:cubicBezTo>
                      <a:pt x="1" y="85"/>
                      <a:pt x="79" y="431"/>
                      <a:pt x="310" y="431"/>
                    </a:cubicBezTo>
                    <a:cubicBezTo>
                      <a:pt x="315" y="431"/>
                      <a:pt x="320" y="431"/>
                      <a:pt x="325" y="430"/>
                    </a:cubicBezTo>
                    <a:cubicBezTo>
                      <a:pt x="346" y="430"/>
                      <a:pt x="367" y="429"/>
                      <a:pt x="388" y="429"/>
                    </a:cubicBezTo>
                    <a:cubicBezTo>
                      <a:pt x="660" y="429"/>
                      <a:pt x="967" y="490"/>
                      <a:pt x="1172" y="490"/>
                    </a:cubicBezTo>
                    <a:cubicBezTo>
                      <a:pt x="1228" y="490"/>
                      <a:pt x="1276" y="485"/>
                      <a:pt x="1314" y="474"/>
                    </a:cubicBezTo>
                    <a:cubicBezTo>
                      <a:pt x="1500" y="373"/>
                      <a:pt x="1429" y="101"/>
                      <a:pt x="1228" y="86"/>
                    </a:cubicBezTo>
                    <a:cubicBezTo>
                      <a:pt x="979" y="43"/>
                      <a:pt x="723" y="0"/>
                      <a:pt x="4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5" name="Google Shape;1315;p45"/>
              <p:cNvSpPr/>
              <p:nvPr/>
            </p:nvSpPr>
            <p:spPr>
              <a:xfrm>
                <a:off x="2284438" y="1180869"/>
                <a:ext cx="58430" cy="28382"/>
              </a:xfrm>
              <a:custGeom>
                <a:avLst/>
                <a:gdLst/>
                <a:ahLst/>
                <a:cxnLst/>
                <a:rect l="l" t="t" r="r" b="b"/>
                <a:pathLst>
                  <a:path w="947" h="460" extrusionOk="0">
                    <a:moveTo>
                      <a:pt x="665" y="0"/>
                    </a:moveTo>
                    <a:cubicBezTo>
                      <a:pt x="504" y="0"/>
                      <a:pt x="305" y="64"/>
                      <a:pt x="186" y="73"/>
                    </a:cubicBezTo>
                    <a:cubicBezTo>
                      <a:pt x="1" y="130"/>
                      <a:pt x="58" y="417"/>
                      <a:pt x="259" y="417"/>
                    </a:cubicBezTo>
                    <a:cubicBezTo>
                      <a:pt x="459" y="345"/>
                      <a:pt x="946" y="459"/>
                      <a:pt x="903" y="130"/>
                    </a:cubicBezTo>
                    <a:cubicBezTo>
                      <a:pt x="868" y="31"/>
                      <a:pt x="775" y="0"/>
                      <a:pt x="6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6" name="Google Shape;1316;p45"/>
              <p:cNvSpPr/>
              <p:nvPr/>
            </p:nvSpPr>
            <p:spPr>
              <a:xfrm>
                <a:off x="2355148" y="1242077"/>
                <a:ext cx="60158" cy="61700"/>
              </a:xfrm>
              <a:custGeom>
                <a:avLst/>
                <a:gdLst/>
                <a:ahLst/>
                <a:cxnLst/>
                <a:rect l="l" t="t" r="r" b="b"/>
                <a:pathLst>
                  <a:path w="975" h="1000" extrusionOk="0">
                    <a:moveTo>
                      <a:pt x="740" y="0"/>
                    </a:moveTo>
                    <a:cubicBezTo>
                      <a:pt x="597" y="0"/>
                      <a:pt x="441" y="168"/>
                      <a:pt x="345" y="285"/>
                    </a:cubicBezTo>
                    <a:cubicBezTo>
                      <a:pt x="230" y="442"/>
                      <a:pt x="1" y="613"/>
                      <a:pt x="43" y="829"/>
                    </a:cubicBezTo>
                    <a:cubicBezTo>
                      <a:pt x="67" y="941"/>
                      <a:pt x="172" y="999"/>
                      <a:pt x="276" y="999"/>
                    </a:cubicBezTo>
                    <a:cubicBezTo>
                      <a:pt x="360" y="999"/>
                      <a:pt x="443" y="962"/>
                      <a:pt x="488" y="886"/>
                    </a:cubicBezTo>
                    <a:cubicBezTo>
                      <a:pt x="645" y="628"/>
                      <a:pt x="660" y="613"/>
                      <a:pt x="874" y="399"/>
                    </a:cubicBezTo>
                    <a:cubicBezTo>
                      <a:pt x="946" y="327"/>
                      <a:pt x="975" y="227"/>
                      <a:pt x="931" y="141"/>
                    </a:cubicBezTo>
                    <a:cubicBezTo>
                      <a:pt x="876" y="39"/>
                      <a:pt x="809" y="0"/>
                      <a:pt x="7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7" name="Google Shape;1317;p45"/>
              <p:cNvSpPr/>
              <p:nvPr/>
            </p:nvSpPr>
            <p:spPr>
              <a:xfrm>
                <a:off x="2614727" y="1103619"/>
                <a:ext cx="83480" cy="6133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1043" y="0"/>
                    </a:moveTo>
                    <a:cubicBezTo>
                      <a:pt x="970" y="0"/>
                      <a:pt x="887" y="46"/>
                      <a:pt x="822" y="93"/>
                    </a:cubicBezTo>
                    <a:cubicBezTo>
                      <a:pt x="535" y="265"/>
                      <a:pt x="264" y="479"/>
                      <a:pt x="63" y="752"/>
                    </a:cubicBezTo>
                    <a:cubicBezTo>
                      <a:pt x="1" y="877"/>
                      <a:pt x="112" y="994"/>
                      <a:pt x="227" y="994"/>
                    </a:cubicBezTo>
                    <a:cubicBezTo>
                      <a:pt x="270" y="994"/>
                      <a:pt x="314" y="977"/>
                      <a:pt x="350" y="938"/>
                    </a:cubicBezTo>
                    <a:cubicBezTo>
                      <a:pt x="464" y="794"/>
                      <a:pt x="736" y="565"/>
                      <a:pt x="808" y="523"/>
                    </a:cubicBezTo>
                    <a:cubicBezTo>
                      <a:pt x="951" y="380"/>
                      <a:pt x="1353" y="294"/>
                      <a:pt x="1152" y="49"/>
                    </a:cubicBezTo>
                    <a:cubicBezTo>
                      <a:pt x="1121" y="14"/>
                      <a:pt x="1084" y="0"/>
                      <a:pt x="1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45"/>
              <p:cNvSpPr/>
              <p:nvPr/>
            </p:nvSpPr>
            <p:spPr>
              <a:xfrm>
                <a:off x="2779470" y="1100288"/>
                <a:ext cx="75829" cy="27642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448" extrusionOk="0">
                    <a:moveTo>
                      <a:pt x="731" y="0"/>
                    </a:moveTo>
                    <a:cubicBezTo>
                      <a:pt x="534" y="0"/>
                      <a:pt x="320" y="34"/>
                      <a:pt x="215" y="46"/>
                    </a:cubicBezTo>
                    <a:cubicBezTo>
                      <a:pt x="1" y="118"/>
                      <a:pt x="72" y="447"/>
                      <a:pt x="301" y="447"/>
                    </a:cubicBezTo>
                    <a:cubicBezTo>
                      <a:pt x="516" y="434"/>
                      <a:pt x="731" y="434"/>
                      <a:pt x="946" y="434"/>
                    </a:cubicBezTo>
                    <a:cubicBezTo>
                      <a:pt x="1032" y="434"/>
                      <a:pt x="1118" y="390"/>
                      <a:pt x="1147" y="304"/>
                    </a:cubicBezTo>
                    <a:cubicBezTo>
                      <a:pt x="1228" y="59"/>
                      <a:pt x="994" y="0"/>
                      <a:pt x="7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45"/>
              <p:cNvSpPr/>
              <p:nvPr/>
            </p:nvSpPr>
            <p:spPr>
              <a:xfrm>
                <a:off x="1447272" y="1860261"/>
                <a:ext cx="50471" cy="83480"/>
              </a:xfrm>
              <a:custGeom>
                <a:avLst/>
                <a:gdLst/>
                <a:ahLst/>
                <a:cxnLst/>
                <a:rect l="l" t="t" r="r" b="b"/>
                <a:pathLst>
                  <a:path w="818" h="1353" extrusionOk="0">
                    <a:moveTo>
                      <a:pt x="533" y="1"/>
                    </a:moveTo>
                    <a:cubicBezTo>
                      <a:pt x="187" y="1"/>
                      <a:pt x="26" y="941"/>
                      <a:pt x="1" y="1182"/>
                    </a:cubicBezTo>
                    <a:cubicBezTo>
                      <a:pt x="9" y="1295"/>
                      <a:pt x="103" y="1353"/>
                      <a:pt x="200" y="1353"/>
                    </a:cubicBezTo>
                    <a:cubicBezTo>
                      <a:pt x="287" y="1353"/>
                      <a:pt x="375" y="1306"/>
                      <a:pt x="402" y="1211"/>
                    </a:cubicBezTo>
                    <a:cubicBezTo>
                      <a:pt x="488" y="852"/>
                      <a:pt x="531" y="566"/>
                      <a:pt x="660" y="352"/>
                    </a:cubicBezTo>
                    <a:cubicBezTo>
                      <a:pt x="660" y="352"/>
                      <a:pt x="818" y="180"/>
                      <a:pt x="675" y="50"/>
                    </a:cubicBezTo>
                    <a:cubicBezTo>
                      <a:pt x="624" y="16"/>
                      <a:pt x="577" y="1"/>
                      <a:pt x="5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0" name="Google Shape;1320;p45"/>
              <p:cNvSpPr/>
              <p:nvPr/>
            </p:nvSpPr>
            <p:spPr>
              <a:xfrm>
                <a:off x="1522733" y="1639987"/>
                <a:ext cx="66944" cy="5380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872" extrusionOk="0">
                    <a:moveTo>
                      <a:pt x="882" y="1"/>
                    </a:moveTo>
                    <a:cubicBezTo>
                      <a:pt x="702" y="1"/>
                      <a:pt x="504" y="236"/>
                      <a:pt x="354" y="311"/>
                    </a:cubicBezTo>
                    <a:cubicBezTo>
                      <a:pt x="239" y="426"/>
                      <a:pt x="25" y="497"/>
                      <a:pt x="10" y="684"/>
                    </a:cubicBezTo>
                    <a:cubicBezTo>
                      <a:pt x="0" y="791"/>
                      <a:pt x="104" y="871"/>
                      <a:pt x="211" y="871"/>
                    </a:cubicBezTo>
                    <a:cubicBezTo>
                      <a:pt x="261" y="871"/>
                      <a:pt x="313" y="853"/>
                      <a:pt x="354" y="812"/>
                    </a:cubicBezTo>
                    <a:cubicBezTo>
                      <a:pt x="626" y="569"/>
                      <a:pt x="741" y="526"/>
                      <a:pt x="1028" y="296"/>
                    </a:cubicBezTo>
                    <a:cubicBezTo>
                      <a:pt x="1085" y="239"/>
                      <a:pt x="1085" y="153"/>
                      <a:pt x="1056" y="96"/>
                    </a:cubicBezTo>
                    <a:cubicBezTo>
                      <a:pt x="1002" y="27"/>
                      <a:pt x="943" y="1"/>
                      <a:pt x="8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1" name="Google Shape;1321;p45"/>
              <p:cNvSpPr/>
              <p:nvPr/>
            </p:nvSpPr>
            <p:spPr>
              <a:xfrm>
                <a:off x="1540565" y="2009207"/>
                <a:ext cx="119883" cy="78421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271" extrusionOk="0">
                    <a:moveTo>
                      <a:pt x="1197" y="1"/>
                    </a:moveTo>
                    <a:cubicBezTo>
                      <a:pt x="968" y="87"/>
                      <a:pt x="1054" y="129"/>
                      <a:pt x="924" y="230"/>
                    </a:cubicBezTo>
                    <a:cubicBezTo>
                      <a:pt x="695" y="473"/>
                      <a:pt x="423" y="688"/>
                      <a:pt x="166" y="903"/>
                    </a:cubicBezTo>
                    <a:cubicBezTo>
                      <a:pt x="0" y="1057"/>
                      <a:pt x="148" y="1270"/>
                      <a:pt x="316" y="1270"/>
                    </a:cubicBezTo>
                    <a:cubicBezTo>
                      <a:pt x="367" y="1270"/>
                      <a:pt x="419" y="1251"/>
                      <a:pt x="466" y="1204"/>
                    </a:cubicBezTo>
                    <a:cubicBezTo>
                      <a:pt x="681" y="1017"/>
                      <a:pt x="1942" y="115"/>
                      <a:pt x="1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2" name="Google Shape;1322;p45"/>
              <p:cNvSpPr/>
              <p:nvPr/>
            </p:nvSpPr>
            <p:spPr>
              <a:xfrm>
                <a:off x="1623245" y="1769807"/>
                <a:ext cx="65587" cy="97054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573" extrusionOk="0">
                    <a:moveTo>
                      <a:pt x="817" y="0"/>
                    </a:moveTo>
                    <a:cubicBezTo>
                      <a:pt x="784" y="0"/>
                      <a:pt x="749" y="8"/>
                      <a:pt x="717" y="26"/>
                    </a:cubicBezTo>
                    <a:cubicBezTo>
                      <a:pt x="530" y="127"/>
                      <a:pt x="415" y="328"/>
                      <a:pt x="329" y="528"/>
                    </a:cubicBezTo>
                    <a:cubicBezTo>
                      <a:pt x="230" y="815"/>
                      <a:pt x="43" y="1101"/>
                      <a:pt x="0" y="1401"/>
                    </a:cubicBezTo>
                    <a:cubicBezTo>
                      <a:pt x="8" y="1515"/>
                      <a:pt x="106" y="1572"/>
                      <a:pt x="206" y="1572"/>
                    </a:cubicBezTo>
                    <a:cubicBezTo>
                      <a:pt x="296" y="1572"/>
                      <a:pt x="388" y="1525"/>
                      <a:pt x="415" y="1430"/>
                    </a:cubicBezTo>
                    <a:cubicBezTo>
                      <a:pt x="602" y="958"/>
                      <a:pt x="688" y="585"/>
                      <a:pt x="917" y="370"/>
                    </a:cubicBezTo>
                    <a:lnTo>
                      <a:pt x="917" y="370"/>
                    </a:lnTo>
                    <a:lnTo>
                      <a:pt x="902" y="385"/>
                    </a:lnTo>
                    <a:cubicBezTo>
                      <a:pt x="946" y="356"/>
                      <a:pt x="1003" y="313"/>
                      <a:pt x="1017" y="242"/>
                    </a:cubicBezTo>
                    <a:cubicBezTo>
                      <a:pt x="1062" y="116"/>
                      <a:pt x="946" y="0"/>
                      <a:pt x="8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3" name="Google Shape;1323;p45"/>
              <p:cNvSpPr/>
              <p:nvPr/>
            </p:nvSpPr>
            <p:spPr>
              <a:xfrm>
                <a:off x="1817975" y="1626352"/>
                <a:ext cx="94339" cy="6034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978" extrusionOk="0">
                    <a:moveTo>
                      <a:pt x="1302" y="1"/>
                    </a:moveTo>
                    <a:cubicBezTo>
                      <a:pt x="1026" y="1"/>
                      <a:pt x="776" y="206"/>
                      <a:pt x="541" y="317"/>
                    </a:cubicBezTo>
                    <a:cubicBezTo>
                      <a:pt x="354" y="446"/>
                      <a:pt x="53" y="546"/>
                      <a:pt x="10" y="775"/>
                    </a:cubicBezTo>
                    <a:cubicBezTo>
                      <a:pt x="1" y="893"/>
                      <a:pt x="111" y="977"/>
                      <a:pt x="224" y="977"/>
                    </a:cubicBezTo>
                    <a:cubicBezTo>
                      <a:pt x="276" y="977"/>
                      <a:pt x="328" y="959"/>
                      <a:pt x="369" y="918"/>
                    </a:cubicBezTo>
                    <a:cubicBezTo>
                      <a:pt x="583" y="733"/>
                      <a:pt x="1070" y="446"/>
                      <a:pt x="1328" y="374"/>
                    </a:cubicBezTo>
                    <a:cubicBezTo>
                      <a:pt x="1529" y="332"/>
                      <a:pt x="1529" y="45"/>
                      <a:pt x="1328" y="2"/>
                    </a:cubicBezTo>
                    <a:cubicBezTo>
                      <a:pt x="1319" y="1"/>
                      <a:pt x="1310" y="1"/>
                      <a:pt x="13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4" name="Google Shape;1324;p45"/>
              <p:cNvSpPr/>
              <p:nvPr/>
            </p:nvSpPr>
            <p:spPr>
              <a:xfrm>
                <a:off x="1693955" y="1464263"/>
                <a:ext cx="119328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235" extrusionOk="0">
                    <a:moveTo>
                      <a:pt x="1595" y="0"/>
                    </a:moveTo>
                    <a:cubicBezTo>
                      <a:pt x="1482" y="0"/>
                      <a:pt x="1364" y="27"/>
                      <a:pt x="1246" y="36"/>
                    </a:cubicBezTo>
                    <a:cubicBezTo>
                      <a:pt x="874" y="107"/>
                      <a:pt x="559" y="336"/>
                      <a:pt x="301" y="594"/>
                    </a:cubicBezTo>
                    <a:cubicBezTo>
                      <a:pt x="201" y="737"/>
                      <a:pt x="14" y="838"/>
                      <a:pt x="0" y="1010"/>
                    </a:cubicBezTo>
                    <a:cubicBezTo>
                      <a:pt x="0" y="1145"/>
                      <a:pt x="118" y="1235"/>
                      <a:pt x="238" y="1235"/>
                    </a:cubicBezTo>
                    <a:cubicBezTo>
                      <a:pt x="296" y="1235"/>
                      <a:pt x="355" y="1214"/>
                      <a:pt x="402" y="1167"/>
                    </a:cubicBezTo>
                    <a:cubicBezTo>
                      <a:pt x="774" y="752"/>
                      <a:pt x="960" y="552"/>
                      <a:pt x="1361" y="466"/>
                    </a:cubicBezTo>
                    <a:cubicBezTo>
                      <a:pt x="1404" y="466"/>
                      <a:pt x="1447" y="451"/>
                      <a:pt x="1490" y="451"/>
                    </a:cubicBezTo>
                    <a:cubicBezTo>
                      <a:pt x="1533" y="437"/>
                      <a:pt x="1548" y="437"/>
                      <a:pt x="1561" y="437"/>
                    </a:cubicBezTo>
                    <a:lnTo>
                      <a:pt x="1605" y="437"/>
                    </a:lnTo>
                    <a:cubicBezTo>
                      <a:pt x="1625" y="440"/>
                      <a:pt x="1645" y="442"/>
                      <a:pt x="1665" y="442"/>
                    </a:cubicBezTo>
                    <a:cubicBezTo>
                      <a:pt x="1730" y="442"/>
                      <a:pt x="1790" y="424"/>
                      <a:pt x="1834" y="380"/>
                    </a:cubicBezTo>
                    <a:cubicBezTo>
                      <a:pt x="1934" y="279"/>
                      <a:pt x="1905" y="107"/>
                      <a:pt x="1791" y="36"/>
                    </a:cubicBezTo>
                    <a:cubicBezTo>
                      <a:pt x="1727" y="9"/>
                      <a:pt x="1662" y="0"/>
                      <a:pt x="15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45"/>
              <p:cNvSpPr/>
              <p:nvPr/>
            </p:nvSpPr>
            <p:spPr>
              <a:xfrm>
                <a:off x="2012026" y="1482341"/>
                <a:ext cx="84035" cy="30727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498" extrusionOk="0">
                    <a:moveTo>
                      <a:pt x="960" y="22"/>
                    </a:moveTo>
                    <a:cubicBezTo>
                      <a:pt x="920" y="22"/>
                      <a:pt x="882" y="25"/>
                      <a:pt x="848" y="30"/>
                    </a:cubicBezTo>
                    <a:cubicBezTo>
                      <a:pt x="605" y="72"/>
                      <a:pt x="275" y="1"/>
                      <a:pt x="89" y="187"/>
                    </a:cubicBezTo>
                    <a:cubicBezTo>
                      <a:pt x="0" y="326"/>
                      <a:pt x="123" y="498"/>
                      <a:pt x="271" y="498"/>
                    </a:cubicBezTo>
                    <a:cubicBezTo>
                      <a:pt x="291" y="498"/>
                      <a:pt x="311" y="495"/>
                      <a:pt x="332" y="488"/>
                    </a:cubicBezTo>
                    <a:cubicBezTo>
                      <a:pt x="547" y="473"/>
                      <a:pt x="748" y="431"/>
                      <a:pt x="1077" y="431"/>
                    </a:cubicBezTo>
                    <a:cubicBezTo>
                      <a:pt x="1163" y="431"/>
                      <a:pt x="1249" y="387"/>
                      <a:pt x="1278" y="301"/>
                    </a:cubicBezTo>
                    <a:cubicBezTo>
                      <a:pt x="1361" y="88"/>
                      <a:pt x="1149" y="22"/>
                      <a:pt x="96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45"/>
              <p:cNvSpPr/>
              <p:nvPr/>
            </p:nvSpPr>
            <p:spPr>
              <a:xfrm>
                <a:off x="2203486" y="1599388"/>
                <a:ext cx="81567" cy="35354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573" extrusionOk="0">
                    <a:moveTo>
                      <a:pt x="293" y="0"/>
                    </a:moveTo>
                    <a:cubicBezTo>
                      <a:pt x="78" y="0"/>
                      <a:pt x="1" y="345"/>
                      <a:pt x="238" y="410"/>
                    </a:cubicBezTo>
                    <a:cubicBezTo>
                      <a:pt x="398" y="444"/>
                      <a:pt x="758" y="572"/>
                      <a:pt x="1015" y="572"/>
                    </a:cubicBezTo>
                    <a:cubicBezTo>
                      <a:pt x="1193" y="572"/>
                      <a:pt x="1321" y="510"/>
                      <a:pt x="1298" y="310"/>
                    </a:cubicBezTo>
                    <a:cubicBezTo>
                      <a:pt x="1255" y="152"/>
                      <a:pt x="1097" y="167"/>
                      <a:pt x="954" y="152"/>
                    </a:cubicBezTo>
                    <a:cubicBezTo>
                      <a:pt x="911" y="152"/>
                      <a:pt x="568" y="81"/>
                      <a:pt x="352" y="9"/>
                    </a:cubicBezTo>
                    <a:cubicBezTo>
                      <a:pt x="331" y="3"/>
                      <a:pt x="311" y="0"/>
                      <a:pt x="2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7" name="Google Shape;1327;p45"/>
              <p:cNvSpPr/>
              <p:nvPr/>
            </p:nvSpPr>
            <p:spPr>
              <a:xfrm>
                <a:off x="2498234" y="1307727"/>
                <a:ext cx="69166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62" extrusionOk="0">
                    <a:moveTo>
                      <a:pt x="786" y="0"/>
                    </a:moveTo>
                    <a:cubicBezTo>
                      <a:pt x="659" y="0"/>
                      <a:pt x="531" y="42"/>
                      <a:pt x="404" y="65"/>
                    </a:cubicBezTo>
                    <a:cubicBezTo>
                      <a:pt x="289" y="80"/>
                      <a:pt x="160" y="94"/>
                      <a:pt x="102" y="209"/>
                    </a:cubicBezTo>
                    <a:cubicBezTo>
                      <a:pt x="0" y="362"/>
                      <a:pt x="138" y="561"/>
                      <a:pt x="312" y="561"/>
                    </a:cubicBezTo>
                    <a:cubicBezTo>
                      <a:pt x="332" y="561"/>
                      <a:pt x="354" y="558"/>
                      <a:pt x="375" y="552"/>
                    </a:cubicBezTo>
                    <a:cubicBezTo>
                      <a:pt x="561" y="481"/>
                      <a:pt x="790" y="495"/>
                      <a:pt x="962" y="409"/>
                    </a:cubicBezTo>
                    <a:cubicBezTo>
                      <a:pt x="1120" y="309"/>
                      <a:pt x="1063" y="51"/>
                      <a:pt x="876" y="8"/>
                    </a:cubicBezTo>
                    <a:cubicBezTo>
                      <a:pt x="846" y="2"/>
                      <a:pt x="816" y="0"/>
                      <a:pt x="7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8" name="Google Shape;1328;p45"/>
              <p:cNvSpPr/>
              <p:nvPr/>
            </p:nvSpPr>
            <p:spPr>
              <a:xfrm>
                <a:off x="2667543" y="1219679"/>
                <a:ext cx="114515" cy="35292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572" extrusionOk="0">
                    <a:moveTo>
                      <a:pt x="1423" y="1"/>
                    </a:moveTo>
                    <a:cubicBezTo>
                      <a:pt x="1367" y="1"/>
                      <a:pt x="1310" y="5"/>
                      <a:pt x="1253" y="5"/>
                    </a:cubicBezTo>
                    <a:cubicBezTo>
                      <a:pt x="1230" y="5"/>
                      <a:pt x="1207" y="4"/>
                      <a:pt x="1184" y="2"/>
                    </a:cubicBezTo>
                    <a:cubicBezTo>
                      <a:pt x="854" y="46"/>
                      <a:pt x="497" y="17"/>
                      <a:pt x="195" y="146"/>
                    </a:cubicBezTo>
                    <a:cubicBezTo>
                      <a:pt x="0" y="276"/>
                      <a:pt x="124" y="571"/>
                      <a:pt x="342" y="571"/>
                    </a:cubicBezTo>
                    <a:cubicBezTo>
                      <a:pt x="364" y="571"/>
                      <a:pt x="387" y="568"/>
                      <a:pt x="411" y="562"/>
                    </a:cubicBezTo>
                    <a:cubicBezTo>
                      <a:pt x="625" y="533"/>
                      <a:pt x="984" y="476"/>
                      <a:pt x="1370" y="476"/>
                    </a:cubicBezTo>
                    <a:cubicBezTo>
                      <a:pt x="1391" y="479"/>
                      <a:pt x="1412" y="481"/>
                      <a:pt x="1432" y="481"/>
                    </a:cubicBezTo>
                    <a:cubicBezTo>
                      <a:pt x="1665" y="481"/>
                      <a:pt x="1855" y="271"/>
                      <a:pt x="1671" y="74"/>
                    </a:cubicBezTo>
                    <a:cubicBezTo>
                      <a:pt x="1601" y="12"/>
                      <a:pt x="1515" y="1"/>
                      <a:pt x="14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29" name="Google Shape;1329;p45"/>
              <p:cNvSpPr/>
              <p:nvPr/>
            </p:nvSpPr>
            <p:spPr>
              <a:xfrm>
                <a:off x="2844503" y="1309886"/>
                <a:ext cx="72683" cy="46398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752" extrusionOk="0">
                    <a:moveTo>
                      <a:pt x="939" y="1"/>
                    </a:moveTo>
                    <a:cubicBezTo>
                      <a:pt x="934" y="1"/>
                      <a:pt x="929" y="1"/>
                      <a:pt x="924" y="2"/>
                    </a:cubicBezTo>
                    <a:cubicBezTo>
                      <a:pt x="895" y="2"/>
                      <a:pt x="851" y="16"/>
                      <a:pt x="823" y="30"/>
                    </a:cubicBezTo>
                    <a:cubicBezTo>
                      <a:pt x="863" y="21"/>
                      <a:pt x="878" y="18"/>
                      <a:pt x="878" y="18"/>
                    </a:cubicBezTo>
                    <a:lnTo>
                      <a:pt x="878" y="18"/>
                    </a:lnTo>
                    <a:cubicBezTo>
                      <a:pt x="879" y="18"/>
                      <a:pt x="805" y="35"/>
                      <a:pt x="765" y="45"/>
                    </a:cubicBezTo>
                    <a:cubicBezTo>
                      <a:pt x="508" y="145"/>
                      <a:pt x="250" y="317"/>
                      <a:pt x="64" y="517"/>
                    </a:cubicBezTo>
                    <a:cubicBezTo>
                      <a:pt x="0" y="635"/>
                      <a:pt x="118" y="751"/>
                      <a:pt x="235" y="751"/>
                    </a:cubicBezTo>
                    <a:cubicBezTo>
                      <a:pt x="276" y="751"/>
                      <a:pt x="317" y="737"/>
                      <a:pt x="351" y="704"/>
                    </a:cubicBezTo>
                    <a:cubicBezTo>
                      <a:pt x="536" y="546"/>
                      <a:pt x="679" y="431"/>
                      <a:pt x="880" y="360"/>
                    </a:cubicBezTo>
                    <a:cubicBezTo>
                      <a:pt x="880" y="360"/>
                      <a:pt x="909" y="345"/>
                      <a:pt x="924" y="345"/>
                    </a:cubicBezTo>
                    <a:lnTo>
                      <a:pt x="909" y="345"/>
                    </a:lnTo>
                    <a:cubicBezTo>
                      <a:pt x="924" y="345"/>
                      <a:pt x="952" y="345"/>
                      <a:pt x="966" y="332"/>
                    </a:cubicBezTo>
                    <a:cubicBezTo>
                      <a:pt x="1010" y="332"/>
                      <a:pt x="1038" y="317"/>
                      <a:pt x="1067" y="288"/>
                    </a:cubicBezTo>
                    <a:cubicBezTo>
                      <a:pt x="1178" y="192"/>
                      <a:pt x="1087" y="1"/>
                      <a:pt x="9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0" name="Google Shape;1330;p45"/>
              <p:cNvSpPr/>
              <p:nvPr/>
            </p:nvSpPr>
            <p:spPr>
              <a:xfrm>
                <a:off x="3001595" y="1312848"/>
                <a:ext cx="86133" cy="33935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50" extrusionOk="0">
                    <a:moveTo>
                      <a:pt x="571" y="0"/>
                    </a:moveTo>
                    <a:cubicBezTo>
                      <a:pt x="463" y="0"/>
                      <a:pt x="357" y="13"/>
                      <a:pt x="254" y="40"/>
                    </a:cubicBezTo>
                    <a:cubicBezTo>
                      <a:pt x="1" y="124"/>
                      <a:pt x="79" y="498"/>
                      <a:pt x="339" y="498"/>
                    </a:cubicBezTo>
                    <a:cubicBezTo>
                      <a:pt x="344" y="498"/>
                      <a:pt x="350" y="498"/>
                      <a:pt x="355" y="498"/>
                    </a:cubicBezTo>
                    <a:cubicBezTo>
                      <a:pt x="421" y="488"/>
                      <a:pt x="482" y="484"/>
                      <a:pt x="539" y="484"/>
                    </a:cubicBezTo>
                    <a:cubicBezTo>
                      <a:pt x="772" y="484"/>
                      <a:pt x="932" y="550"/>
                      <a:pt x="1033" y="550"/>
                    </a:cubicBezTo>
                    <a:cubicBezTo>
                      <a:pt x="1052" y="550"/>
                      <a:pt x="1070" y="547"/>
                      <a:pt x="1085" y="542"/>
                    </a:cubicBezTo>
                    <a:cubicBezTo>
                      <a:pt x="1090" y="542"/>
                      <a:pt x="1095" y="542"/>
                      <a:pt x="1100" y="542"/>
                    </a:cubicBezTo>
                    <a:cubicBezTo>
                      <a:pt x="1291" y="542"/>
                      <a:pt x="1396" y="294"/>
                      <a:pt x="1243" y="169"/>
                    </a:cubicBezTo>
                    <a:cubicBezTo>
                      <a:pt x="1218" y="131"/>
                      <a:pt x="1128" y="94"/>
                      <a:pt x="1105" y="94"/>
                    </a:cubicBezTo>
                    <a:cubicBezTo>
                      <a:pt x="1102" y="94"/>
                      <a:pt x="1100" y="95"/>
                      <a:pt x="1100" y="97"/>
                    </a:cubicBezTo>
                    <a:cubicBezTo>
                      <a:pt x="930" y="35"/>
                      <a:pt x="749" y="0"/>
                      <a:pt x="5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1" name="Google Shape;1331;p45"/>
              <p:cNvSpPr/>
              <p:nvPr/>
            </p:nvSpPr>
            <p:spPr>
              <a:xfrm>
                <a:off x="3015540" y="1599018"/>
                <a:ext cx="92858" cy="54975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891" extrusionOk="0">
                    <a:moveTo>
                      <a:pt x="1017" y="1"/>
                    </a:moveTo>
                    <a:cubicBezTo>
                      <a:pt x="816" y="1"/>
                      <a:pt x="444" y="158"/>
                      <a:pt x="228" y="445"/>
                    </a:cubicBezTo>
                    <a:cubicBezTo>
                      <a:pt x="1" y="627"/>
                      <a:pt x="81" y="891"/>
                      <a:pt x="274" y="891"/>
                    </a:cubicBezTo>
                    <a:cubicBezTo>
                      <a:pt x="324" y="891"/>
                      <a:pt x="382" y="873"/>
                      <a:pt x="444" y="832"/>
                    </a:cubicBezTo>
                    <a:cubicBezTo>
                      <a:pt x="726" y="480"/>
                      <a:pt x="873" y="425"/>
                      <a:pt x="1027" y="425"/>
                    </a:cubicBezTo>
                    <a:cubicBezTo>
                      <a:pt x="1061" y="425"/>
                      <a:pt x="1095" y="428"/>
                      <a:pt x="1132" y="431"/>
                    </a:cubicBezTo>
                    <a:cubicBezTo>
                      <a:pt x="1160" y="431"/>
                      <a:pt x="1174" y="445"/>
                      <a:pt x="1203" y="445"/>
                    </a:cubicBezTo>
                    <a:cubicBezTo>
                      <a:pt x="1226" y="452"/>
                      <a:pt x="1249" y="456"/>
                      <a:pt x="1272" y="456"/>
                    </a:cubicBezTo>
                    <a:cubicBezTo>
                      <a:pt x="1379" y="456"/>
                      <a:pt x="1475" y="379"/>
                      <a:pt x="1475" y="273"/>
                    </a:cubicBezTo>
                    <a:cubicBezTo>
                      <a:pt x="1504" y="187"/>
                      <a:pt x="1447" y="101"/>
                      <a:pt x="1375" y="58"/>
                    </a:cubicBezTo>
                    <a:cubicBezTo>
                      <a:pt x="1361" y="43"/>
                      <a:pt x="1332" y="43"/>
                      <a:pt x="1303" y="43"/>
                    </a:cubicBezTo>
                    <a:lnTo>
                      <a:pt x="1317" y="43"/>
                    </a:lnTo>
                    <a:cubicBezTo>
                      <a:pt x="1218" y="15"/>
                      <a:pt x="1117" y="1"/>
                      <a:pt x="10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2" name="Google Shape;1332;p45"/>
              <p:cNvSpPr/>
              <p:nvPr/>
            </p:nvSpPr>
            <p:spPr>
              <a:xfrm>
                <a:off x="3259446" y="1592848"/>
                <a:ext cx="97301" cy="38377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622" extrusionOk="0">
                    <a:moveTo>
                      <a:pt x="877" y="0"/>
                    </a:moveTo>
                    <a:cubicBezTo>
                      <a:pt x="609" y="0"/>
                      <a:pt x="330" y="105"/>
                      <a:pt x="130" y="258"/>
                    </a:cubicBezTo>
                    <a:cubicBezTo>
                      <a:pt x="0" y="411"/>
                      <a:pt x="141" y="621"/>
                      <a:pt x="306" y="621"/>
                    </a:cubicBezTo>
                    <a:cubicBezTo>
                      <a:pt x="343" y="621"/>
                      <a:pt x="380" y="611"/>
                      <a:pt x="416" y="588"/>
                    </a:cubicBezTo>
                    <a:cubicBezTo>
                      <a:pt x="523" y="528"/>
                      <a:pt x="801" y="448"/>
                      <a:pt x="889" y="448"/>
                    </a:cubicBezTo>
                    <a:cubicBezTo>
                      <a:pt x="907" y="448"/>
                      <a:pt x="917" y="452"/>
                      <a:pt x="917" y="459"/>
                    </a:cubicBezTo>
                    <a:cubicBezTo>
                      <a:pt x="1016" y="475"/>
                      <a:pt x="1152" y="529"/>
                      <a:pt x="1269" y="529"/>
                    </a:cubicBezTo>
                    <a:cubicBezTo>
                      <a:pt x="1357" y="529"/>
                      <a:pt x="1434" y="499"/>
                      <a:pt x="1477" y="401"/>
                    </a:cubicBezTo>
                    <a:cubicBezTo>
                      <a:pt x="1576" y="130"/>
                      <a:pt x="1247" y="57"/>
                      <a:pt x="1047" y="15"/>
                    </a:cubicBezTo>
                    <a:cubicBezTo>
                      <a:pt x="991" y="5"/>
                      <a:pt x="935" y="0"/>
                      <a:pt x="8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3" name="Google Shape;1333;p45"/>
              <p:cNvSpPr/>
              <p:nvPr/>
            </p:nvSpPr>
            <p:spPr>
              <a:xfrm>
                <a:off x="3113337" y="1712795"/>
                <a:ext cx="91995" cy="51088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828" extrusionOk="0">
                    <a:moveTo>
                      <a:pt x="1140" y="1"/>
                    </a:moveTo>
                    <a:cubicBezTo>
                      <a:pt x="1120" y="1"/>
                      <a:pt x="1100" y="2"/>
                      <a:pt x="1079" y="5"/>
                    </a:cubicBezTo>
                    <a:cubicBezTo>
                      <a:pt x="1028" y="5"/>
                      <a:pt x="976" y="3"/>
                      <a:pt x="923" y="3"/>
                    </a:cubicBezTo>
                    <a:cubicBezTo>
                      <a:pt x="813" y="3"/>
                      <a:pt x="704" y="9"/>
                      <a:pt x="607" y="48"/>
                    </a:cubicBezTo>
                    <a:cubicBezTo>
                      <a:pt x="391" y="163"/>
                      <a:pt x="234" y="348"/>
                      <a:pt x="91" y="535"/>
                    </a:cubicBezTo>
                    <a:cubicBezTo>
                      <a:pt x="1" y="685"/>
                      <a:pt x="148" y="828"/>
                      <a:pt x="284" y="828"/>
                    </a:cubicBezTo>
                    <a:cubicBezTo>
                      <a:pt x="343" y="828"/>
                      <a:pt x="400" y="801"/>
                      <a:pt x="435" y="736"/>
                    </a:cubicBezTo>
                    <a:cubicBezTo>
                      <a:pt x="492" y="664"/>
                      <a:pt x="492" y="664"/>
                      <a:pt x="607" y="549"/>
                    </a:cubicBezTo>
                    <a:cubicBezTo>
                      <a:pt x="693" y="463"/>
                      <a:pt x="735" y="434"/>
                      <a:pt x="764" y="406"/>
                    </a:cubicBezTo>
                    <a:cubicBezTo>
                      <a:pt x="836" y="406"/>
                      <a:pt x="1079" y="406"/>
                      <a:pt x="1065" y="421"/>
                    </a:cubicBezTo>
                    <a:cubicBezTo>
                      <a:pt x="1101" y="429"/>
                      <a:pt x="1134" y="432"/>
                      <a:pt x="1164" y="432"/>
                    </a:cubicBezTo>
                    <a:cubicBezTo>
                      <a:pt x="1490" y="432"/>
                      <a:pt x="1489" y="1"/>
                      <a:pt x="1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p45"/>
              <p:cNvSpPr/>
              <p:nvPr/>
            </p:nvSpPr>
            <p:spPr>
              <a:xfrm>
                <a:off x="2913486" y="1849833"/>
                <a:ext cx="79038" cy="7083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148" extrusionOk="0">
                    <a:moveTo>
                      <a:pt x="961" y="0"/>
                    </a:moveTo>
                    <a:cubicBezTo>
                      <a:pt x="875" y="0"/>
                      <a:pt x="785" y="42"/>
                      <a:pt x="708" y="91"/>
                    </a:cubicBezTo>
                    <a:cubicBezTo>
                      <a:pt x="392" y="234"/>
                      <a:pt x="192" y="521"/>
                      <a:pt x="92" y="836"/>
                    </a:cubicBezTo>
                    <a:cubicBezTo>
                      <a:pt x="1" y="1009"/>
                      <a:pt x="148" y="1147"/>
                      <a:pt x="292" y="1147"/>
                    </a:cubicBezTo>
                    <a:cubicBezTo>
                      <a:pt x="375" y="1147"/>
                      <a:pt x="457" y="1102"/>
                      <a:pt x="493" y="993"/>
                    </a:cubicBezTo>
                    <a:cubicBezTo>
                      <a:pt x="622" y="678"/>
                      <a:pt x="679" y="549"/>
                      <a:pt x="994" y="477"/>
                    </a:cubicBezTo>
                    <a:cubicBezTo>
                      <a:pt x="1223" y="463"/>
                      <a:pt x="1281" y="133"/>
                      <a:pt x="1080" y="33"/>
                    </a:cubicBezTo>
                    <a:cubicBezTo>
                      <a:pt x="1043" y="10"/>
                      <a:pt x="1002" y="0"/>
                      <a:pt x="9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5" name="Google Shape;1335;p45"/>
              <p:cNvSpPr/>
              <p:nvPr/>
            </p:nvSpPr>
            <p:spPr>
              <a:xfrm>
                <a:off x="3164426" y="1987180"/>
                <a:ext cx="90699" cy="54728"/>
              </a:xfrm>
              <a:custGeom>
                <a:avLst/>
                <a:gdLst/>
                <a:ahLst/>
                <a:cxnLst/>
                <a:rect l="l" t="t" r="r" b="b"/>
                <a:pathLst>
                  <a:path w="1470" h="887" extrusionOk="0">
                    <a:moveTo>
                      <a:pt x="785" y="1"/>
                    </a:moveTo>
                    <a:cubicBezTo>
                      <a:pt x="424" y="1"/>
                      <a:pt x="126" y="321"/>
                      <a:pt x="37" y="629"/>
                    </a:cubicBezTo>
                    <a:cubicBezTo>
                      <a:pt x="0" y="784"/>
                      <a:pt x="136" y="886"/>
                      <a:pt x="270" y="886"/>
                    </a:cubicBezTo>
                    <a:cubicBezTo>
                      <a:pt x="347" y="886"/>
                      <a:pt x="424" y="852"/>
                      <a:pt x="466" y="772"/>
                    </a:cubicBezTo>
                    <a:cubicBezTo>
                      <a:pt x="623" y="543"/>
                      <a:pt x="638" y="515"/>
                      <a:pt x="767" y="486"/>
                    </a:cubicBezTo>
                    <a:cubicBezTo>
                      <a:pt x="810" y="486"/>
                      <a:pt x="954" y="515"/>
                      <a:pt x="996" y="515"/>
                    </a:cubicBezTo>
                    <a:cubicBezTo>
                      <a:pt x="1018" y="522"/>
                      <a:pt x="1039" y="522"/>
                      <a:pt x="1059" y="522"/>
                    </a:cubicBezTo>
                    <a:cubicBezTo>
                      <a:pt x="1078" y="522"/>
                      <a:pt x="1096" y="522"/>
                      <a:pt x="1111" y="529"/>
                    </a:cubicBezTo>
                    <a:cubicBezTo>
                      <a:pt x="1128" y="533"/>
                      <a:pt x="1147" y="535"/>
                      <a:pt x="1166" y="535"/>
                    </a:cubicBezTo>
                    <a:cubicBezTo>
                      <a:pt x="1224" y="535"/>
                      <a:pt x="1283" y="519"/>
                      <a:pt x="1326" y="486"/>
                    </a:cubicBezTo>
                    <a:cubicBezTo>
                      <a:pt x="1469" y="386"/>
                      <a:pt x="1426" y="157"/>
                      <a:pt x="1269" y="85"/>
                    </a:cubicBezTo>
                    <a:cubicBezTo>
                      <a:pt x="1053" y="14"/>
                      <a:pt x="996" y="42"/>
                      <a:pt x="910" y="14"/>
                    </a:cubicBezTo>
                    <a:cubicBezTo>
                      <a:pt x="868" y="5"/>
                      <a:pt x="826" y="1"/>
                      <a:pt x="7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6" name="Google Shape;1336;p45"/>
              <p:cNvSpPr/>
              <p:nvPr/>
            </p:nvSpPr>
            <p:spPr>
              <a:xfrm>
                <a:off x="3289248" y="1795166"/>
                <a:ext cx="127596" cy="4263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691" extrusionOk="0">
                    <a:moveTo>
                      <a:pt x="1090" y="1"/>
                    </a:moveTo>
                    <a:cubicBezTo>
                      <a:pt x="905" y="1"/>
                      <a:pt x="720" y="79"/>
                      <a:pt x="535" y="146"/>
                    </a:cubicBezTo>
                    <a:cubicBezTo>
                      <a:pt x="392" y="203"/>
                      <a:pt x="220" y="245"/>
                      <a:pt x="119" y="360"/>
                    </a:cubicBezTo>
                    <a:cubicBezTo>
                      <a:pt x="1" y="491"/>
                      <a:pt x="137" y="690"/>
                      <a:pt x="293" y="690"/>
                    </a:cubicBezTo>
                    <a:cubicBezTo>
                      <a:pt x="326" y="690"/>
                      <a:pt x="360" y="681"/>
                      <a:pt x="392" y="662"/>
                    </a:cubicBezTo>
                    <a:cubicBezTo>
                      <a:pt x="579" y="548"/>
                      <a:pt x="878" y="424"/>
                      <a:pt x="1122" y="424"/>
                    </a:cubicBezTo>
                    <a:cubicBezTo>
                      <a:pt x="1157" y="424"/>
                      <a:pt x="1191" y="427"/>
                      <a:pt x="1223" y="432"/>
                    </a:cubicBezTo>
                    <a:cubicBezTo>
                      <a:pt x="1452" y="461"/>
                      <a:pt x="1380" y="432"/>
                      <a:pt x="1580" y="475"/>
                    </a:cubicBezTo>
                    <a:cubicBezTo>
                      <a:pt x="1608" y="489"/>
                      <a:pt x="1639" y="495"/>
                      <a:pt x="1670" y="495"/>
                    </a:cubicBezTo>
                    <a:cubicBezTo>
                      <a:pt x="1734" y="495"/>
                      <a:pt x="1799" y="466"/>
                      <a:pt x="1838" y="417"/>
                    </a:cubicBezTo>
                    <a:cubicBezTo>
                      <a:pt x="2067" y="16"/>
                      <a:pt x="1408" y="3"/>
                      <a:pt x="1137" y="3"/>
                    </a:cubicBezTo>
                    <a:cubicBezTo>
                      <a:pt x="1121" y="1"/>
                      <a:pt x="1106" y="1"/>
                      <a:pt x="10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7" name="Google Shape;1337;p45"/>
              <p:cNvSpPr/>
              <p:nvPr/>
            </p:nvSpPr>
            <p:spPr>
              <a:xfrm>
                <a:off x="3506684" y="1797264"/>
                <a:ext cx="96252" cy="35909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582" extrusionOk="0">
                    <a:moveTo>
                      <a:pt x="957" y="0"/>
                    </a:moveTo>
                    <a:cubicBezTo>
                      <a:pt x="679" y="0"/>
                      <a:pt x="359" y="77"/>
                      <a:pt x="234" y="169"/>
                    </a:cubicBezTo>
                    <a:cubicBezTo>
                      <a:pt x="0" y="279"/>
                      <a:pt x="116" y="581"/>
                      <a:pt x="326" y="581"/>
                    </a:cubicBezTo>
                    <a:cubicBezTo>
                      <a:pt x="360" y="581"/>
                      <a:pt x="397" y="573"/>
                      <a:pt x="435" y="555"/>
                    </a:cubicBezTo>
                    <a:cubicBezTo>
                      <a:pt x="578" y="469"/>
                      <a:pt x="778" y="427"/>
                      <a:pt x="979" y="427"/>
                    </a:cubicBezTo>
                    <a:cubicBezTo>
                      <a:pt x="1051" y="441"/>
                      <a:pt x="1008" y="427"/>
                      <a:pt x="1122" y="456"/>
                    </a:cubicBezTo>
                    <a:cubicBezTo>
                      <a:pt x="1137" y="456"/>
                      <a:pt x="1137" y="469"/>
                      <a:pt x="1137" y="469"/>
                    </a:cubicBezTo>
                    <a:cubicBezTo>
                      <a:pt x="1166" y="484"/>
                      <a:pt x="1196" y="490"/>
                      <a:pt x="1226" y="490"/>
                    </a:cubicBezTo>
                    <a:cubicBezTo>
                      <a:pt x="1285" y="490"/>
                      <a:pt x="1342" y="465"/>
                      <a:pt x="1380" y="427"/>
                    </a:cubicBezTo>
                    <a:cubicBezTo>
                      <a:pt x="1559" y="108"/>
                      <a:pt x="1287" y="0"/>
                      <a:pt x="9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8" name="Google Shape;1338;p45"/>
              <p:cNvSpPr/>
              <p:nvPr/>
            </p:nvSpPr>
            <p:spPr>
              <a:xfrm>
                <a:off x="3493727" y="1977369"/>
                <a:ext cx="1851" cy="1851"/>
              </a:xfrm>
              <a:custGeom>
                <a:avLst/>
                <a:gdLst/>
                <a:ahLst/>
                <a:cxnLst/>
                <a:rect l="l" t="t" r="r" b="b"/>
                <a:pathLst>
                  <a:path w="30" h="3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4" y="15"/>
                      <a:pt x="14" y="29"/>
                      <a:pt x="29" y="2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39" name="Google Shape;1339;p45"/>
              <p:cNvSpPr/>
              <p:nvPr/>
            </p:nvSpPr>
            <p:spPr>
              <a:xfrm>
                <a:off x="3395807" y="1966572"/>
                <a:ext cx="105877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701" extrusionOk="0">
                    <a:moveTo>
                      <a:pt x="1108" y="0"/>
                    </a:moveTo>
                    <a:cubicBezTo>
                      <a:pt x="1081" y="0"/>
                      <a:pt x="1055" y="1"/>
                      <a:pt x="1028" y="4"/>
                    </a:cubicBezTo>
                    <a:cubicBezTo>
                      <a:pt x="757" y="4"/>
                      <a:pt x="499" y="104"/>
                      <a:pt x="255" y="218"/>
                    </a:cubicBezTo>
                    <a:cubicBezTo>
                      <a:pt x="0" y="352"/>
                      <a:pt x="156" y="701"/>
                      <a:pt x="392" y="701"/>
                    </a:cubicBezTo>
                    <a:cubicBezTo>
                      <a:pt x="435" y="701"/>
                      <a:pt x="481" y="689"/>
                      <a:pt x="527" y="663"/>
                    </a:cubicBezTo>
                    <a:cubicBezTo>
                      <a:pt x="686" y="596"/>
                      <a:pt x="856" y="518"/>
                      <a:pt x="1073" y="518"/>
                    </a:cubicBezTo>
                    <a:cubicBezTo>
                      <a:pt x="1092" y="518"/>
                      <a:pt x="1110" y="519"/>
                      <a:pt x="1129" y="520"/>
                    </a:cubicBezTo>
                    <a:cubicBezTo>
                      <a:pt x="1158" y="520"/>
                      <a:pt x="1229" y="533"/>
                      <a:pt x="1244" y="548"/>
                    </a:cubicBezTo>
                    <a:lnTo>
                      <a:pt x="1257" y="548"/>
                    </a:lnTo>
                    <a:cubicBezTo>
                      <a:pt x="1284" y="557"/>
                      <a:pt x="1311" y="571"/>
                      <a:pt x="1337" y="580"/>
                    </a:cubicBezTo>
                    <a:lnTo>
                      <a:pt x="1337" y="580"/>
                    </a:lnTo>
                    <a:cubicBezTo>
                      <a:pt x="1364" y="592"/>
                      <a:pt x="1393" y="598"/>
                      <a:pt x="1424" y="598"/>
                    </a:cubicBezTo>
                    <a:cubicBezTo>
                      <a:pt x="1458" y="598"/>
                      <a:pt x="1494" y="591"/>
                      <a:pt x="1530" y="577"/>
                    </a:cubicBezTo>
                    <a:cubicBezTo>
                      <a:pt x="1673" y="520"/>
                      <a:pt x="1716" y="333"/>
                      <a:pt x="1616" y="204"/>
                    </a:cubicBezTo>
                    <a:cubicBezTo>
                      <a:pt x="1587" y="161"/>
                      <a:pt x="1544" y="132"/>
                      <a:pt x="1502" y="104"/>
                    </a:cubicBezTo>
                    <a:cubicBezTo>
                      <a:pt x="1382" y="32"/>
                      <a:pt x="1243" y="0"/>
                      <a:pt x="1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0" name="Google Shape;1340;p45"/>
              <p:cNvSpPr/>
              <p:nvPr/>
            </p:nvSpPr>
            <p:spPr>
              <a:xfrm>
                <a:off x="3495516" y="1979159"/>
                <a:ext cx="62" cy="926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1" name="Google Shape;1341;p45"/>
              <p:cNvSpPr/>
              <p:nvPr/>
            </p:nvSpPr>
            <p:spPr>
              <a:xfrm>
                <a:off x="3474291" y="2000384"/>
                <a:ext cx="925" cy="926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0" y="0"/>
                    </a:moveTo>
                    <a:cubicBezTo>
                      <a:pt x="14" y="14"/>
                      <a:pt x="14" y="1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2" name="Google Shape;1342;p45"/>
              <p:cNvSpPr/>
              <p:nvPr/>
            </p:nvSpPr>
            <p:spPr>
              <a:xfrm>
                <a:off x="3472502" y="2000384"/>
                <a:ext cx="1851" cy="62"/>
              </a:xfrm>
              <a:custGeom>
                <a:avLst/>
                <a:gdLst/>
                <a:ahLst/>
                <a:cxnLst/>
                <a:rect l="l" t="t" r="r" b="b"/>
                <a:pathLst>
                  <a:path w="30" h="1" extrusionOk="0">
                    <a:moveTo>
                      <a:pt x="29" y="0"/>
                    </a:moveTo>
                    <a:lnTo>
                      <a:pt x="14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3" name="Google Shape;1343;p45"/>
              <p:cNvSpPr/>
              <p:nvPr/>
            </p:nvSpPr>
            <p:spPr>
              <a:xfrm>
                <a:off x="3414626" y="2101450"/>
                <a:ext cx="114515" cy="4553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738" extrusionOk="0">
                    <a:moveTo>
                      <a:pt x="1151" y="0"/>
                    </a:moveTo>
                    <a:cubicBezTo>
                      <a:pt x="829" y="0"/>
                      <a:pt x="504" y="104"/>
                      <a:pt x="222" y="239"/>
                    </a:cubicBezTo>
                    <a:cubicBezTo>
                      <a:pt x="1" y="382"/>
                      <a:pt x="158" y="737"/>
                      <a:pt x="403" y="737"/>
                    </a:cubicBezTo>
                    <a:cubicBezTo>
                      <a:pt x="428" y="737"/>
                      <a:pt x="454" y="734"/>
                      <a:pt x="480" y="726"/>
                    </a:cubicBezTo>
                    <a:cubicBezTo>
                      <a:pt x="819" y="616"/>
                      <a:pt x="1000" y="549"/>
                      <a:pt x="1149" y="549"/>
                    </a:cubicBezTo>
                    <a:cubicBezTo>
                      <a:pt x="1195" y="549"/>
                      <a:pt x="1238" y="555"/>
                      <a:pt x="1282" y="569"/>
                    </a:cubicBezTo>
                    <a:cubicBezTo>
                      <a:pt x="1339" y="603"/>
                      <a:pt x="1404" y="621"/>
                      <a:pt x="1468" y="621"/>
                    </a:cubicBezTo>
                    <a:cubicBezTo>
                      <a:pt x="1566" y="621"/>
                      <a:pt x="1660" y="578"/>
                      <a:pt x="1712" y="483"/>
                    </a:cubicBezTo>
                    <a:cubicBezTo>
                      <a:pt x="1856" y="239"/>
                      <a:pt x="1554" y="24"/>
                      <a:pt x="1311" y="9"/>
                    </a:cubicBezTo>
                    <a:cubicBezTo>
                      <a:pt x="1258" y="3"/>
                      <a:pt x="1205" y="0"/>
                      <a:pt x="1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4" name="Google Shape;1344;p45"/>
              <p:cNvSpPr/>
              <p:nvPr/>
            </p:nvSpPr>
            <p:spPr>
              <a:xfrm>
                <a:off x="3642243" y="2054249"/>
                <a:ext cx="101682" cy="50162"/>
              </a:xfrm>
              <a:custGeom>
                <a:avLst/>
                <a:gdLst/>
                <a:ahLst/>
                <a:cxnLst/>
                <a:rect l="l" t="t" r="r" b="b"/>
                <a:pathLst>
                  <a:path w="1648" h="813" extrusionOk="0">
                    <a:moveTo>
                      <a:pt x="301" y="1"/>
                    </a:moveTo>
                    <a:cubicBezTo>
                      <a:pt x="29" y="29"/>
                      <a:pt x="0" y="445"/>
                      <a:pt x="272" y="503"/>
                    </a:cubicBezTo>
                    <a:cubicBezTo>
                      <a:pt x="501" y="545"/>
                      <a:pt x="730" y="589"/>
                      <a:pt x="946" y="675"/>
                    </a:cubicBezTo>
                    <a:cubicBezTo>
                      <a:pt x="975" y="688"/>
                      <a:pt x="1017" y="703"/>
                      <a:pt x="1032" y="717"/>
                    </a:cubicBezTo>
                    <a:cubicBezTo>
                      <a:pt x="1070" y="755"/>
                      <a:pt x="1140" y="813"/>
                      <a:pt x="1233" y="813"/>
                    </a:cubicBezTo>
                    <a:cubicBezTo>
                      <a:pt x="1280" y="813"/>
                      <a:pt x="1332" y="799"/>
                      <a:pt x="1389" y="761"/>
                    </a:cubicBezTo>
                    <a:cubicBezTo>
                      <a:pt x="1647" y="560"/>
                      <a:pt x="1361" y="273"/>
                      <a:pt x="1132" y="201"/>
                    </a:cubicBezTo>
                    <a:cubicBezTo>
                      <a:pt x="874" y="102"/>
                      <a:pt x="587" y="16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5" name="Google Shape;1345;p45"/>
              <p:cNvSpPr/>
              <p:nvPr/>
            </p:nvSpPr>
            <p:spPr>
              <a:xfrm>
                <a:off x="3070269" y="1862358"/>
                <a:ext cx="64600" cy="60343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978" extrusionOk="0">
                    <a:moveTo>
                      <a:pt x="833" y="0"/>
                    </a:moveTo>
                    <a:cubicBezTo>
                      <a:pt x="724" y="0"/>
                      <a:pt x="603" y="59"/>
                      <a:pt x="531" y="131"/>
                    </a:cubicBezTo>
                    <a:cubicBezTo>
                      <a:pt x="359" y="289"/>
                      <a:pt x="58" y="561"/>
                      <a:pt x="0" y="776"/>
                    </a:cubicBezTo>
                    <a:cubicBezTo>
                      <a:pt x="0" y="894"/>
                      <a:pt x="108" y="978"/>
                      <a:pt x="217" y="978"/>
                    </a:cubicBezTo>
                    <a:cubicBezTo>
                      <a:pt x="268" y="978"/>
                      <a:pt x="318" y="960"/>
                      <a:pt x="359" y="919"/>
                    </a:cubicBezTo>
                    <a:cubicBezTo>
                      <a:pt x="455" y="794"/>
                      <a:pt x="793" y="416"/>
                      <a:pt x="803" y="416"/>
                    </a:cubicBezTo>
                    <a:lnTo>
                      <a:pt x="803" y="416"/>
                    </a:lnTo>
                    <a:cubicBezTo>
                      <a:pt x="803" y="416"/>
                      <a:pt x="803" y="416"/>
                      <a:pt x="803" y="417"/>
                    </a:cubicBezTo>
                    <a:cubicBezTo>
                      <a:pt x="831" y="389"/>
                      <a:pt x="889" y="360"/>
                      <a:pt x="889" y="360"/>
                    </a:cubicBezTo>
                    <a:lnTo>
                      <a:pt x="917" y="360"/>
                    </a:lnTo>
                    <a:cubicBezTo>
                      <a:pt x="1003" y="331"/>
                      <a:pt x="1047" y="217"/>
                      <a:pt x="1032" y="131"/>
                    </a:cubicBezTo>
                    <a:cubicBezTo>
                      <a:pt x="994" y="36"/>
                      <a:pt x="917" y="0"/>
                      <a:pt x="8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46" name="Google Shape;1346;p45"/>
              <p:cNvSpPr/>
              <p:nvPr/>
            </p:nvSpPr>
            <p:spPr>
              <a:xfrm>
                <a:off x="3582947" y="1913755"/>
                <a:ext cx="77619" cy="43684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708" extrusionOk="0">
                    <a:moveTo>
                      <a:pt x="274" y="0"/>
                    </a:moveTo>
                    <a:cubicBezTo>
                      <a:pt x="16" y="14"/>
                      <a:pt x="1" y="387"/>
                      <a:pt x="245" y="444"/>
                    </a:cubicBezTo>
                    <a:cubicBezTo>
                      <a:pt x="646" y="573"/>
                      <a:pt x="631" y="573"/>
                      <a:pt x="847" y="688"/>
                    </a:cubicBezTo>
                    <a:cubicBezTo>
                      <a:pt x="882" y="702"/>
                      <a:pt x="916" y="708"/>
                      <a:pt x="947" y="708"/>
                    </a:cubicBezTo>
                    <a:cubicBezTo>
                      <a:pt x="1175" y="708"/>
                      <a:pt x="1258" y="371"/>
                      <a:pt x="1019" y="258"/>
                    </a:cubicBezTo>
                    <a:cubicBezTo>
                      <a:pt x="789" y="144"/>
                      <a:pt x="532" y="14"/>
                      <a:pt x="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47" name="Google Shape;1347;p45"/>
          <p:cNvSpPr/>
          <p:nvPr/>
        </p:nvSpPr>
        <p:spPr>
          <a:xfrm>
            <a:off x="560700" y="430975"/>
            <a:ext cx="1243458" cy="1172353"/>
          </a:xfrm>
          <a:custGeom>
            <a:avLst/>
            <a:gdLst/>
            <a:ahLst/>
            <a:cxnLst/>
            <a:rect l="l" t="t" r="r" b="b"/>
            <a:pathLst>
              <a:path w="33139" h="31244" extrusionOk="0">
                <a:moveTo>
                  <a:pt x="17422" y="9"/>
                </a:moveTo>
                <a:cubicBezTo>
                  <a:pt x="16634" y="9"/>
                  <a:pt x="15847" y="68"/>
                  <a:pt x="15059" y="188"/>
                </a:cubicBezTo>
                <a:cubicBezTo>
                  <a:pt x="12480" y="675"/>
                  <a:pt x="10144" y="2050"/>
                  <a:pt x="7995" y="3640"/>
                </a:cubicBezTo>
                <a:cubicBezTo>
                  <a:pt x="1" y="9529"/>
                  <a:pt x="316" y="15173"/>
                  <a:pt x="1563" y="20775"/>
                </a:cubicBezTo>
                <a:cubicBezTo>
                  <a:pt x="4600" y="28469"/>
                  <a:pt x="7938" y="29643"/>
                  <a:pt x="12522" y="30589"/>
                </a:cubicBezTo>
                <a:cubicBezTo>
                  <a:pt x="14113" y="30918"/>
                  <a:pt x="15731" y="31133"/>
                  <a:pt x="17351" y="31191"/>
                </a:cubicBezTo>
                <a:cubicBezTo>
                  <a:pt x="17511" y="31191"/>
                  <a:pt x="18090" y="31243"/>
                  <a:pt x="18825" y="31243"/>
                </a:cubicBezTo>
                <a:cubicBezTo>
                  <a:pt x="19669" y="31243"/>
                  <a:pt x="20719" y="31174"/>
                  <a:pt x="21577" y="30875"/>
                </a:cubicBezTo>
                <a:cubicBezTo>
                  <a:pt x="23697" y="30316"/>
                  <a:pt x="27737" y="29371"/>
                  <a:pt x="30058" y="26247"/>
                </a:cubicBezTo>
                <a:cubicBezTo>
                  <a:pt x="30818" y="25244"/>
                  <a:pt x="31605" y="24199"/>
                  <a:pt x="32035" y="22967"/>
                </a:cubicBezTo>
                <a:cubicBezTo>
                  <a:pt x="32279" y="22236"/>
                  <a:pt x="32379" y="21477"/>
                  <a:pt x="32465" y="20703"/>
                </a:cubicBezTo>
                <a:cubicBezTo>
                  <a:pt x="32579" y="20102"/>
                  <a:pt x="32680" y="19485"/>
                  <a:pt x="32680" y="18855"/>
                </a:cubicBezTo>
                <a:cubicBezTo>
                  <a:pt x="32680" y="17523"/>
                  <a:pt x="33139" y="14671"/>
                  <a:pt x="32594" y="12121"/>
                </a:cubicBezTo>
                <a:cubicBezTo>
                  <a:pt x="32193" y="10173"/>
                  <a:pt x="31519" y="8310"/>
                  <a:pt x="30688" y="6549"/>
                </a:cubicBezTo>
                <a:cubicBezTo>
                  <a:pt x="30688" y="6534"/>
                  <a:pt x="30675" y="6534"/>
                  <a:pt x="30675" y="6520"/>
                </a:cubicBezTo>
                <a:cubicBezTo>
                  <a:pt x="30187" y="5546"/>
                  <a:pt x="29685" y="4572"/>
                  <a:pt x="28969" y="3783"/>
                </a:cubicBezTo>
                <a:cubicBezTo>
                  <a:pt x="27695" y="2379"/>
                  <a:pt x="26132" y="1176"/>
                  <a:pt x="24342" y="660"/>
                </a:cubicBezTo>
                <a:cubicBezTo>
                  <a:pt x="22050" y="1"/>
                  <a:pt x="19758" y="73"/>
                  <a:pt x="17895" y="16"/>
                </a:cubicBezTo>
                <a:cubicBezTo>
                  <a:pt x="17738" y="11"/>
                  <a:pt x="17580" y="9"/>
                  <a:pt x="17422" y="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48" name="Google Shape;1348;p45"/>
          <p:cNvSpPr/>
          <p:nvPr/>
        </p:nvSpPr>
        <p:spPr>
          <a:xfrm>
            <a:off x="775741" y="572397"/>
            <a:ext cx="914986" cy="870222"/>
          </a:xfrm>
          <a:custGeom>
            <a:avLst/>
            <a:gdLst/>
            <a:ahLst/>
            <a:cxnLst/>
            <a:rect l="l" t="t" r="r" b="b"/>
            <a:pathLst>
              <a:path w="24385" h="23192" extrusionOk="0">
                <a:moveTo>
                  <a:pt x="12393" y="0"/>
                </a:moveTo>
                <a:cubicBezTo>
                  <a:pt x="12050" y="21"/>
                  <a:pt x="11705" y="24"/>
                  <a:pt x="11360" y="24"/>
                </a:cubicBezTo>
                <a:cubicBezTo>
                  <a:pt x="11198" y="24"/>
                  <a:pt x="11036" y="23"/>
                  <a:pt x="10875" y="23"/>
                </a:cubicBezTo>
                <a:cubicBezTo>
                  <a:pt x="9943" y="23"/>
                  <a:pt x="9015" y="48"/>
                  <a:pt x="8124" y="373"/>
                </a:cubicBezTo>
                <a:cubicBezTo>
                  <a:pt x="7064" y="673"/>
                  <a:pt x="6090" y="1218"/>
                  <a:pt x="5129" y="1733"/>
                </a:cubicBezTo>
                <a:cubicBezTo>
                  <a:pt x="4141" y="2192"/>
                  <a:pt x="3295" y="2851"/>
                  <a:pt x="2537" y="3624"/>
                </a:cubicBezTo>
                <a:cubicBezTo>
                  <a:pt x="1734" y="4369"/>
                  <a:pt x="1061" y="5244"/>
                  <a:pt x="359" y="6075"/>
                </a:cubicBezTo>
                <a:cubicBezTo>
                  <a:pt x="244" y="6218"/>
                  <a:pt x="73" y="6346"/>
                  <a:pt x="0" y="6518"/>
                </a:cubicBezTo>
                <a:cubicBezTo>
                  <a:pt x="0" y="6577"/>
                  <a:pt x="55" y="6617"/>
                  <a:pt x="107" y="6617"/>
                </a:cubicBezTo>
                <a:cubicBezTo>
                  <a:pt x="131" y="6617"/>
                  <a:pt x="154" y="6608"/>
                  <a:pt x="172" y="6591"/>
                </a:cubicBezTo>
                <a:cubicBezTo>
                  <a:pt x="1318" y="5244"/>
                  <a:pt x="2436" y="3854"/>
                  <a:pt x="3826" y="2751"/>
                </a:cubicBezTo>
                <a:cubicBezTo>
                  <a:pt x="4485" y="2264"/>
                  <a:pt x="5259" y="1934"/>
                  <a:pt x="5975" y="1533"/>
                </a:cubicBezTo>
                <a:cubicBezTo>
                  <a:pt x="6992" y="946"/>
                  <a:pt x="8325" y="473"/>
                  <a:pt x="9370" y="315"/>
                </a:cubicBezTo>
                <a:cubicBezTo>
                  <a:pt x="9935" y="281"/>
                  <a:pt x="10736" y="262"/>
                  <a:pt x="11462" y="262"/>
                </a:cubicBezTo>
                <a:cubicBezTo>
                  <a:pt x="11933" y="262"/>
                  <a:pt x="12372" y="270"/>
                  <a:pt x="12694" y="287"/>
                </a:cubicBezTo>
                <a:cubicBezTo>
                  <a:pt x="13568" y="459"/>
                  <a:pt x="14356" y="659"/>
                  <a:pt x="15101" y="988"/>
                </a:cubicBezTo>
                <a:cubicBezTo>
                  <a:pt x="15832" y="1232"/>
                  <a:pt x="16605" y="1318"/>
                  <a:pt x="17336" y="1561"/>
                </a:cubicBezTo>
                <a:cubicBezTo>
                  <a:pt x="18124" y="1920"/>
                  <a:pt x="19614" y="2694"/>
                  <a:pt x="20287" y="3195"/>
                </a:cubicBezTo>
                <a:cubicBezTo>
                  <a:pt x="21190" y="3940"/>
                  <a:pt x="21777" y="4757"/>
                  <a:pt x="22365" y="5773"/>
                </a:cubicBezTo>
                <a:cubicBezTo>
                  <a:pt x="22722" y="6419"/>
                  <a:pt x="22881" y="7149"/>
                  <a:pt x="23110" y="7937"/>
                </a:cubicBezTo>
                <a:cubicBezTo>
                  <a:pt x="23897" y="10100"/>
                  <a:pt x="23869" y="12335"/>
                  <a:pt x="23553" y="14656"/>
                </a:cubicBezTo>
                <a:cubicBezTo>
                  <a:pt x="23425" y="15630"/>
                  <a:pt x="23396" y="16447"/>
                  <a:pt x="23081" y="17422"/>
                </a:cubicBezTo>
                <a:cubicBezTo>
                  <a:pt x="22422" y="19313"/>
                  <a:pt x="20487" y="20587"/>
                  <a:pt x="18583" y="21490"/>
                </a:cubicBezTo>
                <a:cubicBezTo>
                  <a:pt x="17350" y="22077"/>
                  <a:pt x="16161" y="22550"/>
                  <a:pt x="14757" y="22765"/>
                </a:cubicBezTo>
                <a:cubicBezTo>
                  <a:pt x="14163" y="22825"/>
                  <a:pt x="13205" y="22855"/>
                  <a:pt x="12389" y="22855"/>
                </a:cubicBezTo>
                <a:cubicBezTo>
                  <a:pt x="12221" y="22855"/>
                  <a:pt x="12058" y="22853"/>
                  <a:pt x="11906" y="22851"/>
                </a:cubicBezTo>
                <a:cubicBezTo>
                  <a:pt x="10818" y="22822"/>
                  <a:pt x="9729" y="22608"/>
                  <a:pt x="8596" y="22293"/>
                </a:cubicBezTo>
                <a:cubicBezTo>
                  <a:pt x="7651" y="21848"/>
                  <a:pt x="6520" y="21146"/>
                  <a:pt x="5746" y="20287"/>
                </a:cubicBezTo>
                <a:cubicBezTo>
                  <a:pt x="4972" y="19355"/>
                  <a:pt x="4327" y="18553"/>
                  <a:pt x="3725" y="17479"/>
                </a:cubicBezTo>
                <a:cubicBezTo>
                  <a:pt x="3454" y="16891"/>
                  <a:pt x="3196" y="15974"/>
                  <a:pt x="2952" y="15215"/>
                </a:cubicBezTo>
                <a:cubicBezTo>
                  <a:pt x="2565" y="13926"/>
                  <a:pt x="2121" y="12837"/>
                  <a:pt x="2308" y="11519"/>
                </a:cubicBezTo>
                <a:cubicBezTo>
                  <a:pt x="2594" y="9613"/>
                  <a:pt x="3754" y="7737"/>
                  <a:pt x="5473" y="6505"/>
                </a:cubicBezTo>
                <a:cubicBezTo>
                  <a:pt x="5760" y="6333"/>
                  <a:pt x="6348" y="5773"/>
                  <a:pt x="6777" y="5544"/>
                </a:cubicBezTo>
                <a:cubicBezTo>
                  <a:pt x="7265" y="5286"/>
                  <a:pt x="7851" y="5129"/>
                  <a:pt x="8468" y="4957"/>
                </a:cubicBezTo>
                <a:cubicBezTo>
                  <a:pt x="8858" y="4856"/>
                  <a:pt x="9433" y="4824"/>
                  <a:pt x="9968" y="4824"/>
                </a:cubicBezTo>
                <a:cubicBezTo>
                  <a:pt x="10338" y="4824"/>
                  <a:pt x="10688" y="4839"/>
                  <a:pt x="10946" y="4856"/>
                </a:cubicBezTo>
                <a:cubicBezTo>
                  <a:pt x="11576" y="4971"/>
                  <a:pt x="12164" y="5200"/>
                  <a:pt x="12766" y="5387"/>
                </a:cubicBezTo>
                <a:cubicBezTo>
                  <a:pt x="14027" y="5788"/>
                  <a:pt x="15058" y="6547"/>
                  <a:pt x="16061" y="7450"/>
                </a:cubicBezTo>
                <a:cubicBezTo>
                  <a:pt x="17379" y="8352"/>
                  <a:pt x="18596" y="9556"/>
                  <a:pt x="19141" y="10988"/>
                </a:cubicBezTo>
                <a:cubicBezTo>
                  <a:pt x="19442" y="12178"/>
                  <a:pt x="19557" y="13467"/>
                  <a:pt x="19041" y="14470"/>
                </a:cubicBezTo>
                <a:cubicBezTo>
                  <a:pt x="18711" y="15143"/>
                  <a:pt x="18167" y="15588"/>
                  <a:pt x="17536" y="16103"/>
                </a:cubicBezTo>
                <a:cubicBezTo>
                  <a:pt x="16863" y="16690"/>
                  <a:pt x="16118" y="17250"/>
                  <a:pt x="15230" y="17464"/>
                </a:cubicBezTo>
                <a:cubicBezTo>
                  <a:pt x="14468" y="17652"/>
                  <a:pt x="13644" y="17777"/>
                  <a:pt x="12836" y="17777"/>
                </a:cubicBezTo>
                <a:cubicBezTo>
                  <a:pt x="11426" y="17777"/>
                  <a:pt x="10061" y="17397"/>
                  <a:pt x="9141" y="16304"/>
                </a:cubicBezTo>
                <a:cubicBezTo>
                  <a:pt x="8697" y="15773"/>
                  <a:pt x="8081" y="14843"/>
                  <a:pt x="7851" y="14212"/>
                </a:cubicBezTo>
                <a:cubicBezTo>
                  <a:pt x="7608" y="13467"/>
                  <a:pt x="7379" y="12751"/>
                  <a:pt x="7422" y="12077"/>
                </a:cubicBezTo>
                <a:cubicBezTo>
                  <a:pt x="7479" y="10774"/>
                  <a:pt x="8224" y="9485"/>
                  <a:pt x="9456" y="9141"/>
                </a:cubicBezTo>
                <a:cubicBezTo>
                  <a:pt x="9837" y="9053"/>
                  <a:pt x="10231" y="9005"/>
                  <a:pt x="10621" y="9005"/>
                </a:cubicBezTo>
                <a:cubicBezTo>
                  <a:pt x="11564" y="9005"/>
                  <a:pt x="12483" y="9284"/>
                  <a:pt x="13152" y="9943"/>
                </a:cubicBezTo>
                <a:cubicBezTo>
                  <a:pt x="14170" y="10975"/>
                  <a:pt x="15488" y="12293"/>
                  <a:pt x="14384" y="13124"/>
                </a:cubicBezTo>
                <a:cubicBezTo>
                  <a:pt x="14041" y="13349"/>
                  <a:pt x="13749" y="13457"/>
                  <a:pt x="13429" y="13457"/>
                </a:cubicBezTo>
                <a:cubicBezTo>
                  <a:pt x="13161" y="13457"/>
                  <a:pt x="12874" y="13382"/>
                  <a:pt x="12522" y="13238"/>
                </a:cubicBezTo>
                <a:cubicBezTo>
                  <a:pt x="12479" y="13238"/>
                  <a:pt x="11920" y="12765"/>
                  <a:pt x="11777" y="12665"/>
                </a:cubicBezTo>
                <a:cubicBezTo>
                  <a:pt x="11748" y="12622"/>
                  <a:pt x="11534" y="12465"/>
                  <a:pt x="11519" y="12450"/>
                </a:cubicBezTo>
                <a:cubicBezTo>
                  <a:pt x="11505" y="12450"/>
                  <a:pt x="11490" y="12436"/>
                  <a:pt x="11490" y="12421"/>
                </a:cubicBezTo>
                <a:cubicBezTo>
                  <a:pt x="11477" y="12421"/>
                  <a:pt x="11477" y="12407"/>
                  <a:pt x="11477" y="12407"/>
                </a:cubicBezTo>
                <a:cubicBezTo>
                  <a:pt x="11448" y="12249"/>
                  <a:pt x="11534" y="12020"/>
                  <a:pt x="11792" y="11819"/>
                </a:cubicBezTo>
                <a:cubicBezTo>
                  <a:pt x="11949" y="11733"/>
                  <a:pt x="11878" y="11490"/>
                  <a:pt x="11706" y="11490"/>
                </a:cubicBezTo>
                <a:cubicBezTo>
                  <a:pt x="11576" y="11504"/>
                  <a:pt x="11490" y="11619"/>
                  <a:pt x="11404" y="11705"/>
                </a:cubicBezTo>
                <a:cubicBezTo>
                  <a:pt x="11219" y="11934"/>
                  <a:pt x="11018" y="12293"/>
                  <a:pt x="11190" y="12593"/>
                </a:cubicBezTo>
                <a:cubicBezTo>
                  <a:pt x="11362" y="12808"/>
                  <a:pt x="11477" y="12837"/>
                  <a:pt x="11634" y="12994"/>
                </a:cubicBezTo>
                <a:cubicBezTo>
                  <a:pt x="11878" y="13152"/>
                  <a:pt x="12021" y="13324"/>
                  <a:pt x="12321" y="13525"/>
                </a:cubicBezTo>
                <a:cubicBezTo>
                  <a:pt x="12594" y="13653"/>
                  <a:pt x="12894" y="13739"/>
                  <a:pt x="13181" y="13783"/>
                </a:cubicBezTo>
                <a:cubicBezTo>
                  <a:pt x="13264" y="13802"/>
                  <a:pt x="13347" y="13810"/>
                  <a:pt x="13430" y="13810"/>
                </a:cubicBezTo>
                <a:cubicBezTo>
                  <a:pt x="13774" y="13810"/>
                  <a:pt x="14110" y="13660"/>
                  <a:pt x="14399" y="13510"/>
                </a:cubicBezTo>
                <a:cubicBezTo>
                  <a:pt x="14886" y="13267"/>
                  <a:pt x="15158" y="12736"/>
                  <a:pt x="15116" y="12192"/>
                </a:cubicBezTo>
                <a:cubicBezTo>
                  <a:pt x="15015" y="11433"/>
                  <a:pt x="14442" y="10845"/>
                  <a:pt x="13941" y="10316"/>
                </a:cubicBezTo>
                <a:cubicBezTo>
                  <a:pt x="13467" y="9771"/>
                  <a:pt x="12938" y="9269"/>
                  <a:pt x="12264" y="8983"/>
                </a:cubicBezTo>
                <a:cubicBezTo>
                  <a:pt x="11753" y="8775"/>
                  <a:pt x="11212" y="8673"/>
                  <a:pt x="10668" y="8673"/>
                </a:cubicBezTo>
                <a:cubicBezTo>
                  <a:pt x="10388" y="8673"/>
                  <a:pt x="10106" y="8700"/>
                  <a:pt x="9828" y="8753"/>
                </a:cubicBezTo>
                <a:cubicBezTo>
                  <a:pt x="9414" y="8811"/>
                  <a:pt x="8997" y="8883"/>
                  <a:pt x="8654" y="9141"/>
                </a:cubicBezTo>
                <a:cubicBezTo>
                  <a:pt x="7593" y="9800"/>
                  <a:pt x="7064" y="11061"/>
                  <a:pt x="7049" y="12293"/>
                </a:cubicBezTo>
                <a:cubicBezTo>
                  <a:pt x="7135" y="13181"/>
                  <a:pt x="7364" y="14069"/>
                  <a:pt x="7752" y="14857"/>
                </a:cubicBezTo>
                <a:cubicBezTo>
                  <a:pt x="8281" y="15802"/>
                  <a:pt x="8912" y="16776"/>
                  <a:pt x="9815" y="17378"/>
                </a:cubicBezTo>
                <a:cubicBezTo>
                  <a:pt x="10734" y="17924"/>
                  <a:pt x="11795" y="18118"/>
                  <a:pt x="12854" y="18118"/>
                </a:cubicBezTo>
                <a:cubicBezTo>
                  <a:pt x="13380" y="18118"/>
                  <a:pt x="13905" y="18071"/>
                  <a:pt x="14413" y="17995"/>
                </a:cubicBezTo>
                <a:cubicBezTo>
                  <a:pt x="15043" y="17880"/>
                  <a:pt x="15674" y="17750"/>
                  <a:pt x="16247" y="17450"/>
                </a:cubicBezTo>
                <a:cubicBezTo>
                  <a:pt x="16978" y="17049"/>
                  <a:pt x="17593" y="16476"/>
                  <a:pt x="18239" y="15945"/>
                </a:cubicBezTo>
                <a:cubicBezTo>
                  <a:pt x="19557" y="14914"/>
                  <a:pt x="19914" y="13353"/>
                  <a:pt x="19614" y="11733"/>
                </a:cubicBezTo>
                <a:cubicBezTo>
                  <a:pt x="19456" y="10316"/>
                  <a:pt x="18510" y="9154"/>
                  <a:pt x="17536" y="8195"/>
                </a:cubicBezTo>
                <a:cubicBezTo>
                  <a:pt x="17049" y="7737"/>
                  <a:pt x="16520" y="7450"/>
                  <a:pt x="16090" y="7063"/>
                </a:cubicBezTo>
                <a:cubicBezTo>
                  <a:pt x="15129" y="6218"/>
                  <a:pt x="14098" y="5487"/>
                  <a:pt x="12866" y="5101"/>
                </a:cubicBezTo>
                <a:cubicBezTo>
                  <a:pt x="12264" y="4885"/>
                  <a:pt x="11662" y="4656"/>
                  <a:pt x="11032" y="4556"/>
                </a:cubicBezTo>
                <a:cubicBezTo>
                  <a:pt x="10677" y="4524"/>
                  <a:pt x="10316" y="4506"/>
                  <a:pt x="9955" y="4506"/>
                </a:cubicBezTo>
                <a:cubicBezTo>
                  <a:pt x="9500" y="4506"/>
                  <a:pt x="9044" y="4535"/>
                  <a:pt x="8596" y="4599"/>
                </a:cubicBezTo>
                <a:cubicBezTo>
                  <a:pt x="7895" y="4742"/>
                  <a:pt x="7192" y="4957"/>
                  <a:pt x="6562" y="5301"/>
                </a:cubicBezTo>
                <a:cubicBezTo>
                  <a:pt x="6090" y="5588"/>
                  <a:pt x="5689" y="5945"/>
                  <a:pt x="5244" y="6275"/>
                </a:cubicBezTo>
                <a:cubicBezTo>
                  <a:pt x="4212" y="7049"/>
                  <a:pt x="3267" y="7995"/>
                  <a:pt x="2722" y="9198"/>
                </a:cubicBezTo>
                <a:cubicBezTo>
                  <a:pt x="2178" y="10272"/>
                  <a:pt x="1834" y="11462"/>
                  <a:pt x="1949" y="12679"/>
                </a:cubicBezTo>
                <a:cubicBezTo>
                  <a:pt x="1992" y="13381"/>
                  <a:pt x="2235" y="14040"/>
                  <a:pt x="2451" y="14699"/>
                </a:cubicBezTo>
                <a:cubicBezTo>
                  <a:pt x="2709" y="15630"/>
                  <a:pt x="2995" y="16547"/>
                  <a:pt x="3339" y="17450"/>
                </a:cubicBezTo>
                <a:cubicBezTo>
                  <a:pt x="3769" y="18352"/>
                  <a:pt x="4399" y="19126"/>
                  <a:pt x="5001" y="19914"/>
                </a:cubicBezTo>
                <a:cubicBezTo>
                  <a:pt x="5889" y="21118"/>
                  <a:pt x="7164" y="22006"/>
                  <a:pt x="8497" y="22622"/>
                </a:cubicBezTo>
                <a:cubicBezTo>
                  <a:pt x="9471" y="22908"/>
                  <a:pt x="10487" y="23066"/>
                  <a:pt x="11505" y="23181"/>
                </a:cubicBezTo>
                <a:cubicBezTo>
                  <a:pt x="11888" y="23185"/>
                  <a:pt x="12273" y="23191"/>
                  <a:pt x="12658" y="23191"/>
                </a:cubicBezTo>
                <a:cubicBezTo>
                  <a:pt x="13481" y="23191"/>
                  <a:pt x="14305" y="23164"/>
                  <a:pt x="15116" y="23038"/>
                </a:cubicBezTo>
                <a:cubicBezTo>
                  <a:pt x="17049" y="22650"/>
                  <a:pt x="18926" y="21848"/>
                  <a:pt x="20573" y="20759"/>
                </a:cubicBezTo>
                <a:cubicBezTo>
                  <a:pt x="22479" y="19513"/>
                  <a:pt x="23568" y="18123"/>
                  <a:pt x="23754" y="15760"/>
                </a:cubicBezTo>
                <a:cubicBezTo>
                  <a:pt x="24113" y="13124"/>
                  <a:pt x="24384" y="10358"/>
                  <a:pt x="23410" y="7808"/>
                </a:cubicBezTo>
                <a:cubicBezTo>
                  <a:pt x="23152" y="6920"/>
                  <a:pt x="22923" y="6018"/>
                  <a:pt x="22422" y="5229"/>
                </a:cubicBezTo>
                <a:cubicBezTo>
                  <a:pt x="21662" y="4040"/>
                  <a:pt x="20717" y="2894"/>
                  <a:pt x="19414" y="2306"/>
                </a:cubicBezTo>
                <a:cubicBezTo>
                  <a:pt x="18482" y="1834"/>
                  <a:pt x="17593" y="1175"/>
                  <a:pt x="16520" y="1060"/>
                </a:cubicBezTo>
                <a:cubicBezTo>
                  <a:pt x="15861" y="917"/>
                  <a:pt x="15101" y="759"/>
                  <a:pt x="14657" y="530"/>
                </a:cubicBezTo>
                <a:cubicBezTo>
                  <a:pt x="13926" y="272"/>
                  <a:pt x="13167" y="71"/>
                  <a:pt x="123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49" name="Google Shape;1349;p45"/>
          <p:cNvSpPr/>
          <p:nvPr/>
        </p:nvSpPr>
        <p:spPr>
          <a:xfrm>
            <a:off x="6518075" y="3747049"/>
            <a:ext cx="1915703" cy="387066"/>
          </a:xfrm>
          <a:custGeom>
            <a:avLst/>
            <a:gdLst/>
            <a:ahLst/>
            <a:cxnLst/>
            <a:rect l="l" t="t" r="r" b="b"/>
            <a:pathLst>
              <a:path w="45187" h="9130" extrusionOk="0">
                <a:moveTo>
                  <a:pt x="11929" y="0"/>
                </a:moveTo>
                <a:cubicBezTo>
                  <a:pt x="11473" y="0"/>
                  <a:pt x="11011" y="84"/>
                  <a:pt x="10560" y="172"/>
                </a:cubicBezTo>
                <a:cubicBezTo>
                  <a:pt x="10101" y="258"/>
                  <a:pt x="9657" y="545"/>
                  <a:pt x="9198" y="702"/>
                </a:cubicBezTo>
                <a:cubicBezTo>
                  <a:pt x="8640" y="931"/>
                  <a:pt x="7952" y="1289"/>
                  <a:pt x="7422" y="1618"/>
                </a:cubicBezTo>
                <a:cubicBezTo>
                  <a:pt x="7322" y="1662"/>
                  <a:pt x="7221" y="1704"/>
                  <a:pt x="7121" y="1762"/>
                </a:cubicBezTo>
                <a:cubicBezTo>
                  <a:pt x="6921" y="1891"/>
                  <a:pt x="6505" y="2034"/>
                  <a:pt x="6176" y="2178"/>
                </a:cubicBezTo>
                <a:cubicBezTo>
                  <a:pt x="5861" y="2350"/>
                  <a:pt x="5760" y="2421"/>
                  <a:pt x="5445" y="2564"/>
                </a:cubicBezTo>
                <a:cubicBezTo>
                  <a:pt x="5015" y="2837"/>
                  <a:pt x="4556" y="2936"/>
                  <a:pt x="4012" y="3137"/>
                </a:cubicBezTo>
                <a:cubicBezTo>
                  <a:pt x="3740" y="3252"/>
                  <a:pt x="3339" y="3481"/>
                  <a:pt x="3210" y="3567"/>
                </a:cubicBezTo>
                <a:cubicBezTo>
                  <a:pt x="2465" y="3897"/>
                  <a:pt x="1935" y="4226"/>
                  <a:pt x="1261" y="4699"/>
                </a:cubicBezTo>
                <a:cubicBezTo>
                  <a:pt x="875" y="5028"/>
                  <a:pt x="388" y="5200"/>
                  <a:pt x="130" y="5788"/>
                </a:cubicBezTo>
                <a:cubicBezTo>
                  <a:pt x="44" y="6075"/>
                  <a:pt x="0" y="6432"/>
                  <a:pt x="44" y="6734"/>
                </a:cubicBezTo>
                <a:cubicBezTo>
                  <a:pt x="58" y="6762"/>
                  <a:pt x="73" y="6833"/>
                  <a:pt x="73" y="6848"/>
                </a:cubicBezTo>
                <a:cubicBezTo>
                  <a:pt x="115" y="7049"/>
                  <a:pt x="201" y="7249"/>
                  <a:pt x="331" y="7307"/>
                </a:cubicBezTo>
                <a:cubicBezTo>
                  <a:pt x="717" y="7479"/>
                  <a:pt x="1104" y="7737"/>
                  <a:pt x="1519" y="7808"/>
                </a:cubicBezTo>
                <a:cubicBezTo>
                  <a:pt x="1614" y="7822"/>
                  <a:pt x="1713" y="7826"/>
                  <a:pt x="1812" y="7826"/>
                </a:cubicBezTo>
                <a:cubicBezTo>
                  <a:pt x="1907" y="7826"/>
                  <a:pt x="2001" y="7822"/>
                  <a:pt x="2092" y="7822"/>
                </a:cubicBezTo>
                <a:cubicBezTo>
                  <a:pt x="2451" y="7865"/>
                  <a:pt x="2808" y="7966"/>
                  <a:pt x="3181" y="7994"/>
                </a:cubicBezTo>
                <a:cubicBezTo>
                  <a:pt x="3709" y="8065"/>
                  <a:pt x="4169" y="8221"/>
                  <a:pt x="4719" y="8221"/>
                </a:cubicBezTo>
                <a:cubicBezTo>
                  <a:pt x="4841" y="8221"/>
                  <a:pt x="4968" y="8213"/>
                  <a:pt x="5101" y="8195"/>
                </a:cubicBezTo>
                <a:cubicBezTo>
                  <a:pt x="5240" y="8181"/>
                  <a:pt x="5379" y="8176"/>
                  <a:pt x="5518" y="8176"/>
                </a:cubicBezTo>
                <a:cubicBezTo>
                  <a:pt x="5952" y="8176"/>
                  <a:pt x="6384" y="8228"/>
                  <a:pt x="6819" y="8228"/>
                </a:cubicBezTo>
                <a:cubicBezTo>
                  <a:pt x="6958" y="8228"/>
                  <a:pt x="7097" y="8223"/>
                  <a:pt x="7236" y="8209"/>
                </a:cubicBezTo>
                <a:cubicBezTo>
                  <a:pt x="7551" y="8209"/>
                  <a:pt x="7859" y="8196"/>
                  <a:pt x="8171" y="8196"/>
                </a:cubicBezTo>
                <a:cubicBezTo>
                  <a:pt x="8326" y="8196"/>
                  <a:pt x="8482" y="8199"/>
                  <a:pt x="8640" y="8209"/>
                </a:cubicBezTo>
                <a:cubicBezTo>
                  <a:pt x="9127" y="8299"/>
                  <a:pt x="9614" y="8354"/>
                  <a:pt x="10111" y="8354"/>
                </a:cubicBezTo>
                <a:cubicBezTo>
                  <a:pt x="10169" y="8354"/>
                  <a:pt x="10228" y="8354"/>
                  <a:pt x="10287" y="8352"/>
                </a:cubicBezTo>
                <a:cubicBezTo>
                  <a:pt x="10383" y="8346"/>
                  <a:pt x="10480" y="8344"/>
                  <a:pt x="10576" y="8344"/>
                </a:cubicBezTo>
                <a:cubicBezTo>
                  <a:pt x="11451" y="8344"/>
                  <a:pt x="12317" y="8558"/>
                  <a:pt x="13181" y="8610"/>
                </a:cubicBezTo>
                <a:cubicBezTo>
                  <a:pt x="14442" y="8610"/>
                  <a:pt x="15660" y="8997"/>
                  <a:pt x="16921" y="9083"/>
                </a:cubicBezTo>
                <a:cubicBezTo>
                  <a:pt x="17368" y="9116"/>
                  <a:pt x="17814" y="9129"/>
                  <a:pt x="18261" y="9129"/>
                </a:cubicBezTo>
                <a:cubicBezTo>
                  <a:pt x="19577" y="9129"/>
                  <a:pt x="20892" y="9014"/>
                  <a:pt x="22207" y="8940"/>
                </a:cubicBezTo>
                <a:cubicBezTo>
                  <a:pt x="22343" y="8949"/>
                  <a:pt x="22480" y="8952"/>
                  <a:pt x="22616" y="8952"/>
                </a:cubicBezTo>
                <a:cubicBezTo>
                  <a:pt x="23379" y="8952"/>
                  <a:pt x="24135" y="8835"/>
                  <a:pt x="24900" y="8810"/>
                </a:cubicBezTo>
                <a:cubicBezTo>
                  <a:pt x="26161" y="8797"/>
                  <a:pt x="27408" y="8625"/>
                  <a:pt x="28669" y="8553"/>
                </a:cubicBezTo>
                <a:cubicBezTo>
                  <a:pt x="28832" y="8547"/>
                  <a:pt x="28996" y="8545"/>
                  <a:pt x="29160" y="8545"/>
                </a:cubicBezTo>
                <a:cubicBezTo>
                  <a:pt x="29515" y="8545"/>
                  <a:pt x="29872" y="8554"/>
                  <a:pt x="30229" y="8554"/>
                </a:cubicBezTo>
                <a:cubicBezTo>
                  <a:pt x="30589" y="8554"/>
                  <a:pt x="30948" y="8545"/>
                  <a:pt x="31305" y="8510"/>
                </a:cubicBezTo>
                <a:cubicBezTo>
                  <a:pt x="32222" y="8481"/>
                  <a:pt x="33139" y="8338"/>
                  <a:pt x="34069" y="8310"/>
                </a:cubicBezTo>
                <a:cubicBezTo>
                  <a:pt x="35301" y="8209"/>
                  <a:pt x="36533" y="8281"/>
                  <a:pt x="37765" y="8224"/>
                </a:cubicBezTo>
                <a:cubicBezTo>
                  <a:pt x="38167" y="8224"/>
                  <a:pt x="38568" y="8138"/>
                  <a:pt x="38984" y="8109"/>
                </a:cubicBezTo>
                <a:cubicBezTo>
                  <a:pt x="39456" y="8094"/>
                  <a:pt x="39943" y="8037"/>
                  <a:pt x="40416" y="7979"/>
                </a:cubicBezTo>
                <a:cubicBezTo>
                  <a:pt x="41061" y="7908"/>
                  <a:pt x="41519" y="7880"/>
                  <a:pt x="42207" y="7808"/>
                </a:cubicBezTo>
                <a:cubicBezTo>
                  <a:pt x="43095" y="7622"/>
                  <a:pt x="44027" y="7349"/>
                  <a:pt x="44800" y="6590"/>
                </a:cubicBezTo>
                <a:cubicBezTo>
                  <a:pt x="45030" y="6289"/>
                  <a:pt x="45187" y="5659"/>
                  <a:pt x="44944" y="5315"/>
                </a:cubicBezTo>
                <a:cubicBezTo>
                  <a:pt x="44543" y="4971"/>
                  <a:pt x="44041" y="4957"/>
                  <a:pt x="43597" y="4785"/>
                </a:cubicBezTo>
                <a:cubicBezTo>
                  <a:pt x="42508" y="4512"/>
                  <a:pt x="41404" y="4312"/>
                  <a:pt x="40287" y="4212"/>
                </a:cubicBezTo>
                <a:cubicBezTo>
                  <a:pt x="39924" y="4212"/>
                  <a:pt x="39555" y="4199"/>
                  <a:pt x="39188" y="4199"/>
                </a:cubicBezTo>
                <a:cubicBezTo>
                  <a:pt x="39004" y="4199"/>
                  <a:pt x="38821" y="4203"/>
                  <a:pt x="38640" y="4212"/>
                </a:cubicBezTo>
                <a:cubicBezTo>
                  <a:pt x="37708" y="4369"/>
                  <a:pt x="36791" y="4642"/>
                  <a:pt x="35889" y="4986"/>
                </a:cubicBezTo>
                <a:cubicBezTo>
                  <a:pt x="35547" y="5113"/>
                  <a:pt x="35280" y="5209"/>
                  <a:pt x="35036" y="5209"/>
                </a:cubicBezTo>
                <a:cubicBezTo>
                  <a:pt x="34759" y="5209"/>
                  <a:pt x="34510" y="5085"/>
                  <a:pt x="34212" y="4742"/>
                </a:cubicBezTo>
                <a:cubicBezTo>
                  <a:pt x="33955" y="4398"/>
                  <a:pt x="33668" y="4083"/>
                  <a:pt x="33368" y="3840"/>
                </a:cubicBezTo>
                <a:cubicBezTo>
                  <a:pt x="32967" y="3596"/>
                  <a:pt x="32537" y="3452"/>
                  <a:pt x="32107" y="3381"/>
                </a:cubicBezTo>
                <a:cubicBezTo>
                  <a:pt x="31776" y="3302"/>
                  <a:pt x="31441" y="3262"/>
                  <a:pt x="31106" y="3262"/>
                </a:cubicBezTo>
                <a:cubicBezTo>
                  <a:pt x="30715" y="3262"/>
                  <a:pt x="30322" y="3316"/>
                  <a:pt x="29929" y="3424"/>
                </a:cubicBezTo>
                <a:cubicBezTo>
                  <a:pt x="29098" y="3610"/>
                  <a:pt x="28239" y="3668"/>
                  <a:pt x="27422" y="4098"/>
                </a:cubicBezTo>
                <a:cubicBezTo>
                  <a:pt x="26820" y="4413"/>
                  <a:pt x="26218" y="4684"/>
                  <a:pt x="25616" y="4986"/>
                </a:cubicBezTo>
                <a:cubicBezTo>
                  <a:pt x="25274" y="5136"/>
                  <a:pt x="24826" y="5431"/>
                  <a:pt x="24575" y="5431"/>
                </a:cubicBezTo>
                <a:cubicBezTo>
                  <a:pt x="24564" y="5431"/>
                  <a:pt x="24553" y="5431"/>
                  <a:pt x="24543" y="5429"/>
                </a:cubicBezTo>
                <a:cubicBezTo>
                  <a:pt x="23955" y="5343"/>
                  <a:pt x="23282" y="4570"/>
                  <a:pt x="22608" y="4069"/>
                </a:cubicBezTo>
                <a:cubicBezTo>
                  <a:pt x="22059" y="3670"/>
                  <a:pt x="21458" y="3364"/>
                  <a:pt x="20842" y="3364"/>
                </a:cubicBezTo>
                <a:cubicBezTo>
                  <a:pt x="20815" y="3364"/>
                  <a:pt x="20788" y="3365"/>
                  <a:pt x="20760" y="3366"/>
                </a:cubicBezTo>
                <a:cubicBezTo>
                  <a:pt x="19771" y="3381"/>
                  <a:pt x="18768" y="3309"/>
                  <a:pt x="17794" y="3681"/>
                </a:cubicBezTo>
                <a:cubicBezTo>
                  <a:pt x="17296" y="3856"/>
                  <a:pt x="16852" y="4193"/>
                  <a:pt x="16406" y="4193"/>
                </a:cubicBezTo>
                <a:cubicBezTo>
                  <a:pt x="16339" y="4193"/>
                  <a:pt x="16272" y="4186"/>
                  <a:pt x="16204" y="4169"/>
                </a:cubicBezTo>
                <a:cubicBezTo>
                  <a:pt x="15817" y="4083"/>
                  <a:pt x="15001" y="3295"/>
                  <a:pt x="14800" y="2736"/>
                </a:cubicBezTo>
                <a:cubicBezTo>
                  <a:pt x="14600" y="2235"/>
                  <a:pt x="14442" y="1676"/>
                  <a:pt x="14199" y="1204"/>
                </a:cubicBezTo>
                <a:cubicBezTo>
                  <a:pt x="14027" y="931"/>
                  <a:pt x="13826" y="688"/>
                  <a:pt x="13611" y="516"/>
                </a:cubicBezTo>
                <a:cubicBezTo>
                  <a:pt x="13339" y="329"/>
                  <a:pt x="13053" y="229"/>
                  <a:pt x="12766" y="115"/>
                </a:cubicBezTo>
                <a:cubicBezTo>
                  <a:pt x="12492" y="32"/>
                  <a:pt x="12212" y="0"/>
                  <a:pt x="119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50" name="Google Shape;1350;p45"/>
          <p:cNvSpPr/>
          <p:nvPr/>
        </p:nvSpPr>
        <p:spPr>
          <a:xfrm>
            <a:off x="2844425" y="3730830"/>
            <a:ext cx="1243452" cy="341590"/>
          </a:xfrm>
          <a:custGeom>
            <a:avLst/>
            <a:gdLst/>
            <a:ahLst/>
            <a:cxnLst/>
            <a:rect l="l" t="t" r="r" b="b"/>
            <a:pathLst>
              <a:path w="14528" h="3991" extrusionOk="0">
                <a:moveTo>
                  <a:pt x="8099" y="1"/>
                </a:moveTo>
                <a:cubicBezTo>
                  <a:pt x="7943" y="1"/>
                  <a:pt x="7782" y="46"/>
                  <a:pt x="7637" y="108"/>
                </a:cubicBezTo>
                <a:cubicBezTo>
                  <a:pt x="7236" y="266"/>
                  <a:pt x="6992" y="652"/>
                  <a:pt x="6734" y="982"/>
                </a:cubicBezTo>
                <a:cubicBezTo>
                  <a:pt x="6548" y="1225"/>
                  <a:pt x="6348" y="1455"/>
                  <a:pt x="6161" y="1699"/>
                </a:cubicBezTo>
                <a:cubicBezTo>
                  <a:pt x="6075" y="1842"/>
                  <a:pt x="5960" y="1999"/>
                  <a:pt x="5861" y="2142"/>
                </a:cubicBezTo>
                <a:cubicBezTo>
                  <a:pt x="5832" y="1598"/>
                  <a:pt x="5660" y="1011"/>
                  <a:pt x="5173" y="710"/>
                </a:cubicBezTo>
                <a:cubicBezTo>
                  <a:pt x="5068" y="645"/>
                  <a:pt x="4964" y="617"/>
                  <a:pt x="4861" y="617"/>
                </a:cubicBezTo>
                <a:cubicBezTo>
                  <a:pt x="4489" y="617"/>
                  <a:pt x="4145" y="981"/>
                  <a:pt x="3897" y="1240"/>
                </a:cubicBezTo>
                <a:cubicBezTo>
                  <a:pt x="3554" y="1598"/>
                  <a:pt x="3225" y="1957"/>
                  <a:pt x="2895" y="2300"/>
                </a:cubicBezTo>
                <a:cubicBezTo>
                  <a:pt x="2766" y="2444"/>
                  <a:pt x="2522" y="2687"/>
                  <a:pt x="2394" y="2830"/>
                </a:cubicBezTo>
                <a:cubicBezTo>
                  <a:pt x="2336" y="2715"/>
                  <a:pt x="2308" y="2601"/>
                  <a:pt x="2236" y="2515"/>
                </a:cubicBezTo>
                <a:cubicBezTo>
                  <a:pt x="2107" y="2343"/>
                  <a:pt x="1907" y="2243"/>
                  <a:pt x="1691" y="2186"/>
                </a:cubicBezTo>
                <a:cubicBezTo>
                  <a:pt x="1662" y="2182"/>
                  <a:pt x="1634" y="2180"/>
                  <a:pt x="1607" y="2180"/>
                </a:cubicBezTo>
                <a:cubicBezTo>
                  <a:pt x="1142" y="2180"/>
                  <a:pt x="860" y="2734"/>
                  <a:pt x="602" y="3059"/>
                </a:cubicBezTo>
                <a:cubicBezTo>
                  <a:pt x="402" y="3361"/>
                  <a:pt x="201" y="3676"/>
                  <a:pt x="1" y="3991"/>
                </a:cubicBezTo>
                <a:lnTo>
                  <a:pt x="12579" y="3991"/>
                </a:lnTo>
                <a:cubicBezTo>
                  <a:pt x="12652" y="3962"/>
                  <a:pt x="12723" y="3919"/>
                  <a:pt x="12795" y="3890"/>
                </a:cubicBezTo>
                <a:cubicBezTo>
                  <a:pt x="13167" y="3718"/>
                  <a:pt x="13439" y="3403"/>
                  <a:pt x="13712" y="3116"/>
                </a:cubicBezTo>
                <a:cubicBezTo>
                  <a:pt x="13970" y="2816"/>
                  <a:pt x="14213" y="2515"/>
                  <a:pt x="14327" y="2129"/>
                </a:cubicBezTo>
                <a:cubicBezTo>
                  <a:pt x="14528" y="1712"/>
                  <a:pt x="14356" y="1455"/>
                  <a:pt x="13897" y="1397"/>
                </a:cubicBezTo>
                <a:cubicBezTo>
                  <a:pt x="13854" y="1394"/>
                  <a:pt x="13811" y="1393"/>
                  <a:pt x="13768" y="1393"/>
                </a:cubicBezTo>
                <a:cubicBezTo>
                  <a:pt x="13019" y="1393"/>
                  <a:pt x="12361" y="1853"/>
                  <a:pt x="11792" y="2300"/>
                </a:cubicBezTo>
                <a:cubicBezTo>
                  <a:pt x="11634" y="2415"/>
                  <a:pt x="11477" y="2572"/>
                  <a:pt x="11362" y="2673"/>
                </a:cubicBezTo>
                <a:cubicBezTo>
                  <a:pt x="11347" y="2415"/>
                  <a:pt x="11362" y="2214"/>
                  <a:pt x="11233" y="1913"/>
                </a:cubicBezTo>
                <a:cubicBezTo>
                  <a:pt x="11190" y="1785"/>
                  <a:pt x="11104" y="1655"/>
                  <a:pt x="10975" y="1598"/>
                </a:cubicBezTo>
                <a:cubicBezTo>
                  <a:pt x="10893" y="1570"/>
                  <a:pt x="10811" y="1558"/>
                  <a:pt x="10729" y="1558"/>
                </a:cubicBezTo>
                <a:cubicBezTo>
                  <a:pt x="10478" y="1558"/>
                  <a:pt x="10228" y="1666"/>
                  <a:pt x="10001" y="1741"/>
                </a:cubicBezTo>
                <a:cubicBezTo>
                  <a:pt x="9643" y="1827"/>
                  <a:pt x="9256" y="2157"/>
                  <a:pt x="8998" y="2343"/>
                </a:cubicBezTo>
                <a:cubicBezTo>
                  <a:pt x="8998" y="2257"/>
                  <a:pt x="8998" y="2157"/>
                  <a:pt x="9013" y="2014"/>
                </a:cubicBezTo>
                <a:cubicBezTo>
                  <a:pt x="9099" y="1384"/>
                  <a:pt x="9055" y="624"/>
                  <a:pt x="8554" y="194"/>
                </a:cubicBezTo>
                <a:cubicBezTo>
                  <a:pt x="8428" y="53"/>
                  <a:pt x="8267" y="1"/>
                  <a:pt x="80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51" name="Google Shape;1351;p45"/>
          <p:cNvSpPr/>
          <p:nvPr/>
        </p:nvSpPr>
        <p:spPr>
          <a:xfrm rot="-4081517">
            <a:off x="1208831" y="1729723"/>
            <a:ext cx="341841" cy="777361"/>
          </a:xfrm>
          <a:custGeom>
            <a:avLst/>
            <a:gdLst/>
            <a:ahLst/>
            <a:cxnLst/>
            <a:rect l="l" t="t" r="r" b="b"/>
            <a:pathLst>
              <a:path w="15797" h="35923" extrusionOk="0">
                <a:moveTo>
                  <a:pt x="11412" y="935"/>
                </a:moveTo>
                <a:cubicBezTo>
                  <a:pt x="11412" y="1067"/>
                  <a:pt x="11412" y="1199"/>
                  <a:pt x="11438" y="1305"/>
                </a:cubicBezTo>
                <a:cubicBezTo>
                  <a:pt x="11385" y="1278"/>
                  <a:pt x="11333" y="1252"/>
                  <a:pt x="11280" y="1252"/>
                </a:cubicBezTo>
                <a:cubicBezTo>
                  <a:pt x="11333" y="1146"/>
                  <a:pt x="11359" y="1041"/>
                  <a:pt x="11412" y="935"/>
                </a:cubicBezTo>
                <a:close/>
                <a:moveTo>
                  <a:pt x="14846" y="2414"/>
                </a:moveTo>
                <a:cubicBezTo>
                  <a:pt x="14766" y="2546"/>
                  <a:pt x="14661" y="2652"/>
                  <a:pt x="14555" y="2784"/>
                </a:cubicBezTo>
                <a:lnTo>
                  <a:pt x="14555" y="2757"/>
                </a:lnTo>
                <a:cubicBezTo>
                  <a:pt x="14555" y="2731"/>
                  <a:pt x="14529" y="2705"/>
                  <a:pt x="14529" y="2678"/>
                </a:cubicBezTo>
                <a:lnTo>
                  <a:pt x="14608" y="2599"/>
                </a:lnTo>
                <a:lnTo>
                  <a:pt x="14846" y="2414"/>
                </a:lnTo>
                <a:close/>
                <a:moveTo>
                  <a:pt x="11630" y="0"/>
                </a:moveTo>
                <a:cubicBezTo>
                  <a:pt x="11564" y="0"/>
                  <a:pt x="11494" y="34"/>
                  <a:pt x="11438" y="90"/>
                </a:cubicBezTo>
                <a:lnTo>
                  <a:pt x="11465" y="90"/>
                </a:lnTo>
                <a:cubicBezTo>
                  <a:pt x="11227" y="380"/>
                  <a:pt x="11042" y="697"/>
                  <a:pt x="10936" y="1067"/>
                </a:cubicBezTo>
                <a:cubicBezTo>
                  <a:pt x="10567" y="1780"/>
                  <a:pt x="10250" y="2546"/>
                  <a:pt x="9985" y="3312"/>
                </a:cubicBezTo>
                <a:cubicBezTo>
                  <a:pt x="9721" y="3972"/>
                  <a:pt x="9378" y="4633"/>
                  <a:pt x="9087" y="5293"/>
                </a:cubicBezTo>
                <a:cubicBezTo>
                  <a:pt x="8770" y="5954"/>
                  <a:pt x="8427" y="6931"/>
                  <a:pt x="8216" y="7486"/>
                </a:cubicBezTo>
                <a:cubicBezTo>
                  <a:pt x="7740" y="8489"/>
                  <a:pt x="7555" y="9255"/>
                  <a:pt x="7080" y="10206"/>
                </a:cubicBezTo>
                <a:cubicBezTo>
                  <a:pt x="6631" y="11052"/>
                  <a:pt x="6446" y="11685"/>
                  <a:pt x="6076" y="12478"/>
                </a:cubicBezTo>
                <a:cubicBezTo>
                  <a:pt x="5680" y="13350"/>
                  <a:pt x="5204" y="14168"/>
                  <a:pt x="4861" y="15119"/>
                </a:cubicBezTo>
                <a:cubicBezTo>
                  <a:pt x="4253" y="16625"/>
                  <a:pt x="3937" y="18078"/>
                  <a:pt x="3250" y="19636"/>
                </a:cubicBezTo>
                <a:cubicBezTo>
                  <a:pt x="2986" y="20244"/>
                  <a:pt x="2774" y="20983"/>
                  <a:pt x="2616" y="21432"/>
                </a:cubicBezTo>
                <a:cubicBezTo>
                  <a:pt x="2299" y="22278"/>
                  <a:pt x="2008" y="23017"/>
                  <a:pt x="1744" y="23994"/>
                </a:cubicBezTo>
                <a:cubicBezTo>
                  <a:pt x="1718" y="24179"/>
                  <a:pt x="1691" y="24364"/>
                  <a:pt x="1665" y="24549"/>
                </a:cubicBezTo>
                <a:cubicBezTo>
                  <a:pt x="1506" y="24074"/>
                  <a:pt x="1374" y="23598"/>
                  <a:pt x="1216" y="23149"/>
                </a:cubicBezTo>
                <a:lnTo>
                  <a:pt x="1216" y="23123"/>
                </a:lnTo>
                <a:cubicBezTo>
                  <a:pt x="1189" y="23070"/>
                  <a:pt x="1163" y="22991"/>
                  <a:pt x="1163" y="22938"/>
                </a:cubicBezTo>
                <a:cubicBezTo>
                  <a:pt x="1084" y="22753"/>
                  <a:pt x="1005" y="22568"/>
                  <a:pt x="899" y="22383"/>
                </a:cubicBezTo>
                <a:cubicBezTo>
                  <a:pt x="872" y="22251"/>
                  <a:pt x="820" y="22145"/>
                  <a:pt x="767" y="22013"/>
                </a:cubicBezTo>
                <a:cubicBezTo>
                  <a:pt x="767" y="22013"/>
                  <a:pt x="714" y="21934"/>
                  <a:pt x="714" y="21908"/>
                </a:cubicBezTo>
                <a:cubicBezTo>
                  <a:pt x="674" y="21815"/>
                  <a:pt x="589" y="21769"/>
                  <a:pt x="506" y="21769"/>
                </a:cubicBezTo>
                <a:cubicBezTo>
                  <a:pt x="423" y="21769"/>
                  <a:pt x="344" y="21815"/>
                  <a:pt x="318" y="21908"/>
                </a:cubicBezTo>
                <a:cubicBezTo>
                  <a:pt x="265" y="22172"/>
                  <a:pt x="239" y="22436"/>
                  <a:pt x="212" y="22700"/>
                </a:cubicBezTo>
                <a:cubicBezTo>
                  <a:pt x="159" y="23308"/>
                  <a:pt x="159" y="23915"/>
                  <a:pt x="159" y="24523"/>
                </a:cubicBezTo>
                <a:cubicBezTo>
                  <a:pt x="54" y="25421"/>
                  <a:pt x="27" y="26345"/>
                  <a:pt x="80" y="27243"/>
                </a:cubicBezTo>
                <a:lnTo>
                  <a:pt x="80" y="27376"/>
                </a:lnTo>
                <a:cubicBezTo>
                  <a:pt x="1" y="28749"/>
                  <a:pt x="133" y="30149"/>
                  <a:pt x="423" y="31496"/>
                </a:cubicBezTo>
                <a:cubicBezTo>
                  <a:pt x="476" y="32051"/>
                  <a:pt x="582" y="32606"/>
                  <a:pt x="740" y="33134"/>
                </a:cubicBezTo>
                <a:cubicBezTo>
                  <a:pt x="846" y="33821"/>
                  <a:pt x="978" y="34481"/>
                  <a:pt x="1110" y="35168"/>
                </a:cubicBezTo>
                <a:cubicBezTo>
                  <a:pt x="1137" y="35326"/>
                  <a:pt x="1189" y="35511"/>
                  <a:pt x="1242" y="35670"/>
                </a:cubicBezTo>
                <a:cubicBezTo>
                  <a:pt x="1262" y="35824"/>
                  <a:pt x="1380" y="35922"/>
                  <a:pt x="1515" y="35922"/>
                </a:cubicBezTo>
                <a:cubicBezTo>
                  <a:pt x="1564" y="35922"/>
                  <a:pt x="1615" y="35909"/>
                  <a:pt x="1665" y="35881"/>
                </a:cubicBezTo>
                <a:cubicBezTo>
                  <a:pt x="1797" y="35828"/>
                  <a:pt x="1876" y="35670"/>
                  <a:pt x="1876" y="35538"/>
                </a:cubicBezTo>
                <a:lnTo>
                  <a:pt x="1876" y="35458"/>
                </a:lnTo>
                <a:cubicBezTo>
                  <a:pt x="1982" y="35273"/>
                  <a:pt x="2061" y="35062"/>
                  <a:pt x="2140" y="34851"/>
                </a:cubicBezTo>
                <a:cubicBezTo>
                  <a:pt x="2589" y="33451"/>
                  <a:pt x="2959" y="32077"/>
                  <a:pt x="3408" y="30941"/>
                </a:cubicBezTo>
                <a:cubicBezTo>
                  <a:pt x="3831" y="29779"/>
                  <a:pt x="4676" y="27957"/>
                  <a:pt x="5284" y="26530"/>
                </a:cubicBezTo>
                <a:cubicBezTo>
                  <a:pt x="5680" y="25394"/>
                  <a:pt x="6499" y="24417"/>
                  <a:pt x="6736" y="23228"/>
                </a:cubicBezTo>
                <a:cubicBezTo>
                  <a:pt x="6736" y="23044"/>
                  <a:pt x="6578" y="22885"/>
                  <a:pt x="6393" y="22885"/>
                </a:cubicBezTo>
                <a:cubicBezTo>
                  <a:pt x="6235" y="22938"/>
                  <a:pt x="6129" y="23017"/>
                  <a:pt x="6023" y="23149"/>
                </a:cubicBezTo>
                <a:cubicBezTo>
                  <a:pt x="5997" y="23149"/>
                  <a:pt x="5944" y="23176"/>
                  <a:pt x="5918" y="23202"/>
                </a:cubicBezTo>
                <a:lnTo>
                  <a:pt x="5865" y="23202"/>
                </a:lnTo>
                <a:cubicBezTo>
                  <a:pt x="5706" y="23281"/>
                  <a:pt x="5574" y="23387"/>
                  <a:pt x="5495" y="23545"/>
                </a:cubicBezTo>
                <a:cubicBezTo>
                  <a:pt x="5416" y="23545"/>
                  <a:pt x="5363" y="23545"/>
                  <a:pt x="5310" y="23598"/>
                </a:cubicBezTo>
                <a:cubicBezTo>
                  <a:pt x="5178" y="23704"/>
                  <a:pt x="5046" y="23836"/>
                  <a:pt x="4914" y="23968"/>
                </a:cubicBezTo>
                <a:cubicBezTo>
                  <a:pt x="4835" y="23994"/>
                  <a:pt x="4729" y="24047"/>
                  <a:pt x="4623" y="24127"/>
                </a:cubicBezTo>
                <a:cubicBezTo>
                  <a:pt x="4438" y="24232"/>
                  <a:pt x="4280" y="24338"/>
                  <a:pt x="4121" y="24470"/>
                </a:cubicBezTo>
                <a:cubicBezTo>
                  <a:pt x="4570" y="22727"/>
                  <a:pt x="5125" y="21036"/>
                  <a:pt x="5786" y="19372"/>
                </a:cubicBezTo>
                <a:cubicBezTo>
                  <a:pt x="6340" y="18131"/>
                  <a:pt x="6921" y="16889"/>
                  <a:pt x="7502" y="15648"/>
                </a:cubicBezTo>
                <a:cubicBezTo>
                  <a:pt x="7582" y="15542"/>
                  <a:pt x="7635" y="15410"/>
                  <a:pt x="7714" y="15278"/>
                </a:cubicBezTo>
                <a:cubicBezTo>
                  <a:pt x="7767" y="15172"/>
                  <a:pt x="7819" y="15066"/>
                  <a:pt x="7846" y="14934"/>
                </a:cubicBezTo>
                <a:cubicBezTo>
                  <a:pt x="8163" y="14300"/>
                  <a:pt x="8480" y="13640"/>
                  <a:pt x="8770" y="13006"/>
                </a:cubicBezTo>
                <a:cubicBezTo>
                  <a:pt x="9721" y="11368"/>
                  <a:pt x="10751" y="9440"/>
                  <a:pt x="11676" y="8014"/>
                </a:cubicBezTo>
                <a:cubicBezTo>
                  <a:pt x="12151" y="7327"/>
                  <a:pt x="12548" y="6561"/>
                  <a:pt x="12997" y="5848"/>
                </a:cubicBezTo>
                <a:cubicBezTo>
                  <a:pt x="13472" y="5161"/>
                  <a:pt x="14212" y="3999"/>
                  <a:pt x="14714" y="3286"/>
                </a:cubicBezTo>
                <a:cubicBezTo>
                  <a:pt x="15083" y="2916"/>
                  <a:pt x="15400" y="2467"/>
                  <a:pt x="15638" y="1991"/>
                </a:cubicBezTo>
                <a:cubicBezTo>
                  <a:pt x="15717" y="1807"/>
                  <a:pt x="15797" y="1859"/>
                  <a:pt x="15797" y="1595"/>
                </a:cubicBezTo>
                <a:cubicBezTo>
                  <a:pt x="15758" y="1488"/>
                  <a:pt x="15697" y="1449"/>
                  <a:pt x="15629" y="1449"/>
                </a:cubicBezTo>
                <a:cubicBezTo>
                  <a:pt x="15511" y="1449"/>
                  <a:pt x="15368" y="1565"/>
                  <a:pt x="15268" y="1648"/>
                </a:cubicBezTo>
                <a:cubicBezTo>
                  <a:pt x="14766" y="1965"/>
                  <a:pt x="14317" y="2308"/>
                  <a:pt x="13895" y="2705"/>
                </a:cubicBezTo>
                <a:cubicBezTo>
                  <a:pt x="13472" y="3048"/>
                  <a:pt x="13023" y="3391"/>
                  <a:pt x="12574" y="3682"/>
                </a:cubicBezTo>
                <a:lnTo>
                  <a:pt x="12548" y="3656"/>
                </a:lnTo>
                <a:cubicBezTo>
                  <a:pt x="12468" y="3497"/>
                  <a:pt x="12389" y="3339"/>
                  <a:pt x="12283" y="3180"/>
                </a:cubicBezTo>
                <a:cubicBezTo>
                  <a:pt x="12283" y="3127"/>
                  <a:pt x="12257" y="3101"/>
                  <a:pt x="12231" y="3048"/>
                </a:cubicBezTo>
                <a:cubicBezTo>
                  <a:pt x="12231" y="3022"/>
                  <a:pt x="12231" y="3022"/>
                  <a:pt x="12231" y="3022"/>
                </a:cubicBezTo>
                <a:cubicBezTo>
                  <a:pt x="12178" y="2625"/>
                  <a:pt x="12099" y="2256"/>
                  <a:pt x="11940" y="1886"/>
                </a:cubicBezTo>
                <a:lnTo>
                  <a:pt x="11914" y="1833"/>
                </a:lnTo>
                <a:cubicBezTo>
                  <a:pt x="11861" y="1384"/>
                  <a:pt x="11861" y="935"/>
                  <a:pt x="11834" y="433"/>
                </a:cubicBezTo>
                <a:lnTo>
                  <a:pt x="11834" y="327"/>
                </a:lnTo>
                <a:cubicBezTo>
                  <a:pt x="11834" y="301"/>
                  <a:pt x="11834" y="274"/>
                  <a:pt x="11834" y="222"/>
                </a:cubicBezTo>
                <a:cubicBezTo>
                  <a:pt x="11834" y="169"/>
                  <a:pt x="11834" y="116"/>
                  <a:pt x="11782" y="90"/>
                </a:cubicBezTo>
                <a:cubicBezTo>
                  <a:pt x="11744" y="27"/>
                  <a:pt x="11689" y="0"/>
                  <a:pt x="1163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2" name="Google Shape;198;p28">
            <a:extLst>
              <a:ext uri="{FF2B5EF4-FFF2-40B4-BE49-F238E27FC236}">
                <a16:creationId xmlns:a16="http://schemas.microsoft.com/office/drawing/2014/main" id="{38FC292A-80F2-4751-B638-FAB894DD311F}"/>
              </a:ext>
            </a:extLst>
          </p:cNvPr>
          <p:cNvSpPr txBox="1">
            <a:spLocks/>
          </p:cNvSpPr>
          <p:nvPr/>
        </p:nvSpPr>
        <p:spPr>
          <a:xfrm>
            <a:off x="4783090" y="2322777"/>
            <a:ext cx="3983400" cy="115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6000" b="1" i="0" u="none" strike="noStrike" cap="none">
                <a:solidFill>
                  <a:schemeClr val="lt2"/>
                </a:solidFill>
                <a:latin typeface="Calibri" panose="020F0502020204030204" pitchFamily="34" charset="0"/>
                <a:ea typeface="Luckiest Guy"/>
                <a:cs typeface="Calibri" panose="020F0502020204030204" pitchFamily="34" charset="0"/>
                <a:sym typeface="Luckiest Gu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5439"/>
              </a:buClr>
              <a:buSzPts val="3600"/>
              <a:buFont typeface="Luckiest Guy"/>
              <a:buNone/>
              <a:tabLst/>
              <a:defRPr/>
            </a:pPr>
            <a:r>
              <a:rPr kumimoji="0" lang="en-MY" sz="54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Hasil Proses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5439"/>
              </a:buClr>
              <a:buSzPts val="3600"/>
              <a:buFont typeface="Luckiest Guy"/>
              <a:buNone/>
              <a:tabLst/>
              <a:defRPr/>
            </a:pPr>
            <a:r>
              <a:rPr lang="en-MY" sz="5400" dirty="0" err="1">
                <a:solidFill>
                  <a:srgbClr val="215439"/>
                </a:solidFill>
              </a:rPr>
              <a:t>Fotosintesis</a:t>
            </a:r>
            <a:endParaRPr kumimoji="0" lang="en-MY" sz="5400" b="1" i="0" u="none" strike="noStrike" kern="0" cap="none" spc="0" normalizeH="0" baseline="0" noProof="0" dirty="0">
              <a:ln>
                <a:noFill/>
              </a:ln>
              <a:solidFill>
                <a:srgbClr val="F6C03B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Luckiest Guy"/>
            </a:endParaRPr>
          </a:p>
        </p:txBody>
      </p:sp>
      <p:sp>
        <p:nvSpPr>
          <p:cNvPr id="133" name="Google Shape;199;p28">
            <a:extLst>
              <a:ext uri="{FF2B5EF4-FFF2-40B4-BE49-F238E27FC236}">
                <a16:creationId xmlns:a16="http://schemas.microsoft.com/office/drawing/2014/main" id="{15F73BE5-5343-44F6-AB40-3BA688A56C66}"/>
              </a:ext>
            </a:extLst>
          </p:cNvPr>
          <p:cNvSpPr txBox="1">
            <a:spLocks/>
          </p:cNvSpPr>
          <p:nvPr/>
        </p:nvSpPr>
        <p:spPr>
          <a:xfrm>
            <a:off x="4783090" y="1260777"/>
            <a:ext cx="1694100" cy="1062000"/>
          </a:xfrm>
          <a:prstGeom prst="rect">
            <a:avLst/>
          </a:prstGeom>
          <a:solidFill>
            <a:srgbClr val="F6C0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500" b="0" i="0" u="none" strike="noStrike" cap="none">
                <a:solidFill>
                  <a:schemeClr val="lt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291F"/>
              </a:buClr>
              <a:buSzPts val="6000"/>
              <a:buFont typeface="Luckiest Guy"/>
              <a:buNone/>
              <a:tabLst/>
              <a:defRPr/>
            </a:pPr>
            <a:r>
              <a:rPr kumimoji="0" lang="en" sz="6500" b="0" i="0" u="none" strike="noStrike" kern="0" cap="none" spc="0" normalizeH="0" baseline="0" noProof="0" dirty="0">
                <a:ln>
                  <a:noFill/>
                </a:ln>
                <a:solidFill>
                  <a:srgbClr val="47291F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nek Malayalam ExtraBold"/>
              </a:rPr>
              <a:t>03.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3" name="Google Shape;2243;p57"/>
          <p:cNvGrpSpPr/>
          <p:nvPr/>
        </p:nvGrpSpPr>
        <p:grpSpPr>
          <a:xfrm rot="224121">
            <a:off x="957400" y="3857455"/>
            <a:ext cx="583343" cy="730570"/>
            <a:chOff x="7170450" y="2903900"/>
            <a:chExt cx="640872" cy="1361625"/>
          </a:xfrm>
        </p:grpSpPr>
        <p:sp>
          <p:nvSpPr>
            <p:cNvPr id="2244" name="Google Shape;2244;p57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57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57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57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48" name="Google Shape;2248;p57"/>
          <p:cNvGrpSpPr/>
          <p:nvPr/>
        </p:nvGrpSpPr>
        <p:grpSpPr>
          <a:xfrm>
            <a:off x="3447289" y="2006998"/>
            <a:ext cx="2298591" cy="3162184"/>
            <a:chOff x="7403325" y="3027400"/>
            <a:chExt cx="943825" cy="1298425"/>
          </a:xfrm>
        </p:grpSpPr>
        <p:sp>
          <p:nvSpPr>
            <p:cNvPr id="2249" name="Google Shape;2249;p57"/>
            <p:cNvSpPr/>
            <p:nvPr/>
          </p:nvSpPr>
          <p:spPr>
            <a:xfrm>
              <a:off x="7806375" y="3748025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" y="1"/>
                  </a:moveTo>
                  <a:lnTo>
                    <a:pt x="1" y="1"/>
                  </a:lnTo>
                  <a:cubicBezTo>
                    <a:pt x="0" y="1"/>
                    <a:pt x="4" y="12"/>
                    <a:pt x="11" y="27"/>
                  </a:cubicBezTo>
                  <a:cubicBezTo>
                    <a:pt x="5" y="8"/>
                    <a:pt x="2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57"/>
            <p:cNvSpPr/>
            <p:nvPr/>
          </p:nvSpPr>
          <p:spPr>
            <a:xfrm>
              <a:off x="7776225" y="3705075"/>
              <a:ext cx="194150" cy="620750"/>
            </a:xfrm>
            <a:custGeom>
              <a:avLst/>
              <a:gdLst/>
              <a:ahLst/>
              <a:cxnLst/>
              <a:rect l="l" t="t" r="r" b="b"/>
              <a:pathLst>
                <a:path w="7766" h="24830" extrusionOk="0">
                  <a:moveTo>
                    <a:pt x="1228" y="1764"/>
                  </a:moveTo>
                  <a:lnTo>
                    <a:pt x="1228" y="1764"/>
                  </a:lnTo>
                  <a:cubicBezTo>
                    <a:pt x="1229" y="1765"/>
                    <a:pt x="1231" y="1767"/>
                    <a:pt x="1232" y="1770"/>
                  </a:cubicBezTo>
                  <a:lnTo>
                    <a:pt x="1232" y="1770"/>
                  </a:lnTo>
                  <a:cubicBezTo>
                    <a:pt x="1230" y="1768"/>
                    <a:pt x="1229" y="1766"/>
                    <a:pt x="1228" y="1764"/>
                  </a:cubicBezTo>
                  <a:close/>
                  <a:moveTo>
                    <a:pt x="1223" y="1762"/>
                  </a:moveTo>
                  <a:lnTo>
                    <a:pt x="1223" y="1762"/>
                  </a:lnTo>
                  <a:cubicBezTo>
                    <a:pt x="1225" y="1766"/>
                    <a:pt x="1229" y="1770"/>
                    <a:pt x="1232" y="1774"/>
                  </a:cubicBezTo>
                  <a:lnTo>
                    <a:pt x="1232" y="1774"/>
                  </a:lnTo>
                  <a:cubicBezTo>
                    <a:pt x="1228" y="1770"/>
                    <a:pt x="1225" y="1766"/>
                    <a:pt x="1223" y="1762"/>
                  </a:cubicBezTo>
                  <a:close/>
                  <a:moveTo>
                    <a:pt x="5602" y="0"/>
                  </a:moveTo>
                  <a:cubicBezTo>
                    <a:pt x="5502" y="0"/>
                    <a:pt x="5396" y="23"/>
                    <a:pt x="5301" y="55"/>
                  </a:cubicBezTo>
                  <a:cubicBezTo>
                    <a:pt x="5171" y="55"/>
                    <a:pt x="5014" y="112"/>
                    <a:pt x="4842" y="227"/>
                  </a:cubicBezTo>
                  <a:cubicBezTo>
                    <a:pt x="4756" y="242"/>
                    <a:pt x="4656" y="270"/>
                    <a:pt x="4512" y="313"/>
                  </a:cubicBezTo>
                  <a:cubicBezTo>
                    <a:pt x="4126" y="356"/>
                    <a:pt x="2850" y="914"/>
                    <a:pt x="2564" y="1130"/>
                  </a:cubicBezTo>
                  <a:cubicBezTo>
                    <a:pt x="2034" y="1258"/>
                    <a:pt x="1691" y="1216"/>
                    <a:pt x="1347" y="1302"/>
                  </a:cubicBezTo>
                  <a:cubicBezTo>
                    <a:pt x="1174" y="1381"/>
                    <a:pt x="1112" y="1608"/>
                    <a:pt x="1217" y="1755"/>
                  </a:cubicBezTo>
                  <a:lnTo>
                    <a:pt x="1217" y="1755"/>
                  </a:lnTo>
                  <a:lnTo>
                    <a:pt x="1217" y="1760"/>
                  </a:lnTo>
                  <a:cubicBezTo>
                    <a:pt x="1217" y="1760"/>
                    <a:pt x="1218" y="1760"/>
                    <a:pt x="1219" y="1761"/>
                  </a:cubicBezTo>
                  <a:lnTo>
                    <a:pt x="1219" y="1761"/>
                  </a:lnTo>
                  <a:cubicBezTo>
                    <a:pt x="1218" y="1759"/>
                    <a:pt x="1218" y="1758"/>
                    <a:pt x="1218" y="1756"/>
                  </a:cubicBezTo>
                  <a:lnTo>
                    <a:pt x="1218" y="1756"/>
                  </a:lnTo>
                  <a:cubicBezTo>
                    <a:pt x="1219" y="1758"/>
                    <a:pt x="1220" y="1759"/>
                    <a:pt x="1221" y="1761"/>
                  </a:cubicBezTo>
                  <a:lnTo>
                    <a:pt x="1221" y="1761"/>
                  </a:lnTo>
                  <a:cubicBezTo>
                    <a:pt x="1221" y="1761"/>
                    <a:pt x="1222" y="1761"/>
                    <a:pt x="1222" y="1761"/>
                  </a:cubicBezTo>
                  <a:lnTo>
                    <a:pt x="1222" y="1761"/>
                  </a:lnTo>
                  <a:cubicBezTo>
                    <a:pt x="1222" y="1761"/>
                    <a:pt x="1222" y="1762"/>
                    <a:pt x="1223" y="1762"/>
                  </a:cubicBezTo>
                  <a:lnTo>
                    <a:pt x="1223" y="1762"/>
                  </a:lnTo>
                  <a:cubicBezTo>
                    <a:pt x="1222" y="1762"/>
                    <a:pt x="1222" y="1761"/>
                    <a:pt x="1221" y="1761"/>
                  </a:cubicBezTo>
                  <a:lnTo>
                    <a:pt x="1221" y="1761"/>
                  </a:lnTo>
                  <a:cubicBezTo>
                    <a:pt x="1221" y="1761"/>
                    <a:pt x="1220" y="1761"/>
                    <a:pt x="1219" y="1761"/>
                  </a:cubicBezTo>
                  <a:lnTo>
                    <a:pt x="1219" y="1761"/>
                  </a:lnTo>
                  <a:cubicBezTo>
                    <a:pt x="1221" y="1764"/>
                    <a:pt x="1225" y="1767"/>
                    <a:pt x="1232" y="1774"/>
                  </a:cubicBezTo>
                  <a:lnTo>
                    <a:pt x="1232" y="1774"/>
                  </a:lnTo>
                  <a:cubicBezTo>
                    <a:pt x="1232" y="1774"/>
                    <a:pt x="1232" y="1774"/>
                    <a:pt x="1232" y="1774"/>
                  </a:cubicBezTo>
                  <a:lnTo>
                    <a:pt x="1232" y="1774"/>
                  </a:lnTo>
                  <a:cubicBezTo>
                    <a:pt x="1232" y="1774"/>
                    <a:pt x="1232" y="1774"/>
                    <a:pt x="1232" y="1774"/>
                  </a:cubicBezTo>
                  <a:cubicBezTo>
                    <a:pt x="1232" y="1774"/>
                    <a:pt x="1232" y="1774"/>
                    <a:pt x="1232" y="1774"/>
                  </a:cubicBezTo>
                  <a:lnTo>
                    <a:pt x="1232" y="1774"/>
                  </a:lnTo>
                  <a:cubicBezTo>
                    <a:pt x="1232" y="1774"/>
                    <a:pt x="1232" y="1774"/>
                    <a:pt x="1232" y="1774"/>
                  </a:cubicBezTo>
                  <a:lnTo>
                    <a:pt x="1232" y="1774"/>
                  </a:lnTo>
                  <a:cubicBezTo>
                    <a:pt x="1246" y="1832"/>
                    <a:pt x="1303" y="1975"/>
                    <a:pt x="1332" y="2032"/>
                  </a:cubicBezTo>
                  <a:lnTo>
                    <a:pt x="1360" y="2118"/>
                  </a:lnTo>
                  <a:cubicBezTo>
                    <a:pt x="1375" y="2204"/>
                    <a:pt x="1418" y="2290"/>
                    <a:pt x="1446" y="2376"/>
                  </a:cubicBezTo>
                  <a:cubicBezTo>
                    <a:pt x="1504" y="4611"/>
                    <a:pt x="1676" y="6846"/>
                    <a:pt x="1418" y="9067"/>
                  </a:cubicBezTo>
                  <a:cubicBezTo>
                    <a:pt x="1332" y="9912"/>
                    <a:pt x="1389" y="10757"/>
                    <a:pt x="1375" y="11602"/>
                  </a:cubicBezTo>
                  <a:cubicBezTo>
                    <a:pt x="1303" y="12563"/>
                    <a:pt x="1246" y="13508"/>
                    <a:pt x="1146" y="14468"/>
                  </a:cubicBezTo>
                  <a:cubicBezTo>
                    <a:pt x="946" y="16588"/>
                    <a:pt x="816" y="18708"/>
                    <a:pt x="602" y="20815"/>
                  </a:cubicBezTo>
                  <a:cubicBezTo>
                    <a:pt x="516" y="21846"/>
                    <a:pt x="458" y="22863"/>
                    <a:pt x="214" y="23866"/>
                  </a:cubicBezTo>
                  <a:cubicBezTo>
                    <a:pt x="157" y="24181"/>
                    <a:pt x="0" y="24611"/>
                    <a:pt x="501" y="24654"/>
                  </a:cubicBezTo>
                  <a:cubicBezTo>
                    <a:pt x="985" y="24654"/>
                    <a:pt x="1843" y="24564"/>
                    <a:pt x="2068" y="24564"/>
                  </a:cubicBezTo>
                  <a:cubicBezTo>
                    <a:pt x="2096" y="24564"/>
                    <a:pt x="2114" y="24565"/>
                    <a:pt x="2120" y="24568"/>
                  </a:cubicBezTo>
                  <a:cubicBezTo>
                    <a:pt x="2212" y="24591"/>
                    <a:pt x="2308" y="24596"/>
                    <a:pt x="2405" y="24596"/>
                  </a:cubicBezTo>
                  <a:cubicBezTo>
                    <a:pt x="2472" y="24596"/>
                    <a:pt x="2540" y="24594"/>
                    <a:pt x="2607" y="24594"/>
                  </a:cubicBezTo>
                  <a:cubicBezTo>
                    <a:pt x="2689" y="24594"/>
                    <a:pt x="2771" y="24597"/>
                    <a:pt x="2850" y="24611"/>
                  </a:cubicBezTo>
                  <a:cubicBezTo>
                    <a:pt x="3395" y="24683"/>
                    <a:pt x="3954" y="24754"/>
                    <a:pt x="4527" y="24769"/>
                  </a:cubicBezTo>
                  <a:cubicBezTo>
                    <a:pt x="4999" y="24754"/>
                    <a:pt x="5085" y="24712"/>
                    <a:pt x="5458" y="24712"/>
                  </a:cubicBezTo>
                  <a:cubicBezTo>
                    <a:pt x="5598" y="24761"/>
                    <a:pt x="5793" y="24825"/>
                    <a:pt x="5962" y="24825"/>
                  </a:cubicBezTo>
                  <a:cubicBezTo>
                    <a:pt x="6036" y="24825"/>
                    <a:pt x="6104" y="24813"/>
                    <a:pt x="6160" y="24783"/>
                  </a:cubicBezTo>
                  <a:cubicBezTo>
                    <a:pt x="6372" y="24806"/>
                    <a:pt x="6594" y="24830"/>
                    <a:pt x="6817" y="24830"/>
                  </a:cubicBezTo>
                  <a:cubicBezTo>
                    <a:pt x="6866" y="24830"/>
                    <a:pt x="6914" y="24829"/>
                    <a:pt x="6963" y="24826"/>
                  </a:cubicBezTo>
                  <a:cubicBezTo>
                    <a:pt x="7765" y="24639"/>
                    <a:pt x="7335" y="24253"/>
                    <a:pt x="6934" y="23480"/>
                  </a:cubicBezTo>
                  <a:cubicBezTo>
                    <a:pt x="6476" y="22448"/>
                    <a:pt x="6203" y="20657"/>
                    <a:pt x="5989" y="19124"/>
                  </a:cubicBezTo>
                  <a:cubicBezTo>
                    <a:pt x="5616" y="17333"/>
                    <a:pt x="5601" y="16087"/>
                    <a:pt x="5515" y="14626"/>
                  </a:cubicBezTo>
                  <a:cubicBezTo>
                    <a:pt x="5487" y="13780"/>
                    <a:pt x="5673" y="12920"/>
                    <a:pt x="5601" y="12076"/>
                  </a:cubicBezTo>
                  <a:cubicBezTo>
                    <a:pt x="5559" y="11402"/>
                    <a:pt x="5458" y="10127"/>
                    <a:pt x="5444" y="9425"/>
                  </a:cubicBezTo>
                  <a:cubicBezTo>
                    <a:pt x="5429" y="8379"/>
                    <a:pt x="5559" y="7362"/>
                    <a:pt x="5501" y="6330"/>
                  </a:cubicBezTo>
                  <a:cubicBezTo>
                    <a:pt x="5630" y="4998"/>
                    <a:pt x="5559" y="3665"/>
                    <a:pt x="5788" y="2347"/>
                  </a:cubicBezTo>
                  <a:cubicBezTo>
                    <a:pt x="5759" y="1617"/>
                    <a:pt x="6117" y="857"/>
                    <a:pt x="5916" y="141"/>
                  </a:cubicBezTo>
                  <a:cubicBezTo>
                    <a:pt x="5845" y="37"/>
                    <a:pt x="5728" y="0"/>
                    <a:pt x="56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57"/>
            <p:cNvSpPr/>
            <p:nvPr/>
          </p:nvSpPr>
          <p:spPr>
            <a:xfrm>
              <a:off x="7403325" y="3674975"/>
              <a:ext cx="943825" cy="428675"/>
            </a:xfrm>
            <a:custGeom>
              <a:avLst/>
              <a:gdLst/>
              <a:ahLst/>
              <a:cxnLst/>
              <a:rect l="l" t="t" r="r" b="b"/>
              <a:pathLst>
                <a:path w="37753" h="17147" extrusionOk="0">
                  <a:moveTo>
                    <a:pt x="23106" y="0"/>
                  </a:moveTo>
                  <a:cubicBezTo>
                    <a:pt x="23044" y="0"/>
                    <a:pt x="22974" y="13"/>
                    <a:pt x="22895" y="42"/>
                  </a:cubicBezTo>
                  <a:cubicBezTo>
                    <a:pt x="22423" y="414"/>
                    <a:pt x="22093" y="844"/>
                    <a:pt x="21377" y="1045"/>
                  </a:cubicBezTo>
                  <a:cubicBezTo>
                    <a:pt x="19944" y="1378"/>
                    <a:pt x="18140" y="1401"/>
                    <a:pt x="16353" y="1401"/>
                  </a:cubicBezTo>
                  <a:cubicBezTo>
                    <a:pt x="16065" y="1401"/>
                    <a:pt x="15778" y="1400"/>
                    <a:pt x="15493" y="1400"/>
                  </a:cubicBezTo>
                  <a:cubicBezTo>
                    <a:pt x="15265" y="1400"/>
                    <a:pt x="15039" y="1401"/>
                    <a:pt x="14815" y="1402"/>
                  </a:cubicBezTo>
                  <a:cubicBezTo>
                    <a:pt x="14070" y="1316"/>
                    <a:pt x="13325" y="1188"/>
                    <a:pt x="12580" y="1073"/>
                  </a:cubicBezTo>
                  <a:cubicBezTo>
                    <a:pt x="12538" y="1058"/>
                    <a:pt x="12494" y="1045"/>
                    <a:pt x="12437" y="1045"/>
                  </a:cubicBezTo>
                  <a:cubicBezTo>
                    <a:pt x="12426" y="1043"/>
                    <a:pt x="12414" y="1043"/>
                    <a:pt x="12403" y="1043"/>
                  </a:cubicBezTo>
                  <a:cubicBezTo>
                    <a:pt x="12286" y="1043"/>
                    <a:pt x="12174" y="1112"/>
                    <a:pt x="12122" y="1216"/>
                  </a:cubicBezTo>
                  <a:cubicBezTo>
                    <a:pt x="12022" y="1402"/>
                    <a:pt x="12122" y="1560"/>
                    <a:pt x="12280" y="1631"/>
                  </a:cubicBezTo>
                  <a:cubicBezTo>
                    <a:pt x="10918" y="3165"/>
                    <a:pt x="9744" y="4783"/>
                    <a:pt x="8225" y="6015"/>
                  </a:cubicBezTo>
                  <a:cubicBezTo>
                    <a:pt x="7237" y="6674"/>
                    <a:pt x="6320" y="7247"/>
                    <a:pt x="5102" y="7935"/>
                  </a:cubicBezTo>
                  <a:cubicBezTo>
                    <a:pt x="4085" y="8594"/>
                    <a:pt x="3067" y="9268"/>
                    <a:pt x="1793" y="9884"/>
                  </a:cubicBezTo>
                  <a:cubicBezTo>
                    <a:pt x="1306" y="10128"/>
                    <a:pt x="647" y="10399"/>
                    <a:pt x="345" y="10543"/>
                  </a:cubicBezTo>
                  <a:cubicBezTo>
                    <a:pt x="0" y="11007"/>
                    <a:pt x="783" y="11095"/>
                    <a:pt x="1255" y="11095"/>
                  </a:cubicBezTo>
                  <a:cubicBezTo>
                    <a:pt x="1350" y="11095"/>
                    <a:pt x="1433" y="11092"/>
                    <a:pt x="1491" y="11087"/>
                  </a:cubicBezTo>
                  <a:cubicBezTo>
                    <a:pt x="2280" y="10972"/>
                    <a:pt x="3096" y="10987"/>
                    <a:pt x="3870" y="10800"/>
                  </a:cubicBezTo>
                  <a:cubicBezTo>
                    <a:pt x="4099" y="10715"/>
                    <a:pt x="4142" y="10715"/>
                    <a:pt x="4458" y="10615"/>
                  </a:cubicBezTo>
                  <a:cubicBezTo>
                    <a:pt x="4589" y="10548"/>
                    <a:pt x="5000" y="10398"/>
                    <a:pt x="5031" y="10385"/>
                  </a:cubicBezTo>
                  <a:lnTo>
                    <a:pt x="5031" y="10385"/>
                  </a:lnTo>
                  <a:cubicBezTo>
                    <a:pt x="5576" y="10284"/>
                    <a:pt x="6334" y="9998"/>
                    <a:pt x="6620" y="9870"/>
                  </a:cubicBezTo>
                  <a:lnTo>
                    <a:pt x="6649" y="9870"/>
                  </a:lnTo>
                  <a:cubicBezTo>
                    <a:pt x="6607" y="10013"/>
                    <a:pt x="6549" y="10300"/>
                    <a:pt x="6477" y="10399"/>
                  </a:cubicBezTo>
                  <a:cubicBezTo>
                    <a:pt x="6148" y="11274"/>
                    <a:pt x="5933" y="11847"/>
                    <a:pt x="5289" y="12535"/>
                  </a:cubicBezTo>
                  <a:cubicBezTo>
                    <a:pt x="5088" y="12778"/>
                    <a:pt x="4114" y="13480"/>
                    <a:pt x="3684" y="13881"/>
                  </a:cubicBezTo>
                  <a:cubicBezTo>
                    <a:pt x="3067" y="14397"/>
                    <a:pt x="2423" y="14884"/>
                    <a:pt x="1778" y="15371"/>
                  </a:cubicBezTo>
                  <a:cubicBezTo>
                    <a:pt x="1634" y="15699"/>
                    <a:pt x="1865" y="15812"/>
                    <a:pt x="2137" y="15812"/>
                  </a:cubicBezTo>
                  <a:cubicBezTo>
                    <a:pt x="2269" y="15812"/>
                    <a:pt x="2410" y="15786"/>
                    <a:pt x="2523" y="15744"/>
                  </a:cubicBezTo>
                  <a:cubicBezTo>
                    <a:pt x="3541" y="15500"/>
                    <a:pt x="4615" y="14741"/>
                    <a:pt x="5388" y="14554"/>
                  </a:cubicBezTo>
                  <a:cubicBezTo>
                    <a:pt x="6248" y="14311"/>
                    <a:pt x="7753" y="13752"/>
                    <a:pt x="8641" y="13022"/>
                  </a:cubicBezTo>
                  <a:cubicBezTo>
                    <a:pt x="9071" y="12678"/>
                    <a:pt x="9543" y="12376"/>
                    <a:pt x="9959" y="12019"/>
                  </a:cubicBezTo>
                  <a:lnTo>
                    <a:pt x="9959" y="12019"/>
                  </a:lnTo>
                  <a:cubicBezTo>
                    <a:pt x="9572" y="12949"/>
                    <a:pt x="9071" y="13853"/>
                    <a:pt x="8683" y="14770"/>
                  </a:cubicBezTo>
                  <a:cubicBezTo>
                    <a:pt x="8626" y="15027"/>
                    <a:pt x="8125" y="15500"/>
                    <a:pt x="8282" y="16059"/>
                  </a:cubicBezTo>
                  <a:cubicBezTo>
                    <a:pt x="8301" y="16226"/>
                    <a:pt x="8522" y="16386"/>
                    <a:pt x="8801" y="16386"/>
                  </a:cubicBezTo>
                  <a:cubicBezTo>
                    <a:pt x="8953" y="16386"/>
                    <a:pt x="9123" y="16338"/>
                    <a:pt x="9285" y="16216"/>
                  </a:cubicBezTo>
                  <a:cubicBezTo>
                    <a:pt x="9902" y="15715"/>
                    <a:pt x="10574" y="14898"/>
                    <a:pt x="10933" y="14512"/>
                  </a:cubicBezTo>
                  <a:cubicBezTo>
                    <a:pt x="11449" y="13967"/>
                    <a:pt x="11978" y="13408"/>
                    <a:pt x="12580" y="12764"/>
                  </a:cubicBezTo>
                  <a:cubicBezTo>
                    <a:pt x="12882" y="12420"/>
                    <a:pt x="13067" y="12176"/>
                    <a:pt x="13297" y="11933"/>
                  </a:cubicBezTo>
                  <a:lnTo>
                    <a:pt x="13297" y="11933"/>
                  </a:lnTo>
                  <a:cubicBezTo>
                    <a:pt x="13225" y="12290"/>
                    <a:pt x="13140" y="12577"/>
                    <a:pt x="12981" y="13150"/>
                  </a:cubicBezTo>
                  <a:cubicBezTo>
                    <a:pt x="12924" y="13795"/>
                    <a:pt x="12452" y="14626"/>
                    <a:pt x="12523" y="15471"/>
                  </a:cubicBezTo>
                  <a:cubicBezTo>
                    <a:pt x="12681" y="15953"/>
                    <a:pt x="12959" y="16162"/>
                    <a:pt x="13275" y="16162"/>
                  </a:cubicBezTo>
                  <a:cubicBezTo>
                    <a:pt x="13561" y="16162"/>
                    <a:pt x="13879" y="15992"/>
                    <a:pt x="14171" y="15700"/>
                  </a:cubicBezTo>
                  <a:cubicBezTo>
                    <a:pt x="15117" y="14798"/>
                    <a:pt x="15804" y="13709"/>
                    <a:pt x="16578" y="12678"/>
                  </a:cubicBezTo>
                  <a:cubicBezTo>
                    <a:pt x="16678" y="12535"/>
                    <a:pt x="16750" y="12391"/>
                    <a:pt x="16821" y="12262"/>
                  </a:cubicBezTo>
                  <a:cubicBezTo>
                    <a:pt x="16821" y="12936"/>
                    <a:pt x="16850" y="13608"/>
                    <a:pt x="16993" y="14268"/>
                  </a:cubicBezTo>
                  <a:cubicBezTo>
                    <a:pt x="17050" y="14626"/>
                    <a:pt x="17122" y="14984"/>
                    <a:pt x="17251" y="15343"/>
                  </a:cubicBezTo>
                  <a:cubicBezTo>
                    <a:pt x="17304" y="15646"/>
                    <a:pt x="17393" y="15877"/>
                    <a:pt x="17744" y="15877"/>
                  </a:cubicBezTo>
                  <a:cubicBezTo>
                    <a:pt x="17774" y="15877"/>
                    <a:pt x="17805" y="15875"/>
                    <a:pt x="17839" y="15872"/>
                  </a:cubicBezTo>
                  <a:cubicBezTo>
                    <a:pt x="18282" y="15686"/>
                    <a:pt x="18555" y="15199"/>
                    <a:pt x="18870" y="14841"/>
                  </a:cubicBezTo>
                  <a:cubicBezTo>
                    <a:pt x="19371" y="14196"/>
                    <a:pt x="19915" y="13337"/>
                    <a:pt x="20145" y="12835"/>
                  </a:cubicBezTo>
                  <a:cubicBezTo>
                    <a:pt x="20188" y="12764"/>
                    <a:pt x="20217" y="12706"/>
                    <a:pt x="20259" y="12634"/>
                  </a:cubicBezTo>
                  <a:cubicBezTo>
                    <a:pt x="20303" y="13337"/>
                    <a:pt x="20259" y="14010"/>
                    <a:pt x="20532" y="14913"/>
                  </a:cubicBezTo>
                  <a:cubicBezTo>
                    <a:pt x="20632" y="15414"/>
                    <a:pt x="20761" y="15686"/>
                    <a:pt x="20876" y="16030"/>
                  </a:cubicBezTo>
                  <a:cubicBezTo>
                    <a:pt x="21048" y="16345"/>
                    <a:pt x="20918" y="16445"/>
                    <a:pt x="21306" y="16617"/>
                  </a:cubicBezTo>
                  <a:cubicBezTo>
                    <a:pt x="21344" y="16632"/>
                    <a:pt x="21384" y="16639"/>
                    <a:pt x="21424" y="16639"/>
                  </a:cubicBezTo>
                  <a:cubicBezTo>
                    <a:pt x="21576" y="16639"/>
                    <a:pt x="21725" y="16539"/>
                    <a:pt x="21793" y="16403"/>
                  </a:cubicBezTo>
                  <a:cubicBezTo>
                    <a:pt x="21907" y="16187"/>
                    <a:pt x="21965" y="16030"/>
                    <a:pt x="22150" y="15700"/>
                  </a:cubicBezTo>
                  <a:cubicBezTo>
                    <a:pt x="22538" y="15013"/>
                    <a:pt x="23225" y="13996"/>
                    <a:pt x="23512" y="13423"/>
                  </a:cubicBezTo>
                  <a:cubicBezTo>
                    <a:pt x="23541" y="13494"/>
                    <a:pt x="23554" y="13580"/>
                    <a:pt x="23569" y="13652"/>
                  </a:cubicBezTo>
                  <a:cubicBezTo>
                    <a:pt x="23726" y="14268"/>
                    <a:pt x="23984" y="14841"/>
                    <a:pt x="24343" y="15385"/>
                  </a:cubicBezTo>
                  <a:cubicBezTo>
                    <a:pt x="24658" y="15958"/>
                    <a:pt x="25044" y="16517"/>
                    <a:pt x="25589" y="16919"/>
                  </a:cubicBezTo>
                  <a:cubicBezTo>
                    <a:pt x="25759" y="17078"/>
                    <a:pt x="25896" y="17146"/>
                    <a:pt x="26008" y="17146"/>
                  </a:cubicBezTo>
                  <a:cubicBezTo>
                    <a:pt x="26525" y="17146"/>
                    <a:pt x="26484" y="15677"/>
                    <a:pt x="26578" y="15098"/>
                  </a:cubicBezTo>
                  <a:cubicBezTo>
                    <a:pt x="26649" y="14583"/>
                    <a:pt x="26821" y="13895"/>
                    <a:pt x="26950" y="13366"/>
                  </a:cubicBezTo>
                  <a:cubicBezTo>
                    <a:pt x="27251" y="13838"/>
                    <a:pt x="27523" y="14325"/>
                    <a:pt x="27925" y="14726"/>
                  </a:cubicBezTo>
                  <a:cubicBezTo>
                    <a:pt x="28297" y="15098"/>
                    <a:pt x="28756" y="15356"/>
                    <a:pt x="29185" y="15658"/>
                  </a:cubicBezTo>
                  <a:cubicBezTo>
                    <a:pt x="29558" y="15872"/>
                    <a:pt x="29930" y="16116"/>
                    <a:pt x="30345" y="16245"/>
                  </a:cubicBezTo>
                  <a:cubicBezTo>
                    <a:pt x="30401" y="16265"/>
                    <a:pt x="30462" y="16276"/>
                    <a:pt x="30521" y="16276"/>
                  </a:cubicBezTo>
                  <a:cubicBezTo>
                    <a:pt x="30630" y="16276"/>
                    <a:pt x="30734" y="16238"/>
                    <a:pt x="30790" y="16145"/>
                  </a:cubicBezTo>
                  <a:cubicBezTo>
                    <a:pt x="30990" y="15757"/>
                    <a:pt x="30589" y="15299"/>
                    <a:pt x="30561" y="15070"/>
                  </a:cubicBezTo>
                  <a:cubicBezTo>
                    <a:pt x="30274" y="14225"/>
                    <a:pt x="30317" y="13767"/>
                    <a:pt x="30188" y="12949"/>
                  </a:cubicBezTo>
                  <a:cubicBezTo>
                    <a:pt x="30188" y="12907"/>
                    <a:pt x="30173" y="12864"/>
                    <a:pt x="30173" y="12821"/>
                  </a:cubicBezTo>
                  <a:lnTo>
                    <a:pt x="30173" y="12821"/>
                  </a:lnTo>
                  <a:cubicBezTo>
                    <a:pt x="30360" y="12936"/>
                    <a:pt x="30561" y="13079"/>
                    <a:pt x="30804" y="13236"/>
                  </a:cubicBezTo>
                  <a:cubicBezTo>
                    <a:pt x="31713" y="13736"/>
                    <a:pt x="32749" y="14052"/>
                    <a:pt x="33807" y="14052"/>
                  </a:cubicBezTo>
                  <a:cubicBezTo>
                    <a:pt x="33933" y="14052"/>
                    <a:pt x="34059" y="14047"/>
                    <a:pt x="34185" y="14038"/>
                  </a:cubicBezTo>
                  <a:cubicBezTo>
                    <a:pt x="34586" y="14025"/>
                    <a:pt x="34586" y="14010"/>
                    <a:pt x="35059" y="13939"/>
                  </a:cubicBezTo>
                  <a:cubicBezTo>
                    <a:pt x="35130" y="13924"/>
                    <a:pt x="35216" y="13895"/>
                    <a:pt x="35260" y="13838"/>
                  </a:cubicBezTo>
                  <a:cubicBezTo>
                    <a:pt x="35575" y="13437"/>
                    <a:pt x="34973" y="13150"/>
                    <a:pt x="34729" y="12878"/>
                  </a:cubicBezTo>
                  <a:cubicBezTo>
                    <a:pt x="34213" y="12391"/>
                    <a:pt x="33655" y="11918"/>
                    <a:pt x="33239" y="11345"/>
                  </a:cubicBezTo>
                  <a:cubicBezTo>
                    <a:pt x="32882" y="10873"/>
                    <a:pt x="32452" y="10227"/>
                    <a:pt x="32079" y="9698"/>
                  </a:cubicBezTo>
                  <a:lnTo>
                    <a:pt x="32079" y="9698"/>
                  </a:lnTo>
                  <a:cubicBezTo>
                    <a:pt x="33128" y="10056"/>
                    <a:pt x="34543" y="10551"/>
                    <a:pt x="35741" y="10551"/>
                  </a:cubicBezTo>
                  <a:cubicBezTo>
                    <a:pt x="35885" y="10551"/>
                    <a:pt x="36025" y="10544"/>
                    <a:pt x="36162" y="10529"/>
                  </a:cubicBezTo>
                  <a:cubicBezTo>
                    <a:pt x="36477" y="10529"/>
                    <a:pt x="36778" y="10472"/>
                    <a:pt x="37079" y="10414"/>
                  </a:cubicBezTo>
                  <a:cubicBezTo>
                    <a:pt x="37222" y="10386"/>
                    <a:pt x="37394" y="10342"/>
                    <a:pt x="37451" y="10199"/>
                  </a:cubicBezTo>
                  <a:cubicBezTo>
                    <a:pt x="37753" y="9454"/>
                    <a:pt x="35331" y="8466"/>
                    <a:pt x="34744" y="8093"/>
                  </a:cubicBezTo>
                  <a:cubicBezTo>
                    <a:pt x="33698" y="7663"/>
                    <a:pt x="32824" y="6947"/>
                    <a:pt x="31835" y="6403"/>
                  </a:cubicBezTo>
                  <a:cubicBezTo>
                    <a:pt x="31004" y="6030"/>
                    <a:pt x="30360" y="5830"/>
                    <a:pt x="29715" y="5442"/>
                  </a:cubicBezTo>
                  <a:cubicBezTo>
                    <a:pt x="28913" y="4869"/>
                    <a:pt x="27896" y="4296"/>
                    <a:pt x="27352" y="3809"/>
                  </a:cubicBezTo>
                  <a:cubicBezTo>
                    <a:pt x="26105" y="2863"/>
                    <a:pt x="24958" y="2233"/>
                    <a:pt x="24042" y="1131"/>
                  </a:cubicBezTo>
                  <a:cubicBezTo>
                    <a:pt x="23999" y="1016"/>
                    <a:pt x="23741" y="714"/>
                    <a:pt x="23583" y="399"/>
                  </a:cubicBezTo>
                  <a:cubicBezTo>
                    <a:pt x="23502" y="248"/>
                    <a:pt x="23381" y="0"/>
                    <a:pt x="2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57"/>
            <p:cNvSpPr/>
            <p:nvPr/>
          </p:nvSpPr>
          <p:spPr>
            <a:xfrm>
              <a:off x="7495425" y="3897350"/>
              <a:ext cx="29000" cy="18350"/>
            </a:xfrm>
            <a:custGeom>
              <a:avLst/>
              <a:gdLst/>
              <a:ahLst/>
              <a:cxnLst/>
              <a:rect l="l" t="t" r="r" b="b"/>
              <a:pathLst>
                <a:path w="1160" h="734" extrusionOk="0">
                  <a:moveTo>
                    <a:pt x="339" y="0"/>
                  </a:moveTo>
                  <a:cubicBezTo>
                    <a:pt x="276" y="0"/>
                    <a:pt x="214" y="32"/>
                    <a:pt x="201" y="100"/>
                  </a:cubicBezTo>
                  <a:cubicBezTo>
                    <a:pt x="1" y="522"/>
                    <a:pt x="13" y="733"/>
                    <a:pt x="298" y="733"/>
                  </a:cubicBezTo>
                  <a:cubicBezTo>
                    <a:pt x="361" y="733"/>
                    <a:pt x="438" y="723"/>
                    <a:pt x="529" y="702"/>
                  </a:cubicBezTo>
                  <a:cubicBezTo>
                    <a:pt x="630" y="688"/>
                    <a:pt x="745" y="688"/>
                    <a:pt x="931" y="688"/>
                  </a:cubicBezTo>
                  <a:cubicBezTo>
                    <a:pt x="952" y="688"/>
                    <a:pt x="973" y="692"/>
                    <a:pt x="992" y="692"/>
                  </a:cubicBezTo>
                  <a:cubicBezTo>
                    <a:pt x="1012" y="692"/>
                    <a:pt x="1031" y="688"/>
                    <a:pt x="1045" y="673"/>
                  </a:cubicBezTo>
                  <a:cubicBezTo>
                    <a:pt x="1160" y="616"/>
                    <a:pt x="1146" y="430"/>
                    <a:pt x="1017" y="402"/>
                  </a:cubicBezTo>
                  <a:cubicBezTo>
                    <a:pt x="983" y="397"/>
                    <a:pt x="952" y="395"/>
                    <a:pt x="921" y="395"/>
                  </a:cubicBezTo>
                  <a:cubicBezTo>
                    <a:pt x="860" y="395"/>
                    <a:pt x="802" y="402"/>
                    <a:pt x="745" y="402"/>
                  </a:cubicBezTo>
                  <a:cubicBezTo>
                    <a:pt x="529" y="415"/>
                    <a:pt x="487" y="430"/>
                    <a:pt x="386" y="444"/>
                  </a:cubicBezTo>
                  <a:cubicBezTo>
                    <a:pt x="415" y="344"/>
                    <a:pt x="487" y="215"/>
                    <a:pt x="487" y="115"/>
                  </a:cubicBezTo>
                  <a:cubicBezTo>
                    <a:pt x="479" y="40"/>
                    <a:pt x="408" y="0"/>
                    <a:pt x="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57"/>
            <p:cNvSpPr/>
            <p:nvPr/>
          </p:nvSpPr>
          <p:spPr>
            <a:xfrm>
              <a:off x="7558075" y="3875675"/>
              <a:ext cx="27625" cy="20800"/>
            </a:xfrm>
            <a:custGeom>
              <a:avLst/>
              <a:gdLst/>
              <a:ahLst/>
              <a:cxnLst/>
              <a:rect l="l" t="t" r="r" b="b"/>
              <a:pathLst>
                <a:path w="1105" h="832" extrusionOk="0">
                  <a:moveTo>
                    <a:pt x="166" y="0"/>
                  </a:moveTo>
                  <a:cubicBezTo>
                    <a:pt x="85" y="0"/>
                    <a:pt x="1" y="58"/>
                    <a:pt x="1" y="151"/>
                  </a:cubicBezTo>
                  <a:cubicBezTo>
                    <a:pt x="25" y="433"/>
                    <a:pt x="40" y="831"/>
                    <a:pt x="368" y="831"/>
                  </a:cubicBezTo>
                  <a:cubicBezTo>
                    <a:pt x="422" y="831"/>
                    <a:pt x="486" y="820"/>
                    <a:pt x="560" y="795"/>
                  </a:cubicBezTo>
                  <a:cubicBezTo>
                    <a:pt x="717" y="709"/>
                    <a:pt x="1104" y="738"/>
                    <a:pt x="990" y="480"/>
                  </a:cubicBezTo>
                  <a:cubicBezTo>
                    <a:pt x="948" y="429"/>
                    <a:pt x="894" y="411"/>
                    <a:pt x="835" y="411"/>
                  </a:cubicBezTo>
                  <a:cubicBezTo>
                    <a:pt x="712" y="411"/>
                    <a:pt x="566" y="489"/>
                    <a:pt x="459" y="509"/>
                  </a:cubicBezTo>
                  <a:cubicBezTo>
                    <a:pt x="445" y="524"/>
                    <a:pt x="402" y="524"/>
                    <a:pt x="402" y="524"/>
                  </a:cubicBezTo>
                  <a:lnTo>
                    <a:pt x="373" y="524"/>
                  </a:lnTo>
                  <a:cubicBezTo>
                    <a:pt x="344" y="480"/>
                    <a:pt x="344" y="308"/>
                    <a:pt x="302" y="94"/>
                  </a:cubicBezTo>
                  <a:cubicBezTo>
                    <a:pt x="278" y="29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57"/>
            <p:cNvSpPr/>
            <p:nvPr/>
          </p:nvSpPr>
          <p:spPr>
            <a:xfrm>
              <a:off x="7531175" y="4012300"/>
              <a:ext cx="26475" cy="15725"/>
            </a:xfrm>
            <a:custGeom>
              <a:avLst/>
              <a:gdLst/>
              <a:ahLst/>
              <a:cxnLst/>
              <a:rect l="l" t="t" r="r" b="b"/>
              <a:pathLst>
                <a:path w="1059" h="629" extrusionOk="0">
                  <a:moveTo>
                    <a:pt x="235" y="1"/>
                  </a:moveTo>
                  <a:cubicBezTo>
                    <a:pt x="150" y="1"/>
                    <a:pt x="60" y="58"/>
                    <a:pt x="60" y="159"/>
                  </a:cubicBezTo>
                  <a:cubicBezTo>
                    <a:pt x="1" y="455"/>
                    <a:pt x="50" y="628"/>
                    <a:pt x="227" y="628"/>
                  </a:cubicBezTo>
                  <a:cubicBezTo>
                    <a:pt x="307" y="628"/>
                    <a:pt x="413" y="593"/>
                    <a:pt x="547" y="517"/>
                  </a:cubicBezTo>
                  <a:cubicBezTo>
                    <a:pt x="675" y="459"/>
                    <a:pt x="819" y="446"/>
                    <a:pt x="933" y="388"/>
                  </a:cubicBezTo>
                  <a:cubicBezTo>
                    <a:pt x="1059" y="305"/>
                    <a:pt x="995" y="115"/>
                    <a:pt x="861" y="115"/>
                  </a:cubicBezTo>
                  <a:cubicBezTo>
                    <a:pt x="857" y="115"/>
                    <a:pt x="852" y="115"/>
                    <a:pt x="847" y="115"/>
                  </a:cubicBezTo>
                  <a:cubicBezTo>
                    <a:pt x="733" y="115"/>
                    <a:pt x="618" y="159"/>
                    <a:pt x="503" y="188"/>
                  </a:cubicBezTo>
                  <a:cubicBezTo>
                    <a:pt x="461" y="216"/>
                    <a:pt x="418" y="230"/>
                    <a:pt x="389" y="245"/>
                  </a:cubicBezTo>
                  <a:cubicBezTo>
                    <a:pt x="389" y="173"/>
                    <a:pt x="389" y="115"/>
                    <a:pt x="375" y="87"/>
                  </a:cubicBezTo>
                  <a:cubicBezTo>
                    <a:pt x="352" y="28"/>
                    <a:pt x="294" y="1"/>
                    <a:pt x="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57"/>
            <p:cNvSpPr/>
            <p:nvPr/>
          </p:nvSpPr>
          <p:spPr>
            <a:xfrm>
              <a:off x="7572850" y="3954175"/>
              <a:ext cx="30950" cy="29500"/>
            </a:xfrm>
            <a:custGeom>
              <a:avLst/>
              <a:gdLst/>
              <a:ahLst/>
              <a:cxnLst/>
              <a:rect l="l" t="t" r="r" b="b"/>
              <a:pathLst>
                <a:path w="1238" h="1180" extrusionOk="0">
                  <a:moveTo>
                    <a:pt x="166" y="0"/>
                  </a:moveTo>
                  <a:cubicBezTo>
                    <a:pt x="77" y="0"/>
                    <a:pt x="1" y="102"/>
                    <a:pt x="26" y="192"/>
                  </a:cubicBezTo>
                  <a:cubicBezTo>
                    <a:pt x="126" y="478"/>
                    <a:pt x="155" y="779"/>
                    <a:pt x="269" y="1065"/>
                  </a:cubicBezTo>
                  <a:cubicBezTo>
                    <a:pt x="298" y="1137"/>
                    <a:pt x="370" y="1180"/>
                    <a:pt x="456" y="1180"/>
                  </a:cubicBezTo>
                  <a:cubicBezTo>
                    <a:pt x="657" y="1151"/>
                    <a:pt x="814" y="1008"/>
                    <a:pt x="985" y="937"/>
                  </a:cubicBezTo>
                  <a:cubicBezTo>
                    <a:pt x="1058" y="908"/>
                    <a:pt x="1157" y="922"/>
                    <a:pt x="1201" y="836"/>
                  </a:cubicBezTo>
                  <a:cubicBezTo>
                    <a:pt x="1237" y="679"/>
                    <a:pt x="1180" y="625"/>
                    <a:pt x="1084" y="625"/>
                  </a:cubicBezTo>
                  <a:cubicBezTo>
                    <a:pt x="916" y="625"/>
                    <a:pt x="631" y="787"/>
                    <a:pt x="513" y="851"/>
                  </a:cubicBezTo>
                  <a:cubicBezTo>
                    <a:pt x="441" y="607"/>
                    <a:pt x="412" y="349"/>
                    <a:pt x="326" y="106"/>
                  </a:cubicBezTo>
                  <a:cubicBezTo>
                    <a:pt x="313" y="49"/>
                    <a:pt x="255" y="5"/>
                    <a:pt x="198" y="5"/>
                  </a:cubicBezTo>
                  <a:cubicBezTo>
                    <a:pt x="187" y="2"/>
                    <a:pt x="17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57"/>
            <p:cNvSpPr/>
            <p:nvPr/>
          </p:nvSpPr>
          <p:spPr>
            <a:xfrm>
              <a:off x="7599350" y="3907900"/>
              <a:ext cx="27725" cy="19050"/>
            </a:xfrm>
            <a:custGeom>
              <a:avLst/>
              <a:gdLst/>
              <a:ahLst/>
              <a:cxnLst/>
              <a:rect l="l" t="t" r="r" b="b"/>
              <a:pathLst>
                <a:path w="1109" h="762" extrusionOk="0">
                  <a:moveTo>
                    <a:pt x="203" y="1"/>
                  </a:moveTo>
                  <a:cubicBezTo>
                    <a:pt x="102" y="1"/>
                    <a:pt x="1" y="92"/>
                    <a:pt x="40" y="209"/>
                  </a:cubicBezTo>
                  <a:cubicBezTo>
                    <a:pt x="75" y="475"/>
                    <a:pt x="166" y="761"/>
                    <a:pt x="405" y="761"/>
                  </a:cubicBezTo>
                  <a:cubicBezTo>
                    <a:pt x="461" y="761"/>
                    <a:pt x="526" y="745"/>
                    <a:pt x="599" y="710"/>
                  </a:cubicBezTo>
                  <a:cubicBezTo>
                    <a:pt x="743" y="624"/>
                    <a:pt x="1014" y="667"/>
                    <a:pt x="1072" y="524"/>
                  </a:cubicBezTo>
                  <a:cubicBezTo>
                    <a:pt x="1109" y="356"/>
                    <a:pt x="1022" y="304"/>
                    <a:pt x="899" y="304"/>
                  </a:cubicBezTo>
                  <a:cubicBezTo>
                    <a:pt x="740" y="304"/>
                    <a:pt x="522" y="391"/>
                    <a:pt x="441" y="423"/>
                  </a:cubicBezTo>
                  <a:cubicBezTo>
                    <a:pt x="399" y="337"/>
                    <a:pt x="384" y="165"/>
                    <a:pt x="327" y="66"/>
                  </a:cubicBezTo>
                  <a:cubicBezTo>
                    <a:pt x="295" y="20"/>
                    <a:pt x="249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57"/>
            <p:cNvSpPr/>
            <p:nvPr/>
          </p:nvSpPr>
          <p:spPr>
            <a:xfrm>
              <a:off x="7690025" y="3911875"/>
              <a:ext cx="32825" cy="28200"/>
            </a:xfrm>
            <a:custGeom>
              <a:avLst/>
              <a:gdLst/>
              <a:ahLst/>
              <a:cxnLst/>
              <a:rect l="l" t="t" r="r" b="b"/>
              <a:pathLst>
                <a:path w="1313" h="1128" extrusionOk="0">
                  <a:moveTo>
                    <a:pt x="196" y="1"/>
                  </a:moveTo>
                  <a:cubicBezTo>
                    <a:pt x="97" y="1"/>
                    <a:pt x="0" y="104"/>
                    <a:pt x="23" y="207"/>
                  </a:cubicBezTo>
                  <a:cubicBezTo>
                    <a:pt x="138" y="480"/>
                    <a:pt x="138" y="881"/>
                    <a:pt x="353" y="1081"/>
                  </a:cubicBezTo>
                  <a:cubicBezTo>
                    <a:pt x="403" y="1115"/>
                    <a:pt x="455" y="1127"/>
                    <a:pt x="508" y="1127"/>
                  </a:cubicBezTo>
                  <a:cubicBezTo>
                    <a:pt x="638" y="1127"/>
                    <a:pt x="771" y="1050"/>
                    <a:pt x="883" y="1009"/>
                  </a:cubicBezTo>
                  <a:cubicBezTo>
                    <a:pt x="1026" y="938"/>
                    <a:pt x="1227" y="938"/>
                    <a:pt x="1284" y="780"/>
                  </a:cubicBezTo>
                  <a:cubicBezTo>
                    <a:pt x="1313" y="649"/>
                    <a:pt x="1212" y="591"/>
                    <a:pt x="1119" y="591"/>
                  </a:cubicBezTo>
                  <a:cubicBezTo>
                    <a:pt x="1070" y="591"/>
                    <a:pt x="1023" y="607"/>
                    <a:pt x="998" y="637"/>
                  </a:cubicBezTo>
                  <a:cubicBezTo>
                    <a:pt x="883" y="652"/>
                    <a:pt x="640" y="780"/>
                    <a:pt x="554" y="809"/>
                  </a:cubicBezTo>
                  <a:lnTo>
                    <a:pt x="539" y="809"/>
                  </a:lnTo>
                  <a:lnTo>
                    <a:pt x="539" y="795"/>
                  </a:lnTo>
                  <a:cubicBezTo>
                    <a:pt x="425" y="551"/>
                    <a:pt x="439" y="222"/>
                    <a:pt x="268" y="21"/>
                  </a:cubicBezTo>
                  <a:cubicBezTo>
                    <a:pt x="245" y="7"/>
                    <a:pt x="220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57"/>
            <p:cNvSpPr/>
            <p:nvPr/>
          </p:nvSpPr>
          <p:spPr>
            <a:xfrm>
              <a:off x="7668050" y="3960425"/>
              <a:ext cx="23650" cy="22975"/>
            </a:xfrm>
            <a:custGeom>
              <a:avLst/>
              <a:gdLst/>
              <a:ahLst/>
              <a:cxnLst/>
              <a:rect l="l" t="t" r="r" b="b"/>
              <a:pathLst>
                <a:path w="946" h="919" extrusionOk="0">
                  <a:moveTo>
                    <a:pt x="144" y="1"/>
                  </a:moveTo>
                  <a:cubicBezTo>
                    <a:pt x="72" y="1"/>
                    <a:pt x="0" y="55"/>
                    <a:pt x="0" y="142"/>
                  </a:cubicBezTo>
                  <a:cubicBezTo>
                    <a:pt x="29" y="357"/>
                    <a:pt x="14" y="601"/>
                    <a:pt x="71" y="815"/>
                  </a:cubicBezTo>
                  <a:cubicBezTo>
                    <a:pt x="96" y="878"/>
                    <a:pt x="165" y="919"/>
                    <a:pt x="230" y="919"/>
                  </a:cubicBezTo>
                  <a:cubicBezTo>
                    <a:pt x="240" y="919"/>
                    <a:pt x="249" y="918"/>
                    <a:pt x="258" y="916"/>
                  </a:cubicBezTo>
                  <a:cubicBezTo>
                    <a:pt x="373" y="887"/>
                    <a:pt x="459" y="815"/>
                    <a:pt x="616" y="773"/>
                  </a:cubicBezTo>
                  <a:cubicBezTo>
                    <a:pt x="902" y="715"/>
                    <a:pt x="946" y="529"/>
                    <a:pt x="759" y="458"/>
                  </a:cubicBezTo>
                  <a:cubicBezTo>
                    <a:pt x="616" y="458"/>
                    <a:pt x="473" y="529"/>
                    <a:pt x="329" y="601"/>
                  </a:cubicBezTo>
                  <a:cubicBezTo>
                    <a:pt x="316" y="515"/>
                    <a:pt x="301" y="429"/>
                    <a:pt x="301" y="385"/>
                  </a:cubicBezTo>
                  <a:cubicBezTo>
                    <a:pt x="287" y="271"/>
                    <a:pt x="316" y="127"/>
                    <a:pt x="243" y="41"/>
                  </a:cubicBezTo>
                  <a:cubicBezTo>
                    <a:pt x="215" y="13"/>
                    <a:pt x="180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57"/>
            <p:cNvSpPr/>
            <p:nvPr/>
          </p:nvSpPr>
          <p:spPr>
            <a:xfrm>
              <a:off x="7628250" y="4037925"/>
              <a:ext cx="25500" cy="23175"/>
            </a:xfrm>
            <a:custGeom>
              <a:avLst/>
              <a:gdLst/>
              <a:ahLst/>
              <a:cxnLst/>
              <a:rect l="l" t="t" r="r" b="b"/>
              <a:pathLst>
                <a:path w="1020" h="927" extrusionOk="0">
                  <a:moveTo>
                    <a:pt x="301" y="0"/>
                  </a:moveTo>
                  <a:cubicBezTo>
                    <a:pt x="217" y="0"/>
                    <a:pt x="131" y="50"/>
                    <a:pt x="131" y="151"/>
                  </a:cubicBezTo>
                  <a:cubicBezTo>
                    <a:pt x="172" y="372"/>
                    <a:pt x="1" y="927"/>
                    <a:pt x="348" y="927"/>
                  </a:cubicBezTo>
                  <a:cubicBezTo>
                    <a:pt x="361" y="927"/>
                    <a:pt x="375" y="926"/>
                    <a:pt x="389" y="924"/>
                  </a:cubicBezTo>
                  <a:cubicBezTo>
                    <a:pt x="603" y="838"/>
                    <a:pt x="675" y="724"/>
                    <a:pt x="890" y="609"/>
                  </a:cubicBezTo>
                  <a:cubicBezTo>
                    <a:pt x="1019" y="552"/>
                    <a:pt x="991" y="351"/>
                    <a:pt x="847" y="309"/>
                  </a:cubicBezTo>
                  <a:cubicBezTo>
                    <a:pt x="840" y="308"/>
                    <a:pt x="832" y="308"/>
                    <a:pt x="825" y="308"/>
                  </a:cubicBezTo>
                  <a:cubicBezTo>
                    <a:pt x="692" y="308"/>
                    <a:pt x="583" y="427"/>
                    <a:pt x="475" y="495"/>
                  </a:cubicBezTo>
                  <a:cubicBezTo>
                    <a:pt x="475" y="380"/>
                    <a:pt x="475" y="265"/>
                    <a:pt x="460" y="151"/>
                  </a:cubicBezTo>
                  <a:cubicBezTo>
                    <a:pt x="467" y="50"/>
                    <a:pt x="385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57"/>
            <p:cNvSpPr/>
            <p:nvPr/>
          </p:nvSpPr>
          <p:spPr>
            <a:xfrm>
              <a:off x="7780150" y="3898725"/>
              <a:ext cx="30100" cy="30800"/>
            </a:xfrm>
            <a:custGeom>
              <a:avLst/>
              <a:gdLst/>
              <a:ahLst/>
              <a:cxnLst/>
              <a:rect l="l" t="t" r="r" b="b"/>
              <a:pathLst>
                <a:path w="1204" h="1232" extrusionOk="0">
                  <a:moveTo>
                    <a:pt x="180" y="0"/>
                  </a:moveTo>
                  <a:cubicBezTo>
                    <a:pt x="89" y="0"/>
                    <a:pt x="0" y="78"/>
                    <a:pt x="29" y="175"/>
                  </a:cubicBezTo>
                  <a:cubicBezTo>
                    <a:pt x="143" y="519"/>
                    <a:pt x="158" y="934"/>
                    <a:pt x="387" y="1206"/>
                  </a:cubicBezTo>
                  <a:cubicBezTo>
                    <a:pt x="425" y="1224"/>
                    <a:pt x="459" y="1231"/>
                    <a:pt x="489" y="1231"/>
                  </a:cubicBezTo>
                  <a:cubicBezTo>
                    <a:pt x="610" y="1231"/>
                    <a:pt x="685" y="1117"/>
                    <a:pt x="789" y="1048"/>
                  </a:cubicBezTo>
                  <a:cubicBezTo>
                    <a:pt x="903" y="934"/>
                    <a:pt x="974" y="920"/>
                    <a:pt x="1104" y="805"/>
                  </a:cubicBezTo>
                  <a:cubicBezTo>
                    <a:pt x="1203" y="719"/>
                    <a:pt x="1104" y="547"/>
                    <a:pt x="974" y="547"/>
                  </a:cubicBezTo>
                  <a:cubicBezTo>
                    <a:pt x="802" y="576"/>
                    <a:pt x="674" y="719"/>
                    <a:pt x="544" y="834"/>
                  </a:cubicBezTo>
                  <a:lnTo>
                    <a:pt x="531" y="848"/>
                  </a:lnTo>
                  <a:cubicBezTo>
                    <a:pt x="458" y="647"/>
                    <a:pt x="373" y="261"/>
                    <a:pt x="301" y="60"/>
                  </a:cubicBezTo>
                  <a:cubicBezTo>
                    <a:pt x="269" y="18"/>
                    <a:pt x="224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57"/>
            <p:cNvSpPr/>
            <p:nvPr/>
          </p:nvSpPr>
          <p:spPr>
            <a:xfrm>
              <a:off x="7771100" y="3930625"/>
              <a:ext cx="32350" cy="22250"/>
            </a:xfrm>
            <a:custGeom>
              <a:avLst/>
              <a:gdLst/>
              <a:ahLst/>
              <a:cxnLst/>
              <a:rect l="l" t="t" r="r" b="b"/>
              <a:pathLst>
                <a:path w="1294" h="890" extrusionOk="0">
                  <a:moveTo>
                    <a:pt x="174" y="1"/>
                  </a:moveTo>
                  <a:cubicBezTo>
                    <a:pt x="79" y="1"/>
                    <a:pt x="1" y="85"/>
                    <a:pt x="47" y="231"/>
                  </a:cubicBezTo>
                  <a:cubicBezTo>
                    <a:pt x="208" y="488"/>
                    <a:pt x="313" y="890"/>
                    <a:pt x="505" y="890"/>
                  </a:cubicBezTo>
                  <a:cubicBezTo>
                    <a:pt x="570" y="890"/>
                    <a:pt x="645" y="844"/>
                    <a:pt x="735" y="733"/>
                  </a:cubicBezTo>
                  <a:cubicBezTo>
                    <a:pt x="864" y="660"/>
                    <a:pt x="1065" y="532"/>
                    <a:pt x="1093" y="532"/>
                  </a:cubicBezTo>
                  <a:cubicBezTo>
                    <a:pt x="1164" y="489"/>
                    <a:pt x="1265" y="503"/>
                    <a:pt x="1294" y="360"/>
                  </a:cubicBezTo>
                  <a:cubicBezTo>
                    <a:pt x="1284" y="231"/>
                    <a:pt x="1222" y="183"/>
                    <a:pt x="1135" y="183"/>
                  </a:cubicBezTo>
                  <a:cubicBezTo>
                    <a:pt x="962" y="183"/>
                    <a:pt x="692" y="374"/>
                    <a:pt x="549" y="489"/>
                  </a:cubicBezTo>
                  <a:cubicBezTo>
                    <a:pt x="492" y="403"/>
                    <a:pt x="434" y="303"/>
                    <a:pt x="391" y="202"/>
                  </a:cubicBezTo>
                  <a:cubicBezTo>
                    <a:pt x="351" y="63"/>
                    <a:pt x="25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57"/>
            <p:cNvSpPr/>
            <p:nvPr/>
          </p:nvSpPr>
          <p:spPr>
            <a:xfrm>
              <a:off x="7743575" y="4007325"/>
              <a:ext cx="27275" cy="19000"/>
            </a:xfrm>
            <a:custGeom>
              <a:avLst/>
              <a:gdLst/>
              <a:ahLst/>
              <a:cxnLst/>
              <a:rect l="l" t="t" r="r" b="b"/>
              <a:pathLst>
                <a:path w="1091" h="760" extrusionOk="0">
                  <a:moveTo>
                    <a:pt x="190" y="1"/>
                  </a:moveTo>
                  <a:cubicBezTo>
                    <a:pt x="95" y="1"/>
                    <a:pt x="1" y="87"/>
                    <a:pt x="30" y="186"/>
                  </a:cubicBezTo>
                  <a:cubicBezTo>
                    <a:pt x="115" y="402"/>
                    <a:pt x="189" y="759"/>
                    <a:pt x="447" y="759"/>
                  </a:cubicBezTo>
                  <a:cubicBezTo>
                    <a:pt x="497" y="759"/>
                    <a:pt x="553" y="746"/>
                    <a:pt x="618" y="716"/>
                  </a:cubicBezTo>
                  <a:cubicBezTo>
                    <a:pt x="747" y="616"/>
                    <a:pt x="1091" y="530"/>
                    <a:pt x="991" y="329"/>
                  </a:cubicBezTo>
                  <a:cubicBezTo>
                    <a:pt x="953" y="277"/>
                    <a:pt x="912" y="257"/>
                    <a:pt x="868" y="257"/>
                  </a:cubicBezTo>
                  <a:cubicBezTo>
                    <a:pt x="745" y="257"/>
                    <a:pt x="605" y="415"/>
                    <a:pt x="489" y="458"/>
                  </a:cubicBezTo>
                  <a:lnTo>
                    <a:pt x="475" y="458"/>
                  </a:lnTo>
                  <a:lnTo>
                    <a:pt x="475" y="473"/>
                  </a:lnTo>
                  <a:cubicBezTo>
                    <a:pt x="432" y="415"/>
                    <a:pt x="389" y="229"/>
                    <a:pt x="303" y="57"/>
                  </a:cubicBezTo>
                  <a:cubicBezTo>
                    <a:pt x="272" y="17"/>
                    <a:pt x="231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57"/>
            <p:cNvSpPr/>
            <p:nvPr/>
          </p:nvSpPr>
          <p:spPr>
            <a:xfrm>
              <a:off x="7732000" y="4031650"/>
              <a:ext cx="31675" cy="19375"/>
            </a:xfrm>
            <a:custGeom>
              <a:avLst/>
              <a:gdLst/>
              <a:ahLst/>
              <a:cxnLst/>
              <a:rect l="l" t="t" r="r" b="b"/>
              <a:pathLst>
                <a:path w="1267" h="775" extrusionOk="0">
                  <a:moveTo>
                    <a:pt x="188" y="0"/>
                  </a:moveTo>
                  <a:cubicBezTo>
                    <a:pt x="95" y="0"/>
                    <a:pt x="1" y="76"/>
                    <a:pt x="35" y="187"/>
                  </a:cubicBezTo>
                  <a:cubicBezTo>
                    <a:pt x="70" y="406"/>
                    <a:pt x="114" y="775"/>
                    <a:pt x="340" y="775"/>
                  </a:cubicBezTo>
                  <a:cubicBezTo>
                    <a:pt x="394" y="775"/>
                    <a:pt x="459" y="753"/>
                    <a:pt x="537" y="703"/>
                  </a:cubicBezTo>
                  <a:cubicBezTo>
                    <a:pt x="766" y="516"/>
                    <a:pt x="1053" y="417"/>
                    <a:pt x="1225" y="287"/>
                  </a:cubicBezTo>
                  <a:cubicBezTo>
                    <a:pt x="1267" y="216"/>
                    <a:pt x="1238" y="115"/>
                    <a:pt x="1167" y="73"/>
                  </a:cubicBezTo>
                  <a:cubicBezTo>
                    <a:pt x="1142" y="65"/>
                    <a:pt x="1116" y="61"/>
                    <a:pt x="1090" y="61"/>
                  </a:cubicBezTo>
                  <a:cubicBezTo>
                    <a:pt x="873" y="61"/>
                    <a:pt x="610" y="303"/>
                    <a:pt x="394" y="430"/>
                  </a:cubicBezTo>
                  <a:cubicBezTo>
                    <a:pt x="379" y="331"/>
                    <a:pt x="350" y="201"/>
                    <a:pt x="336" y="115"/>
                  </a:cubicBezTo>
                  <a:cubicBezTo>
                    <a:pt x="313" y="34"/>
                    <a:pt x="251" y="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57"/>
            <p:cNvSpPr/>
            <p:nvPr/>
          </p:nvSpPr>
          <p:spPr>
            <a:xfrm>
              <a:off x="7877375" y="3912300"/>
              <a:ext cx="33525" cy="19650"/>
            </a:xfrm>
            <a:custGeom>
              <a:avLst/>
              <a:gdLst/>
              <a:ahLst/>
              <a:cxnLst/>
              <a:rect l="l" t="t" r="r" b="b"/>
              <a:pathLst>
                <a:path w="1341" h="786" extrusionOk="0">
                  <a:moveTo>
                    <a:pt x="201" y="0"/>
                  </a:moveTo>
                  <a:cubicBezTo>
                    <a:pt x="88" y="0"/>
                    <a:pt x="1" y="115"/>
                    <a:pt x="65" y="219"/>
                  </a:cubicBezTo>
                  <a:cubicBezTo>
                    <a:pt x="192" y="463"/>
                    <a:pt x="375" y="785"/>
                    <a:pt x="548" y="785"/>
                  </a:cubicBezTo>
                  <a:cubicBezTo>
                    <a:pt x="609" y="785"/>
                    <a:pt x="668" y="745"/>
                    <a:pt x="724" y="648"/>
                  </a:cubicBezTo>
                  <a:cubicBezTo>
                    <a:pt x="867" y="549"/>
                    <a:pt x="925" y="520"/>
                    <a:pt x="1112" y="405"/>
                  </a:cubicBezTo>
                  <a:cubicBezTo>
                    <a:pt x="1183" y="391"/>
                    <a:pt x="1341" y="219"/>
                    <a:pt x="1169" y="104"/>
                  </a:cubicBezTo>
                  <a:cubicBezTo>
                    <a:pt x="1141" y="90"/>
                    <a:pt x="1115" y="85"/>
                    <a:pt x="1088" y="85"/>
                  </a:cubicBezTo>
                  <a:cubicBezTo>
                    <a:pt x="976" y="85"/>
                    <a:pt x="872" y="187"/>
                    <a:pt x="768" y="234"/>
                  </a:cubicBezTo>
                  <a:cubicBezTo>
                    <a:pt x="682" y="291"/>
                    <a:pt x="596" y="348"/>
                    <a:pt x="524" y="419"/>
                  </a:cubicBezTo>
                  <a:cubicBezTo>
                    <a:pt x="424" y="291"/>
                    <a:pt x="380" y="90"/>
                    <a:pt x="237" y="4"/>
                  </a:cubicBezTo>
                  <a:cubicBezTo>
                    <a:pt x="225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57"/>
            <p:cNvSpPr/>
            <p:nvPr/>
          </p:nvSpPr>
          <p:spPr>
            <a:xfrm>
              <a:off x="7866100" y="3933175"/>
              <a:ext cx="34075" cy="21925"/>
            </a:xfrm>
            <a:custGeom>
              <a:avLst/>
              <a:gdLst/>
              <a:ahLst/>
              <a:cxnLst/>
              <a:rect l="l" t="t" r="r" b="b"/>
              <a:pathLst>
                <a:path w="1363" h="877" extrusionOk="0">
                  <a:moveTo>
                    <a:pt x="216" y="0"/>
                  </a:moveTo>
                  <a:cubicBezTo>
                    <a:pt x="73" y="0"/>
                    <a:pt x="0" y="172"/>
                    <a:pt x="101" y="258"/>
                  </a:cubicBezTo>
                  <a:cubicBezTo>
                    <a:pt x="302" y="444"/>
                    <a:pt x="474" y="673"/>
                    <a:pt x="688" y="860"/>
                  </a:cubicBezTo>
                  <a:cubicBezTo>
                    <a:pt x="723" y="871"/>
                    <a:pt x="753" y="877"/>
                    <a:pt x="778" y="877"/>
                  </a:cubicBezTo>
                  <a:cubicBezTo>
                    <a:pt x="907" y="877"/>
                    <a:pt x="927" y="743"/>
                    <a:pt x="1047" y="659"/>
                  </a:cubicBezTo>
                  <a:cubicBezTo>
                    <a:pt x="1089" y="616"/>
                    <a:pt x="1089" y="616"/>
                    <a:pt x="1204" y="545"/>
                  </a:cubicBezTo>
                  <a:cubicBezTo>
                    <a:pt x="1290" y="516"/>
                    <a:pt x="1362" y="415"/>
                    <a:pt x="1305" y="329"/>
                  </a:cubicBezTo>
                  <a:cubicBezTo>
                    <a:pt x="1272" y="283"/>
                    <a:pt x="1227" y="265"/>
                    <a:pt x="1179" y="265"/>
                  </a:cubicBezTo>
                  <a:cubicBezTo>
                    <a:pt x="1124" y="265"/>
                    <a:pt x="1065" y="291"/>
                    <a:pt x="1018" y="329"/>
                  </a:cubicBezTo>
                  <a:cubicBezTo>
                    <a:pt x="917" y="387"/>
                    <a:pt x="846" y="459"/>
                    <a:pt x="774" y="530"/>
                  </a:cubicBezTo>
                  <a:cubicBezTo>
                    <a:pt x="732" y="487"/>
                    <a:pt x="688" y="444"/>
                    <a:pt x="659" y="401"/>
                  </a:cubicBezTo>
                  <a:cubicBezTo>
                    <a:pt x="502" y="272"/>
                    <a:pt x="402" y="58"/>
                    <a:pt x="2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57"/>
            <p:cNvSpPr/>
            <p:nvPr/>
          </p:nvSpPr>
          <p:spPr>
            <a:xfrm>
              <a:off x="7835400" y="3984000"/>
              <a:ext cx="34675" cy="18350"/>
            </a:xfrm>
            <a:custGeom>
              <a:avLst/>
              <a:gdLst/>
              <a:ahLst/>
              <a:cxnLst/>
              <a:rect l="l" t="t" r="r" b="b"/>
              <a:pathLst>
                <a:path w="1387" h="734" extrusionOk="0">
                  <a:moveTo>
                    <a:pt x="181" y="1"/>
                  </a:moveTo>
                  <a:cubicBezTo>
                    <a:pt x="63" y="1"/>
                    <a:pt x="0" y="162"/>
                    <a:pt x="97" y="231"/>
                  </a:cubicBezTo>
                  <a:cubicBezTo>
                    <a:pt x="273" y="372"/>
                    <a:pt x="478" y="733"/>
                    <a:pt x="719" y="733"/>
                  </a:cubicBezTo>
                  <a:cubicBezTo>
                    <a:pt x="773" y="733"/>
                    <a:pt x="828" y="716"/>
                    <a:pt x="885" y="674"/>
                  </a:cubicBezTo>
                  <a:cubicBezTo>
                    <a:pt x="899" y="661"/>
                    <a:pt x="1171" y="445"/>
                    <a:pt x="1171" y="431"/>
                  </a:cubicBezTo>
                  <a:cubicBezTo>
                    <a:pt x="1243" y="374"/>
                    <a:pt x="1358" y="345"/>
                    <a:pt x="1387" y="260"/>
                  </a:cubicBezTo>
                  <a:cubicBezTo>
                    <a:pt x="1382" y="130"/>
                    <a:pt x="1336" y="83"/>
                    <a:pt x="1269" y="83"/>
                  </a:cubicBezTo>
                  <a:cubicBezTo>
                    <a:pt x="1108" y="83"/>
                    <a:pt x="831" y="362"/>
                    <a:pt x="770" y="403"/>
                  </a:cubicBezTo>
                  <a:cubicBezTo>
                    <a:pt x="756" y="417"/>
                    <a:pt x="728" y="431"/>
                    <a:pt x="713" y="445"/>
                  </a:cubicBezTo>
                  <a:cubicBezTo>
                    <a:pt x="713" y="431"/>
                    <a:pt x="699" y="431"/>
                    <a:pt x="699" y="431"/>
                  </a:cubicBezTo>
                  <a:cubicBezTo>
                    <a:pt x="527" y="302"/>
                    <a:pt x="397" y="59"/>
                    <a:pt x="197" y="2"/>
                  </a:cubicBezTo>
                  <a:cubicBezTo>
                    <a:pt x="192" y="1"/>
                    <a:pt x="186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57"/>
            <p:cNvSpPr/>
            <p:nvPr/>
          </p:nvSpPr>
          <p:spPr>
            <a:xfrm>
              <a:off x="7835300" y="4005425"/>
              <a:ext cx="30825" cy="17150"/>
            </a:xfrm>
            <a:custGeom>
              <a:avLst/>
              <a:gdLst/>
              <a:ahLst/>
              <a:cxnLst/>
              <a:rect l="l" t="t" r="r" b="b"/>
              <a:pathLst>
                <a:path w="1233" h="686" extrusionOk="0">
                  <a:moveTo>
                    <a:pt x="1075" y="1"/>
                  </a:moveTo>
                  <a:cubicBezTo>
                    <a:pt x="964" y="1"/>
                    <a:pt x="837" y="128"/>
                    <a:pt x="818" y="148"/>
                  </a:cubicBezTo>
                  <a:cubicBezTo>
                    <a:pt x="760" y="190"/>
                    <a:pt x="646" y="262"/>
                    <a:pt x="545" y="362"/>
                  </a:cubicBezTo>
                  <a:cubicBezTo>
                    <a:pt x="502" y="319"/>
                    <a:pt x="430" y="233"/>
                    <a:pt x="388" y="190"/>
                  </a:cubicBezTo>
                  <a:cubicBezTo>
                    <a:pt x="346" y="107"/>
                    <a:pt x="276" y="72"/>
                    <a:pt x="211" y="72"/>
                  </a:cubicBezTo>
                  <a:cubicBezTo>
                    <a:pt x="98" y="72"/>
                    <a:pt x="1" y="177"/>
                    <a:pt x="101" y="305"/>
                  </a:cubicBezTo>
                  <a:cubicBezTo>
                    <a:pt x="224" y="448"/>
                    <a:pt x="397" y="686"/>
                    <a:pt x="570" y="686"/>
                  </a:cubicBezTo>
                  <a:cubicBezTo>
                    <a:pt x="639" y="686"/>
                    <a:pt x="708" y="647"/>
                    <a:pt x="774" y="549"/>
                  </a:cubicBezTo>
                  <a:cubicBezTo>
                    <a:pt x="875" y="463"/>
                    <a:pt x="961" y="434"/>
                    <a:pt x="1104" y="291"/>
                  </a:cubicBezTo>
                  <a:cubicBezTo>
                    <a:pt x="1175" y="247"/>
                    <a:pt x="1232" y="190"/>
                    <a:pt x="1204" y="104"/>
                  </a:cubicBezTo>
                  <a:cubicBezTo>
                    <a:pt x="1172" y="27"/>
                    <a:pt x="1125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57"/>
            <p:cNvSpPr/>
            <p:nvPr/>
          </p:nvSpPr>
          <p:spPr>
            <a:xfrm>
              <a:off x="7935275" y="4018325"/>
              <a:ext cx="26825" cy="17425"/>
            </a:xfrm>
            <a:custGeom>
              <a:avLst/>
              <a:gdLst/>
              <a:ahLst/>
              <a:cxnLst/>
              <a:rect l="l" t="t" r="r" b="b"/>
              <a:pathLst>
                <a:path w="1073" h="697" extrusionOk="0">
                  <a:moveTo>
                    <a:pt x="188" y="0"/>
                  </a:moveTo>
                  <a:cubicBezTo>
                    <a:pt x="91" y="0"/>
                    <a:pt x="0" y="116"/>
                    <a:pt x="56" y="205"/>
                  </a:cubicBezTo>
                  <a:cubicBezTo>
                    <a:pt x="205" y="433"/>
                    <a:pt x="313" y="697"/>
                    <a:pt x="505" y="697"/>
                  </a:cubicBezTo>
                  <a:cubicBezTo>
                    <a:pt x="589" y="697"/>
                    <a:pt x="689" y="646"/>
                    <a:pt x="815" y="520"/>
                  </a:cubicBezTo>
                  <a:cubicBezTo>
                    <a:pt x="830" y="491"/>
                    <a:pt x="1073" y="434"/>
                    <a:pt x="1031" y="304"/>
                  </a:cubicBezTo>
                  <a:cubicBezTo>
                    <a:pt x="1013" y="223"/>
                    <a:pt x="968" y="195"/>
                    <a:pt x="913" y="195"/>
                  </a:cubicBezTo>
                  <a:cubicBezTo>
                    <a:pt x="792" y="195"/>
                    <a:pt x="621" y="332"/>
                    <a:pt x="572" y="362"/>
                  </a:cubicBezTo>
                  <a:cubicBezTo>
                    <a:pt x="557" y="376"/>
                    <a:pt x="529" y="390"/>
                    <a:pt x="515" y="419"/>
                  </a:cubicBezTo>
                  <a:cubicBezTo>
                    <a:pt x="486" y="362"/>
                    <a:pt x="357" y="119"/>
                    <a:pt x="271" y="33"/>
                  </a:cubicBezTo>
                  <a:cubicBezTo>
                    <a:pt x="245" y="10"/>
                    <a:pt x="216" y="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57"/>
            <p:cNvSpPr/>
            <p:nvPr/>
          </p:nvSpPr>
          <p:spPr>
            <a:xfrm>
              <a:off x="7936475" y="3992875"/>
              <a:ext cx="30400" cy="16625"/>
            </a:xfrm>
            <a:custGeom>
              <a:avLst/>
              <a:gdLst/>
              <a:ahLst/>
              <a:cxnLst/>
              <a:rect l="l" t="t" r="r" b="b"/>
              <a:pathLst>
                <a:path w="1216" h="665" extrusionOk="0">
                  <a:moveTo>
                    <a:pt x="176" y="0"/>
                  </a:moveTo>
                  <a:cubicBezTo>
                    <a:pt x="77" y="0"/>
                    <a:pt x="0" y="115"/>
                    <a:pt x="66" y="205"/>
                  </a:cubicBezTo>
                  <a:cubicBezTo>
                    <a:pt x="195" y="398"/>
                    <a:pt x="324" y="665"/>
                    <a:pt x="495" y="665"/>
                  </a:cubicBezTo>
                  <a:cubicBezTo>
                    <a:pt x="552" y="665"/>
                    <a:pt x="613" y="635"/>
                    <a:pt x="681" y="564"/>
                  </a:cubicBezTo>
                  <a:cubicBezTo>
                    <a:pt x="839" y="420"/>
                    <a:pt x="1097" y="377"/>
                    <a:pt x="1212" y="205"/>
                  </a:cubicBezTo>
                  <a:cubicBezTo>
                    <a:pt x="1216" y="87"/>
                    <a:pt x="1169" y="43"/>
                    <a:pt x="1097" y="43"/>
                  </a:cubicBezTo>
                  <a:cubicBezTo>
                    <a:pt x="924" y="43"/>
                    <a:pt x="606" y="292"/>
                    <a:pt x="495" y="363"/>
                  </a:cubicBezTo>
                  <a:cubicBezTo>
                    <a:pt x="423" y="277"/>
                    <a:pt x="352" y="76"/>
                    <a:pt x="209" y="4"/>
                  </a:cubicBezTo>
                  <a:cubicBezTo>
                    <a:pt x="198" y="1"/>
                    <a:pt x="18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57"/>
            <p:cNvSpPr/>
            <p:nvPr/>
          </p:nvSpPr>
          <p:spPr>
            <a:xfrm>
              <a:off x="7942600" y="3924825"/>
              <a:ext cx="31350" cy="16975"/>
            </a:xfrm>
            <a:custGeom>
              <a:avLst/>
              <a:gdLst/>
              <a:ahLst/>
              <a:cxnLst/>
              <a:rect l="l" t="t" r="r" b="b"/>
              <a:pathLst>
                <a:path w="1254" h="679" extrusionOk="0">
                  <a:moveTo>
                    <a:pt x="211" y="1"/>
                  </a:moveTo>
                  <a:cubicBezTo>
                    <a:pt x="85" y="1"/>
                    <a:pt x="1" y="189"/>
                    <a:pt x="136" y="262"/>
                  </a:cubicBezTo>
                  <a:cubicBezTo>
                    <a:pt x="279" y="348"/>
                    <a:pt x="493" y="563"/>
                    <a:pt x="665" y="663"/>
                  </a:cubicBezTo>
                  <a:cubicBezTo>
                    <a:pt x="691" y="674"/>
                    <a:pt x="715" y="679"/>
                    <a:pt x="737" y="679"/>
                  </a:cubicBezTo>
                  <a:cubicBezTo>
                    <a:pt x="862" y="679"/>
                    <a:pt x="930" y="528"/>
                    <a:pt x="967" y="491"/>
                  </a:cubicBezTo>
                  <a:cubicBezTo>
                    <a:pt x="995" y="463"/>
                    <a:pt x="1053" y="405"/>
                    <a:pt x="1081" y="392"/>
                  </a:cubicBezTo>
                  <a:cubicBezTo>
                    <a:pt x="1103" y="370"/>
                    <a:pt x="1151" y="339"/>
                    <a:pt x="1152" y="339"/>
                  </a:cubicBezTo>
                  <a:lnTo>
                    <a:pt x="1152" y="339"/>
                  </a:lnTo>
                  <a:cubicBezTo>
                    <a:pt x="1152" y="339"/>
                    <a:pt x="1148" y="341"/>
                    <a:pt x="1139" y="348"/>
                  </a:cubicBezTo>
                  <a:cubicBezTo>
                    <a:pt x="1196" y="319"/>
                    <a:pt x="1253" y="262"/>
                    <a:pt x="1238" y="191"/>
                  </a:cubicBezTo>
                  <a:cubicBezTo>
                    <a:pt x="1211" y="95"/>
                    <a:pt x="1159" y="59"/>
                    <a:pt x="1097" y="59"/>
                  </a:cubicBezTo>
                  <a:cubicBezTo>
                    <a:pt x="963" y="59"/>
                    <a:pt x="782" y="226"/>
                    <a:pt x="694" y="334"/>
                  </a:cubicBezTo>
                  <a:cubicBezTo>
                    <a:pt x="594" y="262"/>
                    <a:pt x="422" y="119"/>
                    <a:pt x="279" y="19"/>
                  </a:cubicBezTo>
                  <a:cubicBezTo>
                    <a:pt x="256" y="6"/>
                    <a:pt x="233" y="1"/>
                    <a:pt x="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57"/>
            <p:cNvSpPr/>
            <p:nvPr/>
          </p:nvSpPr>
          <p:spPr>
            <a:xfrm>
              <a:off x="8024400" y="4035375"/>
              <a:ext cx="24375" cy="15225"/>
            </a:xfrm>
            <a:custGeom>
              <a:avLst/>
              <a:gdLst/>
              <a:ahLst/>
              <a:cxnLst/>
              <a:rect l="l" t="t" r="r" b="b"/>
              <a:pathLst>
                <a:path w="975" h="609" extrusionOk="0">
                  <a:moveTo>
                    <a:pt x="812" y="1"/>
                  </a:moveTo>
                  <a:cubicBezTo>
                    <a:pt x="777" y="1"/>
                    <a:pt x="743" y="12"/>
                    <a:pt x="717" y="38"/>
                  </a:cubicBezTo>
                  <a:cubicBezTo>
                    <a:pt x="631" y="109"/>
                    <a:pt x="545" y="239"/>
                    <a:pt x="503" y="296"/>
                  </a:cubicBezTo>
                  <a:cubicBezTo>
                    <a:pt x="402" y="210"/>
                    <a:pt x="345" y="67"/>
                    <a:pt x="216" y="67"/>
                  </a:cubicBezTo>
                  <a:cubicBezTo>
                    <a:pt x="73" y="67"/>
                    <a:pt x="1" y="239"/>
                    <a:pt x="102" y="325"/>
                  </a:cubicBezTo>
                  <a:cubicBezTo>
                    <a:pt x="234" y="475"/>
                    <a:pt x="366" y="608"/>
                    <a:pt x="505" y="608"/>
                  </a:cubicBezTo>
                  <a:cubicBezTo>
                    <a:pt x="592" y="608"/>
                    <a:pt x="681" y="556"/>
                    <a:pt x="774" y="425"/>
                  </a:cubicBezTo>
                  <a:cubicBezTo>
                    <a:pt x="803" y="354"/>
                    <a:pt x="961" y="268"/>
                    <a:pt x="975" y="153"/>
                  </a:cubicBezTo>
                  <a:cubicBezTo>
                    <a:pt x="975" y="63"/>
                    <a:pt x="891" y="1"/>
                    <a:pt x="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57"/>
            <p:cNvSpPr/>
            <p:nvPr/>
          </p:nvSpPr>
          <p:spPr>
            <a:xfrm>
              <a:off x="8016900" y="3926000"/>
              <a:ext cx="45500" cy="20450"/>
            </a:xfrm>
            <a:custGeom>
              <a:avLst/>
              <a:gdLst/>
              <a:ahLst/>
              <a:cxnLst/>
              <a:rect l="l" t="t" r="r" b="b"/>
              <a:pathLst>
                <a:path w="1820" h="818" extrusionOk="0">
                  <a:moveTo>
                    <a:pt x="201" y="1"/>
                  </a:moveTo>
                  <a:cubicBezTo>
                    <a:pt x="72" y="1"/>
                    <a:pt x="1" y="173"/>
                    <a:pt x="100" y="259"/>
                  </a:cubicBezTo>
                  <a:cubicBezTo>
                    <a:pt x="360" y="455"/>
                    <a:pt x="657" y="818"/>
                    <a:pt x="959" y="818"/>
                  </a:cubicBezTo>
                  <a:cubicBezTo>
                    <a:pt x="1074" y="818"/>
                    <a:pt x="1189" y="765"/>
                    <a:pt x="1304" y="631"/>
                  </a:cubicBezTo>
                  <a:cubicBezTo>
                    <a:pt x="1390" y="559"/>
                    <a:pt x="1476" y="488"/>
                    <a:pt x="1576" y="416"/>
                  </a:cubicBezTo>
                  <a:cubicBezTo>
                    <a:pt x="1662" y="345"/>
                    <a:pt x="1819" y="287"/>
                    <a:pt x="1819" y="158"/>
                  </a:cubicBezTo>
                  <a:cubicBezTo>
                    <a:pt x="1802" y="51"/>
                    <a:pt x="1750" y="13"/>
                    <a:pt x="1687" y="13"/>
                  </a:cubicBezTo>
                  <a:cubicBezTo>
                    <a:pt x="1598" y="13"/>
                    <a:pt x="1486" y="90"/>
                    <a:pt x="1418" y="158"/>
                  </a:cubicBezTo>
                  <a:cubicBezTo>
                    <a:pt x="1414" y="162"/>
                    <a:pt x="1414" y="164"/>
                    <a:pt x="1416" y="164"/>
                  </a:cubicBezTo>
                  <a:cubicBezTo>
                    <a:pt x="1417" y="164"/>
                    <a:pt x="1421" y="163"/>
                    <a:pt x="1424" y="160"/>
                  </a:cubicBezTo>
                  <a:lnTo>
                    <a:pt x="1424" y="160"/>
                  </a:lnTo>
                  <a:cubicBezTo>
                    <a:pt x="1275" y="271"/>
                    <a:pt x="1125" y="392"/>
                    <a:pt x="988" y="502"/>
                  </a:cubicBezTo>
                  <a:cubicBezTo>
                    <a:pt x="975" y="516"/>
                    <a:pt x="960" y="516"/>
                    <a:pt x="946" y="530"/>
                  </a:cubicBezTo>
                  <a:cubicBezTo>
                    <a:pt x="817" y="488"/>
                    <a:pt x="688" y="358"/>
                    <a:pt x="530" y="230"/>
                  </a:cubicBezTo>
                  <a:cubicBezTo>
                    <a:pt x="430" y="158"/>
                    <a:pt x="344" y="14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57"/>
            <p:cNvSpPr/>
            <p:nvPr/>
          </p:nvSpPr>
          <p:spPr>
            <a:xfrm>
              <a:off x="8017025" y="3976475"/>
              <a:ext cx="32475" cy="20425"/>
            </a:xfrm>
            <a:custGeom>
              <a:avLst/>
              <a:gdLst/>
              <a:ahLst/>
              <a:cxnLst/>
              <a:rect l="l" t="t" r="r" b="b"/>
              <a:pathLst>
                <a:path w="1299" h="817" extrusionOk="0">
                  <a:moveTo>
                    <a:pt x="1140" y="1"/>
                  </a:moveTo>
                  <a:cubicBezTo>
                    <a:pt x="953" y="1"/>
                    <a:pt x="681" y="369"/>
                    <a:pt x="582" y="488"/>
                  </a:cubicBezTo>
                  <a:cubicBezTo>
                    <a:pt x="540" y="431"/>
                    <a:pt x="468" y="331"/>
                    <a:pt x="368" y="217"/>
                  </a:cubicBezTo>
                  <a:cubicBezTo>
                    <a:pt x="333" y="155"/>
                    <a:pt x="280" y="130"/>
                    <a:pt x="229" y="130"/>
                  </a:cubicBezTo>
                  <a:cubicBezTo>
                    <a:pt x="112" y="130"/>
                    <a:pt x="0" y="259"/>
                    <a:pt x="110" y="389"/>
                  </a:cubicBezTo>
                  <a:cubicBezTo>
                    <a:pt x="214" y="458"/>
                    <a:pt x="374" y="816"/>
                    <a:pt x="598" y="816"/>
                  </a:cubicBezTo>
                  <a:cubicBezTo>
                    <a:pt x="651" y="816"/>
                    <a:pt x="708" y="796"/>
                    <a:pt x="769" y="746"/>
                  </a:cubicBezTo>
                  <a:cubicBezTo>
                    <a:pt x="884" y="603"/>
                    <a:pt x="884" y="589"/>
                    <a:pt x="983" y="488"/>
                  </a:cubicBezTo>
                  <a:cubicBezTo>
                    <a:pt x="1041" y="417"/>
                    <a:pt x="1170" y="303"/>
                    <a:pt x="1213" y="274"/>
                  </a:cubicBezTo>
                  <a:cubicBezTo>
                    <a:pt x="1241" y="274"/>
                    <a:pt x="1299" y="202"/>
                    <a:pt x="1285" y="131"/>
                  </a:cubicBezTo>
                  <a:cubicBezTo>
                    <a:pt x="1250" y="38"/>
                    <a:pt x="1200" y="1"/>
                    <a:pt x="1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57"/>
            <p:cNvSpPr/>
            <p:nvPr/>
          </p:nvSpPr>
          <p:spPr>
            <a:xfrm>
              <a:off x="8113950" y="4021675"/>
              <a:ext cx="30825" cy="19350"/>
            </a:xfrm>
            <a:custGeom>
              <a:avLst/>
              <a:gdLst/>
              <a:ahLst/>
              <a:cxnLst/>
              <a:rect l="l" t="t" r="r" b="b"/>
              <a:pathLst>
                <a:path w="1233" h="774" extrusionOk="0">
                  <a:moveTo>
                    <a:pt x="989" y="1"/>
                  </a:moveTo>
                  <a:cubicBezTo>
                    <a:pt x="813" y="1"/>
                    <a:pt x="797" y="301"/>
                    <a:pt x="760" y="485"/>
                  </a:cubicBezTo>
                  <a:cubicBezTo>
                    <a:pt x="617" y="457"/>
                    <a:pt x="359" y="342"/>
                    <a:pt x="172" y="328"/>
                  </a:cubicBezTo>
                  <a:cubicBezTo>
                    <a:pt x="15" y="342"/>
                    <a:pt x="0" y="558"/>
                    <a:pt x="144" y="600"/>
                  </a:cubicBezTo>
                  <a:cubicBezTo>
                    <a:pt x="316" y="618"/>
                    <a:pt x="602" y="774"/>
                    <a:pt x="808" y="774"/>
                  </a:cubicBezTo>
                  <a:cubicBezTo>
                    <a:pt x="928" y="774"/>
                    <a:pt x="1020" y="721"/>
                    <a:pt x="1047" y="558"/>
                  </a:cubicBezTo>
                  <a:cubicBezTo>
                    <a:pt x="1047" y="400"/>
                    <a:pt x="1233" y="157"/>
                    <a:pt x="1089" y="27"/>
                  </a:cubicBezTo>
                  <a:cubicBezTo>
                    <a:pt x="1051" y="9"/>
                    <a:pt x="1018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57"/>
            <p:cNvSpPr/>
            <p:nvPr/>
          </p:nvSpPr>
          <p:spPr>
            <a:xfrm>
              <a:off x="8083025" y="3966100"/>
              <a:ext cx="33475" cy="23375"/>
            </a:xfrm>
            <a:custGeom>
              <a:avLst/>
              <a:gdLst/>
              <a:ahLst/>
              <a:cxnLst/>
              <a:rect l="l" t="t" r="r" b="b"/>
              <a:pathLst>
                <a:path w="1339" h="935" extrusionOk="0">
                  <a:moveTo>
                    <a:pt x="1157" y="1"/>
                  </a:moveTo>
                  <a:cubicBezTo>
                    <a:pt x="1086" y="1"/>
                    <a:pt x="1017" y="42"/>
                    <a:pt x="1008" y="116"/>
                  </a:cubicBezTo>
                  <a:cubicBezTo>
                    <a:pt x="951" y="202"/>
                    <a:pt x="966" y="345"/>
                    <a:pt x="922" y="517"/>
                  </a:cubicBezTo>
                  <a:cubicBezTo>
                    <a:pt x="909" y="603"/>
                    <a:pt x="909" y="617"/>
                    <a:pt x="909" y="645"/>
                  </a:cubicBezTo>
                  <a:lnTo>
                    <a:pt x="894" y="645"/>
                  </a:lnTo>
                  <a:cubicBezTo>
                    <a:pt x="664" y="574"/>
                    <a:pt x="521" y="488"/>
                    <a:pt x="235" y="388"/>
                  </a:cubicBezTo>
                  <a:cubicBezTo>
                    <a:pt x="225" y="386"/>
                    <a:pt x="216" y="385"/>
                    <a:pt x="206" y="385"/>
                  </a:cubicBezTo>
                  <a:cubicBezTo>
                    <a:pt x="68" y="385"/>
                    <a:pt x="0" y="580"/>
                    <a:pt x="135" y="660"/>
                  </a:cubicBezTo>
                  <a:cubicBezTo>
                    <a:pt x="374" y="754"/>
                    <a:pt x="700" y="934"/>
                    <a:pt x="933" y="934"/>
                  </a:cubicBezTo>
                  <a:cubicBezTo>
                    <a:pt x="1091" y="934"/>
                    <a:pt x="1206" y="852"/>
                    <a:pt x="1224" y="603"/>
                  </a:cubicBezTo>
                  <a:cubicBezTo>
                    <a:pt x="1237" y="488"/>
                    <a:pt x="1266" y="374"/>
                    <a:pt x="1281" y="259"/>
                  </a:cubicBezTo>
                  <a:lnTo>
                    <a:pt x="1281" y="288"/>
                  </a:lnTo>
                  <a:cubicBezTo>
                    <a:pt x="1295" y="216"/>
                    <a:pt x="1338" y="145"/>
                    <a:pt x="1295" y="72"/>
                  </a:cubicBezTo>
                  <a:cubicBezTo>
                    <a:pt x="1264" y="23"/>
                    <a:pt x="1210" y="1"/>
                    <a:pt x="1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57"/>
            <p:cNvSpPr/>
            <p:nvPr/>
          </p:nvSpPr>
          <p:spPr>
            <a:xfrm>
              <a:off x="8205025" y="3979875"/>
              <a:ext cx="27875" cy="21500"/>
            </a:xfrm>
            <a:custGeom>
              <a:avLst/>
              <a:gdLst/>
              <a:ahLst/>
              <a:cxnLst/>
              <a:rect l="l" t="t" r="r" b="b"/>
              <a:pathLst>
                <a:path w="1115" h="860" extrusionOk="0">
                  <a:moveTo>
                    <a:pt x="790" y="0"/>
                  </a:moveTo>
                  <a:cubicBezTo>
                    <a:pt x="556" y="0"/>
                    <a:pt x="646" y="366"/>
                    <a:pt x="699" y="524"/>
                  </a:cubicBezTo>
                  <a:lnTo>
                    <a:pt x="699" y="553"/>
                  </a:lnTo>
                  <a:cubicBezTo>
                    <a:pt x="675" y="562"/>
                    <a:pt x="645" y="566"/>
                    <a:pt x="613" y="566"/>
                  </a:cubicBezTo>
                  <a:cubicBezTo>
                    <a:pt x="524" y="566"/>
                    <a:pt x="408" y="541"/>
                    <a:pt x="281" y="541"/>
                  </a:cubicBezTo>
                  <a:cubicBezTo>
                    <a:pt x="235" y="541"/>
                    <a:pt x="188" y="544"/>
                    <a:pt x="140" y="553"/>
                  </a:cubicBezTo>
                  <a:cubicBezTo>
                    <a:pt x="0" y="595"/>
                    <a:pt x="38" y="826"/>
                    <a:pt x="184" y="826"/>
                  </a:cubicBezTo>
                  <a:cubicBezTo>
                    <a:pt x="188" y="826"/>
                    <a:pt x="193" y="826"/>
                    <a:pt x="197" y="826"/>
                  </a:cubicBezTo>
                  <a:cubicBezTo>
                    <a:pt x="346" y="839"/>
                    <a:pt x="499" y="859"/>
                    <a:pt x="632" y="859"/>
                  </a:cubicBezTo>
                  <a:cubicBezTo>
                    <a:pt x="921" y="859"/>
                    <a:pt x="1114" y="762"/>
                    <a:pt x="957" y="281"/>
                  </a:cubicBezTo>
                  <a:cubicBezTo>
                    <a:pt x="942" y="180"/>
                    <a:pt x="971" y="52"/>
                    <a:pt x="856" y="8"/>
                  </a:cubicBezTo>
                  <a:cubicBezTo>
                    <a:pt x="832" y="3"/>
                    <a:pt x="810" y="0"/>
                    <a:pt x="7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57"/>
            <p:cNvSpPr/>
            <p:nvPr/>
          </p:nvSpPr>
          <p:spPr>
            <a:xfrm>
              <a:off x="8139025" y="3925225"/>
              <a:ext cx="37525" cy="25900"/>
            </a:xfrm>
            <a:custGeom>
              <a:avLst/>
              <a:gdLst/>
              <a:ahLst/>
              <a:cxnLst/>
              <a:rect l="l" t="t" r="r" b="b"/>
              <a:pathLst>
                <a:path w="1501" h="1036" extrusionOk="0">
                  <a:moveTo>
                    <a:pt x="1244" y="0"/>
                  </a:moveTo>
                  <a:cubicBezTo>
                    <a:pt x="1232" y="0"/>
                    <a:pt x="1218" y="1"/>
                    <a:pt x="1204" y="3"/>
                  </a:cubicBezTo>
                  <a:cubicBezTo>
                    <a:pt x="1075" y="32"/>
                    <a:pt x="1089" y="160"/>
                    <a:pt x="1075" y="261"/>
                  </a:cubicBezTo>
                  <a:cubicBezTo>
                    <a:pt x="1047" y="418"/>
                    <a:pt x="1089" y="576"/>
                    <a:pt x="1089" y="733"/>
                  </a:cubicBezTo>
                  <a:cubicBezTo>
                    <a:pt x="891" y="694"/>
                    <a:pt x="420" y="457"/>
                    <a:pt x="170" y="457"/>
                  </a:cubicBezTo>
                  <a:cubicBezTo>
                    <a:pt x="150" y="457"/>
                    <a:pt x="132" y="458"/>
                    <a:pt x="115" y="462"/>
                  </a:cubicBezTo>
                  <a:cubicBezTo>
                    <a:pt x="0" y="519"/>
                    <a:pt x="29" y="705"/>
                    <a:pt x="158" y="733"/>
                  </a:cubicBezTo>
                  <a:cubicBezTo>
                    <a:pt x="404" y="777"/>
                    <a:pt x="865" y="1036"/>
                    <a:pt x="1148" y="1036"/>
                  </a:cubicBezTo>
                  <a:cubicBezTo>
                    <a:pt x="1328" y="1036"/>
                    <a:pt x="1437" y="932"/>
                    <a:pt x="1376" y="605"/>
                  </a:cubicBezTo>
                  <a:cubicBezTo>
                    <a:pt x="1321" y="413"/>
                    <a:pt x="1501" y="0"/>
                    <a:pt x="1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57"/>
            <p:cNvSpPr/>
            <p:nvPr/>
          </p:nvSpPr>
          <p:spPr>
            <a:xfrm>
              <a:off x="8111800" y="3895150"/>
              <a:ext cx="26900" cy="16875"/>
            </a:xfrm>
            <a:custGeom>
              <a:avLst/>
              <a:gdLst/>
              <a:ahLst/>
              <a:cxnLst/>
              <a:rect l="l" t="t" r="r" b="b"/>
              <a:pathLst>
                <a:path w="1076" h="675" extrusionOk="0">
                  <a:moveTo>
                    <a:pt x="841" y="1"/>
                  </a:moveTo>
                  <a:cubicBezTo>
                    <a:pt x="688" y="1"/>
                    <a:pt x="690" y="235"/>
                    <a:pt x="703" y="360"/>
                  </a:cubicBezTo>
                  <a:lnTo>
                    <a:pt x="703" y="375"/>
                  </a:lnTo>
                  <a:lnTo>
                    <a:pt x="688" y="375"/>
                  </a:lnTo>
                  <a:cubicBezTo>
                    <a:pt x="646" y="375"/>
                    <a:pt x="316" y="274"/>
                    <a:pt x="187" y="274"/>
                  </a:cubicBezTo>
                  <a:cubicBezTo>
                    <a:pt x="15" y="274"/>
                    <a:pt x="0" y="532"/>
                    <a:pt x="159" y="561"/>
                  </a:cubicBezTo>
                  <a:cubicBezTo>
                    <a:pt x="311" y="593"/>
                    <a:pt x="527" y="675"/>
                    <a:pt x="705" y="675"/>
                  </a:cubicBezTo>
                  <a:cubicBezTo>
                    <a:pt x="844" y="675"/>
                    <a:pt x="960" y="625"/>
                    <a:pt x="1003" y="461"/>
                  </a:cubicBezTo>
                  <a:cubicBezTo>
                    <a:pt x="1018" y="332"/>
                    <a:pt x="1076" y="74"/>
                    <a:pt x="917" y="16"/>
                  </a:cubicBezTo>
                  <a:cubicBezTo>
                    <a:pt x="888" y="6"/>
                    <a:pt x="863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57"/>
            <p:cNvSpPr/>
            <p:nvPr/>
          </p:nvSpPr>
          <p:spPr>
            <a:xfrm>
              <a:off x="8187725" y="3863200"/>
              <a:ext cx="25475" cy="19050"/>
            </a:xfrm>
            <a:custGeom>
              <a:avLst/>
              <a:gdLst/>
              <a:ahLst/>
              <a:cxnLst/>
              <a:rect l="l" t="t" r="r" b="b"/>
              <a:pathLst>
                <a:path w="1019" h="762" extrusionOk="0">
                  <a:moveTo>
                    <a:pt x="734" y="0"/>
                  </a:moveTo>
                  <a:cubicBezTo>
                    <a:pt x="683" y="0"/>
                    <a:pt x="632" y="24"/>
                    <a:pt x="602" y="77"/>
                  </a:cubicBezTo>
                  <a:cubicBezTo>
                    <a:pt x="560" y="206"/>
                    <a:pt x="660" y="364"/>
                    <a:pt x="703" y="450"/>
                  </a:cubicBezTo>
                  <a:cubicBezTo>
                    <a:pt x="664" y="467"/>
                    <a:pt x="618" y="473"/>
                    <a:pt x="567" y="473"/>
                  </a:cubicBezTo>
                  <a:cubicBezTo>
                    <a:pt x="480" y="473"/>
                    <a:pt x="377" y="456"/>
                    <a:pt x="264" y="456"/>
                  </a:cubicBezTo>
                  <a:cubicBezTo>
                    <a:pt x="225" y="456"/>
                    <a:pt x="185" y="458"/>
                    <a:pt x="144" y="463"/>
                  </a:cubicBezTo>
                  <a:cubicBezTo>
                    <a:pt x="1" y="507"/>
                    <a:pt x="58" y="736"/>
                    <a:pt x="201" y="736"/>
                  </a:cubicBezTo>
                  <a:cubicBezTo>
                    <a:pt x="282" y="746"/>
                    <a:pt x="399" y="762"/>
                    <a:pt x="519" y="762"/>
                  </a:cubicBezTo>
                  <a:cubicBezTo>
                    <a:pt x="739" y="762"/>
                    <a:pt x="972" y="710"/>
                    <a:pt x="1018" y="478"/>
                  </a:cubicBezTo>
                  <a:cubicBezTo>
                    <a:pt x="990" y="335"/>
                    <a:pt x="946" y="292"/>
                    <a:pt x="889" y="134"/>
                  </a:cubicBezTo>
                  <a:cubicBezTo>
                    <a:pt x="881" y="50"/>
                    <a:pt x="808" y="0"/>
                    <a:pt x="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57"/>
            <p:cNvSpPr/>
            <p:nvPr/>
          </p:nvSpPr>
          <p:spPr>
            <a:xfrm>
              <a:off x="8240750" y="3887850"/>
              <a:ext cx="28125" cy="23300"/>
            </a:xfrm>
            <a:custGeom>
              <a:avLst/>
              <a:gdLst/>
              <a:ahLst/>
              <a:cxnLst/>
              <a:rect l="l" t="t" r="r" b="b"/>
              <a:pathLst>
                <a:path w="1125" h="932" extrusionOk="0">
                  <a:moveTo>
                    <a:pt x="626" y="1"/>
                  </a:moveTo>
                  <a:cubicBezTo>
                    <a:pt x="554" y="1"/>
                    <a:pt x="482" y="42"/>
                    <a:pt x="473" y="108"/>
                  </a:cubicBezTo>
                  <a:cubicBezTo>
                    <a:pt x="459" y="266"/>
                    <a:pt x="573" y="394"/>
                    <a:pt x="617" y="524"/>
                  </a:cubicBezTo>
                  <a:cubicBezTo>
                    <a:pt x="630" y="538"/>
                    <a:pt x="630" y="581"/>
                    <a:pt x="645" y="610"/>
                  </a:cubicBezTo>
                  <a:lnTo>
                    <a:pt x="602" y="610"/>
                  </a:lnTo>
                  <a:cubicBezTo>
                    <a:pt x="430" y="595"/>
                    <a:pt x="416" y="566"/>
                    <a:pt x="201" y="553"/>
                  </a:cubicBezTo>
                  <a:cubicBezTo>
                    <a:pt x="15" y="566"/>
                    <a:pt x="0" y="839"/>
                    <a:pt x="172" y="881"/>
                  </a:cubicBezTo>
                  <a:cubicBezTo>
                    <a:pt x="324" y="915"/>
                    <a:pt x="456" y="931"/>
                    <a:pt x="567" y="931"/>
                  </a:cubicBezTo>
                  <a:cubicBezTo>
                    <a:pt x="1032" y="931"/>
                    <a:pt x="1125" y="638"/>
                    <a:pt x="731" y="37"/>
                  </a:cubicBezTo>
                  <a:cubicBezTo>
                    <a:pt x="702" y="12"/>
                    <a:pt x="664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57"/>
            <p:cNvSpPr/>
            <p:nvPr/>
          </p:nvSpPr>
          <p:spPr>
            <a:xfrm>
              <a:off x="7526225" y="3510000"/>
              <a:ext cx="754300" cy="410475"/>
            </a:xfrm>
            <a:custGeom>
              <a:avLst/>
              <a:gdLst/>
              <a:ahLst/>
              <a:cxnLst/>
              <a:rect l="l" t="t" r="r" b="b"/>
              <a:pathLst>
                <a:path w="30172" h="16419" extrusionOk="0">
                  <a:moveTo>
                    <a:pt x="17410" y="0"/>
                  </a:moveTo>
                  <a:cubicBezTo>
                    <a:pt x="17006" y="0"/>
                    <a:pt x="16537" y="217"/>
                    <a:pt x="16160" y="236"/>
                  </a:cubicBezTo>
                  <a:cubicBezTo>
                    <a:pt x="15330" y="394"/>
                    <a:pt x="14656" y="322"/>
                    <a:pt x="13968" y="408"/>
                  </a:cubicBezTo>
                  <a:cubicBezTo>
                    <a:pt x="13806" y="406"/>
                    <a:pt x="13653" y="405"/>
                    <a:pt x="13509" y="405"/>
                  </a:cubicBezTo>
                  <a:cubicBezTo>
                    <a:pt x="13035" y="405"/>
                    <a:pt x="12640" y="414"/>
                    <a:pt x="12227" y="414"/>
                  </a:cubicBezTo>
                  <a:cubicBezTo>
                    <a:pt x="11930" y="414"/>
                    <a:pt x="11625" y="409"/>
                    <a:pt x="11275" y="394"/>
                  </a:cubicBezTo>
                  <a:cubicBezTo>
                    <a:pt x="10927" y="374"/>
                    <a:pt x="10576" y="349"/>
                    <a:pt x="10228" y="349"/>
                  </a:cubicBezTo>
                  <a:cubicBezTo>
                    <a:pt x="9816" y="349"/>
                    <a:pt x="9407" y="385"/>
                    <a:pt x="9011" y="509"/>
                  </a:cubicBezTo>
                  <a:cubicBezTo>
                    <a:pt x="8868" y="595"/>
                    <a:pt x="8682" y="666"/>
                    <a:pt x="8753" y="967"/>
                  </a:cubicBezTo>
                  <a:cubicBezTo>
                    <a:pt x="8768" y="1025"/>
                    <a:pt x="8797" y="1053"/>
                    <a:pt x="8825" y="1096"/>
                  </a:cubicBezTo>
                  <a:cubicBezTo>
                    <a:pt x="7521" y="3646"/>
                    <a:pt x="5802" y="6683"/>
                    <a:pt x="3481" y="8030"/>
                  </a:cubicBezTo>
                  <a:cubicBezTo>
                    <a:pt x="2607" y="8618"/>
                    <a:pt x="2120" y="9019"/>
                    <a:pt x="1275" y="9548"/>
                  </a:cubicBezTo>
                  <a:cubicBezTo>
                    <a:pt x="974" y="9735"/>
                    <a:pt x="701" y="9978"/>
                    <a:pt x="430" y="10194"/>
                  </a:cubicBezTo>
                  <a:cubicBezTo>
                    <a:pt x="229" y="10351"/>
                    <a:pt x="0" y="10551"/>
                    <a:pt x="14" y="10809"/>
                  </a:cubicBezTo>
                  <a:cubicBezTo>
                    <a:pt x="143" y="11397"/>
                    <a:pt x="988" y="11369"/>
                    <a:pt x="1475" y="11411"/>
                  </a:cubicBezTo>
                  <a:cubicBezTo>
                    <a:pt x="1537" y="11415"/>
                    <a:pt x="1597" y="11416"/>
                    <a:pt x="1657" y="11416"/>
                  </a:cubicBezTo>
                  <a:cubicBezTo>
                    <a:pt x="3014" y="11416"/>
                    <a:pt x="3743" y="10503"/>
                    <a:pt x="4814" y="10064"/>
                  </a:cubicBezTo>
                  <a:cubicBezTo>
                    <a:pt x="4885" y="10022"/>
                    <a:pt x="4971" y="9978"/>
                    <a:pt x="5043" y="9950"/>
                  </a:cubicBezTo>
                  <a:lnTo>
                    <a:pt x="5043" y="9950"/>
                  </a:lnTo>
                  <a:cubicBezTo>
                    <a:pt x="4656" y="11182"/>
                    <a:pt x="3853" y="12601"/>
                    <a:pt x="3238" y="13833"/>
                  </a:cubicBezTo>
                  <a:cubicBezTo>
                    <a:pt x="3009" y="14320"/>
                    <a:pt x="2764" y="15007"/>
                    <a:pt x="3595" y="15036"/>
                  </a:cubicBezTo>
                  <a:cubicBezTo>
                    <a:pt x="4126" y="15007"/>
                    <a:pt x="4598" y="14721"/>
                    <a:pt x="4986" y="14420"/>
                  </a:cubicBezTo>
                  <a:lnTo>
                    <a:pt x="4986" y="14420"/>
                  </a:lnTo>
                  <a:cubicBezTo>
                    <a:pt x="4947" y="14458"/>
                    <a:pt x="4871" y="14509"/>
                    <a:pt x="4879" y="14509"/>
                  </a:cubicBezTo>
                  <a:cubicBezTo>
                    <a:pt x="4884" y="14509"/>
                    <a:pt x="4909" y="14496"/>
                    <a:pt x="4971" y="14463"/>
                  </a:cubicBezTo>
                  <a:cubicBezTo>
                    <a:pt x="5773" y="13976"/>
                    <a:pt x="6489" y="13374"/>
                    <a:pt x="7177" y="12758"/>
                  </a:cubicBezTo>
                  <a:cubicBezTo>
                    <a:pt x="7578" y="12400"/>
                    <a:pt x="7822" y="12099"/>
                    <a:pt x="8109" y="11812"/>
                  </a:cubicBezTo>
                  <a:lnTo>
                    <a:pt x="8109" y="11812"/>
                  </a:lnTo>
                  <a:cubicBezTo>
                    <a:pt x="7822" y="12815"/>
                    <a:pt x="7464" y="14534"/>
                    <a:pt x="7865" y="15566"/>
                  </a:cubicBezTo>
                  <a:cubicBezTo>
                    <a:pt x="7982" y="15779"/>
                    <a:pt x="8135" y="15861"/>
                    <a:pt x="8298" y="15861"/>
                  </a:cubicBezTo>
                  <a:cubicBezTo>
                    <a:pt x="8594" y="15861"/>
                    <a:pt x="8922" y="15592"/>
                    <a:pt x="9126" y="15351"/>
                  </a:cubicBezTo>
                  <a:cubicBezTo>
                    <a:pt x="9513" y="14935"/>
                    <a:pt x="9899" y="14520"/>
                    <a:pt x="10373" y="13961"/>
                  </a:cubicBezTo>
                  <a:cubicBezTo>
                    <a:pt x="10730" y="13546"/>
                    <a:pt x="11103" y="13145"/>
                    <a:pt x="11461" y="12729"/>
                  </a:cubicBezTo>
                  <a:cubicBezTo>
                    <a:pt x="11532" y="13302"/>
                    <a:pt x="11662" y="14062"/>
                    <a:pt x="11748" y="14520"/>
                  </a:cubicBezTo>
                  <a:cubicBezTo>
                    <a:pt x="11869" y="14991"/>
                    <a:pt x="12060" y="16418"/>
                    <a:pt x="12683" y="16418"/>
                  </a:cubicBezTo>
                  <a:cubicBezTo>
                    <a:pt x="12800" y="16418"/>
                    <a:pt x="12931" y="16368"/>
                    <a:pt x="13080" y="16253"/>
                  </a:cubicBezTo>
                  <a:cubicBezTo>
                    <a:pt x="13926" y="15065"/>
                    <a:pt x="14642" y="13775"/>
                    <a:pt x="15501" y="12586"/>
                  </a:cubicBezTo>
                  <a:cubicBezTo>
                    <a:pt x="15687" y="13474"/>
                    <a:pt x="15888" y="14362"/>
                    <a:pt x="16403" y="15136"/>
                  </a:cubicBezTo>
                  <a:cubicBezTo>
                    <a:pt x="16604" y="15380"/>
                    <a:pt x="16762" y="15738"/>
                    <a:pt x="17106" y="15795"/>
                  </a:cubicBezTo>
                  <a:cubicBezTo>
                    <a:pt x="17507" y="15795"/>
                    <a:pt x="17550" y="15308"/>
                    <a:pt x="17679" y="15050"/>
                  </a:cubicBezTo>
                  <a:cubicBezTo>
                    <a:pt x="17966" y="14248"/>
                    <a:pt x="18223" y="13445"/>
                    <a:pt x="18524" y="12658"/>
                  </a:cubicBezTo>
                  <a:cubicBezTo>
                    <a:pt x="18925" y="13403"/>
                    <a:pt x="19269" y="14177"/>
                    <a:pt x="19885" y="14792"/>
                  </a:cubicBezTo>
                  <a:cubicBezTo>
                    <a:pt x="20258" y="15179"/>
                    <a:pt x="20659" y="15523"/>
                    <a:pt x="21060" y="15881"/>
                  </a:cubicBezTo>
                  <a:cubicBezTo>
                    <a:pt x="21189" y="16010"/>
                    <a:pt x="21357" y="16099"/>
                    <a:pt x="21511" y="16099"/>
                  </a:cubicBezTo>
                  <a:cubicBezTo>
                    <a:pt x="21648" y="16099"/>
                    <a:pt x="21774" y="16028"/>
                    <a:pt x="21848" y="15852"/>
                  </a:cubicBezTo>
                  <a:cubicBezTo>
                    <a:pt x="22092" y="14664"/>
                    <a:pt x="21991" y="13589"/>
                    <a:pt x="22019" y="12528"/>
                  </a:cubicBezTo>
                  <a:lnTo>
                    <a:pt x="22019" y="12528"/>
                  </a:lnTo>
                  <a:cubicBezTo>
                    <a:pt x="22493" y="12987"/>
                    <a:pt x="22923" y="13417"/>
                    <a:pt x="23509" y="13789"/>
                  </a:cubicBezTo>
                  <a:cubicBezTo>
                    <a:pt x="23911" y="14076"/>
                    <a:pt x="24340" y="14320"/>
                    <a:pt x="24799" y="14492"/>
                  </a:cubicBezTo>
                  <a:cubicBezTo>
                    <a:pt x="24920" y="14536"/>
                    <a:pt x="25033" y="14597"/>
                    <a:pt x="25150" y="14597"/>
                  </a:cubicBezTo>
                  <a:cubicBezTo>
                    <a:pt x="25185" y="14597"/>
                    <a:pt x="25221" y="14591"/>
                    <a:pt x="25257" y="14578"/>
                  </a:cubicBezTo>
                  <a:cubicBezTo>
                    <a:pt x="26074" y="14262"/>
                    <a:pt x="24971" y="12328"/>
                    <a:pt x="24871" y="11512"/>
                  </a:cubicBezTo>
                  <a:cubicBezTo>
                    <a:pt x="24871" y="11468"/>
                    <a:pt x="24856" y="11440"/>
                    <a:pt x="24856" y="11397"/>
                  </a:cubicBezTo>
                  <a:lnTo>
                    <a:pt x="24856" y="11397"/>
                  </a:lnTo>
                  <a:cubicBezTo>
                    <a:pt x="25429" y="11684"/>
                    <a:pt x="26547" y="12314"/>
                    <a:pt x="27349" y="12356"/>
                  </a:cubicBezTo>
                  <a:cubicBezTo>
                    <a:pt x="27501" y="12377"/>
                    <a:pt x="27653" y="12386"/>
                    <a:pt x="27804" y="12386"/>
                  </a:cubicBezTo>
                  <a:cubicBezTo>
                    <a:pt x="28405" y="12386"/>
                    <a:pt x="28992" y="12230"/>
                    <a:pt x="29542" y="11955"/>
                  </a:cubicBezTo>
                  <a:cubicBezTo>
                    <a:pt x="30172" y="11569"/>
                    <a:pt x="29297" y="11111"/>
                    <a:pt x="28968" y="10853"/>
                  </a:cubicBezTo>
                  <a:cubicBezTo>
                    <a:pt x="28151" y="10122"/>
                    <a:pt x="27106" y="9835"/>
                    <a:pt x="26103" y="9434"/>
                  </a:cubicBezTo>
                  <a:cubicBezTo>
                    <a:pt x="25903" y="9334"/>
                    <a:pt x="25014" y="8704"/>
                    <a:pt x="24499" y="8532"/>
                  </a:cubicBezTo>
                  <a:cubicBezTo>
                    <a:pt x="22665" y="7715"/>
                    <a:pt x="20845" y="5982"/>
                    <a:pt x="19713" y="4190"/>
                  </a:cubicBezTo>
                  <a:cubicBezTo>
                    <a:pt x="18868" y="2815"/>
                    <a:pt x="18610" y="1626"/>
                    <a:pt x="17966" y="236"/>
                  </a:cubicBezTo>
                  <a:cubicBezTo>
                    <a:pt x="17813" y="59"/>
                    <a:pt x="17621" y="0"/>
                    <a:pt x="17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57"/>
            <p:cNvSpPr/>
            <p:nvPr/>
          </p:nvSpPr>
          <p:spPr>
            <a:xfrm>
              <a:off x="7638650" y="3697425"/>
              <a:ext cx="30375" cy="26750"/>
            </a:xfrm>
            <a:custGeom>
              <a:avLst/>
              <a:gdLst/>
              <a:ahLst/>
              <a:cxnLst/>
              <a:rect l="l" t="t" r="r" b="b"/>
              <a:pathLst>
                <a:path w="1215" h="1070" extrusionOk="0">
                  <a:moveTo>
                    <a:pt x="578" y="1"/>
                  </a:moveTo>
                  <a:cubicBezTo>
                    <a:pt x="521" y="1"/>
                    <a:pt x="465" y="30"/>
                    <a:pt x="445" y="89"/>
                  </a:cubicBezTo>
                  <a:cubicBezTo>
                    <a:pt x="347" y="384"/>
                    <a:pt x="1" y="1064"/>
                    <a:pt x="541" y="1064"/>
                  </a:cubicBezTo>
                  <a:cubicBezTo>
                    <a:pt x="552" y="1064"/>
                    <a:pt x="563" y="1064"/>
                    <a:pt x="575" y="1063"/>
                  </a:cubicBezTo>
                  <a:cubicBezTo>
                    <a:pt x="622" y="1063"/>
                    <a:pt x="721" y="1057"/>
                    <a:pt x="815" y="1057"/>
                  </a:cubicBezTo>
                  <a:cubicBezTo>
                    <a:pt x="863" y="1057"/>
                    <a:pt x="909" y="1059"/>
                    <a:pt x="947" y="1063"/>
                  </a:cubicBezTo>
                  <a:cubicBezTo>
                    <a:pt x="966" y="1068"/>
                    <a:pt x="985" y="1070"/>
                    <a:pt x="1004" y="1070"/>
                  </a:cubicBezTo>
                  <a:cubicBezTo>
                    <a:pt x="1114" y="1070"/>
                    <a:pt x="1215" y="1001"/>
                    <a:pt x="1190" y="892"/>
                  </a:cubicBezTo>
                  <a:cubicBezTo>
                    <a:pt x="1151" y="794"/>
                    <a:pt x="1023" y="767"/>
                    <a:pt x="890" y="767"/>
                  </a:cubicBezTo>
                  <a:cubicBezTo>
                    <a:pt x="730" y="767"/>
                    <a:pt x="562" y="806"/>
                    <a:pt x="531" y="806"/>
                  </a:cubicBezTo>
                  <a:lnTo>
                    <a:pt x="517" y="806"/>
                  </a:lnTo>
                  <a:cubicBezTo>
                    <a:pt x="502" y="705"/>
                    <a:pt x="674" y="318"/>
                    <a:pt x="718" y="118"/>
                  </a:cubicBezTo>
                  <a:cubicBezTo>
                    <a:pt x="710" y="41"/>
                    <a:pt x="644" y="1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57"/>
            <p:cNvSpPr/>
            <p:nvPr/>
          </p:nvSpPr>
          <p:spPr>
            <a:xfrm>
              <a:off x="7621825" y="3717150"/>
              <a:ext cx="30825" cy="19325"/>
            </a:xfrm>
            <a:custGeom>
              <a:avLst/>
              <a:gdLst/>
              <a:ahLst/>
              <a:cxnLst/>
              <a:rect l="l" t="t" r="r" b="b"/>
              <a:pathLst>
                <a:path w="1233" h="773" extrusionOk="0">
                  <a:moveTo>
                    <a:pt x="171" y="1"/>
                  </a:moveTo>
                  <a:cubicBezTo>
                    <a:pt x="91" y="1"/>
                    <a:pt x="7" y="54"/>
                    <a:pt x="16" y="145"/>
                  </a:cubicBezTo>
                  <a:cubicBezTo>
                    <a:pt x="29" y="288"/>
                    <a:pt x="1" y="431"/>
                    <a:pt x="73" y="561"/>
                  </a:cubicBezTo>
                  <a:cubicBezTo>
                    <a:pt x="139" y="726"/>
                    <a:pt x="314" y="773"/>
                    <a:pt x="490" y="773"/>
                  </a:cubicBezTo>
                  <a:cubicBezTo>
                    <a:pt x="543" y="773"/>
                    <a:pt x="596" y="768"/>
                    <a:pt x="646" y="762"/>
                  </a:cubicBezTo>
                  <a:cubicBezTo>
                    <a:pt x="818" y="718"/>
                    <a:pt x="918" y="733"/>
                    <a:pt x="1104" y="718"/>
                  </a:cubicBezTo>
                  <a:cubicBezTo>
                    <a:pt x="1233" y="676"/>
                    <a:pt x="1233" y="504"/>
                    <a:pt x="1133" y="446"/>
                  </a:cubicBezTo>
                  <a:cubicBezTo>
                    <a:pt x="1069" y="428"/>
                    <a:pt x="1004" y="422"/>
                    <a:pt x="939" y="422"/>
                  </a:cubicBezTo>
                  <a:cubicBezTo>
                    <a:pt x="761" y="422"/>
                    <a:pt x="587" y="471"/>
                    <a:pt x="467" y="471"/>
                  </a:cubicBezTo>
                  <a:cubicBezTo>
                    <a:pt x="423" y="471"/>
                    <a:pt x="387" y="465"/>
                    <a:pt x="359" y="446"/>
                  </a:cubicBezTo>
                  <a:cubicBezTo>
                    <a:pt x="359" y="446"/>
                    <a:pt x="345" y="431"/>
                    <a:pt x="345" y="418"/>
                  </a:cubicBezTo>
                  <a:cubicBezTo>
                    <a:pt x="345" y="403"/>
                    <a:pt x="331" y="403"/>
                    <a:pt x="331" y="389"/>
                  </a:cubicBezTo>
                  <a:cubicBezTo>
                    <a:pt x="331" y="374"/>
                    <a:pt x="345" y="189"/>
                    <a:pt x="302" y="88"/>
                  </a:cubicBezTo>
                  <a:cubicBezTo>
                    <a:pt x="284" y="28"/>
                    <a:pt x="228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57"/>
            <p:cNvSpPr/>
            <p:nvPr/>
          </p:nvSpPr>
          <p:spPr>
            <a:xfrm>
              <a:off x="7630800" y="3825550"/>
              <a:ext cx="21300" cy="22400"/>
            </a:xfrm>
            <a:custGeom>
              <a:avLst/>
              <a:gdLst/>
              <a:ahLst/>
              <a:cxnLst/>
              <a:rect l="l" t="t" r="r" b="b"/>
              <a:pathLst>
                <a:path w="852" h="896" extrusionOk="0">
                  <a:moveTo>
                    <a:pt x="228" y="1"/>
                  </a:moveTo>
                  <a:cubicBezTo>
                    <a:pt x="159" y="1"/>
                    <a:pt x="86" y="47"/>
                    <a:pt x="86" y="122"/>
                  </a:cubicBezTo>
                  <a:cubicBezTo>
                    <a:pt x="43" y="408"/>
                    <a:pt x="0" y="896"/>
                    <a:pt x="415" y="896"/>
                  </a:cubicBezTo>
                  <a:cubicBezTo>
                    <a:pt x="559" y="852"/>
                    <a:pt x="803" y="896"/>
                    <a:pt x="845" y="737"/>
                  </a:cubicBezTo>
                  <a:cubicBezTo>
                    <a:pt x="852" y="625"/>
                    <a:pt x="784" y="594"/>
                    <a:pt x="700" y="594"/>
                  </a:cubicBezTo>
                  <a:cubicBezTo>
                    <a:pt x="600" y="594"/>
                    <a:pt x="475" y="638"/>
                    <a:pt x="425" y="638"/>
                  </a:cubicBezTo>
                  <a:cubicBezTo>
                    <a:pt x="422" y="638"/>
                    <a:pt x="418" y="638"/>
                    <a:pt x="415" y="638"/>
                  </a:cubicBezTo>
                  <a:cubicBezTo>
                    <a:pt x="406" y="638"/>
                    <a:pt x="390" y="631"/>
                    <a:pt x="385" y="631"/>
                  </a:cubicBezTo>
                  <a:cubicBezTo>
                    <a:pt x="382" y="631"/>
                    <a:pt x="382" y="633"/>
                    <a:pt x="387" y="638"/>
                  </a:cubicBezTo>
                  <a:lnTo>
                    <a:pt x="373" y="623"/>
                  </a:lnTo>
                  <a:cubicBezTo>
                    <a:pt x="287" y="537"/>
                    <a:pt x="373" y="279"/>
                    <a:pt x="344" y="78"/>
                  </a:cubicBezTo>
                  <a:cubicBezTo>
                    <a:pt x="326" y="25"/>
                    <a:pt x="278" y="1"/>
                    <a:pt x="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57"/>
            <p:cNvSpPr/>
            <p:nvPr/>
          </p:nvSpPr>
          <p:spPr>
            <a:xfrm>
              <a:off x="7654700" y="3796925"/>
              <a:ext cx="27500" cy="23900"/>
            </a:xfrm>
            <a:custGeom>
              <a:avLst/>
              <a:gdLst/>
              <a:ahLst/>
              <a:cxnLst/>
              <a:rect l="l" t="t" r="r" b="b"/>
              <a:pathLst>
                <a:path w="1100" h="956" extrusionOk="0">
                  <a:moveTo>
                    <a:pt x="190" y="1"/>
                  </a:moveTo>
                  <a:cubicBezTo>
                    <a:pt x="115" y="1"/>
                    <a:pt x="38" y="50"/>
                    <a:pt x="47" y="134"/>
                  </a:cubicBezTo>
                  <a:cubicBezTo>
                    <a:pt x="0" y="498"/>
                    <a:pt x="49" y="955"/>
                    <a:pt x="403" y="955"/>
                  </a:cubicBezTo>
                  <a:cubicBezTo>
                    <a:pt x="483" y="955"/>
                    <a:pt x="578" y="932"/>
                    <a:pt x="691" y="879"/>
                  </a:cubicBezTo>
                  <a:cubicBezTo>
                    <a:pt x="821" y="808"/>
                    <a:pt x="1064" y="851"/>
                    <a:pt x="1093" y="679"/>
                  </a:cubicBezTo>
                  <a:cubicBezTo>
                    <a:pt x="1100" y="564"/>
                    <a:pt x="1032" y="528"/>
                    <a:pt x="944" y="528"/>
                  </a:cubicBezTo>
                  <a:cubicBezTo>
                    <a:pt x="857" y="528"/>
                    <a:pt x="749" y="564"/>
                    <a:pt x="678" y="593"/>
                  </a:cubicBezTo>
                  <a:cubicBezTo>
                    <a:pt x="569" y="630"/>
                    <a:pt x="420" y="686"/>
                    <a:pt x="393" y="686"/>
                  </a:cubicBezTo>
                  <a:cubicBezTo>
                    <a:pt x="387" y="686"/>
                    <a:pt x="387" y="683"/>
                    <a:pt x="391" y="679"/>
                  </a:cubicBezTo>
                  <a:cubicBezTo>
                    <a:pt x="290" y="650"/>
                    <a:pt x="334" y="335"/>
                    <a:pt x="319" y="77"/>
                  </a:cubicBezTo>
                  <a:cubicBezTo>
                    <a:pt x="295" y="25"/>
                    <a:pt x="243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57"/>
            <p:cNvSpPr/>
            <p:nvPr/>
          </p:nvSpPr>
          <p:spPr>
            <a:xfrm>
              <a:off x="7732650" y="3731675"/>
              <a:ext cx="30325" cy="25500"/>
            </a:xfrm>
            <a:custGeom>
              <a:avLst/>
              <a:gdLst/>
              <a:ahLst/>
              <a:cxnLst/>
              <a:rect l="l" t="t" r="r" b="b"/>
              <a:pathLst>
                <a:path w="1213" h="1020" extrusionOk="0">
                  <a:moveTo>
                    <a:pt x="161" y="1"/>
                  </a:moveTo>
                  <a:cubicBezTo>
                    <a:pt x="81" y="1"/>
                    <a:pt x="1" y="59"/>
                    <a:pt x="9" y="152"/>
                  </a:cubicBezTo>
                  <a:cubicBezTo>
                    <a:pt x="9" y="453"/>
                    <a:pt x="40" y="1019"/>
                    <a:pt x="383" y="1019"/>
                  </a:cubicBezTo>
                  <a:cubicBezTo>
                    <a:pt x="447" y="1019"/>
                    <a:pt x="523" y="999"/>
                    <a:pt x="611" y="954"/>
                  </a:cubicBezTo>
                  <a:cubicBezTo>
                    <a:pt x="740" y="911"/>
                    <a:pt x="941" y="811"/>
                    <a:pt x="983" y="782"/>
                  </a:cubicBezTo>
                  <a:cubicBezTo>
                    <a:pt x="1113" y="767"/>
                    <a:pt x="1212" y="668"/>
                    <a:pt x="1141" y="538"/>
                  </a:cubicBezTo>
                  <a:cubicBezTo>
                    <a:pt x="1106" y="490"/>
                    <a:pt x="1057" y="472"/>
                    <a:pt x="1002" y="472"/>
                  </a:cubicBezTo>
                  <a:cubicBezTo>
                    <a:pt x="807" y="472"/>
                    <a:pt x="528" y="699"/>
                    <a:pt x="439" y="710"/>
                  </a:cubicBezTo>
                  <a:cubicBezTo>
                    <a:pt x="425" y="710"/>
                    <a:pt x="410" y="710"/>
                    <a:pt x="396" y="725"/>
                  </a:cubicBezTo>
                  <a:cubicBezTo>
                    <a:pt x="339" y="681"/>
                    <a:pt x="339" y="338"/>
                    <a:pt x="295" y="95"/>
                  </a:cubicBezTo>
                  <a:cubicBezTo>
                    <a:pt x="272" y="29"/>
                    <a:pt x="217" y="1"/>
                    <a:pt x="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57"/>
            <p:cNvSpPr/>
            <p:nvPr/>
          </p:nvSpPr>
          <p:spPr>
            <a:xfrm>
              <a:off x="7735050" y="3837000"/>
              <a:ext cx="25050" cy="23700"/>
            </a:xfrm>
            <a:custGeom>
              <a:avLst/>
              <a:gdLst/>
              <a:ahLst/>
              <a:cxnLst/>
              <a:rect l="l" t="t" r="r" b="b"/>
              <a:pathLst>
                <a:path w="1002" h="948" extrusionOk="0">
                  <a:moveTo>
                    <a:pt x="171" y="1"/>
                  </a:moveTo>
                  <a:cubicBezTo>
                    <a:pt x="93" y="1"/>
                    <a:pt x="14" y="51"/>
                    <a:pt x="14" y="151"/>
                  </a:cubicBezTo>
                  <a:cubicBezTo>
                    <a:pt x="0" y="458"/>
                    <a:pt x="34" y="947"/>
                    <a:pt x="408" y="947"/>
                  </a:cubicBezTo>
                  <a:cubicBezTo>
                    <a:pt x="453" y="947"/>
                    <a:pt x="503" y="940"/>
                    <a:pt x="558" y="925"/>
                  </a:cubicBezTo>
                  <a:cubicBezTo>
                    <a:pt x="673" y="852"/>
                    <a:pt x="1002" y="852"/>
                    <a:pt x="973" y="623"/>
                  </a:cubicBezTo>
                  <a:cubicBezTo>
                    <a:pt x="948" y="547"/>
                    <a:pt x="896" y="521"/>
                    <a:pt x="834" y="521"/>
                  </a:cubicBezTo>
                  <a:cubicBezTo>
                    <a:pt x="695" y="521"/>
                    <a:pt x="502" y="654"/>
                    <a:pt x="428" y="654"/>
                  </a:cubicBezTo>
                  <a:cubicBezTo>
                    <a:pt x="423" y="654"/>
                    <a:pt x="419" y="653"/>
                    <a:pt x="415" y="652"/>
                  </a:cubicBezTo>
                  <a:lnTo>
                    <a:pt x="400" y="652"/>
                  </a:lnTo>
                  <a:cubicBezTo>
                    <a:pt x="386" y="652"/>
                    <a:pt x="386" y="638"/>
                    <a:pt x="371" y="638"/>
                  </a:cubicBezTo>
                  <a:cubicBezTo>
                    <a:pt x="343" y="623"/>
                    <a:pt x="329" y="352"/>
                    <a:pt x="329" y="151"/>
                  </a:cubicBezTo>
                  <a:cubicBezTo>
                    <a:pt x="329" y="51"/>
                    <a:pt x="250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7"/>
            <p:cNvSpPr/>
            <p:nvPr/>
          </p:nvSpPr>
          <p:spPr>
            <a:xfrm>
              <a:off x="7829800" y="3743850"/>
              <a:ext cx="34775" cy="26850"/>
            </a:xfrm>
            <a:custGeom>
              <a:avLst/>
              <a:gdLst/>
              <a:ahLst/>
              <a:cxnLst/>
              <a:rect l="l" t="t" r="r" b="b"/>
              <a:pathLst>
                <a:path w="1391" h="1074" extrusionOk="0">
                  <a:moveTo>
                    <a:pt x="187" y="1"/>
                  </a:moveTo>
                  <a:cubicBezTo>
                    <a:pt x="91" y="1"/>
                    <a:pt x="0" y="93"/>
                    <a:pt x="35" y="194"/>
                  </a:cubicBezTo>
                  <a:cubicBezTo>
                    <a:pt x="97" y="535"/>
                    <a:pt x="105" y="1073"/>
                    <a:pt x="513" y="1073"/>
                  </a:cubicBezTo>
                  <a:cubicBezTo>
                    <a:pt x="570" y="1073"/>
                    <a:pt x="634" y="1063"/>
                    <a:pt x="707" y="1040"/>
                  </a:cubicBezTo>
                  <a:cubicBezTo>
                    <a:pt x="923" y="968"/>
                    <a:pt x="1066" y="897"/>
                    <a:pt x="1295" y="782"/>
                  </a:cubicBezTo>
                  <a:cubicBezTo>
                    <a:pt x="1338" y="768"/>
                    <a:pt x="1366" y="725"/>
                    <a:pt x="1381" y="696"/>
                  </a:cubicBezTo>
                  <a:cubicBezTo>
                    <a:pt x="1391" y="550"/>
                    <a:pt x="1332" y="500"/>
                    <a:pt x="1244" y="500"/>
                  </a:cubicBezTo>
                  <a:cubicBezTo>
                    <a:pt x="1058" y="500"/>
                    <a:pt x="738" y="725"/>
                    <a:pt x="650" y="725"/>
                  </a:cubicBezTo>
                  <a:cubicBezTo>
                    <a:pt x="559" y="752"/>
                    <a:pt x="532" y="762"/>
                    <a:pt x="513" y="762"/>
                  </a:cubicBezTo>
                  <a:cubicBezTo>
                    <a:pt x="502" y="762"/>
                    <a:pt x="494" y="759"/>
                    <a:pt x="478" y="754"/>
                  </a:cubicBezTo>
                  <a:cubicBezTo>
                    <a:pt x="464" y="725"/>
                    <a:pt x="464" y="710"/>
                    <a:pt x="436" y="653"/>
                  </a:cubicBezTo>
                  <a:cubicBezTo>
                    <a:pt x="364" y="452"/>
                    <a:pt x="421" y="166"/>
                    <a:pt x="264" y="23"/>
                  </a:cubicBezTo>
                  <a:cubicBezTo>
                    <a:pt x="240" y="7"/>
                    <a:pt x="213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57"/>
            <p:cNvSpPr/>
            <p:nvPr/>
          </p:nvSpPr>
          <p:spPr>
            <a:xfrm>
              <a:off x="7917675" y="3704550"/>
              <a:ext cx="46950" cy="28950"/>
            </a:xfrm>
            <a:custGeom>
              <a:avLst/>
              <a:gdLst/>
              <a:ahLst/>
              <a:cxnLst/>
              <a:rect l="l" t="t" r="r" b="b"/>
              <a:pathLst>
                <a:path w="1878" h="1158" extrusionOk="0">
                  <a:moveTo>
                    <a:pt x="196" y="1"/>
                  </a:moveTo>
                  <a:cubicBezTo>
                    <a:pt x="184" y="1"/>
                    <a:pt x="171" y="2"/>
                    <a:pt x="159" y="5"/>
                  </a:cubicBezTo>
                  <a:cubicBezTo>
                    <a:pt x="29" y="33"/>
                    <a:pt x="0" y="219"/>
                    <a:pt x="115" y="291"/>
                  </a:cubicBezTo>
                  <a:cubicBezTo>
                    <a:pt x="359" y="448"/>
                    <a:pt x="846" y="836"/>
                    <a:pt x="1061" y="1036"/>
                  </a:cubicBezTo>
                  <a:cubicBezTo>
                    <a:pt x="1099" y="1113"/>
                    <a:pt x="1175" y="1157"/>
                    <a:pt x="1252" y="1157"/>
                  </a:cubicBezTo>
                  <a:cubicBezTo>
                    <a:pt x="1290" y="1157"/>
                    <a:pt x="1328" y="1146"/>
                    <a:pt x="1362" y="1122"/>
                  </a:cubicBezTo>
                  <a:cubicBezTo>
                    <a:pt x="1519" y="979"/>
                    <a:pt x="1563" y="821"/>
                    <a:pt x="1706" y="706"/>
                  </a:cubicBezTo>
                  <a:cubicBezTo>
                    <a:pt x="1763" y="607"/>
                    <a:pt x="1878" y="607"/>
                    <a:pt x="1878" y="448"/>
                  </a:cubicBezTo>
                  <a:cubicBezTo>
                    <a:pt x="1836" y="354"/>
                    <a:pt x="1783" y="317"/>
                    <a:pt x="1723" y="317"/>
                  </a:cubicBezTo>
                  <a:cubicBezTo>
                    <a:pt x="1558" y="317"/>
                    <a:pt x="1349" y="610"/>
                    <a:pt x="1233" y="778"/>
                  </a:cubicBezTo>
                  <a:cubicBezTo>
                    <a:pt x="1003" y="549"/>
                    <a:pt x="732" y="362"/>
                    <a:pt x="488" y="162"/>
                  </a:cubicBezTo>
                  <a:cubicBezTo>
                    <a:pt x="398" y="110"/>
                    <a:pt x="307" y="1"/>
                    <a:pt x="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57"/>
            <p:cNvSpPr/>
            <p:nvPr/>
          </p:nvSpPr>
          <p:spPr>
            <a:xfrm>
              <a:off x="7841500" y="3817550"/>
              <a:ext cx="38600" cy="14750"/>
            </a:xfrm>
            <a:custGeom>
              <a:avLst/>
              <a:gdLst/>
              <a:ahLst/>
              <a:cxnLst/>
              <a:rect l="l" t="t" r="r" b="b"/>
              <a:pathLst>
                <a:path w="1544" h="590" extrusionOk="0">
                  <a:moveTo>
                    <a:pt x="1314" y="0"/>
                  </a:moveTo>
                  <a:cubicBezTo>
                    <a:pt x="1201" y="0"/>
                    <a:pt x="1102" y="146"/>
                    <a:pt x="1013" y="213"/>
                  </a:cubicBezTo>
                  <a:lnTo>
                    <a:pt x="927" y="255"/>
                  </a:lnTo>
                  <a:cubicBezTo>
                    <a:pt x="856" y="284"/>
                    <a:pt x="827" y="284"/>
                    <a:pt x="799" y="284"/>
                  </a:cubicBezTo>
                  <a:cubicBezTo>
                    <a:pt x="787" y="285"/>
                    <a:pt x="775" y="285"/>
                    <a:pt x="764" y="285"/>
                  </a:cubicBezTo>
                  <a:cubicBezTo>
                    <a:pt x="584" y="285"/>
                    <a:pt x="472" y="176"/>
                    <a:pt x="283" y="54"/>
                  </a:cubicBezTo>
                  <a:cubicBezTo>
                    <a:pt x="260" y="44"/>
                    <a:pt x="238" y="40"/>
                    <a:pt x="216" y="40"/>
                  </a:cubicBezTo>
                  <a:cubicBezTo>
                    <a:pt x="89" y="40"/>
                    <a:pt x="0" y="201"/>
                    <a:pt x="111" y="299"/>
                  </a:cubicBezTo>
                  <a:cubicBezTo>
                    <a:pt x="285" y="473"/>
                    <a:pt x="542" y="590"/>
                    <a:pt x="791" y="590"/>
                  </a:cubicBezTo>
                  <a:cubicBezTo>
                    <a:pt x="971" y="590"/>
                    <a:pt x="1147" y="529"/>
                    <a:pt x="1286" y="385"/>
                  </a:cubicBezTo>
                  <a:cubicBezTo>
                    <a:pt x="1372" y="299"/>
                    <a:pt x="1544" y="169"/>
                    <a:pt x="1414" y="41"/>
                  </a:cubicBezTo>
                  <a:cubicBezTo>
                    <a:pt x="1379" y="12"/>
                    <a:pt x="1346" y="0"/>
                    <a:pt x="1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7"/>
            <p:cNvSpPr/>
            <p:nvPr/>
          </p:nvSpPr>
          <p:spPr>
            <a:xfrm>
              <a:off x="7936450" y="3816700"/>
              <a:ext cx="33925" cy="17750"/>
            </a:xfrm>
            <a:custGeom>
              <a:avLst/>
              <a:gdLst/>
              <a:ahLst/>
              <a:cxnLst/>
              <a:rect l="l" t="t" r="r" b="b"/>
              <a:pathLst>
                <a:path w="1357" h="710" extrusionOk="0">
                  <a:moveTo>
                    <a:pt x="225" y="0"/>
                  </a:moveTo>
                  <a:cubicBezTo>
                    <a:pt x="115" y="0"/>
                    <a:pt x="1" y="112"/>
                    <a:pt x="80" y="232"/>
                  </a:cubicBezTo>
                  <a:cubicBezTo>
                    <a:pt x="219" y="455"/>
                    <a:pt x="435" y="709"/>
                    <a:pt x="690" y="709"/>
                  </a:cubicBezTo>
                  <a:cubicBezTo>
                    <a:pt x="779" y="709"/>
                    <a:pt x="872" y="678"/>
                    <a:pt x="969" y="604"/>
                  </a:cubicBezTo>
                  <a:cubicBezTo>
                    <a:pt x="1012" y="576"/>
                    <a:pt x="1198" y="419"/>
                    <a:pt x="1213" y="404"/>
                  </a:cubicBezTo>
                  <a:cubicBezTo>
                    <a:pt x="1284" y="361"/>
                    <a:pt x="1356" y="304"/>
                    <a:pt x="1327" y="218"/>
                  </a:cubicBezTo>
                  <a:cubicBezTo>
                    <a:pt x="1307" y="126"/>
                    <a:pt x="1259" y="92"/>
                    <a:pt x="1201" y="92"/>
                  </a:cubicBezTo>
                  <a:cubicBezTo>
                    <a:pt x="1096" y="92"/>
                    <a:pt x="956" y="202"/>
                    <a:pt x="883" y="275"/>
                  </a:cubicBezTo>
                  <a:cubicBezTo>
                    <a:pt x="830" y="328"/>
                    <a:pt x="706" y="392"/>
                    <a:pt x="697" y="392"/>
                  </a:cubicBezTo>
                  <a:cubicBezTo>
                    <a:pt x="696" y="392"/>
                    <a:pt x="696" y="391"/>
                    <a:pt x="697" y="390"/>
                  </a:cubicBezTo>
                  <a:lnTo>
                    <a:pt x="697" y="390"/>
                  </a:lnTo>
                  <a:cubicBezTo>
                    <a:pt x="687" y="392"/>
                    <a:pt x="678" y="394"/>
                    <a:pt x="668" y="394"/>
                  </a:cubicBezTo>
                  <a:cubicBezTo>
                    <a:pt x="567" y="394"/>
                    <a:pt x="484" y="258"/>
                    <a:pt x="353" y="75"/>
                  </a:cubicBezTo>
                  <a:cubicBezTo>
                    <a:pt x="322" y="22"/>
                    <a:pt x="274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57"/>
            <p:cNvSpPr/>
            <p:nvPr/>
          </p:nvSpPr>
          <p:spPr>
            <a:xfrm>
              <a:off x="8022125" y="3829575"/>
              <a:ext cx="32400" cy="21100"/>
            </a:xfrm>
            <a:custGeom>
              <a:avLst/>
              <a:gdLst/>
              <a:ahLst/>
              <a:cxnLst/>
              <a:rect l="l" t="t" r="r" b="b"/>
              <a:pathLst>
                <a:path w="1296" h="844" extrusionOk="0">
                  <a:moveTo>
                    <a:pt x="1000" y="0"/>
                  </a:moveTo>
                  <a:cubicBezTo>
                    <a:pt x="782" y="0"/>
                    <a:pt x="805" y="357"/>
                    <a:pt x="751" y="534"/>
                  </a:cubicBezTo>
                  <a:cubicBezTo>
                    <a:pt x="622" y="490"/>
                    <a:pt x="407" y="347"/>
                    <a:pt x="235" y="290"/>
                  </a:cubicBezTo>
                  <a:cubicBezTo>
                    <a:pt x="226" y="288"/>
                    <a:pt x="217" y="287"/>
                    <a:pt x="208" y="287"/>
                  </a:cubicBezTo>
                  <a:cubicBezTo>
                    <a:pt x="69" y="287"/>
                    <a:pt x="0" y="495"/>
                    <a:pt x="135" y="563"/>
                  </a:cubicBezTo>
                  <a:cubicBezTo>
                    <a:pt x="312" y="646"/>
                    <a:pt x="573" y="844"/>
                    <a:pt x="777" y="844"/>
                  </a:cubicBezTo>
                  <a:cubicBezTo>
                    <a:pt x="888" y="844"/>
                    <a:pt x="982" y="786"/>
                    <a:pt x="1037" y="620"/>
                  </a:cubicBezTo>
                  <a:cubicBezTo>
                    <a:pt x="1037" y="433"/>
                    <a:pt x="1295" y="104"/>
                    <a:pt x="1037" y="3"/>
                  </a:cubicBezTo>
                  <a:cubicBezTo>
                    <a:pt x="1024" y="1"/>
                    <a:pt x="1012" y="0"/>
                    <a:pt x="10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57"/>
            <p:cNvSpPr/>
            <p:nvPr/>
          </p:nvSpPr>
          <p:spPr>
            <a:xfrm>
              <a:off x="7924825" y="3740625"/>
              <a:ext cx="39425" cy="24050"/>
            </a:xfrm>
            <a:custGeom>
              <a:avLst/>
              <a:gdLst/>
              <a:ahLst/>
              <a:cxnLst/>
              <a:rect l="l" t="t" r="r" b="b"/>
              <a:pathLst>
                <a:path w="1577" h="962" extrusionOk="0">
                  <a:moveTo>
                    <a:pt x="1373" y="0"/>
                  </a:moveTo>
                  <a:cubicBezTo>
                    <a:pt x="1199" y="0"/>
                    <a:pt x="1048" y="386"/>
                    <a:pt x="933" y="524"/>
                  </a:cubicBezTo>
                  <a:cubicBezTo>
                    <a:pt x="904" y="568"/>
                    <a:pt x="889" y="610"/>
                    <a:pt x="875" y="639"/>
                  </a:cubicBezTo>
                  <a:cubicBezTo>
                    <a:pt x="861" y="639"/>
                    <a:pt x="847" y="639"/>
                    <a:pt x="847" y="625"/>
                  </a:cubicBezTo>
                  <a:cubicBezTo>
                    <a:pt x="618" y="524"/>
                    <a:pt x="402" y="323"/>
                    <a:pt x="159" y="295"/>
                  </a:cubicBezTo>
                  <a:cubicBezTo>
                    <a:pt x="30" y="323"/>
                    <a:pt x="1" y="495"/>
                    <a:pt x="116" y="553"/>
                  </a:cubicBezTo>
                  <a:cubicBezTo>
                    <a:pt x="373" y="682"/>
                    <a:pt x="603" y="839"/>
                    <a:pt x="861" y="954"/>
                  </a:cubicBezTo>
                  <a:cubicBezTo>
                    <a:pt x="879" y="959"/>
                    <a:pt x="896" y="961"/>
                    <a:pt x="913" y="961"/>
                  </a:cubicBezTo>
                  <a:cubicBezTo>
                    <a:pt x="1039" y="961"/>
                    <a:pt x="1113" y="826"/>
                    <a:pt x="1176" y="725"/>
                  </a:cubicBezTo>
                  <a:cubicBezTo>
                    <a:pt x="1290" y="581"/>
                    <a:pt x="1348" y="453"/>
                    <a:pt x="1420" y="352"/>
                  </a:cubicBezTo>
                  <a:cubicBezTo>
                    <a:pt x="1491" y="281"/>
                    <a:pt x="1577" y="180"/>
                    <a:pt x="1506" y="80"/>
                  </a:cubicBezTo>
                  <a:cubicBezTo>
                    <a:pt x="1460" y="24"/>
                    <a:pt x="1416" y="0"/>
                    <a:pt x="1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57"/>
            <p:cNvSpPr/>
            <p:nvPr/>
          </p:nvSpPr>
          <p:spPr>
            <a:xfrm>
              <a:off x="8019400" y="3704925"/>
              <a:ext cx="34775" cy="25575"/>
            </a:xfrm>
            <a:custGeom>
              <a:avLst/>
              <a:gdLst/>
              <a:ahLst/>
              <a:cxnLst/>
              <a:rect l="l" t="t" r="r" b="b"/>
              <a:pathLst>
                <a:path w="1391" h="1023" extrusionOk="0">
                  <a:moveTo>
                    <a:pt x="1202" y="1"/>
                  </a:moveTo>
                  <a:cubicBezTo>
                    <a:pt x="1118" y="1"/>
                    <a:pt x="1032" y="70"/>
                    <a:pt x="1003" y="147"/>
                  </a:cubicBezTo>
                  <a:cubicBezTo>
                    <a:pt x="903" y="319"/>
                    <a:pt x="888" y="506"/>
                    <a:pt x="888" y="706"/>
                  </a:cubicBezTo>
                  <a:cubicBezTo>
                    <a:pt x="760" y="663"/>
                    <a:pt x="645" y="634"/>
                    <a:pt x="516" y="605"/>
                  </a:cubicBezTo>
                  <a:cubicBezTo>
                    <a:pt x="420" y="605"/>
                    <a:pt x="315" y="557"/>
                    <a:pt x="214" y="557"/>
                  </a:cubicBezTo>
                  <a:cubicBezTo>
                    <a:pt x="180" y="557"/>
                    <a:pt x="147" y="562"/>
                    <a:pt x="115" y="577"/>
                  </a:cubicBezTo>
                  <a:cubicBezTo>
                    <a:pt x="0" y="634"/>
                    <a:pt x="15" y="821"/>
                    <a:pt x="143" y="849"/>
                  </a:cubicBezTo>
                  <a:cubicBezTo>
                    <a:pt x="388" y="878"/>
                    <a:pt x="631" y="920"/>
                    <a:pt x="860" y="993"/>
                  </a:cubicBezTo>
                  <a:cubicBezTo>
                    <a:pt x="904" y="1010"/>
                    <a:pt x="954" y="1022"/>
                    <a:pt x="1002" y="1022"/>
                  </a:cubicBezTo>
                  <a:cubicBezTo>
                    <a:pt x="1032" y="1022"/>
                    <a:pt x="1062" y="1018"/>
                    <a:pt x="1089" y="1006"/>
                  </a:cubicBezTo>
                  <a:cubicBezTo>
                    <a:pt x="1247" y="920"/>
                    <a:pt x="1190" y="605"/>
                    <a:pt x="1204" y="548"/>
                  </a:cubicBezTo>
                  <a:cubicBezTo>
                    <a:pt x="1232" y="448"/>
                    <a:pt x="1247" y="347"/>
                    <a:pt x="1276" y="305"/>
                  </a:cubicBezTo>
                  <a:cubicBezTo>
                    <a:pt x="1333" y="233"/>
                    <a:pt x="1390" y="133"/>
                    <a:pt x="1318" y="61"/>
                  </a:cubicBezTo>
                  <a:cubicBezTo>
                    <a:pt x="1285" y="18"/>
                    <a:pt x="1244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57"/>
            <p:cNvSpPr/>
            <p:nvPr/>
          </p:nvSpPr>
          <p:spPr>
            <a:xfrm>
              <a:off x="8026200" y="3721775"/>
              <a:ext cx="38000" cy="24450"/>
            </a:xfrm>
            <a:custGeom>
              <a:avLst/>
              <a:gdLst/>
              <a:ahLst/>
              <a:cxnLst/>
              <a:rect l="l" t="t" r="r" b="b"/>
              <a:pathLst>
                <a:path w="1520" h="978" extrusionOk="0">
                  <a:moveTo>
                    <a:pt x="1390" y="548"/>
                  </a:moveTo>
                  <a:cubicBezTo>
                    <a:pt x="1390" y="550"/>
                    <a:pt x="1390" y="551"/>
                    <a:pt x="1389" y="553"/>
                  </a:cubicBezTo>
                  <a:lnTo>
                    <a:pt x="1389" y="553"/>
                  </a:lnTo>
                  <a:cubicBezTo>
                    <a:pt x="1390" y="552"/>
                    <a:pt x="1390" y="550"/>
                    <a:pt x="1390" y="548"/>
                  </a:cubicBezTo>
                  <a:close/>
                  <a:moveTo>
                    <a:pt x="1357" y="1"/>
                  </a:moveTo>
                  <a:cubicBezTo>
                    <a:pt x="1228" y="1"/>
                    <a:pt x="1111" y="232"/>
                    <a:pt x="1090" y="418"/>
                  </a:cubicBezTo>
                  <a:lnTo>
                    <a:pt x="1090" y="447"/>
                  </a:lnTo>
                  <a:cubicBezTo>
                    <a:pt x="1076" y="499"/>
                    <a:pt x="1064" y="609"/>
                    <a:pt x="1062" y="609"/>
                  </a:cubicBezTo>
                  <a:cubicBezTo>
                    <a:pt x="1061" y="609"/>
                    <a:pt x="1061" y="608"/>
                    <a:pt x="1061" y="605"/>
                  </a:cubicBezTo>
                  <a:lnTo>
                    <a:pt x="1061" y="634"/>
                  </a:lnTo>
                  <a:cubicBezTo>
                    <a:pt x="1061" y="648"/>
                    <a:pt x="1046" y="648"/>
                    <a:pt x="1046" y="663"/>
                  </a:cubicBezTo>
                  <a:lnTo>
                    <a:pt x="1046" y="676"/>
                  </a:lnTo>
                  <a:cubicBezTo>
                    <a:pt x="975" y="648"/>
                    <a:pt x="559" y="590"/>
                    <a:pt x="387" y="590"/>
                  </a:cubicBezTo>
                  <a:cubicBezTo>
                    <a:pt x="333" y="590"/>
                    <a:pt x="274" y="578"/>
                    <a:pt x="220" y="578"/>
                  </a:cubicBezTo>
                  <a:cubicBezTo>
                    <a:pt x="175" y="578"/>
                    <a:pt x="134" y="587"/>
                    <a:pt x="101" y="619"/>
                  </a:cubicBezTo>
                  <a:cubicBezTo>
                    <a:pt x="1" y="705"/>
                    <a:pt x="72" y="877"/>
                    <a:pt x="215" y="877"/>
                  </a:cubicBezTo>
                  <a:cubicBezTo>
                    <a:pt x="588" y="892"/>
                    <a:pt x="775" y="934"/>
                    <a:pt x="1090" y="978"/>
                  </a:cubicBezTo>
                  <a:cubicBezTo>
                    <a:pt x="1317" y="935"/>
                    <a:pt x="1361" y="737"/>
                    <a:pt x="1389" y="553"/>
                  </a:cubicBezTo>
                  <a:lnTo>
                    <a:pt x="1389" y="553"/>
                  </a:lnTo>
                  <a:cubicBezTo>
                    <a:pt x="1387" y="559"/>
                    <a:pt x="1383" y="561"/>
                    <a:pt x="1380" y="566"/>
                  </a:cubicBezTo>
                  <a:lnTo>
                    <a:pt x="1380" y="566"/>
                  </a:lnTo>
                  <a:cubicBezTo>
                    <a:pt x="1406" y="482"/>
                    <a:pt x="1421" y="386"/>
                    <a:pt x="1462" y="304"/>
                  </a:cubicBezTo>
                  <a:cubicBezTo>
                    <a:pt x="1491" y="246"/>
                    <a:pt x="1520" y="189"/>
                    <a:pt x="1505" y="118"/>
                  </a:cubicBezTo>
                  <a:cubicBezTo>
                    <a:pt x="1457" y="35"/>
                    <a:pt x="1406" y="1"/>
                    <a:pt x="1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57"/>
            <p:cNvSpPr/>
            <p:nvPr/>
          </p:nvSpPr>
          <p:spPr>
            <a:xfrm>
              <a:off x="8093250" y="3783175"/>
              <a:ext cx="29325" cy="21075"/>
            </a:xfrm>
            <a:custGeom>
              <a:avLst/>
              <a:gdLst/>
              <a:ahLst/>
              <a:cxnLst/>
              <a:rect l="l" t="t" r="r" b="b"/>
              <a:pathLst>
                <a:path w="1173" h="843" extrusionOk="0">
                  <a:moveTo>
                    <a:pt x="898" y="0"/>
                  </a:moveTo>
                  <a:cubicBezTo>
                    <a:pt x="781" y="0"/>
                    <a:pt x="727" y="142"/>
                    <a:pt x="714" y="241"/>
                  </a:cubicBezTo>
                  <a:cubicBezTo>
                    <a:pt x="671" y="341"/>
                    <a:pt x="643" y="484"/>
                    <a:pt x="628" y="556"/>
                  </a:cubicBezTo>
                  <a:cubicBezTo>
                    <a:pt x="528" y="541"/>
                    <a:pt x="385" y="484"/>
                    <a:pt x="255" y="455"/>
                  </a:cubicBezTo>
                  <a:cubicBezTo>
                    <a:pt x="239" y="450"/>
                    <a:pt x="223" y="448"/>
                    <a:pt x="208" y="448"/>
                  </a:cubicBezTo>
                  <a:cubicBezTo>
                    <a:pt x="56" y="448"/>
                    <a:pt x="1" y="688"/>
                    <a:pt x="169" y="728"/>
                  </a:cubicBezTo>
                  <a:cubicBezTo>
                    <a:pt x="323" y="777"/>
                    <a:pt x="501" y="842"/>
                    <a:pt x="647" y="842"/>
                  </a:cubicBezTo>
                  <a:cubicBezTo>
                    <a:pt x="801" y="842"/>
                    <a:pt x="921" y="770"/>
                    <a:pt x="943" y="527"/>
                  </a:cubicBezTo>
                  <a:cubicBezTo>
                    <a:pt x="972" y="369"/>
                    <a:pt x="1172" y="111"/>
                    <a:pt x="958" y="12"/>
                  </a:cubicBezTo>
                  <a:cubicBezTo>
                    <a:pt x="936" y="4"/>
                    <a:pt x="916" y="0"/>
                    <a:pt x="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57"/>
            <p:cNvSpPr/>
            <p:nvPr/>
          </p:nvSpPr>
          <p:spPr>
            <a:xfrm>
              <a:off x="7831100" y="3842025"/>
              <a:ext cx="38400" cy="20375"/>
            </a:xfrm>
            <a:custGeom>
              <a:avLst/>
              <a:gdLst/>
              <a:ahLst/>
              <a:cxnLst/>
              <a:rect l="l" t="t" r="r" b="b"/>
              <a:pathLst>
                <a:path w="1536" h="815" extrusionOk="0">
                  <a:moveTo>
                    <a:pt x="1330" y="1"/>
                  </a:moveTo>
                  <a:cubicBezTo>
                    <a:pt x="1305" y="1"/>
                    <a:pt x="1280" y="7"/>
                    <a:pt x="1257" y="21"/>
                  </a:cubicBezTo>
                  <a:cubicBezTo>
                    <a:pt x="1071" y="151"/>
                    <a:pt x="942" y="279"/>
                    <a:pt x="741" y="479"/>
                  </a:cubicBezTo>
                  <a:cubicBezTo>
                    <a:pt x="699" y="508"/>
                    <a:pt x="699" y="523"/>
                    <a:pt x="670" y="537"/>
                  </a:cubicBezTo>
                  <a:cubicBezTo>
                    <a:pt x="655" y="537"/>
                    <a:pt x="655" y="523"/>
                    <a:pt x="642" y="523"/>
                  </a:cubicBezTo>
                  <a:cubicBezTo>
                    <a:pt x="484" y="408"/>
                    <a:pt x="384" y="179"/>
                    <a:pt x="183" y="122"/>
                  </a:cubicBezTo>
                  <a:cubicBezTo>
                    <a:pt x="178" y="121"/>
                    <a:pt x="173" y="121"/>
                    <a:pt x="168" y="121"/>
                  </a:cubicBezTo>
                  <a:cubicBezTo>
                    <a:pt x="63" y="121"/>
                    <a:pt x="0" y="269"/>
                    <a:pt x="82" y="351"/>
                  </a:cubicBezTo>
                  <a:cubicBezTo>
                    <a:pt x="255" y="502"/>
                    <a:pt x="459" y="815"/>
                    <a:pt x="691" y="815"/>
                  </a:cubicBezTo>
                  <a:cubicBezTo>
                    <a:pt x="767" y="815"/>
                    <a:pt x="846" y="780"/>
                    <a:pt x="928" y="695"/>
                  </a:cubicBezTo>
                  <a:cubicBezTo>
                    <a:pt x="1085" y="565"/>
                    <a:pt x="1215" y="451"/>
                    <a:pt x="1358" y="336"/>
                  </a:cubicBezTo>
                  <a:cubicBezTo>
                    <a:pt x="1343" y="336"/>
                    <a:pt x="1486" y="279"/>
                    <a:pt x="1501" y="208"/>
                  </a:cubicBezTo>
                  <a:cubicBezTo>
                    <a:pt x="1535" y="104"/>
                    <a:pt x="1431" y="1"/>
                    <a:pt x="1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57"/>
            <p:cNvSpPr/>
            <p:nvPr/>
          </p:nvSpPr>
          <p:spPr>
            <a:xfrm>
              <a:off x="7583875" y="3318900"/>
              <a:ext cx="626800" cy="394350"/>
            </a:xfrm>
            <a:custGeom>
              <a:avLst/>
              <a:gdLst/>
              <a:ahLst/>
              <a:cxnLst/>
              <a:rect l="l" t="t" r="r" b="b"/>
              <a:pathLst>
                <a:path w="25072" h="15774" extrusionOk="0">
                  <a:moveTo>
                    <a:pt x="13745" y="0"/>
                  </a:moveTo>
                  <a:cubicBezTo>
                    <a:pt x="13390" y="0"/>
                    <a:pt x="13040" y="195"/>
                    <a:pt x="12708" y="302"/>
                  </a:cubicBezTo>
                  <a:cubicBezTo>
                    <a:pt x="12107" y="545"/>
                    <a:pt x="11547" y="659"/>
                    <a:pt x="10716" y="745"/>
                  </a:cubicBezTo>
                  <a:cubicBezTo>
                    <a:pt x="10384" y="810"/>
                    <a:pt x="10200" y="862"/>
                    <a:pt x="10022" y="862"/>
                  </a:cubicBezTo>
                  <a:cubicBezTo>
                    <a:pt x="10001" y="862"/>
                    <a:pt x="9979" y="862"/>
                    <a:pt x="9958" y="860"/>
                  </a:cubicBezTo>
                  <a:cubicBezTo>
                    <a:pt x="9771" y="860"/>
                    <a:pt x="9569" y="789"/>
                    <a:pt x="9387" y="789"/>
                  </a:cubicBezTo>
                  <a:cubicBezTo>
                    <a:pt x="9275" y="789"/>
                    <a:pt x="9171" y="816"/>
                    <a:pt x="9083" y="904"/>
                  </a:cubicBezTo>
                  <a:cubicBezTo>
                    <a:pt x="8940" y="1018"/>
                    <a:pt x="8911" y="1161"/>
                    <a:pt x="8969" y="1290"/>
                  </a:cubicBezTo>
                  <a:cubicBezTo>
                    <a:pt x="7994" y="3482"/>
                    <a:pt x="6963" y="6075"/>
                    <a:pt x="5545" y="7437"/>
                  </a:cubicBezTo>
                  <a:cubicBezTo>
                    <a:pt x="4871" y="8138"/>
                    <a:pt x="4012" y="9026"/>
                    <a:pt x="3339" y="9414"/>
                  </a:cubicBezTo>
                  <a:cubicBezTo>
                    <a:pt x="2450" y="9872"/>
                    <a:pt x="1748" y="10560"/>
                    <a:pt x="1032" y="11204"/>
                  </a:cubicBezTo>
                  <a:cubicBezTo>
                    <a:pt x="273" y="11821"/>
                    <a:pt x="0" y="12365"/>
                    <a:pt x="1175" y="12451"/>
                  </a:cubicBezTo>
                  <a:cubicBezTo>
                    <a:pt x="1201" y="12452"/>
                    <a:pt x="1227" y="12452"/>
                    <a:pt x="1253" y="12452"/>
                  </a:cubicBezTo>
                  <a:cubicBezTo>
                    <a:pt x="2330" y="12452"/>
                    <a:pt x="3694" y="11618"/>
                    <a:pt x="4785" y="10990"/>
                  </a:cubicBezTo>
                  <a:cubicBezTo>
                    <a:pt x="4857" y="10961"/>
                    <a:pt x="4915" y="10932"/>
                    <a:pt x="4957" y="10904"/>
                  </a:cubicBezTo>
                  <a:lnTo>
                    <a:pt x="4957" y="10904"/>
                  </a:lnTo>
                  <a:cubicBezTo>
                    <a:pt x="4857" y="11333"/>
                    <a:pt x="4485" y="12164"/>
                    <a:pt x="4284" y="12723"/>
                  </a:cubicBezTo>
                  <a:cubicBezTo>
                    <a:pt x="4084" y="13382"/>
                    <a:pt x="3668" y="14084"/>
                    <a:pt x="3797" y="14786"/>
                  </a:cubicBezTo>
                  <a:cubicBezTo>
                    <a:pt x="3890" y="15082"/>
                    <a:pt x="4186" y="15217"/>
                    <a:pt x="4493" y="15217"/>
                  </a:cubicBezTo>
                  <a:cubicBezTo>
                    <a:pt x="4660" y="15217"/>
                    <a:pt x="4830" y="15177"/>
                    <a:pt x="4972" y="15101"/>
                  </a:cubicBezTo>
                  <a:cubicBezTo>
                    <a:pt x="5817" y="14543"/>
                    <a:pt x="6519" y="13826"/>
                    <a:pt x="7163" y="13053"/>
                  </a:cubicBezTo>
                  <a:lnTo>
                    <a:pt x="7163" y="13053"/>
                  </a:lnTo>
                  <a:cubicBezTo>
                    <a:pt x="7092" y="13597"/>
                    <a:pt x="7064" y="14127"/>
                    <a:pt x="7163" y="14657"/>
                  </a:cubicBezTo>
                  <a:cubicBezTo>
                    <a:pt x="7232" y="15056"/>
                    <a:pt x="7510" y="15774"/>
                    <a:pt x="7946" y="15774"/>
                  </a:cubicBezTo>
                  <a:cubicBezTo>
                    <a:pt x="8057" y="15774"/>
                    <a:pt x="8179" y="15727"/>
                    <a:pt x="8309" y="15617"/>
                  </a:cubicBezTo>
                  <a:cubicBezTo>
                    <a:pt x="9155" y="14843"/>
                    <a:pt x="9700" y="13855"/>
                    <a:pt x="10244" y="12881"/>
                  </a:cubicBezTo>
                  <a:cubicBezTo>
                    <a:pt x="10273" y="13053"/>
                    <a:pt x="10287" y="13225"/>
                    <a:pt x="10315" y="13396"/>
                  </a:cubicBezTo>
                  <a:cubicBezTo>
                    <a:pt x="10487" y="14241"/>
                    <a:pt x="10817" y="15230"/>
                    <a:pt x="11719" y="15617"/>
                  </a:cubicBezTo>
                  <a:cubicBezTo>
                    <a:pt x="11797" y="15647"/>
                    <a:pt x="11872" y="15660"/>
                    <a:pt x="11946" y="15660"/>
                  </a:cubicBezTo>
                  <a:cubicBezTo>
                    <a:pt x="12608" y="15660"/>
                    <a:pt x="13106" y="14553"/>
                    <a:pt x="13209" y="14384"/>
                  </a:cubicBezTo>
                  <a:cubicBezTo>
                    <a:pt x="13797" y="13511"/>
                    <a:pt x="14227" y="12537"/>
                    <a:pt x="14871" y="11691"/>
                  </a:cubicBezTo>
                  <a:cubicBezTo>
                    <a:pt x="14928" y="11892"/>
                    <a:pt x="14986" y="12121"/>
                    <a:pt x="14986" y="12207"/>
                  </a:cubicBezTo>
                  <a:cubicBezTo>
                    <a:pt x="15072" y="12894"/>
                    <a:pt x="15301" y="13553"/>
                    <a:pt x="15501" y="14227"/>
                  </a:cubicBezTo>
                  <a:cubicBezTo>
                    <a:pt x="15651" y="14663"/>
                    <a:pt x="15812" y="15675"/>
                    <a:pt x="16389" y="15675"/>
                  </a:cubicBezTo>
                  <a:cubicBezTo>
                    <a:pt x="16475" y="15675"/>
                    <a:pt x="16571" y="15653"/>
                    <a:pt x="16676" y="15603"/>
                  </a:cubicBezTo>
                  <a:cubicBezTo>
                    <a:pt x="17465" y="14629"/>
                    <a:pt x="17851" y="13009"/>
                    <a:pt x="18309" y="12121"/>
                  </a:cubicBezTo>
                  <a:cubicBezTo>
                    <a:pt x="18439" y="12465"/>
                    <a:pt x="18611" y="12995"/>
                    <a:pt x="18825" y="13396"/>
                  </a:cubicBezTo>
                  <a:cubicBezTo>
                    <a:pt x="18955" y="13754"/>
                    <a:pt x="19685" y="14428"/>
                    <a:pt x="19742" y="14442"/>
                  </a:cubicBezTo>
                  <a:cubicBezTo>
                    <a:pt x="19872" y="14543"/>
                    <a:pt x="20000" y="14671"/>
                    <a:pt x="20172" y="14686"/>
                  </a:cubicBezTo>
                  <a:cubicBezTo>
                    <a:pt x="20182" y="14687"/>
                    <a:pt x="20192" y="14687"/>
                    <a:pt x="20201" y="14687"/>
                  </a:cubicBezTo>
                  <a:cubicBezTo>
                    <a:pt x="20389" y="14687"/>
                    <a:pt x="20549" y="14563"/>
                    <a:pt x="20630" y="14413"/>
                  </a:cubicBezTo>
                  <a:cubicBezTo>
                    <a:pt x="20860" y="14027"/>
                    <a:pt x="20846" y="13553"/>
                    <a:pt x="20917" y="13124"/>
                  </a:cubicBezTo>
                  <a:cubicBezTo>
                    <a:pt x="20917" y="12665"/>
                    <a:pt x="20831" y="12207"/>
                    <a:pt x="20774" y="11748"/>
                  </a:cubicBezTo>
                  <a:lnTo>
                    <a:pt x="20774" y="11748"/>
                  </a:lnTo>
                  <a:cubicBezTo>
                    <a:pt x="21520" y="11870"/>
                    <a:pt x="23344" y="12739"/>
                    <a:pt x="24194" y="12739"/>
                  </a:cubicBezTo>
                  <a:cubicBezTo>
                    <a:pt x="24453" y="12739"/>
                    <a:pt x="24622" y="12658"/>
                    <a:pt x="24642" y="12451"/>
                  </a:cubicBezTo>
                  <a:cubicBezTo>
                    <a:pt x="24556" y="11892"/>
                    <a:pt x="23954" y="11534"/>
                    <a:pt x="23597" y="11104"/>
                  </a:cubicBezTo>
                  <a:cubicBezTo>
                    <a:pt x="23138" y="10488"/>
                    <a:pt x="22193" y="9614"/>
                    <a:pt x="21505" y="9055"/>
                  </a:cubicBezTo>
                  <a:lnTo>
                    <a:pt x="21505" y="9055"/>
                  </a:lnTo>
                  <a:cubicBezTo>
                    <a:pt x="22193" y="9255"/>
                    <a:pt x="23009" y="9542"/>
                    <a:pt x="23711" y="9757"/>
                  </a:cubicBezTo>
                  <a:cubicBezTo>
                    <a:pt x="23944" y="9815"/>
                    <a:pt x="24185" y="9901"/>
                    <a:pt x="24429" y="9901"/>
                  </a:cubicBezTo>
                  <a:cubicBezTo>
                    <a:pt x="24485" y="9901"/>
                    <a:pt x="24542" y="9897"/>
                    <a:pt x="24599" y="9886"/>
                  </a:cubicBezTo>
                  <a:cubicBezTo>
                    <a:pt x="25072" y="9786"/>
                    <a:pt x="25029" y="9213"/>
                    <a:pt x="24728" y="8940"/>
                  </a:cubicBezTo>
                  <a:cubicBezTo>
                    <a:pt x="23840" y="7966"/>
                    <a:pt x="22393" y="7680"/>
                    <a:pt x="21175" y="7207"/>
                  </a:cubicBezTo>
                  <a:cubicBezTo>
                    <a:pt x="20373" y="6877"/>
                    <a:pt x="19413" y="6348"/>
                    <a:pt x="18439" y="5832"/>
                  </a:cubicBezTo>
                  <a:cubicBezTo>
                    <a:pt x="17809" y="5502"/>
                    <a:pt x="17221" y="5273"/>
                    <a:pt x="16892" y="4886"/>
                  </a:cubicBezTo>
                  <a:cubicBezTo>
                    <a:pt x="16118" y="3983"/>
                    <a:pt x="15402" y="2737"/>
                    <a:pt x="14886" y="1448"/>
                  </a:cubicBezTo>
                  <a:cubicBezTo>
                    <a:pt x="14771" y="1147"/>
                    <a:pt x="14613" y="860"/>
                    <a:pt x="14456" y="560"/>
                  </a:cubicBezTo>
                  <a:cubicBezTo>
                    <a:pt x="14342" y="359"/>
                    <a:pt x="14212" y="130"/>
                    <a:pt x="13969" y="29"/>
                  </a:cubicBezTo>
                  <a:cubicBezTo>
                    <a:pt x="13894" y="9"/>
                    <a:pt x="13819" y="0"/>
                    <a:pt x="13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57"/>
            <p:cNvSpPr/>
            <p:nvPr/>
          </p:nvSpPr>
          <p:spPr>
            <a:xfrm>
              <a:off x="7746850" y="3498150"/>
              <a:ext cx="23275" cy="22375"/>
            </a:xfrm>
            <a:custGeom>
              <a:avLst/>
              <a:gdLst/>
              <a:ahLst/>
              <a:cxnLst/>
              <a:rect l="l" t="t" r="r" b="b"/>
              <a:pathLst>
                <a:path w="931" h="895" extrusionOk="0">
                  <a:moveTo>
                    <a:pt x="218" y="1"/>
                  </a:moveTo>
                  <a:cubicBezTo>
                    <a:pt x="159" y="1"/>
                    <a:pt x="100" y="33"/>
                    <a:pt x="86" y="95"/>
                  </a:cubicBezTo>
                  <a:cubicBezTo>
                    <a:pt x="58" y="295"/>
                    <a:pt x="0" y="481"/>
                    <a:pt x="0" y="681"/>
                  </a:cubicBezTo>
                  <a:cubicBezTo>
                    <a:pt x="0" y="767"/>
                    <a:pt x="58" y="853"/>
                    <a:pt x="143" y="882"/>
                  </a:cubicBezTo>
                  <a:cubicBezTo>
                    <a:pt x="175" y="891"/>
                    <a:pt x="206" y="894"/>
                    <a:pt x="237" y="894"/>
                  </a:cubicBezTo>
                  <a:cubicBezTo>
                    <a:pt x="363" y="894"/>
                    <a:pt x="490" y="837"/>
                    <a:pt x="616" y="825"/>
                  </a:cubicBezTo>
                  <a:cubicBezTo>
                    <a:pt x="688" y="796"/>
                    <a:pt x="774" y="811"/>
                    <a:pt x="845" y="767"/>
                  </a:cubicBezTo>
                  <a:cubicBezTo>
                    <a:pt x="931" y="710"/>
                    <a:pt x="917" y="582"/>
                    <a:pt x="831" y="524"/>
                  </a:cubicBezTo>
                  <a:cubicBezTo>
                    <a:pt x="804" y="518"/>
                    <a:pt x="775" y="515"/>
                    <a:pt x="745" y="515"/>
                  </a:cubicBezTo>
                  <a:cubicBezTo>
                    <a:pt x="585" y="515"/>
                    <a:pt x="395" y="598"/>
                    <a:pt x="287" y="610"/>
                  </a:cubicBezTo>
                  <a:cubicBezTo>
                    <a:pt x="301" y="510"/>
                    <a:pt x="344" y="252"/>
                    <a:pt x="358" y="123"/>
                  </a:cubicBezTo>
                  <a:cubicBezTo>
                    <a:pt x="351" y="40"/>
                    <a:pt x="284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57"/>
            <p:cNvSpPr/>
            <p:nvPr/>
          </p:nvSpPr>
          <p:spPr>
            <a:xfrm>
              <a:off x="7719275" y="3621525"/>
              <a:ext cx="25075" cy="22800"/>
            </a:xfrm>
            <a:custGeom>
              <a:avLst/>
              <a:gdLst/>
              <a:ahLst/>
              <a:cxnLst/>
              <a:rect l="l" t="t" r="r" b="b"/>
              <a:pathLst>
                <a:path w="1003" h="912" extrusionOk="0">
                  <a:moveTo>
                    <a:pt x="220" y="1"/>
                  </a:moveTo>
                  <a:cubicBezTo>
                    <a:pt x="139" y="1"/>
                    <a:pt x="57" y="53"/>
                    <a:pt x="57" y="145"/>
                  </a:cubicBezTo>
                  <a:cubicBezTo>
                    <a:pt x="33" y="464"/>
                    <a:pt x="0" y="911"/>
                    <a:pt x="280" y="911"/>
                  </a:cubicBezTo>
                  <a:cubicBezTo>
                    <a:pt x="339" y="911"/>
                    <a:pt x="412" y="892"/>
                    <a:pt x="502" y="847"/>
                  </a:cubicBezTo>
                  <a:cubicBezTo>
                    <a:pt x="645" y="761"/>
                    <a:pt x="1002" y="776"/>
                    <a:pt x="960" y="546"/>
                  </a:cubicBezTo>
                  <a:cubicBezTo>
                    <a:pt x="925" y="472"/>
                    <a:pt x="867" y="446"/>
                    <a:pt x="797" y="446"/>
                  </a:cubicBezTo>
                  <a:cubicBezTo>
                    <a:pt x="664" y="446"/>
                    <a:pt x="490" y="542"/>
                    <a:pt x="358" y="589"/>
                  </a:cubicBezTo>
                  <a:cubicBezTo>
                    <a:pt x="343" y="489"/>
                    <a:pt x="387" y="231"/>
                    <a:pt x="358" y="88"/>
                  </a:cubicBezTo>
                  <a:cubicBezTo>
                    <a:pt x="334" y="28"/>
                    <a:pt x="277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57"/>
            <p:cNvSpPr/>
            <p:nvPr/>
          </p:nvSpPr>
          <p:spPr>
            <a:xfrm>
              <a:off x="7738975" y="3595000"/>
              <a:ext cx="24050" cy="22750"/>
            </a:xfrm>
            <a:custGeom>
              <a:avLst/>
              <a:gdLst/>
              <a:ahLst/>
              <a:cxnLst/>
              <a:rect l="l" t="t" r="r" b="b"/>
              <a:pathLst>
                <a:path w="962" h="910" extrusionOk="0">
                  <a:moveTo>
                    <a:pt x="236" y="0"/>
                  </a:moveTo>
                  <a:cubicBezTo>
                    <a:pt x="161" y="0"/>
                    <a:pt x="86" y="49"/>
                    <a:pt x="86" y="131"/>
                  </a:cubicBezTo>
                  <a:cubicBezTo>
                    <a:pt x="86" y="303"/>
                    <a:pt x="0" y="519"/>
                    <a:pt x="29" y="777"/>
                  </a:cubicBezTo>
                  <a:cubicBezTo>
                    <a:pt x="66" y="875"/>
                    <a:pt x="148" y="909"/>
                    <a:pt x="238" y="909"/>
                  </a:cubicBezTo>
                  <a:cubicBezTo>
                    <a:pt x="318" y="909"/>
                    <a:pt x="405" y="882"/>
                    <a:pt x="472" y="848"/>
                  </a:cubicBezTo>
                  <a:cubicBezTo>
                    <a:pt x="501" y="819"/>
                    <a:pt x="831" y="790"/>
                    <a:pt x="902" y="691"/>
                  </a:cubicBezTo>
                  <a:cubicBezTo>
                    <a:pt x="961" y="533"/>
                    <a:pt x="857" y="463"/>
                    <a:pt x="735" y="463"/>
                  </a:cubicBezTo>
                  <a:cubicBezTo>
                    <a:pt x="680" y="463"/>
                    <a:pt x="622" y="477"/>
                    <a:pt x="573" y="504"/>
                  </a:cubicBezTo>
                  <a:cubicBezTo>
                    <a:pt x="472" y="532"/>
                    <a:pt x="386" y="561"/>
                    <a:pt x="315" y="590"/>
                  </a:cubicBezTo>
                  <a:cubicBezTo>
                    <a:pt x="344" y="461"/>
                    <a:pt x="386" y="217"/>
                    <a:pt x="373" y="89"/>
                  </a:cubicBezTo>
                  <a:cubicBezTo>
                    <a:pt x="348" y="28"/>
                    <a:pt x="292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57"/>
            <p:cNvSpPr/>
            <p:nvPr/>
          </p:nvSpPr>
          <p:spPr>
            <a:xfrm>
              <a:off x="7830400" y="3541600"/>
              <a:ext cx="30000" cy="23150"/>
            </a:xfrm>
            <a:custGeom>
              <a:avLst/>
              <a:gdLst/>
              <a:ahLst/>
              <a:cxnLst/>
              <a:rect l="l" t="t" r="r" b="b"/>
              <a:pathLst>
                <a:path w="1200" h="926" extrusionOk="0">
                  <a:moveTo>
                    <a:pt x="213" y="1"/>
                  </a:moveTo>
                  <a:cubicBezTo>
                    <a:pt x="108" y="1"/>
                    <a:pt x="1" y="121"/>
                    <a:pt x="68" y="233"/>
                  </a:cubicBezTo>
                  <a:cubicBezTo>
                    <a:pt x="211" y="471"/>
                    <a:pt x="304" y="926"/>
                    <a:pt x="602" y="926"/>
                  </a:cubicBezTo>
                  <a:cubicBezTo>
                    <a:pt x="663" y="926"/>
                    <a:pt x="733" y="907"/>
                    <a:pt x="813" y="863"/>
                  </a:cubicBezTo>
                  <a:cubicBezTo>
                    <a:pt x="941" y="764"/>
                    <a:pt x="1185" y="720"/>
                    <a:pt x="1199" y="592"/>
                  </a:cubicBezTo>
                  <a:cubicBezTo>
                    <a:pt x="1195" y="463"/>
                    <a:pt x="1140" y="420"/>
                    <a:pt x="1064" y="420"/>
                  </a:cubicBezTo>
                  <a:cubicBezTo>
                    <a:pt x="913" y="420"/>
                    <a:pt x="679" y="596"/>
                    <a:pt x="612" y="605"/>
                  </a:cubicBezTo>
                  <a:cubicBezTo>
                    <a:pt x="612" y="620"/>
                    <a:pt x="612" y="620"/>
                    <a:pt x="597" y="620"/>
                  </a:cubicBezTo>
                  <a:cubicBezTo>
                    <a:pt x="569" y="548"/>
                    <a:pt x="397" y="162"/>
                    <a:pt x="297" y="32"/>
                  </a:cubicBezTo>
                  <a:cubicBezTo>
                    <a:pt x="272" y="10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57"/>
            <p:cNvSpPr/>
            <p:nvPr/>
          </p:nvSpPr>
          <p:spPr>
            <a:xfrm>
              <a:off x="7819300" y="3564375"/>
              <a:ext cx="32500" cy="21275"/>
            </a:xfrm>
            <a:custGeom>
              <a:avLst/>
              <a:gdLst/>
              <a:ahLst/>
              <a:cxnLst/>
              <a:rect l="l" t="t" r="r" b="b"/>
              <a:pathLst>
                <a:path w="1300" h="851" extrusionOk="0">
                  <a:moveTo>
                    <a:pt x="216" y="1"/>
                  </a:moveTo>
                  <a:cubicBezTo>
                    <a:pt x="105" y="1"/>
                    <a:pt x="1" y="128"/>
                    <a:pt x="67" y="239"/>
                  </a:cubicBezTo>
                  <a:cubicBezTo>
                    <a:pt x="210" y="466"/>
                    <a:pt x="393" y="850"/>
                    <a:pt x="681" y="850"/>
                  </a:cubicBezTo>
                  <a:cubicBezTo>
                    <a:pt x="739" y="850"/>
                    <a:pt x="802" y="834"/>
                    <a:pt x="870" y="798"/>
                  </a:cubicBezTo>
                  <a:cubicBezTo>
                    <a:pt x="984" y="712"/>
                    <a:pt x="1299" y="597"/>
                    <a:pt x="1271" y="439"/>
                  </a:cubicBezTo>
                  <a:cubicBezTo>
                    <a:pt x="1249" y="345"/>
                    <a:pt x="1194" y="311"/>
                    <a:pt x="1130" y="311"/>
                  </a:cubicBezTo>
                  <a:cubicBezTo>
                    <a:pt x="1027" y="311"/>
                    <a:pt x="898" y="398"/>
                    <a:pt x="827" y="468"/>
                  </a:cubicBezTo>
                  <a:cubicBezTo>
                    <a:pt x="778" y="493"/>
                    <a:pt x="718" y="528"/>
                    <a:pt x="711" y="528"/>
                  </a:cubicBezTo>
                  <a:cubicBezTo>
                    <a:pt x="710" y="528"/>
                    <a:pt x="710" y="527"/>
                    <a:pt x="713" y="525"/>
                  </a:cubicBezTo>
                  <a:lnTo>
                    <a:pt x="713" y="525"/>
                  </a:lnTo>
                  <a:cubicBezTo>
                    <a:pt x="698" y="540"/>
                    <a:pt x="684" y="540"/>
                    <a:pt x="669" y="540"/>
                  </a:cubicBezTo>
                  <a:lnTo>
                    <a:pt x="583" y="454"/>
                  </a:lnTo>
                  <a:cubicBezTo>
                    <a:pt x="512" y="397"/>
                    <a:pt x="411" y="153"/>
                    <a:pt x="311" y="38"/>
                  </a:cubicBezTo>
                  <a:cubicBezTo>
                    <a:pt x="282" y="12"/>
                    <a:pt x="248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57"/>
            <p:cNvSpPr/>
            <p:nvPr/>
          </p:nvSpPr>
          <p:spPr>
            <a:xfrm>
              <a:off x="7794125" y="3626875"/>
              <a:ext cx="25800" cy="20550"/>
            </a:xfrm>
            <a:custGeom>
              <a:avLst/>
              <a:gdLst/>
              <a:ahLst/>
              <a:cxnLst/>
              <a:rect l="l" t="t" r="r" b="b"/>
              <a:pathLst>
                <a:path w="1032" h="822" extrusionOk="0">
                  <a:moveTo>
                    <a:pt x="202" y="0"/>
                  </a:moveTo>
                  <a:cubicBezTo>
                    <a:pt x="106" y="0"/>
                    <a:pt x="6" y="65"/>
                    <a:pt x="14" y="174"/>
                  </a:cubicBezTo>
                  <a:cubicBezTo>
                    <a:pt x="14" y="346"/>
                    <a:pt x="0" y="518"/>
                    <a:pt x="71" y="661"/>
                  </a:cubicBezTo>
                  <a:cubicBezTo>
                    <a:pt x="135" y="774"/>
                    <a:pt x="226" y="821"/>
                    <a:pt x="319" y="821"/>
                  </a:cubicBezTo>
                  <a:cubicBezTo>
                    <a:pt x="416" y="821"/>
                    <a:pt x="514" y="771"/>
                    <a:pt x="587" y="690"/>
                  </a:cubicBezTo>
                  <a:lnTo>
                    <a:pt x="587" y="690"/>
                  </a:lnTo>
                  <a:cubicBezTo>
                    <a:pt x="585" y="691"/>
                    <a:pt x="584" y="692"/>
                    <a:pt x="583" y="692"/>
                  </a:cubicBezTo>
                  <a:cubicBezTo>
                    <a:pt x="576" y="692"/>
                    <a:pt x="692" y="603"/>
                    <a:pt x="745" y="590"/>
                  </a:cubicBezTo>
                  <a:cubicBezTo>
                    <a:pt x="753" y="588"/>
                    <a:pt x="760" y="587"/>
                    <a:pt x="766" y="587"/>
                  </a:cubicBezTo>
                  <a:cubicBezTo>
                    <a:pt x="776" y="587"/>
                    <a:pt x="785" y="589"/>
                    <a:pt x="797" y="589"/>
                  </a:cubicBezTo>
                  <a:cubicBezTo>
                    <a:pt x="821" y="589"/>
                    <a:pt x="853" y="581"/>
                    <a:pt x="917" y="533"/>
                  </a:cubicBezTo>
                  <a:cubicBezTo>
                    <a:pt x="1032" y="432"/>
                    <a:pt x="946" y="232"/>
                    <a:pt x="788" y="232"/>
                  </a:cubicBezTo>
                  <a:cubicBezTo>
                    <a:pt x="631" y="232"/>
                    <a:pt x="501" y="304"/>
                    <a:pt x="387" y="390"/>
                  </a:cubicBezTo>
                  <a:cubicBezTo>
                    <a:pt x="387" y="318"/>
                    <a:pt x="387" y="218"/>
                    <a:pt x="358" y="103"/>
                  </a:cubicBezTo>
                  <a:cubicBezTo>
                    <a:pt x="334" y="32"/>
                    <a:pt x="26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57"/>
            <p:cNvSpPr/>
            <p:nvPr/>
          </p:nvSpPr>
          <p:spPr>
            <a:xfrm>
              <a:off x="7955425" y="3520425"/>
              <a:ext cx="40000" cy="17575"/>
            </a:xfrm>
            <a:custGeom>
              <a:avLst/>
              <a:gdLst/>
              <a:ahLst/>
              <a:cxnLst/>
              <a:rect l="l" t="t" r="r" b="b"/>
              <a:pathLst>
                <a:path w="1600" h="703" extrusionOk="0">
                  <a:moveTo>
                    <a:pt x="218" y="1"/>
                  </a:moveTo>
                  <a:cubicBezTo>
                    <a:pt x="100" y="1"/>
                    <a:pt x="0" y="151"/>
                    <a:pt x="110" y="249"/>
                  </a:cubicBezTo>
                  <a:cubicBezTo>
                    <a:pt x="315" y="443"/>
                    <a:pt x="552" y="702"/>
                    <a:pt x="829" y="702"/>
                  </a:cubicBezTo>
                  <a:cubicBezTo>
                    <a:pt x="919" y="702"/>
                    <a:pt x="1014" y="675"/>
                    <a:pt x="1113" y="608"/>
                  </a:cubicBezTo>
                  <a:cubicBezTo>
                    <a:pt x="1213" y="550"/>
                    <a:pt x="1298" y="478"/>
                    <a:pt x="1384" y="407"/>
                  </a:cubicBezTo>
                  <a:cubicBezTo>
                    <a:pt x="1457" y="350"/>
                    <a:pt x="1600" y="306"/>
                    <a:pt x="1571" y="178"/>
                  </a:cubicBezTo>
                  <a:cubicBezTo>
                    <a:pt x="1538" y="84"/>
                    <a:pt x="1487" y="48"/>
                    <a:pt x="1427" y="48"/>
                  </a:cubicBezTo>
                  <a:cubicBezTo>
                    <a:pt x="1238" y="48"/>
                    <a:pt x="962" y="408"/>
                    <a:pt x="876" y="408"/>
                  </a:cubicBezTo>
                  <a:cubicBezTo>
                    <a:pt x="873" y="408"/>
                    <a:pt x="871" y="408"/>
                    <a:pt x="869" y="407"/>
                  </a:cubicBezTo>
                  <a:cubicBezTo>
                    <a:pt x="855" y="413"/>
                    <a:pt x="841" y="416"/>
                    <a:pt x="825" y="416"/>
                  </a:cubicBezTo>
                  <a:cubicBezTo>
                    <a:pt x="697" y="416"/>
                    <a:pt x="517" y="215"/>
                    <a:pt x="324" y="48"/>
                  </a:cubicBezTo>
                  <a:cubicBezTo>
                    <a:pt x="291" y="15"/>
                    <a:pt x="253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57"/>
            <p:cNvSpPr/>
            <p:nvPr/>
          </p:nvSpPr>
          <p:spPr>
            <a:xfrm>
              <a:off x="7956000" y="3547825"/>
              <a:ext cx="36575" cy="18450"/>
            </a:xfrm>
            <a:custGeom>
              <a:avLst/>
              <a:gdLst/>
              <a:ahLst/>
              <a:cxnLst/>
              <a:rect l="l" t="t" r="r" b="b"/>
              <a:pathLst>
                <a:path w="1463" h="738" extrusionOk="0">
                  <a:moveTo>
                    <a:pt x="1309" y="0"/>
                  </a:moveTo>
                  <a:cubicBezTo>
                    <a:pt x="1101" y="0"/>
                    <a:pt x="754" y="372"/>
                    <a:pt x="660" y="414"/>
                  </a:cubicBezTo>
                  <a:lnTo>
                    <a:pt x="660" y="429"/>
                  </a:lnTo>
                  <a:lnTo>
                    <a:pt x="631" y="429"/>
                  </a:lnTo>
                  <a:cubicBezTo>
                    <a:pt x="559" y="400"/>
                    <a:pt x="559" y="400"/>
                    <a:pt x="459" y="299"/>
                  </a:cubicBezTo>
                  <a:cubicBezTo>
                    <a:pt x="373" y="242"/>
                    <a:pt x="330" y="113"/>
                    <a:pt x="215" y="113"/>
                  </a:cubicBezTo>
                  <a:cubicBezTo>
                    <a:pt x="72" y="113"/>
                    <a:pt x="1" y="285"/>
                    <a:pt x="101" y="385"/>
                  </a:cubicBezTo>
                  <a:cubicBezTo>
                    <a:pt x="281" y="613"/>
                    <a:pt x="453" y="737"/>
                    <a:pt x="635" y="737"/>
                  </a:cubicBezTo>
                  <a:cubicBezTo>
                    <a:pt x="786" y="737"/>
                    <a:pt x="943" y="652"/>
                    <a:pt x="1118" y="471"/>
                  </a:cubicBezTo>
                  <a:cubicBezTo>
                    <a:pt x="1218" y="314"/>
                    <a:pt x="1419" y="371"/>
                    <a:pt x="1462" y="184"/>
                  </a:cubicBezTo>
                  <a:cubicBezTo>
                    <a:pt x="1443" y="50"/>
                    <a:pt x="1385" y="0"/>
                    <a:pt x="1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57"/>
            <p:cNvSpPr/>
            <p:nvPr/>
          </p:nvSpPr>
          <p:spPr>
            <a:xfrm>
              <a:off x="7859100" y="3629875"/>
              <a:ext cx="34625" cy="25200"/>
            </a:xfrm>
            <a:custGeom>
              <a:avLst/>
              <a:gdLst/>
              <a:ahLst/>
              <a:cxnLst/>
              <a:rect l="l" t="t" r="r" b="b"/>
              <a:pathLst>
                <a:path w="1385" h="1008" extrusionOk="0">
                  <a:moveTo>
                    <a:pt x="214" y="1"/>
                  </a:moveTo>
                  <a:cubicBezTo>
                    <a:pt x="108" y="1"/>
                    <a:pt x="0" y="107"/>
                    <a:pt x="80" y="226"/>
                  </a:cubicBezTo>
                  <a:cubicBezTo>
                    <a:pt x="209" y="427"/>
                    <a:pt x="353" y="742"/>
                    <a:pt x="481" y="900"/>
                  </a:cubicBezTo>
                  <a:cubicBezTo>
                    <a:pt x="501" y="950"/>
                    <a:pt x="606" y="1007"/>
                    <a:pt x="706" y="1007"/>
                  </a:cubicBezTo>
                  <a:cubicBezTo>
                    <a:pt x="749" y="1007"/>
                    <a:pt x="791" y="997"/>
                    <a:pt x="825" y="971"/>
                  </a:cubicBezTo>
                  <a:cubicBezTo>
                    <a:pt x="968" y="871"/>
                    <a:pt x="1098" y="728"/>
                    <a:pt x="1241" y="614"/>
                  </a:cubicBezTo>
                  <a:cubicBezTo>
                    <a:pt x="1341" y="556"/>
                    <a:pt x="1384" y="413"/>
                    <a:pt x="1270" y="341"/>
                  </a:cubicBezTo>
                  <a:cubicBezTo>
                    <a:pt x="1250" y="334"/>
                    <a:pt x="1230" y="331"/>
                    <a:pt x="1210" y="331"/>
                  </a:cubicBezTo>
                  <a:cubicBezTo>
                    <a:pt x="1029" y="331"/>
                    <a:pt x="853" y="596"/>
                    <a:pt x="710" y="700"/>
                  </a:cubicBezTo>
                  <a:cubicBezTo>
                    <a:pt x="596" y="541"/>
                    <a:pt x="452" y="270"/>
                    <a:pt x="338" y="69"/>
                  </a:cubicBezTo>
                  <a:cubicBezTo>
                    <a:pt x="307" y="21"/>
                    <a:pt x="261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57"/>
            <p:cNvSpPr/>
            <p:nvPr/>
          </p:nvSpPr>
          <p:spPr>
            <a:xfrm>
              <a:off x="8053300" y="3506800"/>
              <a:ext cx="37025" cy="21425"/>
            </a:xfrm>
            <a:custGeom>
              <a:avLst/>
              <a:gdLst/>
              <a:ahLst/>
              <a:cxnLst/>
              <a:rect l="l" t="t" r="r" b="b"/>
              <a:pathLst>
                <a:path w="1481" h="857" extrusionOk="0">
                  <a:moveTo>
                    <a:pt x="1308" y="1"/>
                  </a:moveTo>
                  <a:cubicBezTo>
                    <a:pt x="1127" y="1"/>
                    <a:pt x="943" y="447"/>
                    <a:pt x="851" y="551"/>
                  </a:cubicBezTo>
                  <a:cubicBezTo>
                    <a:pt x="822" y="522"/>
                    <a:pt x="779" y="494"/>
                    <a:pt x="736" y="450"/>
                  </a:cubicBezTo>
                  <a:cubicBezTo>
                    <a:pt x="579" y="335"/>
                    <a:pt x="436" y="164"/>
                    <a:pt x="249" y="92"/>
                  </a:cubicBezTo>
                  <a:cubicBezTo>
                    <a:pt x="239" y="91"/>
                    <a:pt x="229" y="90"/>
                    <a:pt x="220" y="90"/>
                  </a:cubicBezTo>
                  <a:cubicBezTo>
                    <a:pt x="68" y="90"/>
                    <a:pt x="0" y="298"/>
                    <a:pt x="149" y="379"/>
                  </a:cubicBezTo>
                  <a:cubicBezTo>
                    <a:pt x="249" y="450"/>
                    <a:pt x="436" y="593"/>
                    <a:pt x="621" y="751"/>
                  </a:cubicBezTo>
                  <a:cubicBezTo>
                    <a:pt x="694" y="794"/>
                    <a:pt x="694" y="809"/>
                    <a:pt x="793" y="851"/>
                  </a:cubicBezTo>
                  <a:cubicBezTo>
                    <a:pt x="810" y="855"/>
                    <a:pt x="828" y="857"/>
                    <a:pt x="845" y="857"/>
                  </a:cubicBezTo>
                  <a:cubicBezTo>
                    <a:pt x="956" y="857"/>
                    <a:pt x="1061" y="781"/>
                    <a:pt x="1123" y="694"/>
                  </a:cubicBezTo>
                  <a:cubicBezTo>
                    <a:pt x="1209" y="580"/>
                    <a:pt x="1324" y="350"/>
                    <a:pt x="1366" y="307"/>
                  </a:cubicBezTo>
                  <a:cubicBezTo>
                    <a:pt x="1424" y="249"/>
                    <a:pt x="1481" y="178"/>
                    <a:pt x="1438" y="92"/>
                  </a:cubicBezTo>
                  <a:cubicBezTo>
                    <a:pt x="1396" y="28"/>
                    <a:pt x="1352" y="1"/>
                    <a:pt x="1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57"/>
            <p:cNvSpPr/>
            <p:nvPr/>
          </p:nvSpPr>
          <p:spPr>
            <a:xfrm>
              <a:off x="8055200" y="3530600"/>
              <a:ext cx="37650" cy="18775"/>
            </a:xfrm>
            <a:custGeom>
              <a:avLst/>
              <a:gdLst/>
              <a:ahLst/>
              <a:cxnLst/>
              <a:rect l="l" t="t" r="r" b="b"/>
              <a:pathLst>
                <a:path w="1506" h="751" extrusionOk="0">
                  <a:moveTo>
                    <a:pt x="159" y="0"/>
                  </a:moveTo>
                  <a:cubicBezTo>
                    <a:pt x="30" y="29"/>
                    <a:pt x="1" y="214"/>
                    <a:pt x="115" y="287"/>
                  </a:cubicBezTo>
                  <a:cubicBezTo>
                    <a:pt x="402" y="444"/>
                    <a:pt x="689" y="616"/>
                    <a:pt x="990" y="745"/>
                  </a:cubicBezTo>
                  <a:cubicBezTo>
                    <a:pt x="1005" y="749"/>
                    <a:pt x="1020" y="751"/>
                    <a:pt x="1035" y="751"/>
                  </a:cubicBezTo>
                  <a:cubicBezTo>
                    <a:pt x="1127" y="751"/>
                    <a:pt x="1200" y="676"/>
                    <a:pt x="1262" y="602"/>
                  </a:cubicBezTo>
                  <a:cubicBezTo>
                    <a:pt x="1319" y="530"/>
                    <a:pt x="1362" y="459"/>
                    <a:pt x="1391" y="373"/>
                  </a:cubicBezTo>
                  <a:lnTo>
                    <a:pt x="1391" y="373"/>
                  </a:lnTo>
                  <a:cubicBezTo>
                    <a:pt x="1391" y="373"/>
                    <a:pt x="1382" y="391"/>
                    <a:pt x="1378" y="391"/>
                  </a:cubicBezTo>
                  <a:cubicBezTo>
                    <a:pt x="1377" y="391"/>
                    <a:pt x="1376" y="389"/>
                    <a:pt x="1376" y="386"/>
                  </a:cubicBezTo>
                  <a:cubicBezTo>
                    <a:pt x="1434" y="315"/>
                    <a:pt x="1506" y="214"/>
                    <a:pt x="1434" y="128"/>
                  </a:cubicBezTo>
                  <a:cubicBezTo>
                    <a:pt x="1397" y="88"/>
                    <a:pt x="1359" y="71"/>
                    <a:pt x="1322" y="71"/>
                  </a:cubicBezTo>
                  <a:cubicBezTo>
                    <a:pt x="1217" y="71"/>
                    <a:pt x="1122" y="209"/>
                    <a:pt x="1090" y="315"/>
                  </a:cubicBezTo>
                  <a:cubicBezTo>
                    <a:pt x="1076" y="329"/>
                    <a:pt x="1061" y="358"/>
                    <a:pt x="1061" y="373"/>
                  </a:cubicBezTo>
                  <a:cubicBezTo>
                    <a:pt x="1047" y="386"/>
                    <a:pt x="1032" y="401"/>
                    <a:pt x="1019" y="430"/>
                  </a:cubicBezTo>
                  <a:cubicBezTo>
                    <a:pt x="933" y="373"/>
                    <a:pt x="847" y="329"/>
                    <a:pt x="761" y="287"/>
                  </a:cubicBezTo>
                  <a:cubicBezTo>
                    <a:pt x="560" y="201"/>
                    <a:pt x="373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57"/>
            <p:cNvSpPr/>
            <p:nvPr/>
          </p:nvSpPr>
          <p:spPr>
            <a:xfrm>
              <a:off x="8052075" y="3602550"/>
              <a:ext cx="27525" cy="18975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184" y="0"/>
                  </a:moveTo>
                  <a:cubicBezTo>
                    <a:pt x="63" y="0"/>
                    <a:pt x="1" y="163"/>
                    <a:pt x="83" y="245"/>
                  </a:cubicBezTo>
                  <a:cubicBezTo>
                    <a:pt x="234" y="406"/>
                    <a:pt x="496" y="759"/>
                    <a:pt x="738" y="759"/>
                  </a:cubicBezTo>
                  <a:cubicBezTo>
                    <a:pt x="820" y="759"/>
                    <a:pt x="900" y="719"/>
                    <a:pt x="972" y="618"/>
                  </a:cubicBezTo>
                  <a:cubicBezTo>
                    <a:pt x="1000" y="532"/>
                    <a:pt x="1100" y="460"/>
                    <a:pt x="1086" y="316"/>
                  </a:cubicBezTo>
                  <a:cubicBezTo>
                    <a:pt x="1070" y="252"/>
                    <a:pt x="1004" y="215"/>
                    <a:pt x="939" y="215"/>
                  </a:cubicBezTo>
                  <a:cubicBezTo>
                    <a:pt x="889" y="215"/>
                    <a:pt x="839" y="237"/>
                    <a:pt x="814" y="288"/>
                  </a:cubicBezTo>
                  <a:cubicBezTo>
                    <a:pt x="771" y="345"/>
                    <a:pt x="743" y="417"/>
                    <a:pt x="728" y="446"/>
                  </a:cubicBezTo>
                  <a:lnTo>
                    <a:pt x="714" y="446"/>
                  </a:lnTo>
                  <a:cubicBezTo>
                    <a:pt x="556" y="389"/>
                    <a:pt x="384" y="30"/>
                    <a:pt x="198" y="1"/>
                  </a:cubicBezTo>
                  <a:cubicBezTo>
                    <a:pt x="193" y="1"/>
                    <a:pt x="18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57"/>
            <p:cNvSpPr/>
            <p:nvPr/>
          </p:nvSpPr>
          <p:spPr>
            <a:xfrm>
              <a:off x="7978600" y="3618775"/>
              <a:ext cx="32225" cy="25300"/>
            </a:xfrm>
            <a:custGeom>
              <a:avLst/>
              <a:gdLst/>
              <a:ahLst/>
              <a:cxnLst/>
              <a:rect l="l" t="t" r="r" b="b"/>
              <a:pathLst>
                <a:path w="1289" h="1012" extrusionOk="0">
                  <a:moveTo>
                    <a:pt x="220" y="1"/>
                  </a:moveTo>
                  <a:cubicBezTo>
                    <a:pt x="112" y="1"/>
                    <a:pt x="1" y="107"/>
                    <a:pt x="71" y="227"/>
                  </a:cubicBezTo>
                  <a:cubicBezTo>
                    <a:pt x="209" y="457"/>
                    <a:pt x="338" y="1011"/>
                    <a:pt x="621" y="1011"/>
                  </a:cubicBezTo>
                  <a:cubicBezTo>
                    <a:pt x="690" y="1011"/>
                    <a:pt x="769" y="978"/>
                    <a:pt x="859" y="899"/>
                  </a:cubicBezTo>
                  <a:cubicBezTo>
                    <a:pt x="959" y="771"/>
                    <a:pt x="1288" y="613"/>
                    <a:pt x="1217" y="441"/>
                  </a:cubicBezTo>
                  <a:cubicBezTo>
                    <a:pt x="1175" y="377"/>
                    <a:pt x="1129" y="352"/>
                    <a:pt x="1081" y="352"/>
                  </a:cubicBezTo>
                  <a:cubicBezTo>
                    <a:pt x="937" y="352"/>
                    <a:pt x="781" y="584"/>
                    <a:pt x="673" y="670"/>
                  </a:cubicBezTo>
                  <a:lnTo>
                    <a:pt x="644" y="699"/>
                  </a:lnTo>
                  <a:cubicBezTo>
                    <a:pt x="587" y="613"/>
                    <a:pt x="415" y="240"/>
                    <a:pt x="343" y="68"/>
                  </a:cubicBezTo>
                  <a:cubicBezTo>
                    <a:pt x="313" y="21"/>
                    <a:pt x="267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57"/>
            <p:cNvSpPr/>
            <p:nvPr/>
          </p:nvSpPr>
          <p:spPr>
            <a:xfrm>
              <a:off x="7897125" y="3520300"/>
              <a:ext cx="35625" cy="29025"/>
            </a:xfrm>
            <a:custGeom>
              <a:avLst/>
              <a:gdLst/>
              <a:ahLst/>
              <a:cxnLst/>
              <a:rect l="l" t="t" r="r" b="b"/>
              <a:pathLst>
                <a:path w="1425" h="1161" extrusionOk="0">
                  <a:moveTo>
                    <a:pt x="1203" y="1"/>
                  </a:moveTo>
                  <a:cubicBezTo>
                    <a:pt x="1130" y="1"/>
                    <a:pt x="1057" y="43"/>
                    <a:pt x="1023" y="111"/>
                  </a:cubicBezTo>
                  <a:cubicBezTo>
                    <a:pt x="851" y="311"/>
                    <a:pt x="694" y="527"/>
                    <a:pt x="551" y="741"/>
                  </a:cubicBezTo>
                  <a:cubicBezTo>
                    <a:pt x="522" y="699"/>
                    <a:pt x="507" y="655"/>
                    <a:pt x="494" y="626"/>
                  </a:cubicBezTo>
                  <a:cubicBezTo>
                    <a:pt x="450" y="540"/>
                    <a:pt x="408" y="454"/>
                    <a:pt x="379" y="369"/>
                  </a:cubicBezTo>
                  <a:cubicBezTo>
                    <a:pt x="350" y="269"/>
                    <a:pt x="364" y="139"/>
                    <a:pt x="264" y="82"/>
                  </a:cubicBezTo>
                  <a:cubicBezTo>
                    <a:pt x="240" y="67"/>
                    <a:pt x="213" y="60"/>
                    <a:pt x="187" y="60"/>
                  </a:cubicBezTo>
                  <a:cubicBezTo>
                    <a:pt x="91" y="60"/>
                    <a:pt x="1" y="150"/>
                    <a:pt x="35" y="240"/>
                  </a:cubicBezTo>
                  <a:cubicBezTo>
                    <a:pt x="92" y="512"/>
                    <a:pt x="192" y="770"/>
                    <a:pt x="350" y="999"/>
                  </a:cubicBezTo>
                  <a:cubicBezTo>
                    <a:pt x="379" y="1056"/>
                    <a:pt x="421" y="1085"/>
                    <a:pt x="465" y="1114"/>
                  </a:cubicBezTo>
                  <a:cubicBezTo>
                    <a:pt x="508" y="1142"/>
                    <a:pt x="558" y="1160"/>
                    <a:pt x="607" y="1160"/>
                  </a:cubicBezTo>
                  <a:cubicBezTo>
                    <a:pt x="655" y="1160"/>
                    <a:pt x="701" y="1143"/>
                    <a:pt x="736" y="1100"/>
                  </a:cubicBezTo>
                  <a:cubicBezTo>
                    <a:pt x="837" y="1056"/>
                    <a:pt x="923" y="985"/>
                    <a:pt x="937" y="899"/>
                  </a:cubicBezTo>
                  <a:cubicBezTo>
                    <a:pt x="994" y="884"/>
                    <a:pt x="1067" y="842"/>
                    <a:pt x="1109" y="770"/>
                  </a:cubicBezTo>
                  <a:cubicBezTo>
                    <a:pt x="1195" y="641"/>
                    <a:pt x="1252" y="498"/>
                    <a:pt x="1324" y="355"/>
                  </a:cubicBezTo>
                  <a:cubicBezTo>
                    <a:pt x="1353" y="225"/>
                    <a:pt x="1424" y="225"/>
                    <a:pt x="1338" y="68"/>
                  </a:cubicBezTo>
                  <a:cubicBezTo>
                    <a:pt x="1303" y="21"/>
                    <a:pt x="1253" y="1"/>
                    <a:pt x="1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57"/>
            <p:cNvSpPr/>
            <p:nvPr/>
          </p:nvSpPr>
          <p:spPr>
            <a:xfrm>
              <a:off x="7876275" y="3600250"/>
              <a:ext cx="33600" cy="19525"/>
            </a:xfrm>
            <a:custGeom>
              <a:avLst/>
              <a:gdLst/>
              <a:ahLst/>
              <a:cxnLst/>
              <a:rect l="l" t="t" r="r" b="b"/>
              <a:pathLst>
                <a:path w="1344" h="781" extrusionOk="0">
                  <a:moveTo>
                    <a:pt x="1108" y="0"/>
                  </a:moveTo>
                  <a:cubicBezTo>
                    <a:pt x="1082" y="0"/>
                    <a:pt x="1054" y="7"/>
                    <a:pt x="1026" y="22"/>
                  </a:cubicBezTo>
                  <a:cubicBezTo>
                    <a:pt x="926" y="137"/>
                    <a:pt x="797" y="280"/>
                    <a:pt x="611" y="423"/>
                  </a:cubicBezTo>
                  <a:lnTo>
                    <a:pt x="568" y="466"/>
                  </a:lnTo>
                  <a:cubicBezTo>
                    <a:pt x="468" y="380"/>
                    <a:pt x="411" y="236"/>
                    <a:pt x="296" y="122"/>
                  </a:cubicBezTo>
                  <a:cubicBezTo>
                    <a:pt x="266" y="95"/>
                    <a:pt x="233" y="84"/>
                    <a:pt x="202" y="84"/>
                  </a:cubicBezTo>
                  <a:cubicBezTo>
                    <a:pt x="95" y="84"/>
                    <a:pt x="1" y="209"/>
                    <a:pt x="67" y="309"/>
                  </a:cubicBezTo>
                  <a:cubicBezTo>
                    <a:pt x="195" y="475"/>
                    <a:pt x="323" y="780"/>
                    <a:pt x="565" y="780"/>
                  </a:cubicBezTo>
                  <a:cubicBezTo>
                    <a:pt x="593" y="780"/>
                    <a:pt x="622" y="776"/>
                    <a:pt x="654" y="767"/>
                  </a:cubicBezTo>
                  <a:cubicBezTo>
                    <a:pt x="854" y="652"/>
                    <a:pt x="1041" y="481"/>
                    <a:pt x="1198" y="309"/>
                  </a:cubicBezTo>
                  <a:cubicBezTo>
                    <a:pt x="1344" y="211"/>
                    <a:pt x="1253" y="0"/>
                    <a:pt x="1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57"/>
            <p:cNvSpPr/>
            <p:nvPr/>
          </p:nvSpPr>
          <p:spPr>
            <a:xfrm>
              <a:off x="7587450" y="3027400"/>
              <a:ext cx="594725" cy="492425"/>
            </a:xfrm>
            <a:custGeom>
              <a:avLst/>
              <a:gdLst/>
              <a:ahLst/>
              <a:cxnLst/>
              <a:rect l="l" t="t" r="r" b="b"/>
              <a:pathLst>
                <a:path w="23789" h="19697" extrusionOk="0">
                  <a:moveTo>
                    <a:pt x="12078" y="0"/>
                  </a:moveTo>
                  <a:cubicBezTo>
                    <a:pt x="11862" y="0"/>
                    <a:pt x="11680" y="248"/>
                    <a:pt x="11648" y="472"/>
                  </a:cubicBezTo>
                  <a:cubicBezTo>
                    <a:pt x="11462" y="1288"/>
                    <a:pt x="11333" y="2148"/>
                    <a:pt x="11261" y="2993"/>
                  </a:cubicBezTo>
                  <a:cubicBezTo>
                    <a:pt x="11118" y="2778"/>
                    <a:pt x="11060" y="2678"/>
                    <a:pt x="10989" y="2434"/>
                  </a:cubicBezTo>
                  <a:cubicBezTo>
                    <a:pt x="10915" y="2286"/>
                    <a:pt x="10766" y="2186"/>
                    <a:pt x="10628" y="2186"/>
                  </a:cubicBezTo>
                  <a:cubicBezTo>
                    <a:pt x="10525" y="2186"/>
                    <a:pt x="10428" y="2242"/>
                    <a:pt x="10373" y="2377"/>
                  </a:cubicBezTo>
                  <a:cubicBezTo>
                    <a:pt x="10302" y="2793"/>
                    <a:pt x="10474" y="3223"/>
                    <a:pt x="10631" y="3624"/>
                  </a:cubicBezTo>
                  <a:lnTo>
                    <a:pt x="10803" y="4054"/>
                  </a:lnTo>
                  <a:cubicBezTo>
                    <a:pt x="10516" y="3968"/>
                    <a:pt x="10216" y="3895"/>
                    <a:pt x="9958" y="3809"/>
                  </a:cubicBezTo>
                  <a:cubicBezTo>
                    <a:pt x="9184" y="3637"/>
                    <a:pt x="8797" y="3637"/>
                    <a:pt x="7966" y="3566"/>
                  </a:cubicBezTo>
                  <a:cubicBezTo>
                    <a:pt x="7816" y="3559"/>
                    <a:pt x="7669" y="3505"/>
                    <a:pt x="7540" y="3505"/>
                  </a:cubicBezTo>
                  <a:cubicBezTo>
                    <a:pt x="7411" y="3505"/>
                    <a:pt x="7300" y="3559"/>
                    <a:pt x="7221" y="3767"/>
                  </a:cubicBezTo>
                  <a:cubicBezTo>
                    <a:pt x="7150" y="4096"/>
                    <a:pt x="7608" y="4211"/>
                    <a:pt x="7809" y="4411"/>
                  </a:cubicBezTo>
                  <a:cubicBezTo>
                    <a:pt x="8482" y="4856"/>
                    <a:pt x="8883" y="5085"/>
                    <a:pt x="9328" y="5629"/>
                  </a:cubicBezTo>
                  <a:cubicBezTo>
                    <a:pt x="9413" y="5729"/>
                    <a:pt x="9628" y="6130"/>
                    <a:pt x="9815" y="6489"/>
                  </a:cubicBezTo>
                  <a:cubicBezTo>
                    <a:pt x="9284" y="6346"/>
                    <a:pt x="8768" y="6288"/>
                    <a:pt x="8095" y="6274"/>
                  </a:cubicBezTo>
                  <a:cubicBezTo>
                    <a:pt x="8044" y="6281"/>
                    <a:pt x="7990" y="6284"/>
                    <a:pt x="7935" y="6284"/>
                  </a:cubicBezTo>
                  <a:cubicBezTo>
                    <a:pt x="7778" y="6284"/>
                    <a:pt x="7610" y="6261"/>
                    <a:pt x="7452" y="6261"/>
                  </a:cubicBezTo>
                  <a:cubicBezTo>
                    <a:pt x="7248" y="6261"/>
                    <a:pt x="7060" y="6299"/>
                    <a:pt x="6934" y="6474"/>
                  </a:cubicBezTo>
                  <a:cubicBezTo>
                    <a:pt x="6720" y="7005"/>
                    <a:pt x="7264" y="7534"/>
                    <a:pt x="7608" y="7922"/>
                  </a:cubicBezTo>
                  <a:cubicBezTo>
                    <a:pt x="8138" y="8394"/>
                    <a:pt x="8439" y="8695"/>
                    <a:pt x="8740" y="9168"/>
                  </a:cubicBezTo>
                  <a:cubicBezTo>
                    <a:pt x="8568" y="9254"/>
                    <a:pt x="8353" y="9340"/>
                    <a:pt x="8210" y="9383"/>
                  </a:cubicBezTo>
                  <a:cubicBezTo>
                    <a:pt x="6677" y="9842"/>
                    <a:pt x="5273" y="10572"/>
                    <a:pt x="3869" y="11303"/>
                  </a:cubicBezTo>
                  <a:cubicBezTo>
                    <a:pt x="3410" y="11746"/>
                    <a:pt x="0" y="13022"/>
                    <a:pt x="1305" y="14025"/>
                  </a:cubicBezTo>
                  <a:cubicBezTo>
                    <a:pt x="1694" y="14197"/>
                    <a:pt x="2110" y="14267"/>
                    <a:pt x="2539" y="14267"/>
                  </a:cubicBezTo>
                  <a:cubicBezTo>
                    <a:pt x="4290" y="14267"/>
                    <a:pt x="6251" y="13097"/>
                    <a:pt x="7436" y="12879"/>
                  </a:cubicBezTo>
                  <a:lnTo>
                    <a:pt x="7436" y="12879"/>
                  </a:lnTo>
                  <a:cubicBezTo>
                    <a:pt x="6835" y="13609"/>
                    <a:pt x="5087" y="15414"/>
                    <a:pt x="4485" y="16833"/>
                  </a:cubicBezTo>
                  <a:cubicBezTo>
                    <a:pt x="4256" y="17391"/>
                    <a:pt x="4055" y="17549"/>
                    <a:pt x="3897" y="18136"/>
                  </a:cubicBezTo>
                  <a:cubicBezTo>
                    <a:pt x="3950" y="18438"/>
                    <a:pt x="4082" y="18550"/>
                    <a:pt x="4248" y="18550"/>
                  </a:cubicBezTo>
                  <a:cubicBezTo>
                    <a:pt x="4618" y="18550"/>
                    <a:pt x="5160" y="17992"/>
                    <a:pt x="5387" y="17735"/>
                  </a:cubicBezTo>
                  <a:cubicBezTo>
                    <a:pt x="6505" y="16718"/>
                    <a:pt x="7608" y="15687"/>
                    <a:pt x="8797" y="14741"/>
                  </a:cubicBezTo>
                  <a:lnTo>
                    <a:pt x="8797" y="14741"/>
                  </a:lnTo>
                  <a:cubicBezTo>
                    <a:pt x="8625" y="15286"/>
                    <a:pt x="8411" y="15973"/>
                    <a:pt x="8281" y="16489"/>
                  </a:cubicBezTo>
                  <a:cubicBezTo>
                    <a:pt x="8138" y="17219"/>
                    <a:pt x="8153" y="17979"/>
                    <a:pt x="8224" y="18709"/>
                  </a:cubicBezTo>
                  <a:cubicBezTo>
                    <a:pt x="8281" y="19011"/>
                    <a:pt x="8252" y="19412"/>
                    <a:pt x="8539" y="19612"/>
                  </a:cubicBezTo>
                  <a:cubicBezTo>
                    <a:pt x="8608" y="19668"/>
                    <a:pt x="8695" y="19696"/>
                    <a:pt x="8780" y="19696"/>
                  </a:cubicBezTo>
                  <a:cubicBezTo>
                    <a:pt x="8871" y="19696"/>
                    <a:pt x="8960" y="19664"/>
                    <a:pt x="9026" y="19597"/>
                  </a:cubicBezTo>
                  <a:cubicBezTo>
                    <a:pt x="9513" y="19311"/>
                    <a:pt x="9757" y="18839"/>
                    <a:pt x="10058" y="18409"/>
                  </a:cubicBezTo>
                  <a:cubicBezTo>
                    <a:pt x="10545" y="17693"/>
                    <a:pt x="11003" y="16948"/>
                    <a:pt x="11477" y="16216"/>
                  </a:cubicBezTo>
                  <a:cubicBezTo>
                    <a:pt x="11505" y="16503"/>
                    <a:pt x="11505" y="16761"/>
                    <a:pt x="11591" y="17177"/>
                  </a:cubicBezTo>
                  <a:cubicBezTo>
                    <a:pt x="11792" y="17821"/>
                    <a:pt x="11906" y="18079"/>
                    <a:pt x="12164" y="18709"/>
                  </a:cubicBezTo>
                  <a:cubicBezTo>
                    <a:pt x="12361" y="19110"/>
                    <a:pt x="12547" y="19270"/>
                    <a:pt x="12720" y="19270"/>
                  </a:cubicBezTo>
                  <a:cubicBezTo>
                    <a:pt x="13340" y="19270"/>
                    <a:pt x="13793" y="17211"/>
                    <a:pt x="13983" y="16718"/>
                  </a:cubicBezTo>
                  <a:cubicBezTo>
                    <a:pt x="14184" y="16216"/>
                    <a:pt x="14356" y="15701"/>
                    <a:pt x="14528" y="15185"/>
                  </a:cubicBezTo>
                  <a:cubicBezTo>
                    <a:pt x="14800" y="15658"/>
                    <a:pt x="15215" y="16546"/>
                    <a:pt x="15645" y="17105"/>
                  </a:cubicBezTo>
                  <a:cubicBezTo>
                    <a:pt x="15869" y="17461"/>
                    <a:pt x="16374" y="18119"/>
                    <a:pt x="16771" y="18119"/>
                  </a:cubicBezTo>
                  <a:cubicBezTo>
                    <a:pt x="16934" y="18119"/>
                    <a:pt x="17079" y="18008"/>
                    <a:pt x="17179" y="17721"/>
                  </a:cubicBezTo>
                  <a:cubicBezTo>
                    <a:pt x="17293" y="16446"/>
                    <a:pt x="16921" y="15572"/>
                    <a:pt x="17106" y="14325"/>
                  </a:cubicBezTo>
                  <a:lnTo>
                    <a:pt x="17106" y="14325"/>
                  </a:lnTo>
                  <a:cubicBezTo>
                    <a:pt x="17522" y="14684"/>
                    <a:pt x="18338" y="15429"/>
                    <a:pt x="18984" y="15687"/>
                  </a:cubicBezTo>
                  <a:cubicBezTo>
                    <a:pt x="19351" y="15879"/>
                    <a:pt x="20201" y="16233"/>
                    <a:pt x="20741" y="16233"/>
                  </a:cubicBezTo>
                  <a:cubicBezTo>
                    <a:pt x="21084" y="16233"/>
                    <a:pt x="21301" y="16090"/>
                    <a:pt x="21190" y="15672"/>
                  </a:cubicBezTo>
                  <a:cubicBezTo>
                    <a:pt x="20961" y="15257"/>
                    <a:pt x="20258" y="14541"/>
                    <a:pt x="19886" y="14125"/>
                  </a:cubicBezTo>
                  <a:cubicBezTo>
                    <a:pt x="19456" y="13666"/>
                    <a:pt x="19026" y="13208"/>
                    <a:pt x="18583" y="12749"/>
                  </a:cubicBezTo>
                  <a:lnTo>
                    <a:pt x="18583" y="12749"/>
                  </a:lnTo>
                  <a:cubicBezTo>
                    <a:pt x="19800" y="13093"/>
                    <a:pt x="20961" y="13538"/>
                    <a:pt x="22178" y="13767"/>
                  </a:cubicBezTo>
                  <a:cubicBezTo>
                    <a:pt x="22281" y="13787"/>
                    <a:pt x="22392" y="13797"/>
                    <a:pt x="22504" y="13797"/>
                  </a:cubicBezTo>
                  <a:cubicBezTo>
                    <a:pt x="23122" y="13797"/>
                    <a:pt x="23789" y="13495"/>
                    <a:pt x="23582" y="12864"/>
                  </a:cubicBezTo>
                  <a:cubicBezTo>
                    <a:pt x="23066" y="12248"/>
                    <a:pt x="22178" y="12004"/>
                    <a:pt x="21433" y="11704"/>
                  </a:cubicBezTo>
                  <a:cubicBezTo>
                    <a:pt x="20330" y="11345"/>
                    <a:pt x="19255" y="10887"/>
                    <a:pt x="18153" y="10514"/>
                  </a:cubicBezTo>
                  <a:cubicBezTo>
                    <a:pt x="16863" y="10128"/>
                    <a:pt x="16075" y="9741"/>
                    <a:pt x="14785" y="8996"/>
                  </a:cubicBezTo>
                  <a:cubicBezTo>
                    <a:pt x="14585" y="8839"/>
                    <a:pt x="14485" y="8753"/>
                    <a:pt x="14342" y="8652"/>
                  </a:cubicBezTo>
                  <a:cubicBezTo>
                    <a:pt x="14785" y="8466"/>
                    <a:pt x="15230" y="8337"/>
                    <a:pt x="15588" y="8036"/>
                  </a:cubicBezTo>
                  <a:cubicBezTo>
                    <a:pt x="16189" y="7534"/>
                    <a:pt x="16906" y="7091"/>
                    <a:pt x="17393" y="6489"/>
                  </a:cubicBezTo>
                  <a:cubicBezTo>
                    <a:pt x="17593" y="6245"/>
                    <a:pt x="17479" y="5901"/>
                    <a:pt x="17135" y="5887"/>
                  </a:cubicBezTo>
                  <a:cubicBezTo>
                    <a:pt x="16691" y="5901"/>
                    <a:pt x="15631" y="6288"/>
                    <a:pt x="15530" y="6302"/>
                  </a:cubicBezTo>
                  <a:cubicBezTo>
                    <a:pt x="15072" y="6432"/>
                    <a:pt x="14413" y="6560"/>
                    <a:pt x="13926" y="6646"/>
                  </a:cubicBezTo>
                  <a:cubicBezTo>
                    <a:pt x="14327" y="6174"/>
                    <a:pt x="14714" y="5815"/>
                    <a:pt x="15230" y="5271"/>
                  </a:cubicBezTo>
                  <a:cubicBezTo>
                    <a:pt x="15559" y="4799"/>
                    <a:pt x="15960" y="4369"/>
                    <a:pt x="16319" y="3910"/>
                  </a:cubicBezTo>
                  <a:cubicBezTo>
                    <a:pt x="16591" y="3609"/>
                    <a:pt x="16562" y="3108"/>
                    <a:pt x="16046" y="3093"/>
                  </a:cubicBezTo>
                  <a:cubicBezTo>
                    <a:pt x="15431" y="3208"/>
                    <a:pt x="14944" y="3666"/>
                    <a:pt x="14356" y="3895"/>
                  </a:cubicBezTo>
                  <a:cubicBezTo>
                    <a:pt x="13954" y="4125"/>
                    <a:pt x="13496" y="4340"/>
                    <a:pt x="13066" y="4526"/>
                  </a:cubicBezTo>
                  <a:cubicBezTo>
                    <a:pt x="13123" y="4369"/>
                    <a:pt x="13196" y="4197"/>
                    <a:pt x="13282" y="3996"/>
                  </a:cubicBezTo>
                  <a:cubicBezTo>
                    <a:pt x="13425" y="3637"/>
                    <a:pt x="13496" y="3251"/>
                    <a:pt x="13654" y="2893"/>
                  </a:cubicBezTo>
                  <a:cubicBezTo>
                    <a:pt x="13731" y="2636"/>
                    <a:pt x="14070" y="1900"/>
                    <a:pt x="13662" y="1900"/>
                  </a:cubicBezTo>
                  <a:cubicBezTo>
                    <a:pt x="13613" y="1900"/>
                    <a:pt x="13554" y="1910"/>
                    <a:pt x="13482" y="1933"/>
                  </a:cubicBezTo>
                  <a:cubicBezTo>
                    <a:pt x="13295" y="2076"/>
                    <a:pt x="13209" y="2392"/>
                    <a:pt x="13167" y="2449"/>
                  </a:cubicBezTo>
                  <a:cubicBezTo>
                    <a:pt x="12923" y="2864"/>
                    <a:pt x="12636" y="3322"/>
                    <a:pt x="12594" y="3452"/>
                  </a:cubicBezTo>
                  <a:cubicBezTo>
                    <a:pt x="12579" y="3466"/>
                    <a:pt x="12565" y="3480"/>
                    <a:pt x="12565" y="3494"/>
                  </a:cubicBezTo>
                  <a:cubicBezTo>
                    <a:pt x="12565" y="3294"/>
                    <a:pt x="12579" y="3079"/>
                    <a:pt x="12579" y="2879"/>
                  </a:cubicBezTo>
                  <a:cubicBezTo>
                    <a:pt x="12608" y="2262"/>
                    <a:pt x="12623" y="1632"/>
                    <a:pt x="12623" y="1016"/>
                  </a:cubicBezTo>
                  <a:cubicBezTo>
                    <a:pt x="12608" y="686"/>
                    <a:pt x="12565" y="342"/>
                    <a:pt x="12307" y="99"/>
                  </a:cubicBezTo>
                  <a:cubicBezTo>
                    <a:pt x="12230" y="29"/>
                    <a:pt x="12152" y="0"/>
                    <a:pt x="120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57"/>
            <p:cNvSpPr/>
            <p:nvPr/>
          </p:nvSpPr>
          <p:spPr>
            <a:xfrm>
              <a:off x="7657300" y="3331075"/>
              <a:ext cx="30450" cy="22125"/>
            </a:xfrm>
            <a:custGeom>
              <a:avLst/>
              <a:gdLst/>
              <a:ahLst/>
              <a:cxnLst/>
              <a:rect l="l" t="t" r="r" b="b"/>
              <a:pathLst>
                <a:path w="1218" h="885" extrusionOk="0">
                  <a:moveTo>
                    <a:pt x="622" y="0"/>
                  </a:moveTo>
                  <a:cubicBezTo>
                    <a:pt x="569" y="0"/>
                    <a:pt x="518" y="22"/>
                    <a:pt x="488" y="73"/>
                  </a:cubicBezTo>
                  <a:cubicBezTo>
                    <a:pt x="272" y="388"/>
                    <a:pt x="1" y="875"/>
                    <a:pt x="616" y="875"/>
                  </a:cubicBezTo>
                  <a:cubicBezTo>
                    <a:pt x="706" y="875"/>
                    <a:pt x="795" y="884"/>
                    <a:pt x="885" y="884"/>
                  </a:cubicBezTo>
                  <a:cubicBezTo>
                    <a:pt x="953" y="884"/>
                    <a:pt x="1021" y="879"/>
                    <a:pt x="1089" y="860"/>
                  </a:cubicBezTo>
                  <a:cubicBezTo>
                    <a:pt x="1204" y="818"/>
                    <a:pt x="1218" y="646"/>
                    <a:pt x="1103" y="589"/>
                  </a:cubicBezTo>
                  <a:cubicBezTo>
                    <a:pt x="1017" y="560"/>
                    <a:pt x="924" y="553"/>
                    <a:pt x="836" y="553"/>
                  </a:cubicBezTo>
                  <a:cubicBezTo>
                    <a:pt x="749" y="553"/>
                    <a:pt x="666" y="560"/>
                    <a:pt x="602" y="560"/>
                  </a:cubicBezTo>
                  <a:cubicBezTo>
                    <a:pt x="660" y="430"/>
                    <a:pt x="746" y="316"/>
                    <a:pt x="803" y="187"/>
                  </a:cubicBezTo>
                  <a:cubicBezTo>
                    <a:pt x="821" y="76"/>
                    <a:pt x="719" y="0"/>
                    <a:pt x="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57"/>
            <p:cNvSpPr/>
            <p:nvPr/>
          </p:nvSpPr>
          <p:spPr>
            <a:xfrm>
              <a:off x="7680950" y="3317450"/>
              <a:ext cx="30100" cy="22300"/>
            </a:xfrm>
            <a:custGeom>
              <a:avLst/>
              <a:gdLst/>
              <a:ahLst/>
              <a:cxnLst/>
              <a:rect l="l" t="t" r="r" b="b"/>
              <a:pathLst>
                <a:path w="1204" h="892" extrusionOk="0">
                  <a:moveTo>
                    <a:pt x="678" y="1"/>
                  </a:moveTo>
                  <a:cubicBezTo>
                    <a:pt x="633" y="1"/>
                    <a:pt x="581" y="22"/>
                    <a:pt x="530" y="73"/>
                  </a:cubicBezTo>
                  <a:cubicBezTo>
                    <a:pt x="430" y="303"/>
                    <a:pt x="0" y="675"/>
                    <a:pt x="344" y="861"/>
                  </a:cubicBezTo>
                  <a:cubicBezTo>
                    <a:pt x="431" y="886"/>
                    <a:pt x="524" y="892"/>
                    <a:pt x="619" y="892"/>
                  </a:cubicBezTo>
                  <a:cubicBezTo>
                    <a:pt x="708" y="892"/>
                    <a:pt x="798" y="886"/>
                    <a:pt x="887" y="886"/>
                  </a:cubicBezTo>
                  <a:cubicBezTo>
                    <a:pt x="921" y="886"/>
                    <a:pt x="955" y="887"/>
                    <a:pt x="988" y="889"/>
                  </a:cubicBezTo>
                  <a:cubicBezTo>
                    <a:pt x="1131" y="889"/>
                    <a:pt x="1204" y="717"/>
                    <a:pt x="1103" y="631"/>
                  </a:cubicBezTo>
                  <a:cubicBezTo>
                    <a:pt x="1025" y="589"/>
                    <a:pt x="939" y="578"/>
                    <a:pt x="850" y="578"/>
                  </a:cubicBezTo>
                  <a:cubicBezTo>
                    <a:pt x="760" y="578"/>
                    <a:pt x="667" y="589"/>
                    <a:pt x="573" y="589"/>
                  </a:cubicBezTo>
                  <a:cubicBezTo>
                    <a:pt x="616" y="503"/>
                    <a:pt x="688" y="402"/>
                    <a:pt x="730" y="345"/>
                  </a:cubicBezTo>
                  <a:cubicBezTo>
                    <a:pt x="891" y="185"/>
                    <a:pt x="812" y="1"/>
                    <a:pt x="6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57"/>
            <p:cNvSpPr/>
            <p:nvPr/>
          </p:nvSpPr>
          <p:spPr>
            <a:xfrm>
              <a:off x="7797200" y="3283400"/>
              <a:ext cx="31325" cy="23675"/>
            </a:xfrm>
            <a:custGeom>
              <a:avLst/>
              <a:gdLst/>
              <a:ahLst/>
              <a:cxnLst/>
              <a:rect l="l" t="t" r="r" b="b"/>
              <a:pathLst>
                <a:path w="1253" h="947" extrusionOk="0">
                  <a:moveTo>
                    <a:pt x="442" y="1"/>
                  </a:moveTo>
                  <a:cubicBezTo>
                    <a:pt x="374" y="1"/>
                    <a:pt x="308" y="38"/>
                    <a:pt x="292" y="102"/>
                  </a:cubicBezTo>
                  <a:cubicBezTo>
                    <a:pt x="206" y="400"/>
                    <a:pt x="1" y="946"/>
                    <a:pt x="376" y="946"/>
                  </a:cubicBezTo>
                  <a:cubicBezTo>
                    <a:pt x="434" y="946"/>
                    <a:pt x="506" y="933"/>
                    <a:pt x="594" y="905"/>
                  </a:cubicBezTo>
                  <a:cubicBezTo>
                    <a:pt x="779" y="834"/>
                    <a:pt x="966" y="776"/>
                    <a:pt x="1152" y="690"/>
                  </a:cubicBezTo>
                  <a:cubicBezTo>
                    <a:pt x="1253" y="618"/>
                    <a:pt x="1209" y="461"/>
                    <a:pt x="1095" y="432"/>
                  </a:cubicBezTo>
                  <a:cubicBezTo>
                    <a:pt x="1083" y="430"/>
                    <a:pt x="1070" y="429"/>
                    <a:pt x="1057" y="429"/>
                  </a:cubicBezTo>
                  <a:cubicBezTo>
                    <a:pt x="923" y="429"/>
                    <a:pt x="718" y="547"/>
                    <a:pt x="680" y="547"/>
                  </a:cubicBezTo>
                  <a:lnTo>
                    <a:pt x="693" y="547"/>
                  </a:lnTo>
                  <a:cubicBezTo>
                    <a:pt x="665" y="561"/>
                    <a:pt x="622" y="576"/>
                    <a:pt x="594" y="589"/>
                  </a:cubicBezTo>
                  <a:cubicBezTo>
                    <a:pt x="550" y="604"/>
                    <a:pt x="508" y="618"/>
                    <a:pt x="479" y="633"/>
                  </a:cubicBezTo>
                  <a:cubicBezTo>
                    <a:pt x="493" y="532"/>
                    <a:pt x="521" y="418"/>
                    <a:pt x="550" y="332"/>
                  </a:cubicBezTo>
                  <a:cubicBezTo>
                    <a:pt x="565" y="246"/>
                    <a:pt x="622" y="160"/>
                    <a:pt x="579" y="74"/>
                  </a:cubicBezTo>
                  <a:cubicBezTo>
                    <a:pt x="548" y="23"/>
                    <a:pt x="494" y="1"/>
                    <a:pt x="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57"/>
            <p:cNvSpPr/>
            <p:nvPr/>
          </p:nvSpPr>
          <p:spPr>
            <a:xfrm>
              <a:off x="7818825" y="3257350"/>
              <a:ext cx="25375" cy="24900"/>
            </a:xfrm>
            <a:custGeom>
              <a:avLst/>
              <a:gdLst/>
              <a:ahLst/>
              <a:cxnLst/>
              <a:rect l="l" t="t" r="r" b="b"/>
              <a:pathLst>
                <a:path w="1015" h="996" extrusionOk="0">
                  <a:moveTo>
                    <a:pt x="327" y="0"/>
                  </a:moveTo>
                  <a:cubicBezTo>
                    <a:pt x="272" y="0"/>
                    <a:pt x="218" y="30"/>
                    <a:pt x="201" y="99"/>
                  </a:cubicBezTo>
                  <a:cubicBezTo>
                    <a:pt x="144" y="342"/>
                    <a:pt x="44" y="586"/>
                    <a:pt x="0" y="829"/>
                  </a:cubicBezTo>
                  <a:cubicBezTo>
                    <a:pt x="0" y="901"/>
                    <a:pt x="58" y="959"/>
                    <a:pt x="115" y="987"/>
                  </a:cubicBezTo>
                  <a:cubicBezTo>
                    <a:pt x="138" y="993"/>
                    <a:pt x="162" y="995"/>
                    <a:pt x="187" y="995"/>
                  </a:cubicBezTo>
                  <a:cubicBezTo>
                    <a:pt x="413" y="995"/>
                    <a:pt x="683" y="786"/>
                    <a:pt x="793" y="786"/>
                  </a:cubicBezTo>
                  <a:cubicBezTo>
                    <a:pt x="796" y="786"/>
                    <a:pt x="800" y="786"/>
                    <a:pt x="803" y="787"/>
                  </a:cubicBezTo>
                  <a:cubicBezTo>
                    <a:pt x="807" y="787"/>
                    <a:pt x="811" y="787"/>
                    <a:pt x="816" y="787"/>
                  </a:cubicBezTo>
                  <a:cubicBezTo>
                    <a:pt x="950" y="787"/>
                    <a:pt x="1014" y="584"/>
                    <a:pt x="889" y="514"/>
                  </a:cubicBezTo>
                  <a:cubicBezTo>
                    <a:pt x="853" y="501"/>
                    <a:pt x="818" y="496"/>
                    <a:pt x="783" y="496"/>
                  </a:cubicBezTo>
                  <a:cubicBezTo>
                    <a:pt x="623" y="496"/>
                    <a:pt x="472" y="613"/>
                    <a:pt x="330" y="672"/>
                  </a:cubicBezTo>
                  <a:cubicBezTo>
                    <a:pt x="373" y="514"/>
                    <a:pt x="416" y="342"/>
                    <a:pt x="459" y="170"/>
                  </a:cubicBezTo>
                  <a:cubicBezTo>
                    <a:pt x="493" y="67"/>
                    <a:pt x="409" y="0"/>
                    <a:pt x="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7"/>
            <p:cNvSpPr/>
            <p:nvPr/>
          </p:nvSpPr>
          <p:spPr>
            <a:xfrm>
              <a:off x="7791600" y="3203500"/>
              <a:ext cx="27250" cy="23675"/>
            </a:xfrm>
            <a:custGeom>
              <a:avLst/>
              <a:gdLst/>
              <a:ahLst/>
              <a:cxnLst/>
              <a:rect l="l" t="t" r="r" b="b"/>
              <a:pathLst>
                <a:path w="1090" h="947" extrusionOk="0">
                  <a:moveTo>
                    <a:pt x="871" y="1"/>
                  </a:moveTo>
                  <a:cubicBezTo>
                    <a:pt x="725" y="1"/>
                    <a:pt x="552" y="77"/>
                    <a:pt x="430" y="118"/>
                  </a:cubicBezTo>
                  <a:cubicBezTo>
                    <a:pt x="0" y="290"/>
                    <a:pt x="187" y="591"/>
                    <a:pt x="402" y="820"/>
                  </a:cubicBezTo>
                  <a:cubicBezTo>
                    <a:pt x="446" y="909"/>
                    <a:pt x="520" y="946"/>
                    <a:pt x="585" y="946"/>
                  </a:cubicBezTo>
                  <a:cubicBezTo>
                    <a:pt x="689" y="946"/>
                    <a:pt x="771" y="852"/>
                    <a:pt x="674" y="720"/>
                  </a:cubicBezTo>
                  <a:cubicBezTo>
                    <a:pt x="602" y="605"/>
                    <a:pt x="560" y="576"/>
                    <a:pt x="459" y="433"/>
                  </a:cubicBezTo>
                  <a:cubicBezTo>
                    <a:pt x="531" y="376"/>
                    <a:pt x="703" y="333"/>
                    <a:pt x="860" y="305"/>
                  </a:cubicBezTo>
                  <a:cubicBezTo>
                    <a:pt x="889" y="290"/>
                    <a:pt x="1018" y="290"/>
                    <a:pt x="1032" y="247"/>
                  </a:cubicBezTo>
                  <a:cubicBezTo>
                    <a:pt x="1089" y="190"/>
                    <a:pt x="1089" y="89"/>
                    <a:pt x="1032" y="47"/>
                  </a:cubicBezTo>
                  <a:cubicBezTo>
                    <a:pt x="986" y="14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57"/>
            <p:cNvSpPr/>
            <p:nvPr/>
          </p:nvSpPr>
          <p:spPr>
            <a:xfrm>
              <a:off x="7851650" y="3137475"/>
              <a:ext cx="24875" cy="30725"/>
            </a:xfrm>
            <a:custGeom>
              <a:avLst/>
              <a:gdLst/>
              <a:ahLst/>
              <a:cxnLst/>
              <a:rect l="l" t="t" r="r" b="b"/>
              <a:pathLst>
                <a:path w="995" h="1229" extrusionOk="0">
                  <a:moveTo>
                    <a:pt x="173" y="1"/>
                  </a:moveTo>
                  <a:cubicBezTo>
                    <a:pt x="81" y="1"/>
                    <a:pt x="1" y="90"/>
                    <a:pt x="34" y="180"/>
                  </a:cubicBezTo>
                  <a:cubicBezTo>
                    <a:pt x="106" y="481"/>
                    <a:pt x="192" y="782"/>
                    <a:pt x="249" y="1097"/>
                  </a:cubicBezTo>
                  <a:cubicBezTo>
                    <a:pt x="276" y="1163"/>
                    <a:pt x="326" y="1228"/>
                    <a:pt x="400" y="1228"/>
                  </a:cubicBezTo>
                  <a:cubicBezTo>
                    <a:pt x="407" y="1228"/>
                    <a:pt x="414" y="1228"/>
                    <a:pt x="421" y="1226"/>
                  </a:cubicBezTo>
                  <a:cubicBezTo>
                    <a:pt x="536" y="1198"/>
                    <a:pt x="593" y="1097"/>
                    <a:pt x="679" y="1040"/>
                  </a:cubicBezTo>
                  <a:cubicBezTo>
                    <a:pt x="765" y="954"/>
                    <a:pt x="880" y="896"/>
                    <a:pt x="937" y="797"/>
                  </a:cubicBezTo>
                  <a:cubicBezTo>
                    <a:pt x="994" y="711"/>
                    <a:pt x="909" y="596"/>
                    <a:pt x="808" y="596"/>
                  </a:cubicBezTo>
                  <a:cubicBezTo>
                    <a:pt x="679" y="639"/>
                    <a:pt x="578" y="739"/>
                    <a:pt x="492" y="825"/>
                  </a:cubicBezTo>
                  <a:cubicBezTo>
                    <a:pt x="464" y="724"/>
                    <a:pt x="435" y="625"/>
                    <a:pt x="421" y="510"/>
                  </a:cubicBezTo>
                  <a:cubicBezTo>
                    <a:pt x="349" y="352"/>
                    <a:pt x="378" y="138"/>
                    <a:pt x="249" y="23"/>
                  </a:cubicBezTo>
                  <a:cubicBezTo>
                    <a:pt x="225" y="7"/>
                    <a:pt x="198" y="1"/>
                    <a:pt x="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57"/>
            <p:cNvSpPr/>
            <p:nvPr/>
          </p:nvSpPr>
          <p:spPr>
            <a:xfrm>
              <a:off x="7891625" y="3161875"/>
              <a:ext cx="30750" cy="18575"/>
            </a:xfrm>
            <a:custGeom>
              <a:avLst/>
              <a:gdLst/>
              <a:ahLst/>
              <a:cxnLst/>
              <a:rect l="l" t="t" r="r" b="b"/>
              <a:pathLst>
                <a:path w="1230" h="743" extrusionOk="0">
                  <a:moveTo>
                    <a:pt x="1049" y="1"/>
                  </a:moveTo>
                  <a:cubicBezTo>
                    <a:pt x="884" y="1"/>
                    <a:pt x="781" y="342"/>
                    <a:pt x="727" y="422"/>
                  </a:cubicBezTo>
                  <a:cubicBezTo>
                    <a:pt x="641" y="365"/>
                    <a:pt x="441" y="165"/>
                    <a:pt x="284" y="50"/>
                  </a:cubicBezTo>
                  <a:cubicBezTo>
                    <a:pt x="262" y="40"/>
                    <a:pt x="240" y="35"/>
                    <a:pt x="219" y="35"/>
                  </a:cubicBezTo>
                  <a:cubicBezTo>
                    <a:pt x="91" y="35"/>
                    <a:pt x="0" y="207"/>
                    <a:pt x="112" y="293"/>
                  </a:cubicBezTo>
                  <a:cubicBezTo>
                    <a:pt x="255" y="436"/>
                    <a:pt x="398" y="566"/>
                    <a:pt x="555" y="680"/>
                  </a:cubicBezTo>
                  <a:cubicBezTo>
                    <a:pt x="545" y="673"/>
                    <a:pt x="541" y="669"/>
                    <a:pt x="542" y="669"/>
                  </a:cubicBezTo>
                  <a:lnTo>
                    <a:pt x="542" y="669"/>
                  </a:lnTo>
                  <a:cubicBezTo>
                    <a:pt x="545" y="669"/>
                    <a:pt x="646" y="738"/>
                    <a:pt x="670" y="738"/>
                  </a:cubicBezTo>
                  <a:cubicBezTo>
                    <a:pt x="689" y="741"/>
                    <a:pt x="709" y="742"/>
                    <a:pt x="729" y="742"/>
                  </a:cubicBezTo>
                  <a:cubicBezTo>
                    <a:pt x="799" y="742"/>
                    <a:pt x="873" y="722"/>
                    <a:pt x="928" y="665"/>
                  </a:cubicBezTo>
                  <a:cubicBezTo>
                    <a:pt x="1029" y="566"/>
                    <a:pt x="1071" y="407"/>
                    <a:pt x="1157" y="279"/>
                  </a:cubicBezTo>
                  <a:cubicBezTo>
                    <a:pt x="1229" y="193"/>
                    <a:pt x="1229" y="50"/>
                    <a:pt x="1086" y="6"/>
                  </a:cubicBezTo>
                  <a:cubicBezTo>
                    <a:pt x="1073" y="2"/>
                    <a:pt x="1061" y="1"/>
                    <a:pt x="10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7"/>
            <p:cNvSpPr/>
            <p:nvPr/>
          </p:nvSpPr>
          <p:spPr>
            <a:xfrm>
              <a:off x="7938825" y="3136950"/>
              <a:ext cx="22950" cy="23050"/>
            </a:xfrm>
            <a:custGeom>
              <a:avLst/>
              <a:gdLst/>
              <a:ahLst/>
              <a:cxnLst/>
              <a:rect l="l" t="t" r="r" b="b"/>
              <a:pathLst>
                <a:path w="918" h="922" extrusionOk="0">
                  <a:moveTo>
                    <a:pt x="186" y="0"/>
                  </a:moveTo>
                  <a:cubicBezTo>
                    <a:pt x="14" y="15"/>
                    <a:pt x="0" y="273"/>
                    <a:pt x="172" y="302"/>
                  </a:cubicBezTo>
                  <a:cubicBezTo>
                    <a:pt x="287" y="331"/>
                    <a:pt x="358" y="373"/>
                    <a:pt x="415" y="402"/>
                  </a:cubicBezTo>
                  <a:cubicBezTo>
                    <a:pt x="344" y="474"/>
                    <a:pt x="172" y="588"/>
                    <a:pt x="86" y="703"/>
                  </a:cubicBezTo>
                  <a:cubicBezTo>
                    <a:pt x="34" y="807"/>
                    <a:pt x="134" y="921"/>
                    <a:pt x="250" y="921"/>
                  </a:cubicBezTo>
                  <a:cubicBezTo>
                    <a:pt x="262" y="921"/>
                    <a:pt x="274" y="920"/>
                    <a:pt x="287" y="917"/>
                  </a:cubicBezTo>
                  <a:cubicBezTo>
                    <a:pt x="387" y="860"/>
                    <a:pt x="616" y="688"/>
                    <a:pt x="730" y="531"/>
                  </a:cubicBezTo>
                  <a:cubicBezTo>
                    <a:pt x="917" y="216"/>
                    <a:pt x="444" y="15"/>
                    <a:pt x="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57"/>
            <p:cNvSpPr/>
            <p:nvPr/>
          </p:nvSpPr>
          <p:spPr>
            <a:xfrm>
              <a:off x="7846025" y="3209850"/>
              <a:ext cx="28350" cy="18550"/>
            </a:xfrm>
            <a:custGeom>
              <a:avLst/>
              <a:gdLst/>
              <a:ahLst/>
              <a:cxnLst/>
              <a:rect l="l" t="t" r="r" b="b"/>
              <a:pathLst>
                <a:path w="1134" h="742" extrusionOk="0">
                  <a:moveTo>
                    <a:pt x="174" y="1"/>
                  </a:moveTo>
                  <a:cubicBezTo>
                    <a:pt x="88" y="1"/>
                    <a:pt x="0" y="79"/>
                    <a:pt x="30" y="179"/>
                  </a:cubicBezTo>
                  <a:cubicBezTo>
                    <a:pt x="84" y="383"/>
                    <a:pt x="113" y="742"/>
                    <a:pt x="385" y="742"/>
                  </a:cubicBezTo>
                  <a:cubicBezTo>
                    <a:pt x="399" y="742"/>
                    <a:pt x="415" y="741"/>
                    <a:pt x="431" y="738"/>
                  </a:cubicBezTo>
                  <a:cubicBezTo>
                    <a:pt x="632" y="666"/>
                    <a:pt x="790" y="538"/>
                    <a:pt x="962" y="423"/>
                  </a:cubicBezTo>
                  <a:cubicBezTo>
                    <a:pt x="1076" y="366"/>
                    <a:pt x="1134" y="223"/>
                    <a:pt x="1004" y="150"/>
                  </a:cubicBezTo>
                  <a:cubicBezTo>
                    <a:pt x="985" y="138"/>
                    <a:pt x="957" y="130"/>
                    <a:pt x="929" y="130"/>
                  </a:cubicBezTo>
                  <a:cubicBezTo>
                    <a:pt x="893" y="130"/>
                    <a:pt x="856" y="141"/>
                    <a:pt x="832" y="165"/>
                  </a:cubicBezTo>
                  <a:cubicBezTo>
                    <a:pt x="832" y="179"/>
                    <a:pt x="818" y="179"/>
                    <a:pt x="818" y="194"/>
                  </a:cubicBezTo>
                  <a:cubicBezTo>
                    <a:pt x="675" y="280"/>
                    <a:pt x="532" y="380"/>
                    <a:pt x="389" y="452"/>
                  </a:cubicBezTo>
                  <a:cubicBezTo>
                    <a:pt x="360" y="380"/>
                    <a:pt x="331" y="165"/>
                    <a:pt x="274" y="51"/>
                  </a:cubicBezTo>
                  <a:cubicBezTo>
                    <a:pt x="248" y="16"/>
                    <a:pt x="211" y="1"/>
                    <a:pt x="1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57"/>
            <p:cNvSpPr/>
            <p:nvPr/>
          </p:nvSpPr>
          <p:spPr>
            <a:xfrm>
              <a:off x="7901650" y="3211325"/>
              <a:ext cx="25750" cy="19275"/>
            </a:xfrm>
            <a:custGeom>
              <a:avLst/>
              <a:gdLst/>
              <a:ahLst/>
              <a:cxnLst/>
              <a:rect l="l" t="t" r="r" b="b"/>
              <a:pathLst>
                <a:path w="1030" h="771" extrusionOk="0">
                  <a:moveTo>
                    <a:pt x="838" y="1"/>
                  </a:moveTo>
                  <a:cubicBezTo>
                    <a:pt x="815" y="1"/>
                    <a:pt x="792" y="7"/>
                    <a:pt x="771" y="20"/>
                  </a:cubicBezTo>
                  <a:cubicBezTo>
                    <a:pt x="628" y="120"/>
                    <a:pt x="584" y="378"/>
                    <a:pt x="542" y="464"/>
                  </a:cubicBezTo>
                  <a:cubicBezTo>
                    <a:pt x="484" y="435"/>
                    <a:pt x="355" y="321"/>
                    <a:pt x="255" y="263"/>
                  </a:cubicBezTo>
                  <a:cubicBezTo>
                    <a:pt x="233" y="252"/>
                    <a:pt x="211" y="247"/>
                    <a:pt x="191" y="247"/>
                  </a:cubicBezTo>
                  <a:cubicBezTo>
                    <a:pt x="78" y="247"/>
                    <a:pt x="0" y="393"/>
                    <a:pt x="97" y="479"/>
                  </a:cubicBezTo>
                  <a:cubicBezTo>
                    <a:pt x="228" y="600"/>
                    <a:pt x="414" y="771"/>
                    <a:pt x="576" y="771"/>
                  </a:cubicBezTo>
                  <a:cubicBezTo>
                    <a:pt x="661" y="771"/>
                    <a:pt x="740" y="723"/>
                    <a:pt x="800" y="593"/>
                  </a:cubicBezTo>
                  <a:cubicBezTo>
                    <a:pt x="871" y="421"/>
                    <a:pt x="886" y="349"/>
                    <a:pt x="972" y="221"/>
                  </a:cubicBezTo>
                  <a:cubicBezTo>
                    <a:pt x="1029" y="115"/>
                    <a:pt x="936" y="1"/>
                    <a:pt x="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7"/>
            <p:cNvSpPr/>
            <p:nvPr/>
          </p:nvSpPr>
          <p:spPr>
            <a:xfrm>
              <a:off x="7819900" y="3414050"/>
              <a:ext cx="22250" cy="24525"/>
            </a:xfrm>
            <a:custGeom>
              <a:avLst/>
              <a:gdLst/>
              <a:ahLst/>
              <a:cxnLst/>
              <a:rect l="l" t="t" r="r" b="b"/>
              <a:pathLst>
                <a:path w="890" h="981" extrusionOk="0">
                  <a:moveTo>
                    <a:pt x="146" y="0"/>
                  </a:moveTo>
                  <a:cubicBezTo>
                    <a:pt x="76" y="0"/>
                    <a:pt x="1" y="50"/>
                    <a:pt x="1" y="135"/>
                  </a:cubicBezTo>
                  <a:cubicBezTo>
                    <a:pt x="24" y="408"/>
                    <a:pt x="10" y="980"/>
                    <a:pt x="284" y="980"/>
                  </a:cubicBezTo>
                  <a:cubicBezTo>
                    <a:pt x="355" y="980"/>
                    <a:pt x="445" y="942"/>
                    <a:pt x="559" y="851"/>
                  </a:cubicBezTo>
                  <a:cubicBezTo>
                    <a:pt x="660" y="765"/>
                    <a:pt x="817" y="737"/>
                    <a:pt x="874" y="622"/>
                  </a:cubicBezTo>
                  <a:cubicBezTo>
                    <a:pt x="890" y="500"/>
                    <a:pt x="823" y="455"/>
                    <a:pt x="741" y="455"/>
                  </a:cubicBezTo>
                  <a:cubicBezTo>
                    <a:pt x="668" y="455"/>
                    <a:pt x="584" y="489"/>
                    <a:pt x="530" y="536"/>
                  </a:cubicBezTo>
                  <a:cubicBezTo>
                    <a:pt x="473" y="578"/>
                    <a:pt x="387" y="636"/>
                    <a:pt x="330" y="679"/>
                  </a:cubicBezTo>
                  <a:cubicBezTo>
                    <a:pt x="287" y="479"/>
                    <a:pt x="301" y="292"/>
                    <a:pt x="259" y="78"/>
                  </a:cubicBezTo>
                  <a:cubicBezTo>
                    <a:pt x="241" y="24"/>
                    <a:pt x="194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7"/>
            <p:cNvSpPr/>
            <p:nvPr/>
          </p:nvSpPr>
          <p:spPr>
            <a:xfrm>
              <a:off x="7829950" y="3386000"/>
              <a:ext cx="19275" cy="26525"/>
            </a:xfrm>
            <a:custGeom>
              <a:avLst/>
              <a:gdLst/>
              <a:ahLst/>
              <a:cxnLst/>
              <a:rect l="l" t="t" r="r" b="b"/>
              <a:pathLst>
                <a:path w="771" h="1061" extrusionOk="0">
                  <a:moveTo>
                    <a:pt x="151" y="1"/>
                  </a:moveTo>
                  <a:cubicBezTo>
                    <a:pt x="76" y="1"/>
                    <a:pt x="0" y="60"/>
                    <a:pt x="0" y="139"/>
                  </a:cubicBezTo>
                  <a:cubicBezTo>
                    <a:pt x="0" y="683"/>
                    <a:pt x="11" y="1061"/>
                    <a:pt x="192" y="1061"/>
                  </a:cubicBezTo>
                  <a:cubicBezTo>
                    <a:pt x="302" y="1061"/>
                    <a:pt x="475" y="922"/>
                    <a:pt x="745" y="598"/>
                  </a:cubicBezTo>
                  <a:cubicBezTo>
                    <a:pt x="770" y="509"/>
                    <a:pt x="695" y="421"/>
                    <a:pt x="598" y="421"/>
                  </a:cubicBezTo>
                  <a:cubicBezTo>
                    <a:pt x="585" y="421"/>
                    <a:pt x="572" y="422"/>
                    <a:pt x="558" y="426"/>
                  </a:cubicBezTo>
                  <a:cubicBezTo>
                    <a:pt x="472" y="455"/>
                    <a:pt x="386" y="554"/>
                    <a:pt x="300" y="655"/>
                  </a:cubicBezTo>
                  <a:cubicBezTo>
                    <a:pt x="287" y="440"/>
                    <a:pt x="315" y="168"/>
                    <a:pt x="243" y="38"/>
                  </a:cubicBezTo>
                  <a:cubicBezTo>
                    <a:pt x="217" y="12"/>
                    <a:pt x="184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7"/>
            <p:cNvSpPr/>
            <p:nvPr/>
          </p:nvSpPr>
          <p:spPr>
            <a:xfrm>
              <a:off x="7902625" y="3309575"/>
              <a:ext cx="29975" cy="18325"/>
            </a:xfrm>
            <a:custGeom>
              <a:avLst/>
              <a:gdLst/>
              <a:ahLst/>
              <a:cxnLst/>
              <a:rect l="l" t="t" r="r" b="b"/>
              <a:pathLst>
                <a:path w="1199" h="733" extrusionOk="0">
                  <a:moveTo>
                    <a:pt x="188" y="1"/>
                  </a:moveTo>
                  <a:cubicBezTo>
                    <a:pt x="73" y="1"/>
                    <a:pt x="1" y="144"/>
                    <a:pt x="87" y="230"/>
                  </a:cubicBezTo>
                  <a:cubicBezTo>
                    <a:pt x="287" y="388"/>
                    <a:pt x="488" y="545"/>
                    <a:pt x="703" y="704"/>
                  </a:cubicBezTo>
                  <a:cubicBezTo>
                    <a:pt x="746" y="732"/>
                    <a:pt x="803" y="732"/>
                    <a:pt x="860" y="732"/>
                  </a:cubicBezTo>
                  <a:cubicBezTo>
                    <a:pt x="946" y="704"/>
                    <a:pt x="975" y="631"/>
                    <a:pt x="1019" y="560"/>
                  </a:cubicBezTo>
                  <a:cubicBezTo>
                    <a:pt x="1061" y="431"/>
                    <a:pt x="1133" y="316"/>
                    <a:pt x="1190" y="202"/>
                  </a:cubicBezTo>
                  <a:cubicBezTo>
                    <a:pt x="1198" y="97"/>
                    <a:pt x="1116" y="42"/>
                    <a:pt x="1034" y="42"/>
                  </a:cubicBezTo>
                  <a:cubicBezTo>
                    <a:pt x="971" y="42"/>
                    <a:pt x="908" y="75"/>
                    <a:pt x="889" y="144"/>
                  </a:cubicBezTo>
                  <a:cubicBezTo>
                    <a:pt x="860" y="230"/>
                    <a:pt x="803" y="345"/>
                    <a:pt x="774" y="417"/>
                  </a:cubicBezTo>
                  <a:cubicBezTo>
                    <a:pt x="602" y="316"/>
                    <a:pt x="388" y="73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7"/>
            <p:cNvSpPr/>
            <p:nvPr/>
          </p:nvSpPr>
          <p:spPr>
            <a:xfrm>
              <a:off x="7963525" y="3372800"/>
              <a:ext cx="28100" cy="21625"/>
            </a:xfrm>
            <a:custGeom>
              <a:avLst/>
              <a:gdLst/>
              <a:ahLst/>
              <a:cxnLst/>
              <a:rect l="l" t="t" r="r" b="b"/>
              <a:pathLst>
                <a:path w="1124" h="865" extrusionOk="0">
                  <a:moveTo>
                    <a:pt x="936" y="0"/>
                  </a:moveTo>
                  <a:cubicBezTo>
                    <a:pt x="921" y="0"/>
                    <a:pt x="905" y="3"/>
                    <a:pt x="889" y="8"/>
                  </a:cubicBezTo>
                  <a:cubicBezTo>
                    <a:pt x="745" y="79"/>
                    <a:pt x="703" y="266"/>
                    <a:pt x="617" y="381"/>
                  </a:cubicBezTo>
                  <a:cubicBezTo>
                    <a:pt x="588" y="423"/>
                    <a:pt x="545" y="538"/>
                    <a:pt x="516" y="566"/>
                  </a:cubicBezTo>
                  <a:lnTo>
                    <a:pt x="502" y="566"/>
                  </a:lnTo>
                  <a:cubicBezTo>
                    <a:pt x="502" y="566"/>
                    <a:pt x="373" y="481"/>
                    <a:pt x="315" y="395"/>
                  </a:cubicBezTo>
                  <a:cubicBezTo>
                    <a:pt x="283" y="366"/>
                    <a:pt x="248" y="353"/>
                    <a:pt x="214" y="353"/>
                  </a:cubicBezTo>
                  <a:cubicBezTo>
                    <a:pt x="98" y="353"/>
                    <a:pt x="1" y="496"/>
                    <a:pt x="101" y="595"/>
                  </a:cubicBezTo>
                  <a:cubicBezTo>
                    <a:pt x="206" y="720"/>
                    <a:pt x="389" y="864"/>
                    <a:pt x="549" y="864"/>
                  </a:cubicBezTo>
                  <a:cubicBezTo>
                    <a:pt x="629" y="864"/>
                    <a:pt x="703" y="829"/>
                    <a:pt x="760" y="738"/>
                  </a:cubicBezTo>
                  <a:cubicBezTo>
                    <a:pt x="860" y="566"/>
                    <a:pt x="946" y="381"/>
                    <a:pt x="1060" y="223"/>
                  </a:cubicBezTo>
                  <a:cubicBezTo>
                    <a:pt x="1124" y="122"/>
                    <a:pt x="1044" y="0"/>
                    <a:pt x="9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57"/>
            <p:cNvSpPr/>
            <p:nvPr/>
          </p:nvSpPr>
          <p:spPr>
            <a:xfrm>
              <a:off x="7957875" y="3352850"/>
              <a:ext cx="30250" cy="22250"/>
            </a:xfrm>
            <a:custGeom>
              <a:avLst/>
              <a:gdLst/>
              <a:ahLst/>
              <a:cxnLst/>
              <a:rect l="l" t="t" r="r" b="b"/>
              <a:pathLst>
                <a:path w="1210" h="890" extrusionOk="0">
                  <a:moveTo>
                    <a:pt x="989" y="1"/>
                  </a:moveTo>
                  <a:cubicBezTo>
                    <a:pt x="978" y="1"/>
                    <a:pt x="968" y="2"/>
                    <a:pt x="957" y="4"/>
                  </a:cubicBezTo>
                  <a:cubicBezTo>
                    <a:pt x="799" y="75"/>
                    <a:pt x="713" y="348"/>
                    <a:pt x="656" y="505"/>
                  </a:cubicBezTo>
                  <a:lnTo>
                    <a:pt x="556" y="405"/>
                  </a:lnTo>
                  <a:cubicBezTo>
                    <a:pt x="442" y="304"/>
                    <a:pt x="370" y="104"/>
                    <a:pt x="213" y="90"/>
                  </a:cubicBezTo>
                  <a:cubicBezTo>
                    <a:pt x="207" y="89"/>
                    <a:pt x="202" y="89"/>
                    <a:pt x="196" y="89"/>
                  </a:cubicBezTo>
                  <a:cubicBezTo>
                    <a:pt x="64" y="89"/>
                    <a:pt x="1" y="265"/>
                    <a:pt x="98" y="348"/>
                  </a:cubicBezTo>
                  <a:cubicBezTo>
                    <a:pt x="255" y="525"/>
                    <a:pt x="513" y="890"/>
                    <a:pt x="720" y="890"/>
                  </a:cubicBezTo>
                  <a:cubicBezTo>
                    <a:pt x="815" y="890"/>
                    <a:pt x="899" y="813"/>
                    <a:pt x="957" y="606"/>
                  </a:cubicBezTo>
                  <a:cubicBezTo>
                    <a:pt x="986" y="520"/>
                    <a:pt x="1043" y="405"/>
                    <a:pt x="1143" y="247"/>
                  </a:cubicBezTo>
                  <a:cubicBezTo>
                    <a:pt x="1210" y="142"/>
                    <a:pt x="1106" y="1"/>
                    <a:pt x="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57"/>
            <p:cNvSpPr/>
            <p:nvPr/>
          </p:nvSpPr>
          <p:spPr>
            <a:xfrm>
              <a:off x="7996575" y="3296350"/>
              <a:ext cx="28575" cy="18875"/>
            </a:xfrm>
            <a:custGeom>
              <a:avLst/>
              <a:gdLst/>
              <a:ahLst/>
              <a:cxnLst/>
              <a:rect l="l" t="t" r="r" b="b"/>
              <a:pathLst>
                <a:path w="1143" h="755" extrusionOk="0">
                  <a:moveTo>
                    <a:pt x="913" y="0"/>
                  </a:moveTo>
                  <a:cubicBezTo>
                    <a:pt x="684" y="29"/>
                    <a:pt x="756" y="272"/>
                    <a:pt x="770" y="444"/>
                  </a:cubicBezTo>
                  <a:cubicBezTo>
                    <a:pt x="633" y="435"/>
                    <a:pt x="490" y="411"/>
                    <a:pt x="353" y="411"/>
                  </a:cubicBezTo>
                  <a:cubicBezTo>
                    <a:pt x="290" y="411"/>
                    <a:pt x="228" y="416"/>
                    <a:pt x="168" y="430"/>
                  </a:cubicBezTo>
                  <a:cubicBezTo>
                    <a:pt x="1" y="472"/>
                    <a:pt x="51" y="717"/>
                    <a:pt x="212" y="717"/>
                  </a:cubicBezTo>
                  <a:cubicBezTo>
                    <a:pt x="217" y="717"/>
                    <a:pt x="221" y="717"/>
                    <a:pt x="226" y="717"/>
                  </a:cubicBezTo>
                  <a:cubicBezTo>
                    <a:pt x="238" y="716"/>
                    <a:pt x="250" y="716"/>
                    <a:pt x="263" y="716"/>
                  </a:cubicBezTo>
                  <a:cubicBezTo>
                    <a:pt x="427" y="716"/>
                    <a:pt x="621" y="755"/>
                    <a:pt x="781" y="755"/>
                  </a:cubicBezTo>
                  <a:cubicBezTo>
                    <a:pt x="983" y="755"/>
                    <a:pt x="1131" y="693"/>
                    <a:pt x="1100" y="415"/>
                  </a:cubicBezTo>
                  <a:cubicBezTo>
                    <a:pt x="1056" y="272"/>
                    <a:pt x="1142" y="14"/>
                    <a:pt x="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7"/>
            <p:cNvSpPr/>
            <p:nvPr/>
          </p:nvSpPr>
          <p:spPr>
            <a:xfrm>
              <a:off x="8005825" y="3307375"/>
              <a:ext cx="31875" cy="22500"/>
            </a:xfrm>
            <a:custGeom>
              <a:avLst/>
              <a:gdLst/>
              <a:ahLst/>
              <a:cxnLst/>
              <a:rect l="l" t="t" r="r" b="b"/>
              <a:pathLst>
                <a:path w="1275" h="900" extrusionOk="0">
                  <a:moveTo>
                    <a:pt x="1084" y="0"/>
                  </a:moveTo>
                  <a:cubicBezTo>
                    <a:pt x="1026" y="0"/>
                    <a:pt x="969" y="26"/>
                    <a:pt x="944" y="75"/>
                  </a:cubicBezTo>
                  <a:cubicBezTo>
                    <a:pt x="887" y="175"/>
                    <a:pt x="931" y="290"/>
                    <a:pt x="916" y="404"/>
                  </a:cubicBezTo>
                  <a:cubicBezTo>
                    <a:pt x="902" y="419"/>
                    <a:pt x="902" y="433"/>
                    <a:pt x="902" y="448"/>
                  </a:cubicBezTo>
                  <a:cubicBezTo>
                    <a:pt x="873" y="461"/>
                    <a:pt x="858" y="461"/>
                    <a:pt x="845" y="461"/>
                  </a:cubicBezTo>
                  <a:cubicBezTo>
                    <a:pt x="615" y="490"/>
                    <a:pt x="358" y="505"/>
                    <a:pt x="142" y="591"/>
                  </a:cubicBezTo>
                  <a:cubicBezTo>
                    <a:pt x="0" y="681"/>
                    <a:pt x="91" y="899"/>
                    <a:pt x="247" y="899"/>
                  </a:cubicBezTo>
                  <a:cubicBezTo>
                    <a:pt x="264" y="899"/>
                    <a:pt x="282" y="897"/>
                    <a:pt x="300" y="891"/>
                  </a:cubicBezTo>
                  <a:cubicBezTo>
                    <a:pt x="558" y="834"/>
                    <a:pt x="701" y="820"/>
                    <a:pt x="873" y="805"/>
                  </a:cubicBezTo>
                  <a:cubicBezTo>
                    <a:pt x="988" y="792"/>
                    <a:pt x="1131" y="748"/>
                    <a:pt x="1202" y="633"/>
                  </a:cubicBezTo>
                  <a:cubicBezTo>
                    <a:pt x="1246" y="519"/>
                    <a:pt x="1246" y="390"/>
                    <a:pt x="1260" y="276"/>
                  </a:cubicBezTo>
                  <a:cubicBezTo>
                    <a:pt x="1260" y="204"/>
                    <a:pt x="1274" y="104"/>
                    <a:pt x="1202" y="47"/>
                  </a:cubicBezTo>
                  <a:cubicBezTo>
                    <a:pt x="1172" y="15"/>
                    <a:pt x="1127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57"/>
            <p:cNvSpPr/>
            <p:nvPr/>
          </p:nvSpPr>
          <p:spPr>
            <a:xfrm>
              <a:off x="7891250" y="3431025"/>
              <a:ext cx="30400" cy="22525"/>
            </a:xfrm>
            <a:custGeom>
              <a:avLst/>
              <a:gdLst/>
              <a:ahLst/>
              <a:cxnLst/>
              <a:rect l="l" t="t" r="r" b="b"/>
              <a:pathLst>
                <a:path w="1216" h="901" extrusionOk="0">
                  <a:moveTo>
                    <a:pt x="1044" y="0"/>
                  </a:moveTo>
                  <a:cubicBezTo>
                    <a:pt x="814" y="43"/>
                    <a:pt x="729" y="373"/>
                    <a:pt x="614" y="545"/>
                  </a:cubicBezTo>
                  <a:cubicBezTo>
                    <a:pt x="484" y="415"/>
                    <a:pt x="385" y="186"/>
                    <a:pt x="213" y="157"/>
                  </a:cubicBezTo>
                  <a:cubicBezTo>
                    <a:pt x="208" y="157"/>
                    <a:pt x="203" y="157"/>
                    <a:pt x="198" y="157"/>
                  </a:cubicBezTo>
                  <a:cubicBezTo>
                    <a:pt x="65" y="157"/>
                    <a:pt x="1" y="332"/>
                    <a:pt x="98" y="415"/>
                  </a:cubicBezTo>
                  <a:cubicBezTo>
                    <a:pt x="311" y="663"/>
                    <a:pt x="474" y="900"/>
                    <a:pt x="637" y="900"/>
                  </a:cubicBezTo>
                  <a:cubicBezTo>
                    <a:pt x="748" y="900"/>
                    <a:pt x="859" y="791"/>
                    <a:pt x="986" y="501"/>
                  </a:cubicBezTo>
                  <a:cubicBezTo>
                    <a:pt x="1057" y="344"/>
                    <a:pt x="1187" y="301"/>
                    <a:pt x="1216" y="157"/>
                  </a:cubicBezTo>
                  <a:cubicBezTo>
                    <a:pt x="1216" y="71"/>
                    <a:pt x="1130" y="0"/>
                    <a:pt x="10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57"/>
            <p:cNvSpPr/>
            <p:nvPr/>
          </p:nvSpPr>
          <p:spPr>
            <a:xfrm>
              <a:off x="8064175" y="3393050"/>
              <a:ext cx="28675" cy="22625"/>
            </a:xfrm>
            <a:custGeom>
              <a:avLst/>
              <a:gdLst/>
              <a:ahLst/>
              <a:cxnLst/>
              <a:rect l="l" t="t" r="r" b="b"/>
              <a:pathLst>
                <a:path w="1147" h="905" extrusionOk="0">
                  <a:moveTo>
                    <a:pt x="918" y="1"/>
                  </a:moveTo>
                  <a:cubicBezTo>
                    <a:pt x="759" y="1"/>
                    <a:pt x="717" y="173"/>
                    <a:pt x="673" y="287"/>
                  </a:cubicBezTo>
                  <a:cubicBezTo>
                    <a:pt x="660" y="416"/>
                    <a:pt x="660" y="473"/>
                    <a:pt x="660" y="516"/>
                  </a:cubicBezTo>
                  <a:cubicBezTo>
                    <a:pt x="631" y="516"/>
                    <a:pt x="602" y="516"/>
                    <a:pt x="559" y="501"/>
                  </a:cubicBezTo>
                  <a:cubicBezTo>
                    <a:pt x="466" y="492"/>
                    <a:pt x="358" y="451"/>
                    <a:pt x="261" y="451"/>
                  </a:cubicBezTo>
                  <a:cubicBezTo>
                    <a:pt x="224" y="451"/>
                    <a:pt x="189" y="457"/>
                    <a:pt x="158" y="473"/>
                  </a:cubicBezTo>
                  <a:cubicBezTo>
                    <a:pt x="1" y="559"/>
                    <a:pt x="29" y="788"/>
                    <a:pt x="201" y="817"/>
                  </a:cubicBezTo>
                  <a:cubicBezTo>
                    <a:pt x="467" y="859"/>
                    <a:pt x="652" y="904"/>
                    <a:pt x="779" y="904"/>
                  </a:cubicBezTo>
                  <a:cubicBezTo>
                    <a:pt x="954" y="904"/>
                    <a:pt x="1021" y="820"/>
                    <a:pt x="1046" y="530"/>
                  </a:cubicBezTo>
                  <a:cubicBezTo>
                    <a:pt x="1061" y="373"/>
                    <a:pt x="1046" y="402"/>
                    <a:pt x="1075" y="330"/>
                  </a:cubicBezTo>
                  <a:cubicBezTo>
                    <a:pt x="1147" y="186"/>
                    <a:pt x="1103" y="1"/>
                    <a:pt x="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7"/>
            <p:cNvSpPr/>
            <p:nvPr/>
          </p:nvSpPr>
          <p:spPr>
            <a:xfrm>
              <a:off x="7733025" y="3412700"/>
              <a:ext cx="28875" cy="21925"/>
            </a:xfrm>
            <a:custGeom>
              <a:avLst/>
              <a:gdLst/>
              <a:ahLst/>
              <a:cxnLst/>
              <a:rect l="l" t="t" r="r" b="b"/>
              <a:pathLst>
                <a:path w="1155" h="877" extrusionOk="0">
                  <a:moveTo>
                    <a:pt x="164" y="1"/>
                  </a:moveTo>
                  <a:cubicBezTo>
                    <a:pt x="84" y="1"/>
                    <a:pt x="0" y="54"/>
                    <a:pt x="9" y="145"/>
                  </a:cubicBezTo>
                  <a:cubicBezTo>
                    <a:pt x="60" y="507"/>
                    <a:pt x="74" y="877"/>
                    <a:pt x="283" y="877"/>
                  </a:cubicBezTo>
                  <a:cubicBezTo>
                    <a:pt x="363" y="877"/>
                    <a:pt x="473" y="822"/>
                    <a:pt x="624" y="690"/>
                  </a:cubicBezTo>
                  <a:cubicBezTo>
                    <a:pt x="768" y="604"/>
                    <a:pt x="768" y="619"/>
                    <a:pt x="897" y="575"/>
                  </a:cubicBezTo>
                  <a:cubicBezTo>
                    <a:pt x="1054" y="561"/>
                    <a:pt x="1155" y="375"/>
                    <a:pt x="997" y="275"/>
                  </a:cubicBezTo>
                  <a:cubicBezTo>
                    <a:pt x="972" y="264"/>
                    <a:pt x="945" y="259"/>
                    <a:pt x="916" y="259"/>
                  </a:cubicBezTo>
                  <a:cubicBezTo>
                    <a:pt x="829" y="259"/>
                    <a:pt x="729" y="303"/>
                    <a:pt x="653" y="346"/>
                  </a:cubicBezTo>
                  <a:lnTo>
                    <a:pt x="639" y="346"/>
                  </a:lnTo>
                  <a:cubicBezTo>
                    <a:pt x="553" y="375"/>
                    <a:pt x="467" y="418"/>
                    <a:pt x="395" y="489"/>
                  </a:cubicBezTo>
                  <a:cubicBezTo>
                    <a:pt x="381" y="504"/>
                    <a:pt x="366" y="504"/>
                    <a:pt x="366" y="518"/>
                  </a:cubicBezTo>
                  <a:cubicBezTo>
                    <a:pt x="338" y="346"/>
                    <a:pt x="338" y="289"/>
                    <a:pt x="295" y="88"/>
                  </a:cubicBezTo>
                  <a:cubicBezTo>
                    <a:pt x="277" y="28"/>
                    <a:pt x="222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57"/>
            <p:cNvSpPr/>
            <p:nvPr/>
          </p:nvSpPr>
          <p:spPr>
            <a:xfrm>
              <a:off x="7744825" y="3394600"/>
              <a:ext cx="25675" cy="19675"/>
            </a:xfrm>
            <a:custGeom>
              <a:avLst/>
              <a:gdLst/>
              <a:ahLst/>
              <a:cxnLst/>
              <a:rect l="l" t="t" r="r" b="b"/>
              <a:pathLst>
                <a:path w="1027" h="787" extrusionOk="0">
                  <a:moveTo>
                    <a:pt x="654" y="626"/>
                  </a:moveTo>
                  <a:cubicBezTo>
                    <a:pt x="648" y="633"/>
                    <a:pt x="638" y="636"/>
                    <a:pt x="628" y="639"/>
                  </a:cubicBezTo>
                  <a:lnTo>
                    <a:pt x="628" y="639"/>
                  </a:lnTo>
                  <a:cubicBezTo>
                    <a:pt x="637" y="638"/>
                    <a:pt x="645" y="635"/>
                    <a:pt x="654" y="626"/>
                  </a:cubicBezTo>
                  <a:close/>
                  <a:moveTo>
                    <a:pt x="172" y="1"/>
                  </a:moveTo>
                  <a:cubicBezTo>
                    <a:pt x="93" y="1"/>
                    <a:pt x="14" y="60"/>
                    <a:pt x="24" y="139"/>
                  </a:cubicBezTo>
                  <a:cubicBezTo>
                    <a:pt x="61" y="326"/>
                    <a:pt x="0" y="786"/>
                    <a:pt x="242" y="786"/>
                  </a:cubicBezTo>
                  <a:cubicBezTo>
                    <a:pt x="277" y="786"/>
                    <a:pt x="318" y="777"/>
                    <a:pt x="368" y="755"/>
                  </a:cubicBezTo>
                  <a:cubicBezTo>
                    <a:pt x="511" y="684"/>
                    <a:pt x="482" y="697"/>
                    <a:pt x="597" y="655"/>
                  </a:cubicBezTo>
                  <a:cubicBezTo>
                    <a:pt x="605" y="647"/>
                    <a:pt x="617" y="643"/>
                    <a:pt x="628" y="639"/>
                  </a:cubicBezTo>
                  <a:lnTo>
                    <a:pt x="628" y="639"/>
                  </a:lnTo>
                  <a:cubicBezTo>
                    <a:pt x="623" y="640"/>
                    <a:pt x="617" y="640"/>
                    <a:pt x="611" y="640"/>
                  </a:cubicBezTo>
                  <a:cubicBezTo>
                    <a:pt x="697" y="611"/>
                    <a:pt x="769" y="569"/>
                    <a:pt x="840" y="540"/>
                  </a:cubicBezTo>
                  <a:lnTo>
                    <a:pt x="855" y="540"/>
                  </a:lnTo>
                  <a:cubicBezTo>
                    <a:pt x="955" y="525"/>
                    <a:pt x="1027" y="411"/>
                    <a:pt x="969" y="325"/>
                  </a:cubicBezTo>
                  <a:cubicBezTo>
                    <a:pt x="944" y="256"/>
                    <a:pt x="891" y="231"/>
                    <a:pt x="830" y="231"/>
                  </a:cubicBezTo>
                  <a:cubicBezTo>
                    <a:pt x="752" y="231"/>
                    <a:pt x="661" y="271"/>
                    <a:pt x="597" y="311"/>
                  </a:cubicBezTo>
                  <a:cubicBezTo>
                    <a:pt x="525" y="354"/>
                    <a:pt x="439" y="397"/>
                    <a:pt x="353" y="439"/>
                  </a:cubicBezTo>
                  <a:cubicBezTo>
                    <a:pt x="339" y="296"/>
                    <a:pt x="339" y="153"/>
                    <a:pt x="267" y="38"/>
                  </a:cubicBezTo>
                  <a:cubicBezTo>
                    <a:pt x="241" y="12"/>
                    <a:pt x="206" y="1"/>
                    <a:pt x="1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57"/>
            <p:cNvSpPr/>
            <p:nvPr/>
          </p:nvSpPr>
          <p:spPr>
            <a:xfrm>
              <a:off x="7825150" y="3334475"/>
              <a:ext cx="28450" cy="20450"/>
            </a:xfrm>
            <a:custGeom>
              <a:avLst/>
              <a:gdLst/>
              <a:ahLst/>
              <a:cxnLst/>
              <a:rect l="l" t="t" r="r" b="b"/>
              <a:pathLst>
                <a:path w="1138" h="818" extrusionOk="0">
                  <a:moveTo>
                    <a:pt x="185" y="0"/>
                  </a:moveTo>
                  <a:cubicBezTo>
                    <a:pt x="90" y="0"/>
                    <a:pt x="1" y="90"/>
                    <a:pt x="34" y="180"/>
                  </a:cubicBezTo>
                  <a:cubicBezTo>
                    <a:pt x="147" y="512"/>
                    <a:pt x="205" y="818"/>
                    <a:pt x="384" y="818"/>
                  </a:cubicBezTo>
                  <a:cubicBezTo>
                    <a:pt x="476" y="818"/>
                    <a:pt x="599" y="737"/>
                    <a:pt x="779" y="538"/>
                  </a:cubicBezTo>
                  <a:cubicBezTo>
                    <a:pt x="836" y="438"/>
                    <a:pt x="1138" y="409"/>
                    <a:pt x="1037" y="195"/>
                  </a:cubicBezTo>
                  <a:cubicBezTo>
                    <a:pt x="994" y="149"/>
                    <a:pt x="948" y="130"/>
                    <a:pt x="899" y="130"/>
                  </a:cubicBezTo>
                  <a:cubicBezTo>
                    <a:pt x="749" y="130"/>
                    <a:pt x="579" y="308"/>
                    <a:pt x="450" y="438"/>
                  </a:cubicBezTo>
                  <a:cubicBezTo>
                    <a:pt x="435" y="395"/>
                    <a:pt x="421" y="352"/>
                    <a:pt x="406" y="323"/>
                  </a:cubicBezTo>
                  <a:cubicBezTo>
                    <a:pt x="349" y="223"/>
                    <a:pt x="364" y="80"/>
                    <a:pt x="263" y="23"/>
                  </a:cubicBezTo>
                  <a:cubicBezTo>
                    <a:pt x="238" y="7"/>
                    <a:pt x="211" y="0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57"/>
            <p:cNvSpPr/>
            <p:nvPr/>
          </p:nvSpPr>
          <p:spPr>
            <a:xfrm>
              <a:off x="7885900" y="3380825"/>
              <a:ext cx="27875" cy="19050"/>
            </a:xfrm>
            <a:custGeom>
              <a:avLst/>
              <a:gdLst/>
              <a:ahLst/>
              <a:cxnLst/>
              <a:rect l="l" t="t" r="r" b="b"/>
              <a:pathLst>
                <a:path w="1115" h="762" extrusionOk="0">
                  <a:moveTo>
                    <a:pt x="212" y="1"/>
                  </a:moveTo>
                  <a:cubicBezTo>
                    <a:pt x="102" y="1"/>
                    <a:pt x="0" y="129"/>
                    <a:pt x="68" y="232"/>
                  </a:cubicBezTo>
                  <a:cubicBezTo>
                    <a:pt x="183" y="389"/>
                    <a:pt x="297" y="547"/>
                    <a:pt x="441" y="675"/>
                  </a:cubicBezTo>
                  <a:cubicBezTo>
                    <a:pt x="484" y="719"/>
                    <a:pt x="541" y="761"/>
                    <a:pt x="599" y="761"/>
                  </a:cubicBezTo>
                  <a:cubicBezTo>
                    <a:pt x="771" y="761"/>
                    <a:pt x="842" y="532"/>
                    <a:pt x="885" y="490"/>
                  </a:cubicBezTo>
                  <a:cubicBezTo>
                    <a:pt x="928" y="432"/>
                    <a:pt x="914" y="446"/>
                    <a:pt x="971" y="404"/>
                  </a:cubicBezTo>
                  <a:cubicBezTo>
                    <a:pt x="1114" y="318"/>
                    <a:pt x="1114" y="102"/>
                    <a:pt x="928" y="88"/>
                  </a:cubicBezTo>
                  <a:cubicBezTo>
                    <a:pt x="924" y="88"/>
                    <a:pt x="920" y="88"/>
                    <a:pt x="917" y="88"/>
                  </a:cubicBezTo>
                  <a:cubicBezTo>
                    <a:pt x="818" y="88"/>
                    <a:pt x="685" y="274"/>
                    <a:pt x="685" y="274"/>
                  </a:cubicBezTo>
                  <a:cubicBezTo>
                    <a:pt x="656" y="289"/>
                    <a:pt x="627" y="346"/>
                    <a:pt x="584" y="389"/>
                  </a:cubicBezTo>
                  <a:cubicBezTo>
                    <a:pt x="484" y="274"/>
                    <a:pt x="441" y="203"/>
                    <a:pt x="297" y="31"/>
                  </a:cubicBezTo>
                  <a:cubicBezTo>
                    <a:pt x="270" y="10"/>
                    <a:pt x="241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57"/>
            <p:cNvSpPr/>
            <p:nvPr/>
          </p:nvSpPr>
          <p:spPr>
            <a:xfrm>
              <a:off x="7739300" y="3311850"/>
              <a:ext cx="27625" cy="25750"/>
            </a:xfrm>
            <a:custGeom>
              <a:avLst/>
              <a:gdLst/>
              <a:ahLst/>
              <a:cxnLst/>
              <a:rect l="l" t="t" r="r" b="b"/>
              <a:pathLst>
                <a:path w="1105" h="1030" extrusionOk="0">
                  <a:moveTo>
                    <a:pt x="637" y="1"/>
                  </a:moveTo>
                  <a:cubicBezTo>
                    <a:pt x="578" y="1"/>
                    <a:pt x="519" y="34"/>
                    <a:pt x="503" y="97"/>
                  </a:cubicBezTo>
                  <a:cubicBezTo>
                    <a:pt x="475" y="333"/>
                    <a:pt x="1" y="1029"/>
                    <a:pt x="446" y="1029"/>
                  </a:cubicBezTo>
                  <a:cubicBezTo>
                    <a:pt x="459" y="1029"/>
                    <a:pt x="473" y="1029"/>
                    <a:pt x="488" y="1027"/>
                  </a:cubicBezTo>
                  <a:cubicBezTo>
                    <a:pt x="675" y="1014"/>
                    <a:pt x="746" y="1027"/>
                    <a:pt x="975" y="999"/>
                  </a:cubicBezTo>
                  <a:cubicBezTo>
                    <a:pt x="1105" y="970"/>
                    <a:pt x="1105" y="798"/>
                    <a:pt x="1004" y="741"/>
                  </a:cubicBezTo>
                  <a:cubicBezTo>
                    <a:pt x="951" y="725"/>
                    <a:pt x="893" y="719"/>
                    <a:pt x="835" y="719"/>
                  </a:cubicBezTo>
                  <a:cubicBezTo>
                    <a:pt x="734" y="719"/>
                    <a:pt x="633" y="738"/>
                    <a:pt x="560" y="756"/>
                  </a:cubicBezTo>
                  <a:cubicBezTo>
                    <a:pt x="631" y="569"/>
                    <a:pt x="803" y="240"/>
                    <a:pt x="761" y="68"/>
                  </a:cubicBezTo>
                  <a:cubicBezTo>
                    <a:pt x="735" y="23"/>
                    <a:pt x="686" y="1"/>
                    <a:pt x="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57"/>
            <p:cNvSpPr/>
            <p:nvPr/>
          </p:nvSpPr>
          <p:spPr>
            <a:xfrm>
              <a:off x="7909075" y="3259150"/>
              <a:ext cx="31125" cy="17700"/>
            </a:xfrm>
            <a:custGeom>
              <a:avLst/>
              <a:gdLst/>
              <a:ahLst/>
              <a:cxnLst/>
              <a:rect l="l" t="t" r="r" b="b"/>
              <a:pathLst>
                <a:path w="1245" h="708" extrusionOk="0">
                  <a:moveTo>
                    <a:pt x="1060" y="0"/>
                  </a:moveTo>
                  <a:cubicBezTo>
                    <a:pt x="908" y="0"/>
                    <a:pt x="783" y="303"/>
                    <a:pt x="717" y="413"/>
                  </a:cubicBezTo>
                  <a:cubicBezTo>
                    <a:pt x="646" y="385"/>
                    <a:pt x="488" y="299"/>
                    <a:pt x="417" y="256"/>
                  </a:cubicBezTo>
                  <a:cubicBezTo>
                    <a:pt x="343" y="219"/>
                    <a:pt x="279" y="150"/>
                    <a:pt x="199" y="150"/>
                  </a:cubicBezTo>
                  <a:cubicBezTo>
                    <a:pt x="186" y="150"/>
                    <a:pt x="173" y="152"/>
                    <a:pt x="159" y="155"/>
                  </a:cubicBezTo>
                  <a:cubicBezTo>
                    <a:pt x="29" y="184"/>
                    <a:pt x="1" y="356"/>
                    <a:pt x="115" y="413"/>
                  </a:cubicBezTo>
                  <a:cubicBezTo>
                    <a:pt x="285" y="498"/>
                    <a:pt x="524" y="708"/>
                    <a:pt x="731" y="708"/>
                  </a:cubicBezTo>
                  <a:cubicBezTo>
                    <a:pt x="804" y="708"/>
                    <a:pt x="872" y="681"/>
                    <a:pt x="932" y="614"/>
                  </a:cubicBezTo>
                  <a:cubicBezTo>
                    <a:pt x="1018" y="514"/>
                    <a:pt x="1076" y="385"/>
                    <a:pt x="1162" y="270"/>
                  </a:cubicBezTo>
                  <a:cubicBezTo>
                    <a:pt x="1162" y="271"/>
                    <a:pt x="1162" y="271"/>
                    <a:pt x="1163" y="271"/>
                  </a:cubicBezTo>
                  <a:cubicBezTo>
                    <a:pt x="1171" y="271"/>
                    <a:pt x="1245" y="166"/>
                    <a:pt x="1204" y="98"/>
                  </a:cubicBezTo>
                  <a:cubicBezTo>
                    <a:pt x="1154" y="28"/>
                    <a:pt x="1106" y="0"/>
                    <a:pt x="10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57"/>
            <p:cNvSpPr/>
            <p:nvPr/>
          </p:nvSpPr>
          <p:spPr>
            <a:xfrm>
              <a:off x="7861300" y="3266425"/>
              <a:ext cx="28450" cy="21025"/>
            </a:xfrm>
            <a:custGeom>
              <a:avLst/>
              <a:gdLst/>
              <a:ahLst/>
              <a:cxnLst/>
              <a:rect l="l" t="t" r="r" b="b"/>
              <a:pathLst>
                <a:path w="1138" h="841" extrusionOk="0">
                  <a:moveTo>
                    <a:pt x="189" y="0"/>
                  </a:moveTo>
                  <a:cubicBezTo>
                    <a:pt x="81" y="0"/>
                    <a:pt x="1" y="123"/>
                    <a:pt x="64" y="223"/>
                  </a:cubicBezTo>
                  <a:cubicBezTo>
                    <a:pt x="209" y="456"/>
                    <a:pt x="362" y="841"/>
                    <a:pt x="547" y="841"/>
                  </a:cubicBezTo>
                  <a:cubicBezTo>
                    <a:pt x="636" y="841"/>
                    <a:pt x="731" y="754"/>
                    <a:pt x="838" y="523"/>
                  </a:cubicBezTo>
                  <a:cubicBezTo>
                    <a:pt x="895" y="352"/>
                    <a:pt x="1138" y="223"/>
                    <a:pt x="937" y="65"/>
                  </a:cubicBezTo>
                  <a:cubicBezTo>
                    <a:pt x="913" y="54"/>
                    <a:pt x="890" y="49"/>
                    <a:pt x="868" y="49"/>
                  </a:cubicBezTo>
                  <a:cubicBezTo>
                    <a:pt x="722" y="49"/>
                    <a:pt x="624" y="276"/>
                    <a:pt x="536" y="438"/>
                  </a:cubicBezTo>
                  <a:lnTo>
                    <a:pt x="408" y="223"/>
                  </a:lnTo>
                  <a:cubicBezTo>
                    <a:pt x="351" y="151"/>
                    <a:pt x="336" y="36"/>
                    <a:pt x="236" y="8"/>
                  </a:cubicBezTo>
                  <a:cubicBezTo>
                    <a:pt x="220" y="3"/>
                    <a:pt x="204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57"/>
            <p:cNvSpPr/>
            <p:nvPr/>
          </p:nvSpPr>
          <p:spPr>
            <a:xfrm>
              <a:off x="7966375" y="3193275"/>
              <a:ext cx="21525" cy="19875"/>
            </a:xfrm>
            <a:custGeom>
              <a:avLst/>
              <a:gdLst/>
              <a:ahLst/>
              <a:cxnLst/>
              <a:rect l="l" t="t" r="r" b="b"/>
              <a:pathLst>
                <a:path w="861" h="795" extrusionOk="0">
                  <a:moveTo>
                    <a:pt x="280" y="0"/>
                  </a:moveTo>
                  <a:cubicBezTo>
                    <a:pt x="242" y="0"/>
                    <a:pt x="206" y="4"/>
                    <a:pt x="173" y="11"/>
                  </a:cubicBezTo>
                  <a:cubicBezTo>
                    <a:pt x="1" y="68"/>
                    <a:pt x="58" y="326"/>
                    <a:pt x="230" y="326"/>
                  </a:cubicBezTo>
                  <a:cubicBezTo>
                    <a:pt x="331" y="326"/>
                    <a:pt x="360" y="326"/>
                    <a:pt x="431" y="370"/>
                  </a:cubicBezTo>
                  <a:cubicBezTo>
                    <a:pt x="417" y="384"/>
                    <a:pt x="402" y="412"/>
                    <a:pt x="388" y="427"/>
                  </a:cubicBezTo>
                  <a:cubicBezTo>
                    <a:pt x="373" y="470"/>
                    <a:pt x="287" y="513"/>
                    <a:pt x="274" y="613"/>
                  </a:cubicBezTo>
                  <a:cubicBezTo>
                    <a:pt x="252" y="713"/>
                    <a:pt x="340" y="795"/>
                    <a:pt x="434" y="795"/>
                  </a:cubicBezTo>
                  <a:cubicBezTo>
                    <a:pt x="462" y="795"/>
                    <a:pt x="490" y="787"/>
                    <a:pt x="517" y="771"/>
                  </a:cubicBezTo>
                  <a:cubicBezTo>
                    <a:pt x="617" y="685"/>
                    <a:pt x="689" y="599"/>
                    <a:pt x="761" y="441"/>
                  </a:cubicBezTo>
                  <a:cubicBezTo>
                    <a:pt x="861" y="166"/>
                    <a:pt x="535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57"/>
            <p:cNvSpPr/>
            <p:nvPr/>
          </p:nvSpPr>
          <p:spPr>
            <a:xfrm>
              <a:off x="7974625" y="3418750"/>
              <a:ext cx="20800" cy="15450"/>
            </a:xfrm>
            <a:custGeom>
              <a:avLst/>
              <a:gdLst/>
              <a:ahLst/>
              <a:cxnLst/>
              <a:rect l="l" t="t" r="r" b="b"/>
              <a:pathLst>
                <a:path w="832" h="618" extrusionOk="0">
                  <a:moveTo>
                    <a:pt x="677" y="1"/>
                  </a:moveTo>
                  <a:cubicBezTo>
                    <a:pt x="639" y="1"/>
                    <a:pt x="600" y="15"/>
                    <a:pt x="574" y="47"/>
                  </a:cubicBezTo>
                  <a:cubicBezTo>
                    <a:pt x="517" y="119"/>
                    <a:pt x="502" y="205"/>
                    <a:pt x="473" y="304"/>
                  </a:cubicBezTo>
                  <a:cubicBezTo>
                    <a:pt x="416" y="262"/>
                    <a:pt x="345" y="205"/>
                    <a:pt x="244" y="133"/>
                  </a:cubicBezTo>
                  <a:cubicBezTo>
                    <a:pt x="227" y="125"/>
                    <a:pt x="211" y="122"/>
                    <a:pt x="195" y="122"/>
                  </a:cubicBezTo>
                  <a:cubicBezTo>
                    <a:pt x="86" y="122"/>
                    <a:pt x="1" y="275"/>
                    <a:pt x="101" y="362"/>
                  </a:cubicBezTo>
                  <a:cubicBezTo>
                    <a:pt x="217" y="436"/>
                    <a:pt x="379" y="618"/>
                    <a:pt x="531" y="618"/>
                  </a:cubicBezTo>
                  <a:cubicBezTo>
                    <a:pt x="586" y="618"/>
                    <a:pt x="639" y="594"/>
                    <a:pt x="689" y="534"/>
                  </a:cubicBezTo>
                  <a:cubicBezTo>
                    <a:pt x="746" y="390"/>
                    <a:pt x="832" y="190"/>
                    <a:pt x="817" y="104"/>
                  </a:cubicBezTo>
                  <a:cubicBezTo>
                    <a:pt x="808" y="41"/>
                    <a:pt x="743" y="1"/>
                    <a:pt x="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343" name="Google Shape;2343;p57"/>
          <p:cNvSpPr/>
          <p:nvPr/>
        </p:nvSpPr>
        <p:spPr>
          <a:xfrm rot="8487837" flipH="1">
            <a:off x="5368225" y="2515631"/>
            <a:ext cx="809205" cy="238157"/>
          </a:xfrm>
          <a:custGeom>
            <a:avLst/>
            <a:gdLst/>
            <a:ahLst/>
            <a:cxnLst/>
            <a:rect l="l" t="t" r="r" b="b"/>
            <a:pathLst>
              <a:path w="25728" h="7572" extrusionOk="0">
                <a:moveTo>
                  <a:pt x="4227" y="3799"/>
                </a:moveTo>
                <a:lnTo>
                  <a:pt x="4570" y="3931"/>
                </a:lnTo>
                <a:cubicBezTo>
                  <a:pt x="4597" y="3984"/>
                  <a:pt x="4623" y="4036"/>
                  <a:pt x="4676" y="4089"/>
                </a:cubicBezTo>
                <a:cubicBezTo>
                  <a:pt x="4623" y="4116"/>
                  <a:pt x="4597" y="4142"/>
                  <a:pt x="4570" y="4195"/>
                </a:cubicBezTo>
                <a:lnTo>
                  <a:pt x="4544" y="4195"/>
                </a:lnTo>
                <a:cubicBezTo>
                  <a:pt x="4464" y="4063"/>
                  <a:pt x="4359" y="3904"/>
                  <a:pt x="4227" y="3799"/>
                </a:cubicBezTo>
                <a:close/>
                <a:moveTo>
                  <a:pt x="8242" y="4591"/>
                </a:moveTo>
                <a:lnTo>
                  <a:pt x="7898" y="4670"/>
                </a:lnTo>
                <a:lnTo>
                  <a:pt x="7661" y="4723"/>
                </a:lnTo>
                <a:cubicBezTo>
                  <a:pt x="7687" y="4670"/>
                  <a:pt x="7713" y="4618"/>
                  <a:pt x="7713" y="4591"/>
                </a:cubicBezTo>
                <a:close/>
                <a:moveTo>
                  <a:pt x="13732" y="1"/>
                </a:moveTo>
                <a:cubicBezTo>
                  <a:pt x="13614" y="1"/>
                  <a:pt x="13498" y="33"/>
                  <a:pt x="13366" y="180"/>
                </a:cubicBezTo>
                <a:cubicBezTo>
                  <a:pt x="13102" y="814"/>
                  <a:pt x="14634" y="1184"/>
                  <a:pt x="14872" y="1369"/>
                </a:cubicBezTo>
                <a:cubicBezTo>
                  <a:pt x="15374" y="1606"/>
                  <a:pt x="15875" y="1844"/>
                  <a:pt x="16377" y="2082"/>
                </a:cubicBezTo>
                <a:cubicBezTo>
                  <a:pt x="14291" y="2293"/>
                  <a:pt x="11702" y="2478"/>
                  <a:pt x="9272" y="2531"/>
                </a:cubicBezTo>
                <a:lnTo>
                  <a:pt x="8030" y="2452"/>
                </a:lnTo>
                <a:cubicBezTo>
                  <a:pt x="7951" y="2399"/>
                  <a:pt x="7846" y="2346"/>
                  <a:pt x="7766" y="2346"/>
                </a:cubicBezTo>
                <a:cubicBezTo>
                  <a:pt x="5785" y="2082"/>
                  <a:pt x="3831" y="1791"/>
                  <a:pt x="1876" y="1501"/>
                </a:cubicBezTo>
                <a:cubicBezTo>
                  <a:pt x="1480" y="1448"/>
                  <a:pt x="1110" y="1395"/>
                  <a:pt x="714" y="1316"/>
                </a:cubicBezTo>
                <a:cubicBezTo>
                  <a:pt x="637" y="1306"/>
                  <a:pt x="564" y="1300"/>
                  <a:pt x="495" y="1300"/>
                </a:cubicBezTo>
                <a:cubicBezTo>
                  <a:pt x="207" y="1300"/>
                  <a:pt x="0" y="1393"/>
                  <a:pt x="0" y="1606"/>
                </a:cubicBezTo>
                <a:cubicBezTo>
                  <a:pt x="0" y="2055"/>
                  <a:pt x="582" y="2531"/>
                  <a:pt x="1057" y="2848"/>
                </a:cubicBezTo>
                <a:cubicBezTo>
                  <a:pt x="1717" y="3244"/>
                  <a:pt x="3117" y="3746"/>
                  <a:pt x="3038" y="3772"/>
                </a:cubicBezTo>
                <a:cubicBezTo>
                  <a:pt x="3276" y="3957"/>
                  <a:pt x="3487" y="4169"/>
                  <a:pt x="3646" y="4406"/>
                </a:cubicBezTo>
                <a:lnTo>
                  <a:pt x="3646" y="4433"/>
                </a:lnTo>
                <a:cubicBezTo>
                  <a:pt x="3646" y="4459"/>
                  <a:pt x="3646" y="4459"/>
                  <a:pt x="3646" y="4486"/>
                </a:cubicBezTo>
                <a:cubicBezTo>
                  <a:pt x="3619" y="4591"/>
                  <a:pt x="3593" y="4670"/>
                  <a:pt x="3566" y="4750"/>
                </a:cubicBezTo>
                <a:cubicBezTo>
                  <a:pt x="3408" y="5014"/>
                  <a:pt x="3223" y="5278"/>
                  <a:pt x="3038" y="5516"/>
                </a:cubicBezTo>
                <a:lnTo>
                  <a:pt x="2985" y="5569"/>
                </a:lnTo>
                <a:cubicBezTo>
                  <a:pt x="2457" y="5991"/>
                  <a:pt x="2008" y="6176"/>
                  <a:pt x="1691" y="6519"/>
                </a:cubicBezTo>
                <a:cubicBezTo>
                  <a:pt x="1453" y="6810"/>
                  <a:pt x="1665" y="7312"/>
                  <a:pt x="2193" y="7470"/>
                </a:cubicBezTo>
                <a:cubicBezTo>
                  <a:pt x="2463" y="7541"/>
                  <a:pt x="2749" y="7571"/>
                  <a:pt x="3044" y="7571"/>
                </a:cubicBezTo>
                <a:cubicBezTo>
                  <a:pt x="3963" y="7571"/>
                  <a:pt x="4978" y="7281"/>
                  <a:pt x="5917" y="7021"/>
                </a:cubicBezTo>
                <a:cubicBezTo>
                  <a:pt x="6129" y="6995"/>
                  <a:pt x="6340" y="6942"/>
                  <a:pt x="6498" y="6916"/>
                </a:cubicBezTo>
                <a:cubicBezTo>
                  <a:pt x="6710" y="6836"/>
                  <a:pt x="8215" y="6572"/>
                  <a:pt x="8902" y="6414"/>
                </a:cubicBezTo>
                <a:cubicBezTo>
                  <a:pt x="11649" y="5885"/>
                  <a:pt x="14476" y="5463"/>
                  <a:pt x="17143" y="4776"/>
                </a:cubicBezTo>
                <a:cubicBezTo>
                  <a:pt x="17407" y="4723"/>
                  <a:pt x="17777" y="4618"/>
                  <a:pt x="18174" y="4538"/>
                </a:cubicBezTo>
                <a:lnTo>
                  <a:pt x="18174" y="4538"/>
                </a:lnTo>
                <a:cubicBezTo>
                  <a:pt x="18121" y="4618"/>
                  <a:pt x="18094" y="4723"/>
                  <a:pt x="18068" y="4802"/>
                </a:cubicBezTo>
                <a:cubicBezTo>
                  <a:pt x="17883" y="5093"/>
                  <a:pt x="17724" y="5384"/>
                  <a:pt x="17592" y="5674"/>
                </a:cubicBezTo>
                <a:cubicBezTo>
                  <a:pt x="17381" y="5965"/>
                  <a:pt x="17540" y="6387"/>
                  <a:pt x="18094" y="6493"/>
                </a:cubicBezTo>
                <a:cubicBezTo>
                  <a:pt x="18702" y="6493"/>
                  <a:pt x="19283" y="6335"/>
                  <a:pt x="19811" y="6070"/>
                </a:cubicBezTo>
                <a:cubicBezTo>
                  <a:pt x="20683" y="5674"/>
                  <a:pt x="21211" y="5014"/>
                  <a:pt x="21819" y="4433"/>
                </a:cubicBezTo>
                <a:cubicBezTo>
                  <a:pt x="22585" y="3984"/>
                  <a:pt x="23773" y="2795"/>
                  <a:pt x="24724" y="1844"/>
                </a:cubicBezTo>
                <a:cubicBezTo>
                  <a:pt x="24936" y="1633"/>
                  <a:pt x="25147" y="1421"/>
                  <a:pt x="25358" y="1184"/>
                </a:cubicBezTo>
                <a:cubicBezTo>
                  <a:pt x="25437" y="1104"/>
                  <a:pt x="25437" y="1184"/>
                  <a:pt x="25570" y="972"/>
                </a:cubicBezTo>
                <a:cubicBezTo>
                  <a:pt x="25728" y="761"/>
                  <a:pt x="25358" y="418"/>
                  <a:pt x="25015" y="365"/>
                </a:cubicBezTo>
                <a:lnTo>
                  <a:pt x="24645" y="365"/>
                </a:lnTo>
                <a:cubicBezTo>
                  <a:pt x="24513" y="259"/>
                  <a:pt x="24328" y="206"/>
                  <a:pt x="24170" y="206"/>
                </a:cubicBezTo>
                <a:cubicBezTo>
                  <a:pt x="23062" y="311"/>
                  <a:pt x="21946" y="349"/>
                  <a:pt x="20856" y="349"/>
                </a:cubicBezTo>
                <a:cubicBezTo>
                  <a:pt x="19191" y="349"/>
                  <a:pt x="17587" y="260"/>
                  <a:pt x="16166" y="180"/>
                </a:cubicBezTo>
                <a:cubicBezTo>
                  <a:pt x="15743" y="180"/>
                  <a:pt x="14819" y="22"/>
                  <a:pt x="14026" y="22"/>
                </a:cubicBezTo>
                <a:cubicBezTo>
                  <a:pt x="13921" y="22"/>
                  <a:pt x="13826" y="1"/>
                  <a:pt x="1373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344" name="Google Shape;2344;p57"/>
          <p:cNvSpPr/>
          <p:nvPr/>
        </p:nvSpPr>
        <p:spPr>
          <a:xfrm rot="2403300">
            <a:off x="3038376" y="2816311"/>
            <a:ext cx="639502" cy="218017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345" name="Google Shape;2345;p57"/>
          <p:cNvSpPr txBox="1"/>
          <p:nvPr/>
        </p:nvSpPr>
        <p:spPr>
          <a:xfrm>
            <a:off x="6200720" y="1731531"/>
            <a:ext cx="2941710" cy="1407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3.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Glukosa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 yang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terhasil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,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kemudiannya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saling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bergabung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untuk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membentuk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 kanji yang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akan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disimpan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 pada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bahagian</a:t>
            </a:r>
            <a:r>
              <a:rPr kumimoji="0" lang="en-MY" sz="1600" b="1" i="0" u="none" strike="noStrike" kern="0" cap="none" spc="0" normalizeH="0" baseline="0" noProof="0" dirty="0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600" b="1" i="0" u="none" strike="noStrike" kern="0" cap="none" spc="0" normalizeH="0" baseline="0" noProof="0" dirty="0" err="1">
                <a:ln>
                  <a:noFill/>
                </a:ln>
                <a:solidFill>
                  <a:srgbClr val="B36349"/>
                </a:solidFill>
                <a:effectLst/>
                <a:uLnTx/>
                <a:uFillTx/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tumbuhan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B36349"/>
              </a:solidFill>
              <a:effectLst/>
              <a:uLnTx/>
              <a:uFillTx/>
              <a:latin typeface="Calibri" panose="020F0502020204030204" pitchFamily="34" charset="0"/>
              <a:ea typeface="Patrick Hand"/>
              <a:cs typeface="Calibri" panose="020F0502020204030204" pitchFamily="34" charset="0"/>
              <a:sym typeface="Patrick Hand"/>
            </a:endParaRPr>
          </a:p>
        </p:txBody>
      </p:sp>
      <p:sp>
        <p:nvSpPr>
          <p:cNvPr id="2347" name="Google Shape;2347;p57"/>
          <p:cNvSpPr/>
          <p:nvPr/>
        </p:nvSpPr>
        <p:spPr>
          <a:xfrm>
            <a:off x="7596888" y="1021841"/>
            <a:ext cx="1485175" cy="655025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7" name="Google Shape;198;p28">
            <a:extLst>
              <a:ext uri="{FF2B5EF4-FFF2-40B4-BE49-F238E27FC236}">
                <a16:creationId xmlns:a16="http://schemas.microsoft.com/office/drawing/2014/main" id="{9F0BAEB8-5410-4691-B5B1-9B383A121FE2}"/>
              </a:ext>
            </a:extLst>
          </p:cNvPr>
          <p:cNvSpPr txBox="1">
            <a:spLocks/>
          </p:cNvSpPr>
          <p:nvPr/>
        </p:nvSpPr>
        <p:spPr>
          <a:xfrm>
            <a:off x="569781" y="-7572"/>
            <a:ext cx="7986082" cy="115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6000" b="1" i="0" u="none" strike="noStrike" cap="none">
                <a:solidFill>
                  <a:schemeClr val="lt2"/>
                </a:solidFill>
                <a:latin typeface="Calibri" panose="020F0502020204030204" pitchFamily="34" charset="0"/>
                <a:ea typeface="Luckiest Guy"/>
                <a:cs typeface="Calibri" panose="020F0502020204030204" pitchFamily="34" charset="0"/>
                <a:sym typeface="Luckiest Gu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5439"/>
              </a:buClr>
              <a:buSzPts val="3600"/>
              <a:buFont typeface="Luckiest Guy"/>
              <a:buNone/>
              <a:tabLst/>
              <a:defRPr/>
            </a:pPr>
            <a:r>
              <a:rPr kumimoji="0" lang="en-MY" sz="44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Hasil Proses </a:t>
            </a:r>
            <a:r>
              <a:rPr lang="en-MY" sz="4400" dirty="0" err="1">
                <a:solidFill>
                  <a:srgbClr val="F6C03B"/>
                </a:solidFill>
              </a:rPr>
              <a:t>Fotosintesis</a:t>
            </a:r>
            <a:endParaRPr kumimoji="0" lang="en-MY" sz="4400" b="1" i="0" u="none" strike="noStrike" kern="0" cap="none" spc="0" normalizeH="0" baseline="0" noProof="0" dirty="0">
              <a:ln>
                <a:noFill/>
              </a:ln>
              <a:solidFill>
                <a:srgbClr val="F6C03B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Luckiest Guy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5357658-C51C-4252-A59B-878EE4A6BF6F}"/>
              </a:ext>
            </a:extLst>
          </p:cNvPr>
          <p:cNvSpPr txBox="1"/>
          <p:nvPr/>
        </p:nvSpPr>
        <p:spPr>
          <a:xfrm>
            <a:off x="1036839" y="2090430"/>
            <a:ext cx="29963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20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1. </a:t>
            </a:r>
          </a:p>
          <a:p>
            <a:r>
              <a:rPr lang="en-MY" sz="2000" b="1" dirty="0">
                <a:solidFill>
                  <a:srgbClr val="215439"/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K</a:t>
            </a:r>
            <a:r>
              <a:rPr kumimoji="0" lang="en-MY" sz="20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lorofil</a:t>
            </a:r>
            <a:r>
              <a:rPr kumimoji="0" lang="en-MY" sz="20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20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menyerap</a:t>
            </a:r>
            <a:r>
              <a:rPr kumimoji="0" lang="en-MY" sz="20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</a:t>
            </a:r>
          </a:p>
          <a:p>
            <a:r>
              <a:rPr kumimoji="0" lang="en-MY" sz="20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cahaya</a:t>
            </a:r>
            <a:r>
              <a:rPr kumimoji="0" lang="en-MY" sz="20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20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matahari</a:t>
            </a:r>
            <a:endParaRPr lang="en-MY" sz="1000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4645FE70-0389-4D4E-AC8D-95972553E6C6}"/>
              </a:ext>
            </a:extLst>
          </p:cNvPr>
          <p:cNvSpPr txBox="1"/>
          <p:nvPr/>
        </p:nvSpPr>
        <p:spPr>
          <a:xfrm>
            <a:off x="2909600" y="952823"/>
            <a:ext cx="31300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18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2.  </a:t>
            </a:r>
          </a:p>
          <a:p>
            <a:r>
              <a:rPr lang="en" sz="1800" b="1" dirty="0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Klorofil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menukarkan</a:t>
            </a:r>
            <a:r>
              <a:rPr kumimoji="0" lang="en-MY" sz="18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air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serta</a:t>
            </a:r>
            <a:r>
              <a:rPr kumimoji="0" lang="en-MY" sz="18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karbon</a:t>
            </a:r>
            <a:r>
              <a:rPr kumimoji="0" lang="en-MY" sz="18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dioksida</a:t>
            </a:r>
            <a:r>
              <a:rPr kumimoji="0" lang="en-MY" sz="18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kepada</a:t>
            </a:r>
            <a:r>
              <a:rPr kumimoji="0" lang="en-MY" sz="18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glukosa</a:t>
            </a:r>
            <a:r>
              <a:rPr kumimoji="0" lang="en-MY" sz="18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dan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oksigen</a:t>
            </a:r>
            <a:endParaRPr lang="en-MY" sz="900" dirty="0">
              <a:solidFill>
                <a:schemeClr val="bg1">
                  <a:lumMod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3" name="Google Shape;2243;p57"/>
          <p:cNvGrpSpPr/>
          <p:nvPr/>
        </p:nvGrpSpPr>
        <p:grpSpPr>
          <a:xfrm rot="224121">
            <a:off x="957400" y="3857455"/>
            <a:ext cx="583343" cy="730570"/>
            <a:chOff x="7170450" y="2903900"/>
            <a:chExt cx="640872" cy="1361625"/>
          </a:xfrm>
        </p:grpSpPr>
        <p:sp>
          <p:nvSpPr>
            <p:cNvPr id="2244" name="Google Shape;2244;p57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57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57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57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248" name="Google Shape;2248;p57"/>
          <p:cNvGrpSpPr/>
          <p:nvPr/>
        </p:nvGrpSpPr>
        <p:grpSpPr>
          <a:xfrm>
            <a:off x="-569937" y="702565"/>
            <a:ext cx="3218026" cy="4440935"/>
            <a:chOff x="7403325" y="3027400"/>
            <a:chExt cx="943825" cy="1298425"/>
          </a:xfrm>
        </p:grpSpPr>
        <p:sp>
          <p:nvSpPr>
            <p:cNvPr id="2249" name="Google Shape;2249;p57"/>
            <p:cNvSpPr/>
            <p:nvPr/>
          </p:nvSpPr>
          <p:spPr>
            <a:xfrm>
              <a:off x="7806375" y="3748025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" y="1"/>
                  </a:moveTo>
                  <a:lnTo>
                    <a:pt x="1" y="1"/>
                  </a:lnTo>
                  <a:cubicBezTo>
                    <a:pt x="0" y="1"/>
                    <a:pt x="4" y="12"/>
                    <a:pt x="11" y="27"/>
                  </a:cubicBezTo>
                  <a:cubicBezTo>
                    <a:pt x="5" y="8"/>
                    <a:pt x="2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57"/>
            <p:cNvSpPr/>
            <p:nvPr/>
          </p:nvSpPr>
          <p:spPr>
            <a:xfrm>
              <a:off x="7776225" y="3705075"/>
              <a:ext cx="194150" cy="620750"/>
            </a:xfrm>
            <a:custGeom>
              <a:avLst/>
              <a:gdLst/>
              <a:ahLst/>
              <a:cxnLst/>
              <a:rect l="l" t="t" r="r" b="b"/>
              <a:pathLst>
                <a:path w="7766" h="24830" extrusionOk="0">
                  <a:moveTo>
                    <a:pt x="1228" y="1764"/>
                  </a:moveTo>
                  <a:lnTo>
                    <a:pt x="1228" y="1764"/>
                  </a:lnTo>
                  <a:cubicBezTo>
                    <a:pt x="1229" y="1765"/>
                    <a:pt x="1231" y="1767"/>
                    <a:pt x="1232" y="1770"/>
                  </a:cubicBezTo>
                  <a:lnTo>
                    <a:pt x="1232" y="1770"/>
                  </a:lnTo>
                  <a:cubicBezTo>
                    <a:pt x="1230" y="1768"/>
                    <a:pt x="1229" y="1766"/>
                    <a:pt x="1228" y="1764"/>
                  </a:cubicBezTo>
                  <a:close/>
                  <a:moveTo>
                    <a:pt x="1223" y="1762"/>
                  </a:moveTo>
                  <a:lnTo>
                    <a:pt x="1223" y="1762"/>
                  </a:lnTo>
                  <a:cubicBezTo>
                    <a:pt x="1225" y="1766"/>
                    <a:pt x="1229" y="1770"/>
                    <a:pt x="1232" y="1774"/>
                  </a:cubicBezTo>
                  <a:lnTo>
                    <a:pt x="1232" y="1774"/>
                  </a:lnTo>
                  <a:cubicBezTo>
                    <a:pt x="1228" y="1770"/>
                    <a:pt x="1225" y="1766"/>
                    <a:pt x="1223" y="1762"/>
                  </a:cubicBezTo>
                  <a:close/>
                  <a:moveTo>
                    <a:pt x="5602" y="0"/>
                  </a:moveTo>
                  <a:cubicBezTo>
                    <a:pt x="5502" y="0"/>
                    <a:pt x="5396" y="23"/>
                    <a:pt x="5301" y="55"/>
                  </a:cubicBezTo>
                  <a:cubicBezTo>
                    <a:pt x="5171" y="55"/>
                    <a:pt x="5014" y="112"/>
                    <a:pt x="4842" y="227"/>
                  </a:cubicBezTo>
                  <a:cubicBezTo>
                    <a:pt x="4756" y="242"/>
                    <a:pt x="4656" y="270"/>
                    <a:pt x="4512" y="313"/>
                  </a:cubicBezTo>
                  <a:cubicBezTo>
                    <a:pt x="4126" y="356"/>
                    <a:pt x="2850" y="914"/>
                    <a:pt x="2564" y="1130"/>
                  </a:cubicBezTo>
                  <a:cubicBezTo>
                    <a:pt x="2034" y="1258"/>
                    <a:pt x="1691" y="1216"/>
                    <a:pt x="1347" y="1302"/>
                  </a:cubicBezTo>
                  <a:cubicBezTo>
                    <a:pt x="1174" y="1381"/>
                    <a:pt x="1112" y="1608"/>
                    <a:pt x="1217" y="1755"/>
                  </a:cubicBezTo>
                  <a:lnTo>
                    <a:pt x="1217" y="1755"/>
                  </a:lnTo>
                  <a:lnTo>
                    <a:pt x="1217" y="1760"/>
                  </a:lnTo>
                  <a:cubicBezTo>
                    <a:pt x="1217" y="1760"/>
                    <a:pt x="1218" y="1760"/>
                    <a:pt x="1219" y="1761"/>
                  </a:cubicBezTo>
                  <a:lnTo>
                    <a:pt x="1219" y="1761"/>
                  </a:lnTo>
                  <a:cubicBezTo>
                    <a:pt x="1218" y="1759"/>
                    <a:pt x="1218" y="1758"/>
                    <a:pt x="1218" y="1756"/>
                  </a:cubicBezTo>
                  <a:lnTo>
                    <a:pt x="1218" y="1756"/>
                  </a:lnTo>
                  <a:cubicBezTo>
                    <a:pt x="1219" y="1758"/>
                    <a:pt x="1220" y="1759"/>
                    <a:pt x="1221" y="1761"/>
                  </a:cubicBezTo>
                  <a:lnTo>
                    <a:pt x="1221" y="1761"/>
                  </a:lnTo>
                  <a:cubicBezTo>
                    <a:pt x="1221" y="1761"/>
                    <a:pt x="1222" y="1761"/>
                    <a:pt x="1222" y="1761"/>
                  </a:cubicBezTo>
                  <a:lnTo>
                    <a:pt x="1222" y="1761"/>
                  </a:lnTo>
                  <a:cubicBezTo>
                    <a:pt x="1222" y="1761"/>
                    <a:pt x="1222" y="1762"/>
                    <a:pt x="1223" y="1762"/>
                  </a:cubicBezTo>
                  <a:lnTo>
                    <a:pt x="1223" y="1762"/>
                  </a:lnTo>
                  <a:cubicBezTo>
                    <a:pt x="1222" y="1762"/>
                    <a:pt x="1222" y="1761"/>
                    <a:pt x="1221" y="1761"/>
                  </a:cubicBezTo>
                  <a:lnTo>
                    <a:pt x="1221" y="1761"/>
                  </a:lnTo>
                  <a:cubicBezTo>
                    <a:pt x="1221" y="1761"/>
                    <a:pt x="1220" y="1761"/>
                    <a:pt x="1219" y="1761"/>
                  </a:cubicBezTo>
                  <a:lnTo>
                    <a:pt x="1219" y="1761"/>
                  </a:lnTo>
                  <a:cubicBezTo>
                    <a:pt x="1221" y="1764"/>
                    <a:pt x="1225" y="1767"/>
                    <a:pt x="1232" y="1774"/>
                  </a:cubicBezTo>
                  <a:lnTo>
                    <a:pt x="1232" y="1774"/>
                  </a:lnTo>
                  <a:cubicBezTo>
                    <a:pt x="1232" y="1774"/>
                    <a:pt x="1232" y="1774"/>
                    <a:pt x="1232" y="1774"/>
                  </a:cubicBezTo>
                  <a:lnTo>
                    <a:pt x="1232" y="1774"/>
                  </a:lnTo>
                  <a:cubicBezTo>
                    <a:pt x="1232" y="1774"/>
                    <a:pt x="1232" y="1774"/>
                    <a:pt x="1232" y="1774"/>
                  </a:cubicBezTo>
                  <a:cubicBezTo>
                    <a:pt x="1232" y="1774"/>
                    <a:pt x="1232" y="1774"/>
                    <a:pt x="1232" y="1774"/>
                  </a:cubicBezTo>
                  <a:lnTo>
                    <a:pt x="1232" y="1774"/>
                  </a:lnTo>
                  <a:cubicBezTo>
                    <a:pt x="1232" y="1774"/>
                    <a:pt x="1232" y="1774"/>
                    <a:pt x="1232" y="1774"/>
                  </a:cubicBezTo>
                  <a:lnTo>
                    <a:pt x="1232" y="1774"/>
                  </a:lnTo>
                  <a:cubicBezTo>
                    <a:pt x="1246" y="1832"/>
                    <a:pt x="1303" y="1975"/>
                    <a:pt x="1332" y="2032"/>
                  </a:cubicBezTo>
                  <a:lnTo>
                    <a:pt x="1360" y="2118"/>
                  </a:lnTo>
                  <a:cubicBezTo>
                    <a:pt x="1375" y="2204"/>
                    <a:pt x="1418" y="2290"/>
                    <a:pt x="1446" y="2376"/>
                  </a:cubicBezTo>
                  <a:cubicBezTo>
                    <a:pt x="1504" y="4611"/>
                    <a:pt x="1676" y="6846"/>
                    <a:pt x="1418" y="9067"/>
                  </a:cubicBezTo>
                  <a:cubicBezTo>
                    <a:pt x="1332" y="9912"/>
                    <a:pt x="1389" y="10757"/>
                    <a:pt x="1375" y="11602"/>
                  </a:cubicBezTo>
                  <a:cubicBezTo>
                    <a:pt x="1303" y="12563"/>
                    <a:pt x="1246" y="13508"/>
                    <a:pt x="1146" y="14468"/>
                  </a:cubicBezTo>
                  <a:cubicBezTo>
                    <a:pt x="946" y="16588"/>
                    <a:pt x="816" y="18708"/>
                    <a:pt x="602" y="20815"/>
                  </a:cubicBezTo>
                  <a:cubicBezTo>
                    <a:pt x="516" y="21846"/>
                    <a:pt x="458" y="22863"/>
                    <a:pt x="214" y="23866"/>
                  </a:cubicBezTo>
                  <a:cubicBezTo>
                    <a:pt x="157" y="24181"/>
                    <a:pt x="0" y="24611"/>
                    <a:pt x="501" y="24654"/>
                  </a:cubicBezTo>
                  <a:cubicBezTo>
                    <a:pt x="985" y="24654"/>
                    <a:pt x="1843" y="24564"/>
                    <a:pt x="2068" y="24564"/>
                  </a:cubicBezTo>
                  <a:cubicBezTo>
                    <a:pt x="2096" y="24564"/>
                    <a:pt x="2114" y="24565"/>
                    <a:pt x="2120" y="24568"/>
                  </a:cubicBezTo>
                  <a:cubicBezTo>
                    <a:pt x="2212" y="24591"/>
                    <a:pt x="2308" y="24596"/>
                    <a:pt x="2405" y="24596"/>
                  </a:cubicBezTo>
                  <a:cubicBezTo>
                    <a:pt x="2472" y="24596"/>
                    <a:pt x="2540" y="24594"/>
                    <a:pt x="2607" y="24594"/>
                  </a:cubicBezTo>
                  <a:cubicBezTo>
                    <a:pt x="2689" y="24594"/>
                    <a:pt x="2771" y="24597"/>
                    <a:pt x="2850" y="24611"/>
                  </a:cubicBezTo>
                  <a:cubicBezTo>
                    <a:pt x="3395" y="24683"/>
                    <a:pt x="3954" y="24754"/>
                    <a:pt x="4527" y="24769"/>
                  </a:cubicBezTo>
                  <a:cubicBezTo>
                    <a:pt x="4999" y="24754"/>
                    <a:pt x="5085" y="24712"/>
                    <a:pt x="5458" y="24712"/>
                  </a:cubicBezTo>
                  <a:cubicBezTo>
                    <a:pt x="5598" y="24761"/>
                    <a:pt x="5793" y="24825"/>
                    <a:pt x="5962" y="24825"/>
                  </a:cubicBezTo>
                  <a:cubicBezTo>
                    <a:pt x="6036" y="24825"/>
                    <a:pt x="6104" y="24813"/>
                    <a:pt x="6160" y="24783"/>
                  </a:cubicBezTo>
                  <a:cubicBezTo>
                    <a:pt x="6372" y="24806"/>
                    <a:pt x="6594" y="24830"/>
                    <a:pt x="6817" y="24830"/>
                  </a:cubicBezTo>
                  <a:cubicBezTo>
                    <a:pt x="6866" y="24830"/>
                    <a:pt x="6914" y="24829"/>
                    <a:pt x="6963" y="24826"/>
                  </a:cubicBezTo>
                  <a:cubicBezTo>
                    <a:pt x="7765" y="24639"/>
                    <a:pt x="7335" y="24253"/>
                    <a:pt x="6934" y="23480"/>
                  </a:cubicBezTo>
                  <a:cubicBezTo>
                    <a:pt x="6476" y="22448"/>
                    <a:pt x="6203" y="20657"/>
                    <a:pt x="5989" y="19124"/>
                  </a:cubicBezTo>
                  <a:cubicBezTo>
                    <a:pt x="5616" y="17333"/>
                    <a:pt x="5601" y="16087"/>
                    <a:pt x="5515" y="14626"/>
                  </a:cubicBezTo>
                  <a:cubicBezTo>
                    <a:pt x="5487" y="13780"/>
                    <a:pt x="5673" y="12920"/>
                    <a:pt x="5601" y="12076"/>
                  </a:cubicBezTo>
                  <a:cubicBezTo>
                    <a:pt x="5559" y="11402"/>
                    <a:pt x="5458" y="10127"/>
                    <a:pt x="5444" y="9425"/>
                  </a:cubicBezTo>
                  <a:cubicBezTo>
                    <a:pt x="5429" y="8379"/>
                    <a:pt x="5559" y="7362"/>
                    <a:pt x="5501" y="6330"/>
                  </a:cubicBezTo>
                  <a:cubicBezTo>
                    <a:pt x="5630" y="4998"/>
                    <a:pt x="5559" y="3665"/>
                    <a:pt x="5788" y="2347"/>
                  </a:cubicBezTo>
                  <a:cubicBezTo>
                    <a:pt x="5759" y="1617"/>
                    <a:pt x="6117" y="857"/>
                    <a:pt x="5916" y="141"/>
                  </a:cubicBezTo>
                  <a:cubicBezTo>
                    <a:pt x="5845" y="37"/>
                    <a:pt x="5728" y="0"/>
                    <a:pt x="56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57"/>
            <p:cNvSpPr/>
            <p:nvPr/>
          </p:nvSpPr>
          <p:spPr>
            <a:xfrm>
              <a:off x="7403325" y="3674975"/>
              <a:ext cx="943825" cy="428675"/>
            </a:xfrm>
            <a:custGeom>
              <a:avLst/>
              <a:gdLst/>
              <a:ahLst/>
              <a:cxnLst/>
              <a:rect l="l" t="t" r="r" b="b"/>
              <a:pathLst>
                <a:path w="37753" h="17147" extrusionOk="0">
                  <a:moveTo>
                    <a:pt x="23106" y="0"/>
                  </a:moveTo>
                  <a:cubicBezTo>
                    <a:pt x="23044" y="0"/>
                    <a:pt x="22974" y="13"/>
                    <a:pt x="22895" y="42"/>
                  </a:cubicBezTo>
                  <a:cubicBezTo>
                    <a:pt x="22423" y="414"/>
                    <a:pt x="22093" y="844"/>
                    <a:pt x="21377" y="1045"/>
                  </a:cubicBezTo>
                  <a:cubicBezTo>
                    <a:pt x="19944" y="1378"/>
                    <a:pt x="18140" y="1401"/>
                    <a:pt x="16353" y="1401"/>
                  </a:cubicBezTo>
                  <a:cubicBezTo>
                    <a:pt x="16065" y="1401"/>
                    <a:pt x="15778" y="1400"/>
                    <a:pt x="15493" y="1400"/>
                  </a:cubicBezTo>
                  <a:cubicBezTo>
                    <a:pt x="15265" y="1400"/>
                    <a:pt x="15039" y="1401"/>
                    <a:pt x="14815" y="1402"/>
                  </a:cubicBezTo>
                  <a:cubicBezTo>
                    <a:pt x="14070" y="1316"/>
                    <a:pt x="13325" y="1188"/>
                    <a:pt x="12580" y="1073"/>
                  </a:cubicBezTo>
                  <a:cubicBezTo>
                    <a:pt x="12538" y="1058"/>
                    <a:pt x="12494" y="1045"/>
                    <a:pt x="12437" y="1045"/>
                  </a:cubicBezTo>
                  <a:cubicBezTo>
                    <a:pt x="12426" y="1043"/>
                    <a:pt x="12414" y="1043"/>
                    <a:pt x="12403" y="1043"/>
                  </a:cubicBezTo>
                  <a:cubicBezTo>
                    <a:pt x="12286" y="1043"/>
                    <a:pt x="12174" y="1112"/>
                    <a:pt x="12122" y="1216"/>
                  </a:cubicBezTo>
                  <a:cubicBezTo>
                    <a:pt x="12022" y="1402"/>
                    <a:pt x="12122" y="1560"/>
                    <a:pt x="12280" y="1631"/>
                  </a:cubicBezTo>
                  <a:cubicBezTo>
                    <a:pt x="10918" y="3165"/>
                    <a:pt x="9744" y="4783"/>
                    <a:pt x="8225" y="6015"/>
                  </a:cubicBezTo>
                  <a:cubicBezTo>
                    <a:pt x="7237" y="6674"/>
                    <a:pt x="6320" y="7247"/>
                    <a:pt x="5102" y="7935"/>
                  </a:cubicBezTo>
                  <a:cubicBezTo>
                    <a:pt x="4085" y="8594"/>
                    <a:pt x="3067" y="9268"/>
                    <a:pt x="1793" y="9884"/>
                  </a:cubicBezTo>
                  <a:cubicBezTo>
                    <a:pt x="1306" y="10128"/>
                    <a:pt x="647" y="10399"/>
                    <a:pt x="345" y="10543"/>
                  </a:cubicBezTo>
                  <a:cubicBezTo>
                    <a:pt x="0" y="11007"/>
                    <a:pt x="783" y="11095"/>
                    <a:pt x="1255" y="11095"/>
                  </a:cubicBezTo>
                  <a:cubicBezTo>
                    <a:pt x="1350" y="11095"/>
                    <a:pt x="1433" y="11092"/>
                    <a:pt x="1491" y="11087"/>
                  </a:cubicBezTo>
                  <a:cubicBezTo>
                    <a:pt x="2280" y="10972"/>
                    <a:pt x="3096" y="10987"/>
                    <a:pt x="3870" y="10800"/>
                  </a:cubicBezTo>
                  <a:cubicBezTo>
                    <a:pt x="4099" y="10715"/>
                    <a:pt x="4142" y="10715"/>
                    <a:pt x="4458" y="10615"/>
                  </a:cubicBezTo>
                  <a:cubicBezTo>
                    <a:pt x="4589" y="10548"/>
                    <a:pt x="5000" y="10398"/>
                    <a:pt x="5031" y="10385"/>
                  </a:cubicBezTo>
                  <a:lnTo>
                    <a:pt x="5031" y="10385"/>
                  </a:lnTo>
                  <a:cubicBezTo>
                    <a:pt x="5576" y="10284"/>
                    <a:pt x="6334" y="9998"/>
                    <a:pt x="6620" y="9870"/>
                  </a:cubicBezTo>
                  <a:lnTo>
                    <a:pt x="6649" y="9870"/>
                  </a:lnTo>
                  <a:cubicBezTo>
                    <a:pt x="6607" y="10013"/>
                    <a:pt x="6549" y="10300"/>
                    <a:pt x="6477" y="10399"/>
                  </a:cubicBezTo>
                  <a:cubicBezTo>
                    <a:pt x="6148" y="11274"/>
                    <a:pt x="5933" y="11847"/>
                    <a:pt x="5289" y="12535"/>
                  </a:cubicBezTo>
                  <a:cubicBezTo>
                    <a:pt x="5088" y="12778"/>
                    <a:pt x="4114" y="13480"/>
                    <a:pt x="3684" y="13881"/>
                  </a:cubicBezTo>
                  <a:cubicBezTo>
                    <a:pt x="3067" y="14397"/>
                    <a:pt x="2423" y="14884"/>
                    <a:pt x="1778" y="15371"/>
                  </a:cubicBezTo>
                  <a:cubicBezTo>
                    <a:pt x="1634" y="15699"/>
                    <a:pt x="1865" y="15812"/>
                    <a:pt x="2137" y="15812"/>
                  </a:cubicBezTo>
                  <a:cubicBezTo>
                    <a:pt x="2269" y="15812"/>
                    <a:pt x="2410" y="15786"/>
                    <a:pt x="2523" y="15744"/>
                  </a:cubicBezTo>
                  <a:cubicBezTo>
                    <a:pt x="3541" y="15500"/>
                    <a:pt x="4615" y="14741"/>
                    <a:pt x="5388" y="14554"/>
                  </a:cubicBezTo>
                  <a:cubicBezTo>
                    <a:pt x="6248" y="14311"/>
                    <a:pt x="7753" y="13752"/>
                    <a:pt x="8641" y="13022"/>
                  </a:cubicBezTo>
                  <a:cubicBezTo>
                    <a:pt x="9071" y="12678"/>
                    <a:pt x="9543" y="12376"/>
                    <a:pt x="9959" y="12019"/>
                  </a:cubicBezTo>
                  <a:lnTo>
                    <a:pt x="9959" y="12019"/>
                  </a:lnTo>
                  <a:cubicBezTo>
                    <a:pt x="9572" y="12949"/>
                    <a:pt x="9071" y="13853"/>
                    <a:pt x="8683" y="14770"/>
                  </a:cubicBezTo>
                  <a:cubicBezTo>
                    <a:pt x="8626" y="15027"/>
                    <a:pt x="8125" y="15500"/>
                    <a:pt x="8282" y="16059"/>
                  </a:cubicBezTo>
                  <a:cubicBezTo>
                    <a:pt x="8301" y="16226"/>
                    <a:pt x="8522" y="16386"/>
                    <a:pt x="8801" y="16386"/>
                  </a:cubicBezTo>
                  <a:cubicBezTo>
                    <a:pt x="8953" y="16386"/>
                    <a:pt x="9123" y="16338"/>
                    <a:pt x="9285" y="16216"/>
                  </a:cubicBezTo>
                  <a:cubicBezTo>
                    <a:pt x="9902" y="15715"/>
                    <a:pt x="10574" y="14898"/>
                    <a:pt x="10933" y="14512"/>
                  </a:cubicBezTo>
                  <a:cubicBezTo>
                    <a:pt x="11449" y="13967"/>
                    <a:pt x="11978" y="13408"/>
                    <a:pt x="12580" y="12764"/>
                  </a:cubicBezTo>
                  <a:cubicBezTo>
                    <a:pt x="12882" y="12420"/>
                    <a:pt x="13067" y="12176"/>
                    <a:pt x="13297" y="11933"/>
                  </a:cubicBezTo>
                  <a:lnTo>
                    <a:pt x="13297" y="11933"/>
                  </a:lnTo>
                  <a:cubicBezTo>
                    <a:pt x="13225" y="12290"/>
                    <a:pt x="13140" y="12577"/>
                    <a:pt x="12981" y="13150"/>
                  </a:cubicBezTo>
                  <a:cubicBezTo>
                    <a:pt x="12924" y="13795"/>
                    <a:pt x="12452" y="14626"/>
                    <a:pt x="12523" y="15471"/>
                  </a:cubicBezTo>
                  <a:cubicBezTo>
                    <a:pt x="12681" y="15953"/>
                    <a:pt x="12959" y="16162"/>
                    <a:pt x="13275" y="16162"/>
                  </a:cubicBezTo>
                  <a:cubicBezTo>
                    <a:pt x="13561" y="16162"/>
                    <a:pt x="13879" y="15992"/>
                    <a:pt x="14171" y="15700"/>
                  </a:cubicBezTo>
                  <a:cubicBezTo>
                    <a:pt x="15117" y="14798"/>
                    <a:pt x="15804" y="13709"/>
                    <a:pt x="16578" y="12678"/>
                  </a:cubicBezTo>
                  <a:cubicBezTo>
                    <a:pt x="16678" y="12535"/>
                    <a:pt x="16750" y="12391"/>
                    <a:pt x="16821" y="12262"/>
                  </a:cubicBezTo>
                  <a:cubicBezTo>
                    <a:pt x="16821" y="12936"/>
                    <a:pt x="16850" y="13608"/>
                    <a:pt x="16993" y="14268"/>
                  </a:cubicBezTo>
                  <a:cubicBezTo>
                    <a:pt x="17050" y="14626"/>
                    <a:pt x="17122" y="14984"/>
                    <a:pt x="17251" y="15343"/>
                  </a:cubicBezTo>
                  <a:cubicBezTo>
                    <a:pt x="17304" y="15646"/>
                    <a:pt x="17393" y="15877"/>
                    <a:pt x="17744" y="15877"/>
                  </a:cubicBezTo>
                  <a:cubicBezTo>
                    <a:pt x="17774" y="15877"/>
                    <a:pt x="17805" y="15875"/>
                    <a:pt x="17839" y="15872"/>
                  </a:cubicBezTo>
                  <a:cubicBezTo>
                    <a:pt x="18282" y="15686"/>
                    <a:pt x="18555" y="15199"/>
                    <a:pt x="18870" y="14841"/>
                  </a:cubicBezTo>
                  <a:cubicBezTo>
                    <a:pt x="19371" y="14196"/>
                    <a:pt x="19915" y="13337"/>
                    <a:pt x="20145" y="12835"/>
                  </a:cubicBezTo>
                  <a:cubicBezTo>
                    <a:pt x="20188" y="12764"/>
                    <a:pt x="20217" y="12706"/>
                    <a:pt x="20259" y="12634"/>
                  </a:cubicBezTo>
                  <a:cubicBezTo>
                    <a:pt x="20303" y="13337"/>
                    <a:pt x="20259" y="14010"/>
                    <a:pt x="20532" y="14913"/>
                  </a:cubicBezTo>
                  <a:cubicBezTo>
                    <a:pt x="20632" y="15414"/>
                    <a:pt x="20761" y="15686"/>
                    <a:pt x="20876" y="16030"/>
                  </a:cubicBezTo>
                  <a:cubicBezTo>
                    <a:pt x="21048" y="16345"/>
                    <a:pt x="20918" y="16445"/>
                    <a:pt x="21306" y="16617"/>
                  </a:cubicBezTo>
                  <a:cubicBezTo>
                    <a:pt x="21344" y="16632"/>
                    <a:pt x="21384" y="16639"/>
                    <a:pt x="21424" y="16639"/>
                  </a:cubicBezTo>
                  <a:cubicBezTo>
                    <a:pt x="21576" y="16639"/>
                    <a:pt x="21725" y="16539"/>
                    <a:pt x="21793" y="16403"/>
                  </a:cubicBezTo>
                  <a:cubicBezTo>
                    <a:pt x="21907" y="16187"/>
                    <a:pt x="21965" y="16030"/>
                    <a:pt x="22150" y="15700"/>
                  </a:cubicBezTo>
                  <a:cubicBezTo>
                    <a:pt x="22538" y="15013"/>
                    <a:pt x="23225" y="13996"/>
                    <a:pt x="23512" y="13423"/>
                  </a:cubicBezTo>
                  <a:cubicBezTo>
                    <a:pt x="23541" y="13494"/>
                    <a:pt x="23554" y="13580"/>
                    <a:pt x="23569" y="13652"/>
                  </a:cubicBezTo>
                  <a:cubicBezTo>
                    <a:pt x="23726" y="14268"/>
                    <a:pt x="23984" y="14841"/>
                    <a:pt x="24343" y="15385"/>
                  </a:cubicBezTo>
                  <a:cubicBezTo>
                    <a:pt x="24658" y="15958"/>
                    <a:pt x="25044" y="16517"/>
                    <a:pt x="25589" y="16919"/>
                  </a:cubicBezTo>
                  <a:cubicBezTo>
                    <a:pt x="25759" y="17078"/>
                    <a:pt x="25896" y="17146"/>
                    <a:pt x="26008" y="17146"/>
                  </a:cubicBezTo>
                  <a:cubicBezTo>
                    <a:pt x="26525" y="17146"/>
                    <a:pt x="26484" y="15677"/>
                    <a:pt x="26578" y="15098"/>
                  </a:cubicBezTo>
                  <a:cubicBezTo>
                    <a:pt x="26649" y="14583"/>
                    <a:pt x="26821" y="13895"/>
                    <a:pt x="26950" y="13366"/>
                  </a:cubicBezTo>
                  <a:cubicBezTo>
                    <a:pt x="27251" y="13838"/>
                    <a:pt x="27523" y="14325"/>
                    <a:pt x="27925" y="14726"/>
                  </a:cubicBezTo>
                  <a:cubicBezTo>
                    <a:pt x="28297" y="15098"/>
                    <a:pt x="28756" y="15356"/>
                    <a:pt x="29185" y="15658"/>
                  </a:cubicBezTo>
                  <a:cubicBezTo>
                    <a:pt x="29558" y="15872"/>
                    <a:pt x="29930" y="16116"/>
                    <a:pt x="30345" y="16245"/>
                  </a:cubicBezTo>
                  <a:cubicBezTo>
                    <a:pt x="30401" y="16265"/>
                    <a:pt x="30462" y="16276"/>
                    <a:pt x="30521" y="16276"/>
                  </a:cubicBezTo>
                  <a:cubicBezTo>
                    <a:pt x="30630" y="16276"/>
                    <a:pt x="30734" y="16238"/>
                    <a:pt x="30790" y="16145"/>
                  </a:cubicBezTo>
                  <a:cubicBezTo>
                    <a:pt x="30990" y="15757"/>
                    <a:pt x="30589" y="15299"/>
                    <a:pt x="30561" y="15070"/>
                  </a:cubicBezTo>
                  <a:cubicBezTo>
                    <a:pt x="30274" y="14225"/>
                    <a:pt x="30317" y="13767"/>
                    <a:pt x="30188" y="12949"/>
                  </a:cubicBezTo>
                  <a:cubicBezTo>
                    <a:pt x="30188" y="12907"/>
                    <a:pt x="30173" y="12864"/>
                    <a:pt x="30173" y="12821"/>
                  </a:cubicBezTo>
                  <a:lnTo>
                    <a:pt x="30173" y="12821"/>
                  </a:lnTo>
                  <a:cubicBezTo>
                    <a:pt x="30360" y="12936"/>
                    <a:pt x="30561" y="13079"/>
                    <a:pt x="30804" y="13236"/>
                  </a:cubicBezTo>
                  <a:cubicBezTo>
                    <a:pt x="31713" y="13736"/>
                    <a:pt x="32749" y="14052"/>
                    <a:pt x="33807" y="14052"/>
                  </a:cubicBezTo>
                  <a:cubicBezTo>
                    <a:pt x="33933" y="14052"/>
                    <a:pt x="34059" y="14047"/>
                    <a:pt x="34185" y="14038"/>
                  </a:cubicBezTo>
                  <a:cubicBezTo>
                    <a:pt x="34586" y="14025"/>
                    <a:pt x="34586" y="14010"/>
                    <a:pt x="35059" y="13939"/>
                  </a:cubicBezTo>
                  <a:cubicBezTo>
                    <a:pt x="35130" y="13924"/>
                    <a:pt x="35216" y="13895"/>
                    <a:pt x="35260" y="13838"/>
                  </a:cubicBezTo>
                  <a:cubicBezTo>
                    <a:pt x="35575" y="13437"/>
                    <a:pt x="34973" y="13150"/>
                    <a:pt x="34729" y="12878"/>
                  </a:cubicBezTo>
                  <a:cubicBezTo>
                    <a:pt x="34213" y="12391"/>
                    <a:pt x="33655" y="11918"/>
                    <a:pt x="33239" y="11345"/>
                  </a:cubicBezTo>
                  <a:cubicBezTo>
                    <a:pt x="32882" y="10873"/>
                    <a:pt x="32452" y="10227"/>
                    <a:pt x="32079" y="9698"/>
                  </a:cubicBezTo>
                  <a:lnTo>
                    <a:pt x="32079" y="9698"/>
                  </a:lnTo>
                  <a:cubicBezTo>
                    <a:pt x="33128" y="10056"/>
                    <a:pt x="34543" y="10551"/>
                    <a:pt x="35741" y="10551"/>
                  </a:cubicBezTo>
                  <a:cubicBezTo>
                    <a:pt x="35885" y="10551"/>
                    <a:pt x="36025" y="10544"/>
                    <a:pt x="36162" y="10529"/>
                  </a:cubicBezTo>
                  <a:cubicBezTo>
                    <a:pt x="36477" y="10529"/>
                    <a:pt x="36778" y="10472"/>
                    <a:pt x="37079" y="10414"/>
                  </a:cubicBezTo>
                  <a:cubicBezTo>
                    <a:pt x="37222" y="10386"/>
                    <a:pt x="37394" y="10342"/>
                    <a:pt x="37451" y="10199"/>
                  </a:cubicBezTo>
                  <a:cubicBezTo>
                    <a:pt x="37753" y="9454"/>
                    <a:pt x="35331" y="8466"/>
                    <a:pt x="34744" y="8093"/>
                  </a:cubicBezTo>
                  <a:cubicBezTo>
                    <a:pt x="33698" y="7663"/>
                    <a:pt x="32824" y="6947"/>
                    <a:pt x="31835" y="6403"/>
                  </a:cubicBezTo>
                  <a:cubicBezTo>
                    <a:pt x="31004" y="6030"/>
                    <a:pt x="30360" y="5830"/>
                    <a:pt x="29715" y="5442"/>
                  </a:cubicBezTo>
                  <a:cubicBezTo>
                    <a:pt x="28913" y="4869"/>
                    <a:pt x="27896" y="4296"/>
                    <a:pt x="27352" y="3809"/>
                  </a:cubicBezTo>
                  <a:cubicBezTo>
                    <a:pt x="26105" y="2863"/>
                    <a:pt x="24958" y="2233"/>
                    <a:pt x="24042" y="1131"/>
                  </a:cubicBezTo>
                  <a:cubicBezTo>
                    <a:pt x="23999" y="1016"/>
                    <a:pt x="23741" y="714"/>
                    <a:pt x="23583" y="399"/>
                  </a:cubicBezTo>
                  <a:cubicBezTo>
                    <a:pt x="23502" y="248"/>
                    <a:pt x="23381" y="0"/>
                    <a:pt x="2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57"/>
            <p:cNvSpPr/>
            <p:nvPr/>
          </p:nvSpPr>
          <p:spPr>
            <a:xfrm>
              <a:off x="7495425" y="3897350"/>
              <a:ext cx="29000" cy="18350"/>
            </a:xfrm>
            <a:custGeom>
              <a:avLst/>
              <a:gdLst/>
              <a:ahLst/>
              <a:cxnLst/>
              <a:rect l="l" t="t" r="r" b="b"/>
              <a:pathLst>
                <a:path w="1160" h="734" extrusionOk="0">
                  <a:moveTo>
                    <a:pt x="339" y="0"/>
                  </a:moveTo>
                  <a:cubicBezTo>
                    <a:pt x="276" y="0"/>
                    <a:pt x="214" y="32"/>
                    <a:pt x="201" y="100"/>
                  </a:cubicBezTo>
                  <a:cubicBezTo>
                    <a:pt x="1" y="522"/>
                    <a:pt x="13" y="733"/>
                    <a:pt x="298" y="733"/>
                  </a:cubicBezTo>
                  <a:cubicBezTo>
                    <a:pt x="361" y="733"/>
                    <a:pt x="438" y="723"/>
                    <a:pt x="529" y="702"/>
                  </a:cubicBezTo>
                  <a:cubicBezTo>
                    <a:pt x="630" y="688"/>
                    <a:pt x="745" y="688"/>
                    <a:pt x="931" y="688"/>
                  </a:cubicBezTo>
                  <a:cubicBezTo>
                    <a:pt x="952" y="688"/>
                    <a:pt x="973" y="692"/>
                    <a:pt x="992" y="692"/>
                  </a:cubicBezTo>
                  <a:cubicBezTo>
                    <a:pt x="1012" y="692"/>
                    <a:pt x="1031" y="688"/>
                    <a:pt x="1045" y="673"/>
                  </a:cubicBezTo>
                  <a:cubicBezTo>
                    <a:pt x="1160" y="616"/>
                    <a:pt x="1146" y="430"/>
                    <a:pt x="1017" y="402"/>
                  </a:cubicBezTo>
                  <a:cubicBezTo>
                    <a:pt x="983" y="397"/>
                    <a:pt x="952" y="395"/>
                    <a:pt x="921" y="395"/>
                  </a:cubicBezTo>
                  <a:cubicBezTo>
                    <a:pt x="860" y="395"/>
                    <a:pt x="802" y="402"/>
                    <a:pt x="745" y="402"/>
                  </a:cubicBezTo>
                  <a:cubicBezTo>
                    <a:pt x="529" y="415"/>
                    <a:pt x="487" y="430"/>
                    <a:pt x="386" y="444"/>
                  </a:cubicBezTo>
                  <a:cubicBezTo>
                    <a:pt x="415" y="344"/>
                    <a:pt x="487" y="215"/>
                    <a:pt x="487" y="115"/>
                  </a:cubicBezTo>
                  <a:cubicBezTo>
                    <a:pt x="479" y="40"/>
                    <a:pt x="408" y="0"/>
                    <a:pt x="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57"/>
            <p:cNvSpPr/>
            <p:nvPr/>
          </p:nvSpPr>
          <p:spPr>
            <a:xfrm>
              <a:off x="7558075" y="3875675"/>
              <a:ext cx="27625" cy="20800"/>
            </a:xfrm>
            <a:custGeom>
              <a:avLst/>
              <a:gdLst/>
              <a:ahLst/>
              <a:cxnLst/>
              <a:rect l="l" t="t" r="r" b="b"/>
              <a:pathLst>
                <a:path w="1105" h="832" extrusionOk="0">
                  <a:moveTo>
                    <a:pt x="166" y="0"/>
                  </a:moveTo>
                  <a:cubicBezTo>
                    <a:pt x="85" y="0"/>
                    <a:pt x="1" y="58"/>
                    <a:pt x="1" y="151"/>
                  </a:cubicBezTo>
                  <a:cubicBezTo>
                    <a:pt x="25" y="433"/>
                    <a:pt x="40" y="831"/>
                    <a:pt x="368" y="831"/>
                  </a:cubicBezTo>
                  <a:cubicBezTo>
                    <a:pt x="422" y="831"/>
                    <a:pt x="486" y="820"/>
                    <a:pt x="560" y="795"/>
                  </a:cubicBezTo>
                  <a:cubicBezTo>
                    <a:pt x="717" y="709"/>
                    <a:pt x="1104" y="738"/>
                    <a:pt x="990" y="480"/>
                  </a:cubicBezTo>
                  <a:cubicBezTo>
                    <a:pt x="948" y="429"/>
                    <a:pt x="894" y="411"/>
                    <a:pt x="835" y="411"/>
                  </a:cubicBezTo>
                  <a:cubicBezTo>
                    <a:pt x="712" y="411"/>
                    <a:pt x="566" y="489"/>
                    <a:pt x="459" y="509"/>
                  </a:cubicBezTo>
                  <a:cubicBezTo>
                    <a:pt x="445" y="524"/>
                    <a:pt x="402" y="524"/>
                    <a:pt x="402" y="524"/>
                  </a:cubicBezTo>
                  <a:lnTo>
                    <a:pt x="373" y="524"/>
                  </a:lnTo>
                  <a:cubicBezTo>
                    <a:pt x="344" y="480"/>
                    <a:pt x="344" y="308"/>
                    <a:pt x="302" y="94"/>
                  </a:cubicBezTo>
                  <a:cubicBezTo>
                    <a:pt x="278" y="29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57"/>
            <p:cNvSpPr/>
            <p:nvPr/>
          </p:nvSpPr>
          <p:spPr>
            <a:xfrm>
              <a:off x="7531175" y="4012300"/>
              <a:ext cx="26475" cy="15725"/>
            </a:xfrm>
            <a:custGeom>
              <a:avLst/>
              <a:gdLst/>
              <a:ahLst/>
              <a:cxnLst/>
              <a:rect l="l" t="t" r="r" b="b"/>
              <a:pathLst>
                <a:path w="1059" h="629" extrusionOk="0">
                  <a:moveTo>
                    <a:pt x="235" y="1"/>
                  </a:moveTo>
                  <a:cubicBezTo>
                    <a:pt x="150" y="1"/>
                    <a:pt x="60" y="58"/>
                    <a:pt x="60" y="159"/>
                  </a:cubicBezTo>
                  <a:cubicBezTo>
                    <a:pt x="1" y="455"/>
                    <a:pt x="50" y="628"/>
                    <a:pt x="227" y="628"/>
                  </a:cubicBezTo>
                  <a:cubicBezTo>
                    <a:pt x="307" y="628"/>
                    <a:pt x="413" y="593"/>
                    <a:pt x="547" y="517"/>
                  </a:cubicBezTo>
                  <a:cubicBezTo>
                    <a:pt x="675" y="459"/>
                    <a:pt x="819" y="446"/>
                    <a:pt x="933" y="388"/>
                  </a:cubicBezTo>
                  <a:cubicBezTo>
                    <a:pt x="1059" y="305"/>
                    <a:pt x="995" y="115"/>
                    <a:pt x="861" y="115"/>
                  </a:cubicBezTo>
                  <a:cubicBezTo>
                    <a:pt x="857" y="115"/>
                    <a:pt x="852" y="115"/>
                    <a:pt x="847" y="115"/>
                  </a:cubicBezTo>
                  <a:cubicBezTo>
                    <a:pt x="733" y="115"/>
                    <a:pt x="618" y="159"/>
                    <a:pt x="503" y="188"/>
                  </a:cubicBezTo>
                  <a:cubicBezTo>
                    <a:pt x="461" y="216"/>
                    <a:pt x="418" y="230"/>
                    <a:pt x="389" y="245"/>
                  </a:cubicBezTo>
                  <a:cubicBezTo>
                    <a:pt x="389" y="173"/>
                    <a:pt x="389" y="115"/>
                    <a:pt x="375" y="87"/>
                  </a:cubicBezTo>
                  <a:cubicBezTo>
                    <a:pt x="352" y="28"/>
                    <a:pt x="294" y="1"/>
                    <a:pt x="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57"/>
            <p:cNvSpPr/>
            <p:nvPr/>
          </p:nvSpPr>
          <p:spPr>
            <a:xfrm>
              <a:off x="7572850" y="3954175"/>
              <a:ext cx="30950" cy="29500"/>
            </a:xfrm>
            <a:custGeom>
              <a:avLst/>
              <a:gdLst/>
              <a:ahLst/>
              <a:cxnLst/>
              <a:rect l="l" t="t" r="r" b="b"/>
              <a:pathLst>
                <a:path w="1238" h="1180" extrusionOk="0">
                  <a:moveTo>
                    <a:pt x="166" y="0"/>
                  </a:moveTo>
                  <a:cubicBezTo>
                    <a:pt x="77" y="0"/>
                    <a:pt x="1" y="102"/>
                    <a:pt x="26" y="192"/>
                  </a:cubicBezTo>
                  <a:cubicBezTo>
                    <a:pt x="126" y="478"/>
                    <a:pt x="155" y="779"/>
                    <a:pt x="269" y="1065"/>
                  </a:cubicBezTo>
                  <a:cubicBezTo>
                    <a:pt x="298" y="1137"/>
                    <a:pt x="370" y="1180"/>
                    <a:pt x="456" y="1180"/>
                  </a:cubicBezTo>
                  <a:cubicBezTo>
                    <a:pt x="657" y="1151"/>
                    <a:pt x="814" y="1008"/>
                    <a:pt x="985" y="937"/>
                  </a:cubicBezTo>
                  <a:cubicBezTo>
                    <a:pt x="1058" y="908"/>
                    <a:pt x="1157" y="922"/>
                    <a:pt x="1201" y="836"/>
                  </a:cubicBezTo>
                  <a:cubicBezTo>
                    <a:pt x="1237" y="679"/>
                    <a:pt x="1180" y="625"/>
                    <a:pt x="1084" y="625"/>
                  </a:cubicBezTo>
                  <a:cubicBezTo>
                    <a:pt x="916" y="625"/>
                    <a:pt x="631" y="787"/>
                    <a:pt x="513" y="851"/>
                  </a:cubicBezTo>
                  <a:cubicBezTo>
                    <a:pt x="441" y="607"/>
                    <a:pt x="412" y="349"/>
                    <a:pt x="326" y="106"/>
                  </a:cubicBezTo>
                  <a:cubicBezTo>
                    <a:pt x="313" y="49"/>
                    <a:pt x="255" y="5"/>
                    <a:pt x="198" y="5"/>
                  </a:cubicBezTo>
                  <a:cubicBezTo>
                    <a:pt x="187" y="2"/>
                    <a:pt x="17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57"/>
            <p:cNvSpPr/>
            <p:nvPr/>
          </p:nvSpPr>
          <p:spPr>
            <a:xfrm>
              <a:off x="7599350" y="3907900"/>
              <a:ext cx="27725" cy="19050"/>
            </a:xfrm>
            <a:custGeom>
              <a:avLst/>
              <a:gdLst/>
              <a:ahLst/>
              <a:cxnLst/>
              <a:rect l="l" t="t" r="r" b="b"/>
              <a:pathLst>
                <a:path w="1109" h="762" extrusionOk="0">
                  <a:moveTo>
                    <a:pt x="203" y="1"/>
                  </a:moveTo>
                  <a:cubicBezTo>
                    <a:pt x="102" y="1"/>
                    <a:pt x="1" y="92"/>
                    <a:pt x="40" y="209"/>
                  </a:cubicBezTo>
                  <a:cubicBezTo>
                    <a:pt x="75" y="475"/>
                    <a:pt x="166" y="761"/>
                    <a:pt x="405" y="761"/>
                  </a:cubicBezTo>
                  <a:cubicBezTo>
                    <a:pt x="461" y="761"/>
                    <a:pt x="526" y="745"/>
                    <a:pt x="599" y="710"/>
                  </a:cubicBezTo>
                  <a:cubicBezTo>
                    <a:pt x="743" y="624"/>
                    <a:pt x="1014" y="667"/>
                    <a:pt x="1072" y="524"/>
                  </a:cubicBezTo>
                  <a:cubicBezTo>
                    <a:pt x="1109" y="356"/>
                    <a:pt x="1022" y="304"/>
                    <a:pt x="899" y="304"/>
                  </a:cubicBezTo>
                  <a:cubicBezTo>
                    <a:pt x="740" y="304"/>
                    <a:pt x="522" y="391"/>
                    <a:pt x="441" y="423"/>
                  </a:cubicBezTo>
                  <a:cubicBezTo>
                    <a:pt x="399" y="337"/>
                    <a:pt x="384" y="165"/>
                    <a:pt x="327" y="66"/>
                  </a:cubicBezTo>
                  <a:cubicBezTo>
                    <a:pt x="295" y="20"/>
                    <a:pt x="249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57"/>
            <p:cNvSpPr/>
            <p:nvPr/>
          </p:nvSpPr>
          <p:spPr>
            <a:xfrm>
              <a:off x="7690025" y="3911875"/>
              <a:ext cx="32825" cy="28200"/>
            </a:xfrm>
            <a:custGeom>
              <a:avLst/>
              <a:gdLst/>
              <a:ahLst/>
              <a:cxnLst/>
              <a:rect l="l" t="t" r="r" b="b"/>
              <a:pathLst>
                <a:path w="1313" h="1128" extrusionOk="0">
                  <a:moveTo>
                    <a:pt x="196" y="1"/>
                  </a:moveTo>
                  <a:cubicBezTo>
                    <a:pt x="97" y="1"/>
                    <a:pt x="0" y="104"/>
                    <a:pt x="23" y="207"/>
                  </a:cubicBezTo>
                  <a:cubicBezTo>
                    <a:pt x="138" y="480"/>
                    <a:pt x="138" y="881"/>
                    <a:pt x="353" y="1081"/>
                  </a:cubicBezTo>
                  <a:cubicBezTo>
                    <a:pt x="403" y="1115"/>
                    <a:pt x="455" y="1127"/>
                    <a:pt x="508" y="1127"/>
                  </a:cubicBezTo>
                  <a:cubicBezTo>
                    <a:pt x="638" y="1127"/>
                    <a:pt x="771" y="1050"/>
                    <a:pt x="883" y="1009"/>
                  </a:cubicBezTo>
                  <a:cubicBezTo>
                    <a:pt x="1026" y="938"/>
                    <a:pt x="1227" y="938"/>
                    <a:pt x="1284" y="780"/>
                  </a:cubicBezTo>
                  <a:cubicBezTo>
                    <a:pt x="1313" y="649"/>
                    <a:pt x="1212" y="591"/>
                    <a:pt x="1119" y="591"/>
                  </a:cubicBezTo>
                  <a:cubicBezTo>
                    <a:pt x="1070" y="591"/>
                    <a:pt x="1023" y="607"/>
                    <a:pt x="998" y="637"/>
                  </a:cubicBezTo>
                  <a:cubicBezTo>
                    <a:pt x="883" y="652"/>
                    <a:pt x="640" y="780"/>
                    <a:pt x="554" y="809"/>
                  </a:cubicBezTo>
                  <a:lnTo>
                    <a:pt x="539" y="809"/>
                  </a:lnTo>
                  <a:lnTo>
                    <a:pt x="539" y="795"/>
                  </a:lnTo>
                  <a:cubicBezTo>
                    <a:pt x="425" y="551"/>
                    <a:pt x="439" y="222"/>
                    <a:pt x="268" y="21"/>
                  </a:cubicBezTo>
                  <a:cubicBezTo>
                    <a:pt x="245" y="7"/>
                    <a:pt x="220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57"/>
            <p:cNvSpPr/>
            <p:nvPr/>
          </p:nvSpPr>
          <p:spPr>
            <a:xfrm>
              <a:off x="7668050" y="3960425"/>
              <a:ext cx="23650" cy="22975"/>
            </a:xfrm>
            <a:custGeom>
              <a:avLst/>
              <a:gdLst/>
              <a:ahLst/>
              <a:cxnLst/>
              <a:rect l="l" t="t" r="r" b="b"/>
              <a:pathLst>
                <a:path w="946" h="919" extrusionOk="0">
                  <a:moveTo>
                    <a:pt x="144" y="1"/>
                  </a:moveTo>
                  <a:cubicBezTo>
                    <a:pt x="72" y="1"/>
                    <a:pt x="0" y="55"/>
                    <a:pt x="0" y="142"/>
                  </a:cubicBezTo>
                  <a:cubicBezTo>
                    <a:pt x="29" y="357"/>
                    <a:pt x="14" y="601"/>
                    <a:pt x="71" y="815"/>
                  </a:cubicBezTo>
                  <a:cubicBezTo>
                    <a:pt x="96" y="878"/>
                    <a:pt x="165" y="919"/>
                    <a:pt x="230" y="919"/>
                  </a:cubicBezTo>
                  <a:cubicBezTo>
                    <a:pt x="240" y="919"/>
                    <a:pt x="249" y="918"/>
                    <a:pt x="258" y="916"/>
                  </a:cubicBezTo>
                  <a:cubicBezTo>
                    <a:pt x="373" y="887"/>
                    <a:pt x="459" y="815"/>
                    <a:pt x="616" y="773"/>
                  </a:cubicBezTo>
                  <a:cubicBezTo>
                    <a:pt x="902" y="715"/>
                    <a:pt x="946" y="529"/>
                    <a:pt x="759" y="458"/>
                  </a:cubicBezTo>
                  <a:cubicBezTo>
                    <a:pt x="616" y="458"/>
                    <a:pt x="473" y="529"/>
                    <a:pt x="329" y="601"/>
                  </a:cubicBezTo>
                  <a:cubicBezTo>
                    <a:pt x="316" y="515"/>
                    <a:pt x="301" y="429"/>
                    <a:pt x="301" y="385"/>
                  </a:cubicBezTo>
                  <a:cubicBezTo>
                    <a:pt x="287" y="271"/>
                    <a:pt x="316" y="127"/>
                    <a:pt x="243" y="41"/>
                  </a:cubicBezTo>
                  <a:cubicBezTo>
                    <a:pt x="215" y="13"/>
                    <a:pt x="180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57"/>
            <p:cNvSpPr/>
            <p:nvPr/>
          </p:nvSpPr>
          <p:spPr>
            <a:xfrm>
              <a:off x="7628250" y="4037925"/>
              <a:ext cx="25500" cy="23175"/>
            </a:xfrm>
            <a:custGeom>
              <a:avLst/>
              <a:gdLst/>
              <a:ahLst/>
              <a:cxnLst/>
              <a:rect l="l" t="t" r="r" b="b"/>
              <a:pathLst>
                <a:path w="1020" h="927" extrusionOk="0">
                  <a:moveTo>
                    <a:pt x="301" y="0"/>
                  </a:moveTo>
                  <a:cubicBezTo>
                    <a:pt x="217" y="0"/>
                    <a:pt x="131" y="50"/>
                    <a:pt x="131" y="151"/>
                  </a:cubicBezTo>
                  <a:cubicBezTo>
                    <a:pt x="172" y="372"/>
                    <a:pt x="1" y="927"/>
                    <a:pt x="348" y="927"/>
                  </a:cubicBezTo>
                  <a:cubicBezTo>
                    <a:pt x="361" y="927"/>
                    <a:pt x="375" y="926"/>
                    <a:pt x="389" y="924"/>
                  </a:cubicBezTo>
                  <a:cubicBezTo>
                    <a:pt x="603" y="838"/>
                    <a:pt x="675" y="724"/>
                    <a:pt x="890" y="609"/>
                  </a:cubicBezTo>
                  <a:cubicBezTo>
                    <a:pt x="1019" y="552"/>
                    <a:pt x="991" y="351"/>
                    <a:pt x="847" y="309"/>
                  </a:cubicBezTo>
                  <a:cubicBezTo>
                    <a:pt x="840" y="308"/>
                    <a:pt x="832" y="308"/>
                    <a:pt x="825" y="308"/>
                  </a:cubicBezTo>
                  <a:cubicBezTo>
                    <a:pt x="692" y="308"/>
                    <a:pt x="583" y="427"/>
                    <a:pt x="475" y="495"/>
                  </a:cubicBezTo>
                  <a:cubicBezTo>
                    <a:pt x="475" y="380"/>
                    <a:pt x="475" y="265"/>
                    <a:pt x="460" y="151"/>
                  </a:cubicBezTo>
                  <a:cubicBezTo>
                    <a:pt x="467" y="50"/>
                    <a:pt x="385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57"/>
            <p:cNvSpPr/>
            <p:nvPr/>
          </p:nvSpPr>
          <p:spPr>
            <a:xfrm>
              <a:off x="7780150" y="3898725"/>
              <a:ext cx="30100" cy="30800"/>
            </a:xfrm>
            <a:custGeom>
              <a:avLst/>
              <a:gdLst/>
              <a:ahLst/>
              <a:cxnLst/>
              <a:rect l="l" t="t" r="r" b="b"/>
              <a:pathLst>
                <a:path w="1204" h="1232" extrusionOk="0">
                  <a:moveTo>
                    <a:pt x="180" y="0"/>
                  </a:moveTo>
                  <a:cubicBezTo>
                    <a:pt x="89" y="0"/>
                    <a:pt x="0" y="78"/>
                    <a:pt x="29" y="175"/>
                  </a:cubicBezTo>
                  <a:cubicBezTo>
                    <a:pt x="143" y="519"/>
                    <a:pt x="158" y="934"/>
                    <a:pt x="387" y="1206"/>
                  </a:cubicBezTo>
                  <a:cubicBezTo>
                    <a:pt x="425" y="1224"/>
                    <a:pt x="459" y="1231"/>
                    <a:pt x="489" y="1231"/>
                  </a:cubicBezTo>
                  <a:cubicBezTo>
                    <a:pt x="610" y="1231"/>
                    <a:pt x="685" y="1117"/>
                    <a:pt x="789" y="1048"/>
                  </a:cubicBezTo>
                  <a:cubicBezTo>
                    <a:pt x="903" y="934"/>
                    <a:pt x="974" y="920"/>
                    <a:pt x="1104" y="805"/>
                  </a:cubicBezTo>
                  <a:cubicBezTo>
                    <a:pt x="1203" y="719"/>
                    <a:pt x="1104" y="547"/>
                    <a:pt x="974" y="547"/>
                  </a:cubicBezTo>
                  <a:cubicBezTo>
                    <a:pt x="802" y="576"/>
                    <a:pt x="674" y="719"/>
                    <a:pt x="544" y="834"/>
                  </a:cubicBezTo>
                  <a:lnTo>
                    <a:pt x="531" y="848"/>
                  </a:lnTo>
                  <a:cubicBezTo>
                    <a:pt x="458" y="647"/>
                    <a:pt x="373" y="261"/>
                    <a:pt x="301" y="60"/>
                  </a:cubicBezTo>
                  <a:cubicBezTo>
                    <a:pt x="269" y="18"/>
                    <a:pt x="224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57"/>
            <p:cNvSpPr/>
            <p:nvPr/>
          </p:nvSpPr>
          <p:spPr>
            <a:xfrm>
              <a:off x="7771100" y="3930625"/>
              <a:ext cx="32350" cy="22250"/>
            </a:xfrm>
            <a:custGeom>
              <a:avLst/>
              <a:gdLst/>
              <a:ahLst/>
              <a:cxnLst/>
              <a:rect l="l" t="t" r="r" b="b"/>
              <a:pathLst>
                <a:path w="1294" h="890" extrusionOk="0">
                  <a:moveTo>
                    <a:pt x="174" y="1"/>
                  </a:moveTo>
                  <a:cubicBezTo>
                    <a:pt x="79" y="1"/>
                    <a:pt x="1" y="85"/>
                    <a:pt x="47" y="231"/>
                  </a:cubicBezTo>
                  <a:cubicBezTo>
                    <a:pt x="208" y="488"/>
                    <a:pt x="313" y="890"/>
                    <a:pt x="505" y="890"/>
                  </a:cubicBezTo>
                  <a:cubicBezTo>
                    <a:pt x="570" y="890"/>
                    <a:pt x="645" y="844"/>
                    <a:pt x="735" y="733"/>
                  </a:cubicBezTo>
                  <a:cubicBezTo>
                    <a:pt x="864" y="660"/>
                    <a:pt x="1065" y="532"/>
                    <a:pt x="1093" y="532"/>
                  </a:cubicBezTo>
                  <a:cubicBezTo>
                    <a:pt x="1164" y="489"/>
                    <a:pt x="1265" y="503"/>
                    <a:pt x="1294" y="360"/>
                  </a:cubicBezTo>
                  <a:cubicBezTo>
                    <a:pt x="1284" y="231"/>
                    <a:pt x="1222" y="183"/>
                    <a:pt x="1135" y="183"/>
                  </a:cubicBezTo>
                  <a:cubicBezTo>
                    <a:pt x="962" y="183"/>
                    <a:pt x="692" y="374"/>
                    <a:pt x="549" y="489"/>
                  </a:cubicBezTo>
                  <a:cubicBezTo>
                    <a:pt x="492" y="403"/>
                    <a:pt x="434" y="303"/>
                    <a:pt x="391" y="202"/>
                  </a:cubicBezTo>
                  <a:cubicBezTo>
                    <a:pt x="351" y="63"/>
                    <a:pt x="25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57"/>
            <p:cNvSpPr/>
            <p:nvPr/>
          </p:nvSpPr>
          <p:spPr>
            <a:xfrm>
              <a:off x="7743575" y="4007325"/>
              <a:ext cx="27275" cy="19000"/>
            </a:xfrm>
            <a:custGeom>
              <a:avLst/>
              <a:gdLst/>
              <a:ahLst/>
              <a:cxnLst/>
              <a:rect l="l" t="t" r="r" b="b"/>
              <a:pathLst>
                <a:path w="1091" h="760" extrusionOk="0">
                  <a:moveTo>
                    <a:pt x="190" y="1"/>
                  </a:moveTo>
                  <a:cubicBezTo>
                    <a:pt x="95" y="1"/>
                    <a:pt x="1" y="87"/>
                    <a:pt x="30" y="186"/>
                  </a:cubicBezTo>
                  <a:cubicBezTo>
                    <a:pt x="115" y="402"/>
                    <a:pt x="189" y="759"/>
                    <a:pt x="447" y="759"/>
                  </a:cubicBezTo>
                  <a:cubicBezTo>
                    <a:pt x="497" y="759"/>
                    <a:pt x="553" y="746"/>
                    <a:pt x="618" y="716"/>
                  </a:cubicBezTo>
                  <a:cubicBezTo>
                    <a:pt x="747" y="616"/>
                    <a:pt x="1091" y="530"/>
                    <a:pt x="991" y="329"/>
                  </a:cubicBezTo>
                  <a:cubicBezTo>
                    <a:pt x="953" y="277"/>
                    <a:pt x="912" y="257"/>
                    <a:pt x="868" y="257"/>
                  </a:cubicBezTo>
                  <a:cubicBezTo>
                    <a:pt x="745" y="257"/>
                    <a:pt x="605" y="415"/>
                    <a:pt x="489" y="458"/>
                  </a:cubicBezTo>
                  <a:lnTo>
                    <a:pt x="475" y="458"/>
                  </a:lnTo>
                  <a:lnTo>
                    <a:pt x="475" y="473"/>
                  </a:lnTo>
                  <a:cubicBezTo>
                    <a:pt x="432" y="415"/>
                    <a:pt x="389" y="229"/>
                    <a:pt x="303" y="57"/>
                  </a:cubicBezTo>
                  <a:cubicBezTo>
                    <a:pt x="272" y="17"/>
                    <a:pt x="231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57"/>
            <p:cNvSpPr/>
            <p:nvPr/>
          </p:nvSpPr>
          <p:spPr>
            <a:xfrm>
              <a:off x="7732000" y="4031650"/>
              <a:ext cx="31675" cy="19375"/>
            </a:xfrm>
            <a:custGeom>
              <a:avLst/>
              <a:gdLst/>
              <a:ahLst/>
              <a:cxnLst/>
              <a:rect l="l" t="t" r="r" b="b"/>
              <a:pathLst>
                <a:path w="1267" h="775" extrusionOk="0">
                  <a:moveTo>
                    <a:pt x="188" y="0"/>
                  </a:moveTo>
                  <a:cubicBezTo>
                    <a:pt x="95" y="0"/>
                    <a:pt x="1" y="76"/>
                    <a:pt x="35" y="187"/>
                  </a:cubicBezTo>
                  <a:cubicBezTo>
                    <a:pt x="70" y="406"/>
                    <a:pt x="114" y="775"/>
                    <a:pt x="340" y="775"/>
                  </a:cubicBezTo>
                  <a:cubicBezTo>
                    <a:pt x="394" y="775"/>
                    <a:pt x="459" y="753"/>
                    <a:pt x="537" y="703"/>
                  </a:cubicBezTo>
                  <a:cubicBezTo>
                    <a:pt x="766" y="516"/>
                    <a:pt x="1053" y="417"/>
                    <a:pt x="1225" y="287"/>
                  </a:cubicBezTo>
                  <a:cubicBezTo>
                    <a:pt x="1267" y="216"/>
                    <a:pt x="1238" y="115"/>
                    <a:pt x="1167" y="73"/>
                  </a:cubicBezTo>
                  <a:cubicBezTo>
                    <a:pt x="1142" y="65"/>
                    <a:pt x="1116" y="61"/>
                    <a:pt x="1090" y="61"/>
                  </a:cubicBezTo>
                  <a:cubicBezTo>
                    <a:pt x="873" y="61"/>
                    <a:pt x="610" y="303"/>
                    <a:pt x="394" y="430"/>
                  </a:cubicBezTo>
                  <a:cubicBezTo>
                    <a:pt x="379" y="331"/>
                    <a:pt x="350" y="201"/>
                    <a:pt x="336" y="115"/>
                  </a:cubicBezTo>
                  <a:cubicBezTo>
                    <a:pt x="313" y="34"/>
                    <a:pt x="251" y="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57"/>
            <p:cNvSpPr/>
            <p:nvPr/>
          </p:nvSpPr>
          <p:spPr>
            <a:xfrm>
              <a:off x="7877375" y="3912300"/>
              <a:ext cx="33525" cy="19650"/>
            </a:xfrm>
            <a:custGeom>
              <a:avLst/>
              <a:gdLst/>
              <a:ahLst/>
              <a:cxnLst/>
              <a:rect l="l" t="t" r="r" b="b"/>
              <a:pathLst>
                <a:path w="1341" h="786" extrusionOk="0">
                  <a:moveTo>
                    <a:pt x="201" y="0"/>
                  </a:moveTo>
                  <a:cubicBezTo>
                    <a:pt x="88" y="0"/>
                    <a:pt x="1" y="115"/>
                    <a:pt x="65" y="219"/>
                  </a:cubicBezTo>
                  <a:cubicBezTo>
                    <a:pt x="192" y="463"/>
                    <a:pt x="375" y="785"/>
                    <a:pt x="548" y="785"/>
                  </a:cubicBezTo>
                  <a:cubicBezTo>
                    <a:pt x="609" y="785"/>
                    <a:pt x="668" y="745"/>
                    <a:pt x="724" y="648"/>
                  </a:cubicBezTo>
                  <a:cubicBezTo>
                    <a:pt x="867" y="549"/>
                    <a:pt x="925" y="520"/>
                    <a:pt x="1112" y="405"/>
                  </a:cubicBezTo>
                  <a:cubicBezTo>
                    <a:pt x="1183" y="391"/>
                    <a:pt x="1341" y="219"/>
                    <a:pt x="1169" y="104"/>
                  </a:cubicBezTo>
                  <a:cubicBezTo>
                    <a:pt x="1141" y="90"/>
                    <a:pt x="1115" y="85"/>
                    <a:pt x="1088" y="85"/>
                  </a:cubicBezTo>
                  <a:cubicBezTo>
                    <a:pt x="976" y="85"/>
                    <a:pt x="872" y="187"/>
                    <a:pt x="768" y="234"/>
                  </a:cubicBezTo>
                  <a:cubicBezTo>
                    <a:pt x="682" y="291"/>
                    <a:pt x="596" y="348"/>
                    <a:pt x="524" y="419"/>
                  </a:cubicBezTo>
                  <a:cubicBezTo>
                    <a:pt x="424" y="291"/>
                    <a:pt x="380" y="90"/>
                    <a:pt x="237" y="4"/>
                  </a:cubicBezTo>
                  <a:cubicBezTo>
                    <a:pt x="225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57"/>
            <p:cNvSpPr/>
            <p:nvPr/>
          </p:nvSpPr>
          <p:spPr>
            <a:xfrm>
              <a:off x="7866100" y="3933175"/>
              <a:ext cx="34075" cy="21925"/>
            </a:xfrm>
            <a:custGeom>
              <a:avLst/>
              <a:gdLst/>
              <a:ahLst/>
              <a:cxnLst/>
              <a:rect l="l" t="t" r="r" b="b"/>
              <a:pathLst>
                <a:path w="1363" h="877" extrusionOk="0">
                  <a:moveTo>
                    <a:pt x="216" y="0"/>
                  </a:moveTo>
                  <a:cubicBezTo>
                    <a:pt x="73" y="0"/>
                    <a:pt x="0" y="172"/>
                    <a:pt x="101" y="258"/>
                  </a:cubicBezTo>
                  <a:cubicBezTo>
                    <a:pt x="302" y="444"/>
                    <a:pt x="474" y="673"/>
                    <a:pt x="688" y="860"/>
                  </a:cubicBezTo>
                  <a:cubicBezTo>
                    <a:pt x="723" y="871"/>
                    <a:pt x="753" y="877"/>
                    <a:pt x="778" y="877"/>
                  </a:cubicBezTo>
                  <a:cubicBezTo>
                    <a:pt x="907" y="877"/>
                    <a:pt x="927" y="743"/>
                    <a:pt x="1047" y="659"/>
                  </a:cubicBezTo>
                  <a:cubicBezTo>
                    <a:pt x="1089" y="616"/>
                    <a:pt x="1089" y="616"/>
                    <a:pt x="1204" y="545"/>
                  </a:cubicBezTo>
                  <a:cubicBezTo>
                    <a:pt x="1290" y="516"/>
                    <a:pt x="1362" y="415"/>
                    <a:pt x="1305" y="329"/>
                  </a:cubicBezTo>
                  <a:cubicBezTo>
                    <a:pt x="1272" y="283"/>
                    <a:pt x="1227" y="265"/>
                    <a:pt x="1179" y="265"/>
                  </a:cubicBezTo>
                  <a:cubicBezTo>
                    <a:pt x="1124" y="265"/>
                    <a:pt x="1065" y="291"/>
                    <a:pt x="1018" y="329"/>
                  </a:cubicBezTo>
                  <a:cubicBezTo>
                    <a:pt x="917" y="387"/>
                    <a:pt x="846" y="459"/>
                    <a:pt x="774" y="530"/>
                  </a:cubicBezTo>
                  <a:cubicBezTo>
                    <a:pt x="732" y="487"/>
                    <a:pt x="688" y="444"/>
                    <a:pt x="659" y="401"/>
                  </a:cubicBezTo>
                  <a:cubicBezTo>
                    <a:pt x="502" y="272"/>
                    <a:pt x="402" y="58"/>
                    <a:pt x="2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57"/>
            <p:cNvSpPr/>
            <p:nvPr/>
          </p:nvSpPr>
          <p:spPr>
            <a:xfrm>
              <a:off x="7835400" y="3984000"/>
              <a:ext cx="34675" cy="18350"/>
            </a:xfrm>
            <a:custGeom>
              <a:avLst/>
              <a:gdLst/>
              <a:ahLst/>
              <a:cxnLst/>
              <a:rect l="l" t="t" r="r" b="b"/>
              <a:pathLst>
                <a:path w="1387" h="734" extrusionOk="0">
                  <a:moveTo>
                    <a:pt x="181" y="1"/>
                  </a:moveTo>
                  <a:cubicBezTo>
                    <a:pt x="63" y="1"/>
                    <a:pt x="0" y="162"/>
                    <a:pt x="97" y="231"/>
                  </a:cubicBezTo>
                  <a:cubicBezTo>
                    <a:pt x="273" y="372"/>
                    <a:pt x="478" y="733"/>
                    <a:pt x="719" y="733"/>
                  </a:cubicBezTo>
                  <a:cubicBezTo>
                    <a:pt x="773" y="733"/>
                    <a:pt x="828" y="716"/>
                    <a:pt x="885" y="674"/>
                  </a:cubicBezTo>
                  <a:cubicBezTo>
                    <a:pt x="899" y="661"/>
                    <a:pt x="1171" y="445"/>
                    <a:pt x="1171" y="431"/>
                  </a:cubicBezTo>
                  <a:cubicBezTo>
                    <a:pt x="1243" y="374"/>
                    <a:pt x="1358" y="345"/>
                    <a:pt x="1387" y="260"/>
                  </a:cubicBezTo>
                  <a:cubicBezTo>
                    <a:pt x="1382" y="130"/>
                    <a:pt x="1336" y="83"/>
                    <a:pt x="1269" y="83"/>
                  </a:cubicBezTo>
                  <a:cubicBezTo>
                    <a:pt x="1108" y="83"/>
                    <a:pt x="831" y="362"/>
                    <a:pt x="770" y="403"/>
                  </a:cubicBezTo>
                  <a:cubicBezTo>
                    <a:pt x="756" y="417"/>
                    <a:pt x="728" y="431"/>
                    <a:pt x="713" y="445"/>
                  </a:cubicBezTo>
                  <a:cubicBezTo>
                    <a:pt x="713" y="431"/>
                    <a:pt x="699" y="431"/>
                    <a:pt x="699" y="431"/>
                  </a:cubicBezTo>
                  <a:cubicBezTo>
                    <a:pt x="527" y="302"/>
                    <a:pt x="397" y="59"/>
                    <a:pt x="197" y="2"/>
                  </a:cubicBezTo>
                  <a:cubicBezTo>
                    <a:pt x="192" y="1"/>
                    <a:pt x="186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57"/>
            <p:cNvSpPr/>
            <p:nvPr/>
          </p:nvSpPr>
          <p:spPr>
            <a:xfrm>
              <a:off x="7835300" y="4005425"/>
              <a:ext cx="30825" cy="17150"/>
            </a:xfrm>
            <a:custGeom>
              <a:avLst/>
              <a:gdLst/>
              <a:ahLst/>
              <a:cxnLst/>
              <a:rect l="l" t="t" r="r" b="b"/>
              <a:pathLst>
                <a:path w="1233" h="686" extrusionOk="0">
                  <a:moveTo>
                    <a:pt x="1075" y="1"/>
                  </a:moveTo>
                  <a:cubicBezTo>
                    <a:pt x="964" y="1"/>
                    <a:pt x="837" y="128"/>
                    <a:pt x="818" y="148"/>
                  </a:cubicBezTo>
                  <a:cubicBezTo>
                    <a:pt x="760" y="190"/>
                    <a:pt x="646" y="262"/>
                    <a:pt x="545" y="362"/>
                  </a:cubicBezTo>
                  <a:cubicBezTo>
                    <a:pt x="502" y="319"/>
                    <a:pt x="430" y="233"/>
                    <a:pt x="388" y="190"/>
                  </a:cubicBezTo>
                  <a:cubicBezTo>
                    <a:pt x="346" y="107"/>
                    <a:pt x="276" y="72"/>
                    <a:pt x="211" y="72"/>
                  </a:cubicBezTo>
                  <a:cubicBezTo>
                    <a:pt x="98" y="72"/>
                    <a:pt x="1" y="177"/>
                    <a:pt x="101" y="305"/>
                  </a:cubicBezTo>
                  <a:cubicBezTo>
                    <a:pt x="224" y="448"/>
                    <a:pt x="397" y="686"/>
                    <a:pt x="570" y="686"/>
                  </a:cubicBezTo>
                  <a:cubicBezTo>
                    <a:pt x="639" y="686"/>
                    <a:pt x="708" y="647"/>
                    <a:pt x="774" y="549"/>
                  </a:cubicBezTo>
                  <a:cubicBezTo>
                    <a:pt x="875" y="463"/>
                    <a:pt x="961" y="434"/>
                    <a:pt x="1104" y="291"/>
                  </a:cubicBezTo>
                  <a:cubicBezTo>
                    <a:pt x="1175" y="247"/>
                    <a:pt x="1232" y="190"/>
                    <a:pt x="1204" y="104"/>
                  </a:cubicBezTo>
                  <a:cubicBezTo>
                    <a:pt x="1172" y="27"/>
                    <a:pt x="1125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57"/>
            <p:cNvSpPr/>
            <p:nvPr/>
          </p:nvSpPr>
          <p:spPr>
            <a:xfrm>
              <a:off x="7935275" y="4018325"/>
              <a:ext cx="26825" cy="17425"/>
            </a:xfrm>
            <a:custGeom>
              <a:avLst/>
              <a:gdLst/>
              <a:ahLst/>
              <a:cxnLst/>
              <a:rect l="l" t="t" r="r" b="b"/>
              <a:pathLst>
                <a:path w="1073" h="697" extrusionOk="0">
                  <a:moveTo>
                    <a:pt x="188" y="0"/>
                  </a:moveTo>
                  <a:cubicBezTo>
                    <a:pt x="91" y="0"/>
                    <a:pt x="0" y="116"/>
                    <a:pt x="56" y="205"/>
                  </a:cubicBezTo>
                  <a:cubicBezTo>
                    <a:pt x="205" y="433"/>
                    <a:pt x="313" y="697"/>
                    <a:pt x="505" y="697"/>
                  </a:cubicBezTo>
                  <a:cubicBezTo>
                    <a:pt x="589" y="697"/>
                    <a:pt x="689" y="646"/>
                    <a:pt x="815" y="520"/>
                  </a:cubicBezTo>
                  <a:cubicBezTo>
                    <a:pt x="830" y="491"/>
                    <a:pt x="1073" y="434"/>
                    <a:pt x="1031" y="304"/>
                  </a:cubicBezTo>
                  <a:cubicBezTo>
                    <a:pt x="1013" y="223"/>
                    <a:pt x="968" y="195"/>
                    <a:pt x="913" y="195"/>
                  </a:cubicBezTo>
                  <a:cubicBezTo>
                    <a:pt x="792" y="195"/>
                    <a:pt x="621" y="332"/>
                    <a:pt x="572" y="362"/>
                  </a:cubicBezTo>
                  <a:cubicBezTo>
                    <a:pt x="557" y="376"/>
                    <a:pt x="529" y="390"/>
                    <a:pt x="515" y="419"/>
                  </a:cubicBezTo>
                  <a:cubicBezTo>
                    <a:pt x="486" y="362"/>
                    <a:pt x="357" y="119"/>
                    <a:pt x="271" y="33"/>
                  </a:cubicBezTo>
                  <a:cubicBezTo>
                    <a:pt x="245" y="10"/>
                    <a:pt x="216" y="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57"/>
            <p:cNvSpPr/>
            <p:nvPr/>
          </p:nvSpPr>
          <p:spPr>
            <a:xfrm>
              <a:off x="7936475" y="3992875"/>
              <a:ext cx="30400" cy="16625"/>
            </a:xfrm>
            <a:custGeom>
              <a:avLst/>
              <a:gdLst/>
              <a:ahLst/>
              <a:cxnLst/>
              <a:rect l="l" t="t" r="r" b="b"/>
              <a:pathLst>
                <a:path w="1216" h="665" extrusionOk="0">
                  <a:moveTo>
                    <a:pt x="176" y="0"/>
                  </a:moveTo>
                  <a:cubicBezTo>
                    <a:pt x="77" y="0"/>
                    <a:pt x="0" y="115"/>
                    <a:pt x="66" y="205"/>
                  </a:cubicBezTo>
                  <a:cubicBezTo>
                    <a:pt x="195" y="398"/>
                    <a:pt x="324" y="665"/>
                    <a:pt x="495" y="665"/>
                  </a:cubicBezTo>
                  <a:cubicBezTo>
                    <a:pt x="552" y="665"/>
                    <a:pt x="613" y="635"/>
                    <a:pt x="681" y="564"/>
                  </a:cubicBezTo>
                  <a:cubicBezTo>
                    <a:pt x="839" y="420"/>
                    <a:pt x="1097" y="377"/>
                    <a:pt x="1212" y="205"/>
                  </a:cubicBezTo>
                  <a:cubicBezTo>
                    <a:pt x="1216" y="87"/>
                    <a:pt x="1169" y="43"/>
                    <a:pt x="1097" y="43"/>
                  </a:cubicBezTo>
                  <a:cubicBezTo>
                    <a:pt x="924" y="43"/>
                    <a:pt x="606" y="292"/>
                    <a:pt x="495" y="363"/>
                  </a:cubicBezTo>
                  <a:cubicBezTo>
                    <a:pt x="423" y="277"/>
                    <a:pt x="352" y="76"/>
                    <a:pt x="209" y="4"/>
                  </a:cubicBezTo>
                  <a:cubicBezTo>
                    <a:pt x="198" y="1"/>
                    <a:pt x="18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57"/>
            <p:cNvSpPr/>
            <p:nvPr/>
          </p:nvSpPr>
          <p:spPr>
            <a:xfrm>
              <a:off x="7942600" y="3924825"/>
              <a:ext cx="31350" cy="16975"/>
            </a:xfrm>
            <a:custGeom>
              <a:avLst/>
              <a:gdLst/>
              <a:ahLst/>
              <a:cxnLst/>
              <a:rect l="l" t="t" r="r" b="b"/>
              <a:pathLst>
                <a:path w="1254" h="679" extrusionOk="0">
                  <a:moveTo>
                    <a:pt x="211" y="1"/>
                  </a:moveTo>
                  <a:cubicBezTo>
                    <a:pt x="85" y="1"/>
                    <a:pt x="1" y="189"/>
                    <a:pt x="136" y="262"/>
                  </a:cubicBezTo>
                  <a:cubicBezTo>
                    <a:pt x="279" y="348"/>
                    <a:pt x="493" y="563"/>
                    <a:pt x="665" y="663"/>
                  </a:cubicBezTo>
                  <a:cubicBezTo>
                    <a:pt x="691" y="674"/>
                    <a:pt x="715" y="679"/>
                    <a:pt x="737" y="679"/>
                  </a:cubicBezTo>
                  <a:cubicBezTo>
                    <a:pt x="862" y="679"/>
                    <a:pt x="930" y="528"/>
                    <a:pt x="967" y="491"/>
                  </a:cubicBezTo>
                  <a:cubicBezTo>
                    <a:pt x="995" y="463"/>
                    <a:pt x="1053" y="405"/>
                    <a:pt x="1081" y="392"/>
                  </a:cubicBezTo>
                  <a:cubicBezTo>
                    <a:pt x="1103" y="370"/>
                    <a:pt x="1151" y="339"/>
                    <a:pt x="1152" y="339"/>
                  </a:cubicBezTo>
                  <a:lnTo>
                    <a:pt x="1152" y="339"/>
                  </a:lnTo>
                  <a:cubicBezTo>
                    <a:pt x="1152" y="339"/>
                    <a:pt x="1148" y="341"/>
                    <a:pt x="1139" y="348"/>
                  </a:cubicBezTo>
                  <a:cubicBezTo>
                    <a:pt x="1196" y="319"/>
                    <a:pt x="1253" y="262"/>
                    <a:pt x="1238" y="191"/>
                  </a:cubicBezTo>
                  <a:cubicBezTo>
                    <a:pt x="1211" y="95"/>
                    <a:pt x="1159" y="59"/>
                    <a:pt x="1097" y="59"/>
                  </a:cubicBezTo>
                  <a:cubicBezTo>
                    <a:pt x="963" y="59"/>
                    <a:pt x="782" y="226"/>
                    <a:pt x="694" y="334"/>
                  </a:cubicBezTo>
                  <a:cubicBezTo>
                    <a:pt x="594" y="262"/>
                    <a:pt x="422" y="119"/>
                    <a:pt x="279" y="19"/>
                  </a:cubicBezTo>
                  <a:cubicBezTo>
                    <a:pt x="256" y="6"/>
                    <a:pt x="233" y="1"/>
                    <a:pt x="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57"/>
            <p:cNvSpPr/>
            <p:nvPr/>
          </p:nvSpPr>
          <p:spPr>
            <a:xfrm>
              <a:off x="8024400" y="4035375"/>
              <a:ext cx="24375" cy="15225"/>
            </a:xfrm>
            <a:custGeom>
              <a:avLst/>
              <a:gdLst/>
              <a:ahLst/>
              <a:cxnLst/>
              <a:rect l="l" t="t" r="r" b="b"/>
              <a:pathLst>
                <a:path w="975" h="609" extrusionOk="0">
                  <a:moveTo>
                    <a:pt x="812" y="1"/>
                  </a:moveTo>
                  <a:cubicBezTo>
                    <a:pt x="777" y="1"/>
                    <a:pt x="743" y="12"/>
                    <a:pt x="717" y="38"/>
                  </a:cubicBezTo>
                  <a:cubicBezTo>
                    <a:pt x="631" y="109"/>
                    <a:pt x="545" y="239"/>
                    <a:pt x="503" y="296"/>
                  </a:cubicBezTo>
                  <a:cubicBezTo>
                    <a:pt x="402" y="210"/>
                    <a:pt x="345" y="67"/>
                    <a:pt x="216" y="67"/>
                  </a:cubicBezTo>
                  <a:cubicBezTo>
                    <a:pt x="73" y="67"/>
                    <a:pt x="1" y="239"/>
                    <a:pt x="102" y="325"/>
                  </a:cubicBezTo>
                  <a:cubicBezTo>
                    <a:pt x="234" y="475"/>
                    <a:pt x="366" y="608"/>
                    <a:pt x="505" y="608"/>
                  </a:cubicBezTo>
                  <a:cubicBezTo>
                    <a:pt x="592" y="608"/>
                    <a:pt x="681" y="556"/>
                    <a:pt x="774" y="425"/>
                  </a:cubicBezTo>
                  <a:cubicBezTo>
                    <a:pt x="803" y="354"/>
                    <a:pt x="961" y="268"/>
                    <a:pt x="975" y="153"/>
                  </a:cubicBezTo>
                  <a:cubicBezTo>
                    <a:pt x="975" y="63"/>
                    <a:pt x="891" y="1"/>
                    <a:pt x="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57"/>
            <p:cNvSpPr/>
            <p:nvPr/>
          </p:nvSpPr>
          <p:spPr>
            <a:xfrm>
              <a:off x="8016900" y="3926000"/>
              <a:ext cx="45500" cy="20450"/>
            </a:xfrm>
            <a:custGeom>
              <a:avLst/>
              <a:gdLst/>
              <a:ahLst/>
              <a:cxnLst/>
              <a:rect l="l" t="t" r="r" b="b"/>
              <a:pathLst>
                <a:path w="1820" h="818" extrusionOk="0">
                  <a:moveTo>
                    <a:pt x="201" y="1"/>
                  </a:moveTo>
                  <a:cubicBezTo>
                    <a:pt x="72" y="1"/>
                    <a:pt x="1" y="173"/>
                    <a:pt x="100" y="259"/>
                  </a:cubicBezTo>
                  <a:cubicBezTo>
                    <a:pt x="360" y="455"/>
                    <a:pt x="657" y="818"/>
                    <a:pt x="959" y="818"/>
                  </a:cubicBezTo>
                  <a:cubicBezTo>
                    <a:pt x="1074" y="818"/>
                    <a:pt x="1189" y="765"/>
                    <a:pt x="1304" y="631"/>
                  </a:cubicBezTo>
                  <a:cubicBezTo>
                    <a:pt x="1390" y="559"/>
                    <a:pt x="1476" y="488"/>
                    <a:pt x="1576" y="416"/>
                  </a:cubicBezTo>
                  <a:cubicBezTo>
                    <a:pt x="1662" y="345"/>
                    <a:pt x="1819" y="287"/>
                    <a:pt x="1819" y="158"/>
                  </a:cubicBezTo>
                  <a:cubicBezTo>
                    <a:pt x="1802" y="51"/>
                    <a:pt x="1750" y="13"/>
                    <a:pt x="1687" y="13"/>
                  </a:cubicBezTo>
                  <a:cubicBezTo>
                    <a:pt x="1598" y="13"/>
                    <a:pt x="1486" y="90"/>
                    <a:pt x="1418" y="158"/>
                  </a:cubicBezTo>
                  <a:cubicBezTo>
                    <a:pt x="1414" y="162"/>
                    <a:pt x="1414" y="164"/>
                    <a:pt x="1416" y="164"/>
                  </a:cubicBezTo>
                  <a:cubicBezTo>
                    <a:pt x="1417" y="164"/>
                    <a:pt x="1421" y="163"/>
                    <a:pt x="1424" y="160"/>
                  </a:cubicBezTo>
                  <a:lnTo>
                    <a:pt x="1424" y="160"/>
                  </a:lnTo>
                  <a:cubicBezTo>
                    <a:pt x="1275" y="271"/>
                    <a:pt x="1125" y="392"/>
                    <a:pt x="988" y="502"/>
                  </a:cubicBezTo>
                  <a:cubicBezTo>
                    <a:pt x="975" y="516"/>
                    <a:pt x="960" y="516"/>
                    <a:pt x="946" y="530"/>
                  </a:cubicBezTo>
                  <a:cubicBezTo>
                    <a:pt x="817" y="488"/>
                    <a:pt x="688" y="358"/>
                    <a:pt x="530" y="230"/>
                  </a:cubicBezTo>
                  <a:cubicBezTo>
                    <a:pt x="430" y="158"/>
                    <a:pt x="344" y="14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57"/>
            <p:cNvSpPr/>
            <p:nvPr/>
          </p:nvSpPr>
          <p:spPr>
            <a:xfrm>
              <a:off x="8017025" y="3976475"/>
              <a:ext cx="32475" cy="20425"/>
            </a:xfrm>
            <a:custGeom>
              <a:avLst/>
              <a:gdLst/>
              <a:ahLst/>
              <a:cxnLst/>
              <a:rect l="l" t="t" r="r" b="b"/>
              <a:pathLst>
                <a:path w="1299" h="817" extrusionOk="0">
                  <a:moveTo>
                    <a:pt x="1140" y="1"/>
                  </a:moveTo>
                  <a:cubicBezTo>
                    <a:pt x="953" y="1"/>
                    <a:pt x="681" y="369"/>
                    <a:pt x="582" y="488"/>
                  </a:cubicBezTo>
                  <a:cubicBezTo>
                    <a:pt x="540" y="431"/>
                    <a:pt x="468" y="331"/>
                    <a:pt x="368" y="217"/>
                  </a:cubicBezTo>
                  <a:cubicBezTo>
                    <a:pt x="333" y="155"/>
                    <a:pt x="280" y="130"/>
                    <a:pt x="229" y="130"/>
                  </a:cubicBezTo>
                  <a:cubicBezTo>
                    <a:pt x="112" y="130"/>
                    <a:pt x="0" y="259"/>
                    <a:pt x="110" y="389"/>
                  </a:cubicBezTo>
                  <a:cubicBezTo>
                    <a:pt x="214" y="458"/>
                    <a:pt x="374" y="816"/>
                    <a:pt x="598" y="816"/>
                  </a:cubicBezTo>
                  <a:cubicBezTo>
                    <a:pt x="651" y="816"/>
                    <a:pt x="708" y="796"/>
                    <a:pt x="769" y="746"/>
                  </a:cubicBezTo>
                  <a:cubicBezTo>
                    <a:pt x="884" y="603"/>
                    <a:pt x="884" y="589"/>
                    <a:pt x="983" y="488"/>
                  </a:cubicBezTo>
                  <a:cubicBezTo>
                    <a:pt x="1041" y="417"/>
                    <a:pt x="1170" y="303"/>
                    <a:pt x="1213" y="274"/>
                  </a:cubicBezTo>
                  <a:cubicBezTo>
                    <a:pt x="1241" y="274"/>
                    <a:pt x="1299" y="202"/>
                    <a:pt x="1285" y="131"/>
                  </a:cubicBezTo>
                  <a:cubicBezTo>
                    <a:pt x="1250" y="38"/>
                    <a:pt x="1200" y="1"/>
                    <a:pt x="1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57"/>
            <p:cNvSpPr/>
            <p:nvPr/>
          </p:nvSpPr>
          <p:spPr>
            <a:xfrm>
              <a:off x="8113950" y="4021675"/>
              <a:ext cx="30825" cy="19350"/>
            </a:xfrm>
            <a:custGeom>
              <a:avLst/>
              <a:gdLst/>
              <a:ahLst/>
              <a:cxnLst/>
              <a:rect l="l" t="t" r="r" b="b"/>
              <a:pathLst>
                <a:path w="1233" h="774" extrusionOk="0">
                  <a:moveTo>
                    <a:pt x="989" y="1"/>
                  </a:moveTo>
                  <a:cubicBezTo>
                    <a:pt x="813" y="1"/>
                    <a:pt x="797" y="301"/>
                    <a:pt x="760" y="485"/>
                  </a:cubicBezTo>
                  <a:cubicBezTo>
                    <a:pt x="617" y="457"/>
                    <a:pt x="359" y="342"/>
                    <a:pt x="172" y="328"/>
                  </a:cubicBezTo>
                  <a:cubicBezTo>
                    <a:pt x="15" y="342"/>
                    <a:pt x="0" y="558"/>
                    <a:pt x="144" y="600"/>
                  </a:cubicBezTo>
                  <a:cubicBezTo>
                    <a:pt x="316" y="618"/>
                    <a:pt x="602" y="774"/>
                    <a:pt x="808" y="774"/>
                  </a:cubicBezTo>
                  <a:cubicBezTo>
                    <a:pt x="928" y="774"/>
                    <a:pt x="1020" y="721"/>
                    <a:pt x="1047" y="558"/>
                  </a:cubicBezTo>
                  <a:cubicBezTo>
                    <a:pt x="1047" y="400"/>
                    <a:pt x="1233" y="157"/>
                    <a:pt x="1089" y="27"/>
                  </a:cubicBezTo>
                  <a:cubicBezTo>
                    <a:pt x="1051" y="9"/>
                    <a:pt x="1018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57"/>
            <p:cNvSpPr/>
            <p:nvPr/>
          </p:nvSpPr>
          <p:spPr>
            <a:xfrm>
              <a:off x="8083025" y="3966100"/>
              <a:ext cx="33475" cy="23375"/>
            </a:xfrm>
            <a:custGeom>
              <a:avLst/>
              <a:gdLst/>
              <a:ahLst/>
              <a:cxnLst/>
              <a:rect l="l" t="t" r="r" b="b"/>
              <a:pathLst>
                <a:path w="1339" h="935" extrusionOk="0">
                  <a:moveTo>
                    <a:pt x="1157" y="1"/>
                  </a:moveTo>
                  <a:cubicBezTo>
                    <a:pt x="1086" y="1"/>
                    <a:pt x="1017" y="42"/>
                    <a:pt x="1008" y="116"/>
                  </a:cubicBezTo>
                  <a:cubicBezTo>
                    <a:pt x="951" y="202"/>
                    <a:pt x="966" y="345"/>
                    <a:pt x="922" y="517"/>
                  </a:cubicBezTo>
                  <a:cubicBezTo>
                    <a:pt x="909" y="603"/>
                    <a:pt x="909" y="617"/>
                    <a:pt x="909" y="645"/>
                  </a:cubicBezTo>
                  <a:lnTo>
                    <a:pt x="894" y="645"/>
                  </a:lnTo>
                  <a:cubicBezTo>
                    <a:pt x="664" y="574"/>
                    <a:pt x="521" y="488"/>
                    <a:pt x="235" y="388"/>
                  </a:cubicBezTo>
                  <a:cubicBezTo>
                    <a:pt x="225" y="386"/>
                    <a:pt x="216" y="385"/>
                    <a:pt x="206" y="385"/>
                  </a:cubicBezTo>
                  <a:cubicBezTo>
                    <a:pt x="68" y="385"/>
                    <a:pt x="0" y="580"/>
                    <a:pt x="135" y="660"/>
                  </a:cubicBezTo>
                  <a:cubicBezTo>
                    <a:pt x="374" y="754"/>
                    <a:pt x="700" y="934"/>
                    <a:pt x="933" y="934"/>
                  </a:cubicBezTo>
                  <a:cubicBezTo>
                    <a:pt x="1091" y="934"/>
                    <a:pt x="1206" y="852"/>
                    <a:pt x="1224" y="603"/>
                  </a:cubicBezTo>
                  <a:cubicBezTo>
                    <a:pt x="1237" y="488"/>
                    <a:pt x="1266" y="374"/>
                    <a:pt x="1281" y="259"/>
                  </a:cubicBezTo>
                  <a:lnTo>
                    <a:pt x="1281" y="288"/>
                  </a:lnTo>
                  <a:cubicBezTo>
                    <a:pt x="1295" y="216"/>
                    <a:pt x="1338" y="145"/>
                    <a:pt x="1295" y="72"/>
                  </a:cubicBezTo>
                  <a:cubicBezTo>
                    <a:pt x="1264" y="23"/>
                    <a:pt x="1210" y="1"/>
                    <a:pt x="1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57"/>
            <p:cNvSpPr/>
            <p:nvPr/>
          </p:nvSpPr>
          <p:spPr>
            <a:xfrm>
              <a:off x="8205025" y="3979875"/>
              <a:ext cx="27875" cy="21500"/>
            </a:xfrm>
            <a:custGeom>
              <a:avLst/>
              <a:gdLst/>
              <a:ahLst/>
              <a:cxnLst/>
              <a:rect l="l" t="t" r="r" b="b"/>
              <a:pathLst>
                <a:path w="1115" h="860" extrusionOk="0">
                  <a:moveTo>
                    <a:pt x="790" y="0"/>
                  </a:moveTo>
                  <a:cubicBezTo>
                    <a:pt x="556" y="0"/>
                    <a:pt x="646" y="366"/>
                    <a:pt x="699" y="524"/>
                  </a:cubicBezTo>
                  <a:lnTo>
                    <a:pt x="699" y="553"/>
                  </a:lnTo>
                  <a:cubicBezTo>
                    <a:pt x="675" y="562"/>
                    <a:pt x="645" y="566"/>
                    <a:pt x="613" y="566"/>
                  </a:cubicBezTo>
                  <a:cubicBezTo>
                    <a:pt x="524" y="566"/>
                    <a:pt x="408" y="541"/>
                    <a:pt x="281" y="541"/>
                  </a:cubicBezTo>
                  <a:cubicBezTo>
                    <a:pt x="235" y="541"/>
                    <a:pt x="188" y="544"/>
                    <a:pt x="140" y="553"/>
                  </a:cubicBezTo>
                  <a:cubicBezTo>
                    <a:pt x="0" y="595"/>
                    <a:pt x="38" y="826"/>
                    <a:pt x="184" y="826"/>
                  </a:cubicBezTo>
                  <a:cubicBezTo>
                    <a:pt x="188" y="826"/>
                    <a:pt x="193" y="826"/>
                    <a:pt x="197" y="826"/>
                  </a:cubicBezTo>
                  <a:cubicBezTo>
                    <a:pt x="346" y="839"/>
                    <a:pt x="499" y="859"/>
                    <a:pt x="632" y="859"/>
                  </a:cubicBezTo>
                  <a:cubicBezTo>
                    <a:pt x="921" y="859"/>
                    <a:pt x="1114" y="762"/>
                    <a:pt x="957" y="281"/>
                  </a:cubicBezTo>
                  <a:cubicBezTo>
                    <a:pt x="942" y="180"/>
                    <a:pt x="971" y="52"/>
                    <a:pt x="856" y="8"/>
                  </a:cubicBezTo>
                  <a:cubicBezTo>
                    <a:pt x="832" y="3"/>
                    <a:pt x="810" y="0"/>
                    <a:pt x="7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57"/>
            <p:cNvSpPr/>
            <p:nvPr/>
          </p:nvSpPr>
          <p:spPr>
            <a:xfrm>
              <a:off x="8139025" y="3925225"/>
              <a:ext cx="37525" cy="25900"/>
            </a:xfrm>
            <a:custGeom>
              <a:avLst/>
              <a:gdLst/>
              <a:ahLst/>
              <a:cxnLst/>
              <a:rect l="l" t="t" r="r" b="b"/>
              <a:pathLst>
                <a:path w="1501" h="1036" extrusionOk="0">
                  <a:moveTo>
                    <a:pt x="1244" y="0"/>
                  </a:moveTo>
                  <a:cubicBezTo>
                    <a:pt x="1232" y="0"/>
                    <a:pt x="1218" y="1"/>
                    <a:pt x="1204" y="3"/>
                  </a:cubicBezTo>
                  <a:cubicBezTo>
                    <a:pt x="1075" y="32"/>
                    <a:pt x="1089" y="160"/>
                    <a:pt x="1075" y="261"/>
                  </a:cubicBezTo>
                  <a:cubicBezTo>
                    <a:pt x="1047" y="418"/>
                    <a:pt x="1089" y="576"/>
                    <a:pt x="1089" y="733"/>
                  </a:cubicBezTo>
                  <a:cubicBezTo>
                    <a:pt x="891" y="694"/>
                    <a:pt x="420" y="457"/>
                    <a:pt x="170" y="457"/>
                  </a:cubicBezTo>
                  <a:cubicBezTo>
                    <a:pt x="150" y="457"/>
                    <a:pt x="132" y="458"/>
                    <a:pt x="115" y="462"/>
                  </a:cubicBezTo>
                  <a:cubicBezTo>
                    <a:pt x="0" y="519"/>
                    <a:pt x="29" y="705"/>
                    <a:pt x="158" y="733"/>
                  </a:cubicBezTo>
                  <a:cubicBezTo>
                    <a:pt x="404" y="777"/>
                    <a:pt x="865" y="1036"/>
                    <a:pt x="1148" y="1036"/>
                  </a:cubicBezTo>
                  <a:cubicBezTo>
                    <a:pt x="1328" y="1036"/>
                    <a:pt x="1437" y="932"/>
                    <a:pt x="1376" y="605"/>
                  </a:cubicBezTo>
                  <a:cubicBezTo>
                    <a:pt x="1321" y="413"/>
                    <a:pt x="1501" y="0"/>
                    <a:pt x="1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57"/>
            <p:cNvSpPr/>
            <p:nvPr/>
          </p:nvSpPr>
          <p:spPr>
            <a:xfrm>
              <a:off x="8111800" y="3895150"/>
              <a:ext cx="26900" cy="16875"/>
            </a:xfrm>
            <a:custGeom>
              <a:avLst/>
              <a:gdLst/>
              <a:ahLst/>
              <a:cxnLst/>
              <a:rect l="l" t="t" r="r" b="b"/>
              <a:pathLst>
                <a:path w="1076" h="675" extrusionOk="0">
                  <a:moveTo>
                    <a:pt x="841" y="1"/>
                  </a:moveTo>
                  <a:cubicBezTo>
                    <a:pt x="688" y="1"/>
                    <a:pt x="690" y="235"/>
                    <a:pt x="703" y="360"/>
                  </a:cubicBezTo>
                  <a:lnTo>
                    <a:pt x="703" y="375"/>
                  </a:lnTo>
                  <a:lnTo>
                    <a:pt x="688" y="375"/>
                  </a:lnTo>
                  <a:cubicBezTo>
                    <a:pt x="646" y="375"/>
                    <a:pt x="316" y="274"/>
                    <a:pt x="187" y="274"/>
                  </a:cubicBezTo>
                  <a:cubicBezTo>
                    <a:pt x="15" y="274"/>
                    <a:pt x="0" y="532"/>
                    <a:pt x="159" y="561"/>
                  </a:cubicBezTo>
                  <a:cubicBezTo>
                    <a:pt x="311" y="593"/>
                    <a:pt x="527" y="675"/>
                    <a:pt x="705" y="675"/>
                  </a:cubicBezTo>
                  <a:cubicBezTo>
                    <a:pt x="844" y="675"/>
                    <a:pt x="960" y="625"/>
                    <a:pt x="1003" y="461"/>
                  </a:cubicBezTo>
                  <a:cubicBezTo>
                    <a:pt x="1018" y="332"/>
                    <a:pt x="1076" y="74"/>
                    <a:pt x="917" y="16"/>
                  </a:cubicBezTo>
                  <a:cubicBezTo>
                    <a:pt x="888" y="6"/>
                    <a:pt x="863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57"/>
            <p:cNvSpPr/>
            <p:nvPr/>
          </p:nvSpPr>
          <p:spPr>
            <a:xfrm>
              <a:off x="8187725" y="3863200"/>
              <a:ext cx="25475" cy="19050"/>
            </a:xfrm>
            <a:custGeom>
              <a:avLst/>
              <a:gdLst/>
              <a:ahLst/>
              <a:cxnLst/>
              <a:rect l="l" t="t" r="r" b="b"/>
              <a:pathLst>
                <a:path w="1019" h="762" extrusionOk="0">
                  <a:moveTo>
                    <a:pt x="734" y="0"/>
                  </a:moveTo>
                  <a:cubicBezTo>
                    <a:pt x="683" y="0"/>
                    <a:pt x="632" y="24"/>
                    <a:pt x="602" y="77"/>
                  </a:cubicBezTo>
                  <a:cubicBezTo>
                    <a:pt x="560" y="206"/>
                    <a:pt x="660" y="364"/>
                    <a:pt x="703" y="450"/>
                  </a:cubicBezTo>
                  <a:cubicBezTo>
                    <a:pt x="664" y="467"/>
                    <a:pt x="618" y="473"/>
                    <a:pt x="567" y="473"/>
                  </a:cubicBezTo>
                  <a:cubicBezTo>
                    <a:pt x="480" y="473"/>
                    <a:pt x="377" y="456"/>
                    <a:pt x="264" y="456"/>
                  </a:cubicBezTo>
                  <a:cubicBezTo>
                    <a:pt x="225" y="456"/>
                    <a:pt x="185" y="458"/>
                    <a:pt x="144" y="463"/>
                  </a:cubicBezTo>
                  <a:cubicBezTo>
                    <a:pt x="1" y="507"/>
                    <a:pt x="58" y="736"/>
                    <a:pt x="201" y="736"/>
                  </a:cubicBezTo>
                  <a:cubicBezTo>
                    <a:pt x="282" y="746"/>
                    <a:pt x="399" y="762"/>
                    <a:pt x="519" y="762"/>
                  </a:cubicBezTo>
                  <a:cubicBezTo>
                    <a:pt x="739" y="762"/>
                    <a:pt x="972" y="710"/>
                    <a:pt x="1018" y="478"/>
                  </a:cubicBezTo>
                  <a:cubicBezTo>
                    <a:pt x="990" y="335"/>
                    <a:pt x="946" y="292"/>
                    <a:pt x="889" y="134"/>
                  </a:cubicBezTo>
                  <a:cubicBezTo>
                    <a:pt x="881" y="50"/>
                    <a:pt x="808" y="0"/>
                    <a:pt x="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57"/>
            <p:cNvSpPr/>
            <p:nvPr/>
          </p:nvSpPr>
          <p:spPr>
            <a:xfrm>
              <a:off x="8240750" y="3887850"/>
              <a:ext cx="28125" cy="23300"/>
            </a:xfrm>
            <a:custGeom>
              <a:avLst/>
              <a:gdLst/>
              <a:ahLst/>
              <a:cxnLst/>
              <a:rect l="l" t="t" r="r" b="b"/>
              <a:pathLst>
                <a:path w="1125" h="932" extrusionOk="0">
                  <a:moveTo>
                    <a:pt x="626" y="1"/>
                  </a:moveTo>
                  <a:cubicBezTo>
                    <a:pt x="554" y="1"/>
                    <a:pt x="482" y="42"/>
                    <a:pt x="473" y="108"/>
                  </a:cubicBezTo>
                  <a:cubicBezTo>
                    <a:pt x="459" y="266"/>
                    <a:pt x="573" y="394"/>
                    <a:pt x="617" y="524"/>
                  </a:cubicBezTo>
                  <a:cubicBezTo>
                    <a:pt x="630" y="538"/>
                    <a:pt x="630" y="581"/>
                    <a:pt x="645" y="610"/>
                  </a:cubicBezTo>
                  <a:lnTo>
                    <a:pt x="602" y="610"/>
                  </a:lnTo>
                  <a:cubicBezTo>
                    <a:pt x="430" y="595"/>
                    <a:pt x="416" y="566"/>
                    <a:pt x="201" y="553"/>
                  </a:cubicBezTo>
                  <a:cubicBezTo>
                    <a:pt x="15" y="566"/>
                    <a:pt x="0" y="839"/>
                    <a:pt x="172" y="881"/>
                  </a:cubicBezTo>
                  <a:cubicBezTo>
                    <a:pt x="324" y="915"/>
                    <a:pt x="456" y="931"/>
                    <a:pt x="567" y="931"/>
                  </a:cubicBezTo>
                  <a:cubicBezTo>
                    <a:pt x="1032" y="931"/>
                    <a:pt x="1125" y="638"/>
                    <a:pt x="731" y="37"/>
                  </a:cubicBezTo>
                  <a:cubicBezTo>
                    <a:pt x="702" y="12"/>
                    <a:pt x="664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57"/>
            <p:cNvSpPr/>
            <p:nvPr/>
          </p:nvSpPr>
          <p:spPr>
            <a:xfrm>
              <a:off x="7526225" y="3510000"/>
              <a:ext cx="754300" cy="410475"/>
            </a:xfrm>
            <a:custGeom>
              <a:avLst/>
              <a:gdLst/>
              <a:ahLst/>
              <a:cxnLst/>
              <a:rect l="l" t="t" r="r" b="b"/>
              <a:pathLst>
                <a:path w="30172" h="16419" extrusionOk="0">
                  <a:moveTo>
                    <a:pt x="17410" y="0"/>
                  </a:moveTo>
                  <a:cubicBezTo>
                    <a:pt x="17006" y="0"/>
                    <a:pt x="16537" y="217"/>
                    <a:pt x="16160" y="236"/>
                  </a:cubicBezTo>
                  <a:cubicBezTo>
                    <a:pt x="15330" y="394"/>
                    <a:pt x="14656" y="322"/>
                    <a:pt x="13968" y="408"/>
                  </a:cubicBezTo>
                  <a:cubicBezTo>
                    <a:pt x="13806" y="406"/>
                    <a:pt x="13653" y="405"/>
                    <a:pt x="13509" y="405"/>
                  </a:cubicBezTo>
                  <a:cubicBezTo>
                    <a:pt x="13035" y="405"/>
                    <a:pt x="12640" y="414"/>
                    <a:pt x="12227" y="414"/>
                  </a:cubicBezTo>
                  <a:cubicBezTo>
                    <a:pt x="11930" y="414"/>
                    <a:pt x="11625" y="409"/>
                    <a:pt x="11275" y="394"/>
                  </a:cubicBezTo>
                  <a:cubicBezTo>
                    <a:pt x="10927" y="374"/>
                    <a:pt x="10576" y="349"/>
                    <a:pt x="10228" y="349"/>
                  </a:cubicBezTo>
                  <a:cubicBezTo>
                    <a:pt x="9816" y="349"/>
                    <a:pt x="9407" y="385"/>
                    <a:pt x="9011" y="509"/>
                  </a:cubicBezTo>
                  <a:cubicBezTo>
                    <a:pt x="8868" y="595"/>
                    <a:pt x="8682" y="666"/>
                    <a:pt x="8753" y="967"/>
                  </a:cubicBezTo>
                  <a:cubicBezTo>
                    <a:pt x="8768" y="1025"/>
                    <a:pt x="8797" y="1053"/>
                    <a:pt x="8825" y="1096"/>
                  </a:cubicBezTo>
                  <a:cubicBezTo>
                    <a:pt x="7521" y="3646"/>
                    <a:pt x="5802" y="6683"/>
                    <a:pt x="3481" y="8030"/>
                  </a:cubicBezTo>
                  <a:cubicBezTo>
                    <a:pt x="2607" y="8618"/>
                    <a:pt x="2120" y="9019"/>
                    <a:pt x="1275" y="9548"/>
                  </a:cubicBezTo>
                  <a:cubicBezTo>
                    <a:pt x="974" y="9735"/>
                    <a:pt x="701" y="9978"/>
                    <a:pt x="430" y="10194"/>
                  </a:cubicBezTo>
                  <a:cubicBezTo>
                    <a:pt x="229" y="10351"/>
                    <a:pt x="0" y="10551"/>
                    <a:pt x="14" y="10809"/>
                  </a:cubicBezTo>
                  <a:cubicBezTo>
                    <a:pt x="143" y="11397"/>
                    <a:pt x="988" y="11369"/>
                    <a:pt x="1475" y="11411"/>
                  </a:cubicBezTo>
                  <a:cubicBezTo>
                    <a:pt x="1537" y="11415"/>
                    <a:pt x="1597" y="11416"/>
                    <a:pt x="1657" y="11416"/>
                  </a:cubicBezTo>
                  <a:cubicBezTo>
                    <a:pt x="3014" y="11416"/>
                    <a:pt x="3743" y="10503"/>
                    <a:pt x="4814" y="10064"/>
                  </a:cubicBezTo>
                  <a:cubicBezTo>
                    <a:pt x="4885" y="10022"/>
                    <a:pt x="4971" y="9978"/>
                    <a:pt x="5043" y="9950"/>
                  </a:cubicBezTo>
                  <a:lnTo>
                    <a:pt x="5043" y="9950"/>
                  </a:lnTo>
                  <a:cubicBezTo>
                    <a:pt x="4656" y="11182"/>
                    <a:pt x="3853" y="12601"/>
                    <a:pt x="3238" y="13833"/>
                  </a:cubicBezTo>
                  <a:cubicBezTo>
                    <a:pt x="3009" y="14320"/>
                    <a:pt x="2764" y="15007"/>
                    <a:pt x="3595" y="15036"/>
                  </a:cubicBezTo>
                  <a:cubicBezTo>
                    <a:pt x="4126" y="15007"/>
                    <a:pt x="4598" y="14721"/>
                    <a:pt x="4986" y="14420"/>
                  </a:cubicBezTo>
                  <a:lnTo>
                    <a:pt x="4986" y="14420"/>
                  </a:lnTo>
                  <a:cubicBezTo>
                    <a:pt x="4947" y="14458"/>
                    <a:pt x="4871" y="14509"/>
                    <a:pt x="4879" y="14509"/>
                  </a:cubicBezTo>
                  <a:cubicBezTo>
                    <a:pt x="4884" y="14509"/>
                    <a:pt x="4909" y="14496"/>
                    <a:pt x="4971" y="14463"/>
                  </a:cubicBezTo>
                  <a:cubicBezTo>
                    <a:pt x="5773" y="13976"/>
                    <a:pt x="6489" y="13374"/>
                    <a:pt x="7177" y="12758"/>
                  </a:cubicBezTo>
                  <a:cubicBezTo>
                    <a:pt x="7578" y="12400"/>
                    <a:pt x="7822" y="12099"/>
                    <a:pt x="8109" y="11812"/>
                  </a:cubicBezTo>
                  <a:lnTo>
                    <a:pt x="8109" y="11812"/>
                  </a:lnTo>
                  <a:cubicBezTo>
                    <a:pt x="7822" y="12815"/>
                    <a:pt x="7464" y="14534"/>
                    <a:pt x="7865" y="15566"/>
                  </a:cubicBezTo>
                  <a:cubicBezTo>
                    <a:pt x="7982" y="15779"/>
                    <a:pt x="8135" y="15861"/>
                    <a:pt x="8298" y="15861"/>
                  </a:cubicBezTo>
                  <a:cubicBezTo>
                    <a:pt x="8594" y="15861"/>
                    <a:pt x="8922" y="15592"/>
                    <a:pt x="9126" y="15351"/>
                  </a:cubicBezTo>
                  <a:cubicBezTo>
                    <a:pt x="9513" y="14935"/>
                    <a:pt x="9899" y="14520"/>
                    <a:pt x="10373" y="13961"/>
                  </a:cubicBezTo>
                  <a:cubicBezTo>
                    <a:pt x="10730" y="13546"/>
                    <a:pt x="11103" y="13145"/>
                    <a:pt x="11461" y="12729"/>
                  </a:cubicBezTo>
                  <a:cubicBezTo>
                    <a:pt x="11532" y="13302"/>
                    <a:pt x="11662" y="14062"/>
                    <a:pt x="11748" y="14520"/>
                  </a:cubicBezTo>
                  <a:cubicBezTo>
                    <a:pt x="11869" y="14991"/>
                    <a:pt x="12060" y="16418"/>
                    <a:pt x="12683" y="16418"/>
                  </a:cubicBezTo>
                  <a:cubicBezTo>
                    <a:pt x="12800" y="16418"/>
                    <a:pt x="12931" y="16368"/>
                    <a:pt x="13080" y="16253"/>
                  </a:cubicBezTo>
                  <a:cubicBezTo>
                    <a:pt x="13926" y="15065"/>
                    <a:pt x="14642" y="13775"/>
                    <a:pt x="15501" y="12586"/>
                  </a:cubicBezTo>
                  <a:cubicBezTo>
                    <a:pt x="15687" y="13474"/>
                    <a:pt x="15888" y="14362"/>
                    <a:pt x="16403" y="15136"/>
                  </a:cubicBezTo>
                  <a:cubicBezTo>
                    <a:pt x="16604" y="15380"/>
                    <a:pt x="16762" y="15738"/>
                    <a:pt x="17106" y="15795"/>
                  </a:cubicBezTo>
                  <a:cubicBezTo>
                    <a:pt x="17507" y="15795"/>
                    <a:pt x="17550" y="15308"/>
                    <a:pt x="17679" y="15050"/>
                  </a:cubicBezTo>
                  <a:cubicBezTo>
                    <a:pt x="17966" y="14248"/>
                    <a:pt x="18223" y="13445"/>
                    <a:pt x="18524" y="12658"/>
                  </a:cubicBezTo>
                  <a:cubicBezTo>
                    <a:pt x="18925" y="13403"/>
                    <a:pt x="19269" y="14177"/>
                    <a:pt x="19885" y="14792"/>
                  </a:cubicBezTo>
                  <a:cubicBezTo>
                    <a:pt x="20258" y="15179"/>
                    <a:pt x="20659" y="15523"/>
                    <a:pt x="21060" y="15881"/>
                  </a:cubicBezTo>
                  <a:cubicBezTo>
                    <a:pt x="21189" y="16010"/>
                    <a:pt x="21357" y="16099"/>
                    <a:pt x="21511" y="16099"/>
                  </a:cubicBezTo>
                  <a:cubicBezTo>
                    <a:pt x="21648" y="16099"/>
                    <a:pt x="21774" y="16028"/>
                    <a:pt x="21848" y="15852"/>
                  </a:cubicBezTo>
                  <a:cubicBezTo>
                    <a:pt x="22092" y="14664"/>
                    <a:pt x="21991" y="13589"/>
                    <a:pt x="22019" y="12528"/>
                  </a:cubicBezTo>
                  <a:lnTo>
                    <a:pt x="22019" y="12528"/>
                  </a:lnTo>
                  <a:cubicBezTo>
                    <a:pt x="22493" y="12987"/>
                    <a:pt x="22923" y="13417"/>
                    <a:pt x="23509" y="13789"/>
                  </a:cubicBezTo>
                  <a:cubicBezTo>
                    <a:pt x="23911" y="14076"/>
                    <a:pt x="24340" y="14320"/>
                    <a:pt x="24799" y="14492"/>
                  </a:cubicBezTo>
                  <a:cubicBezTo>
                    <a:pt x="24920" y="14536"/>
                    <a:pt x="25033" y="14597"/>
                    <a:pt x="25150" y="14597"/>
                  </a:cubicBezTo>
                  <a:cubicBezTo>
                    <a:pt x="25185" y="14597"/>
                    <a:pt x="25221" y="14591"/>
                    <a:pt x="25257" y="14578"/>
                  </a:cubicBezTo>
                  <a:cubicBezTo>
                    <a:pt x="26074" y="14262"/>
                    <a:pt x="24971" y="12328"/>
                    <a:pt x="24871" y="11512"/>
                  </a:cubicBezTo>
                  <a:cubicBezTo>
                    <a:pt x="24871" y="11468"/>
                    <a:pt x="24856" y="11440"/>
                    <a:pt x="24856" y="11397"/>
                  </a:cubicBezTo>
                  <a:lnTo>
                    <a:pt x="24856" y="11397"/>
                  </a:lnTo>
                  <a:cubicBezTo>
                    <a:pt x="25429" y="11684"/>
                    <a:pt x="26547" y="12314"/>
                    <a:pt x="27349" y="12356"/>
                  </a:cubicBezTo>
                  <a:cubicBezTo>
                    <a:pt x="27501" y="12377"/>
                    <a:pt x="27653" y="12386"/>
                    <a:pt x="27804" y="12386"/>
                  </a:cubicBezTo>
                  <a:cubicBezTo>
                    <a:pt x="28405" y="12386"/>
                    <a:pt x="28992" y="12230"/>
                    <a:pt x="29542" y="11955"/>
                  </a:cubicBezTo>
                  <a:cubicBezTo>
                    <a:pt x="30172" y="11569"/>
                    <a:pt x="29297" y="11111"/>
                    <a:pt x="28968" y="10853"/>
                  </a:cubicBezTo>
                  <a:cubicBezTo>
                    <a:pt x="28151" y="10122"/>
                    <a:pt x="27106" y="9835"/>
                    <a:pt x="26103" y="9434"/>
                  </a:cubicBezTo>
                  <a:cubicBezTo>
                    <a:pt x="25903" y="9334"/>
                    <a:pt x="25014" y="8704"/>
                    <a:pt x="24499" y="8532"/>
                  </a:cubicBezTo>
                  <a:cubicBezTo>
                    <a:pt x="22665" y="7715"/>
                    <a:pt x="20845" y="5982"/>
                    <a:pt x="19713" y="4190"/>
                  </a:cubicBezTo>
                  <a:cubicBezTo>
                    <a:pt x="18868" y="2815"/>
                    <a:pt x="18610" y="1626"/>
                    <a:pt x="17966" y="236"/>
                  </a:cubicBezTo>
                  <a:cubicBezTo>
                    <a:pt x="17813" y="59"/>
                    <a:pt x="17621" y="0"/>
                    <a:pt x="17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57"/>
            <p:cNvSpPr/>
            <p:nvPr/>
          </p:nvSpPr>
          <p:spPr>
            <a:xfrm>
              <a:off x="7638650" y="3697425"/>
              <a:ext cx="30375" cy="26750"/>
            </a:xfrm>
            <a:custGeom>
              <a:avLst/>
              <a:gdLst/>
              <a:ahLst/>
              <a:cxnLst/>
              <a:rect l="l" t="t" r="r" b="b"/>
              <a:pathLst>
                <a:path w="1215" h="1070" extrusionOk="0">
                  <a:moveTo>
                    <a:pt x="578" y="1"/>
                  </a:moveTo>
                  <a:cubicBezTo>
                    <a:pt x="521" y="1"/>
                    <a:pt x="465" y="30"/>
                    <a:pt x="445" y="89"/>
                  </a:cubicBezTo>
                  <a:cubicBezTo>
                    <a:pt x="347" y="384"/>
                    <a:pt x="1" y="1064"/>
                    <a:pt x="541" y="1064"/>
                  </a:cubicBezTo>
                  <a:cubicBezTo>
                    <a:pt x="552" y="1064"/>
                    <a:pt x="563" y="1064"/>
                    <a:pt x="575" y="1063"/>
                  </a:cubicBezTo>
                  <a:cubicBezTo>
                    <a:pt x="622" y="1063"/>
                    <a:pt x="721" y="1057"/>
                    <a:pt x="815" y="1057"/>
                  </a:cubicBezTo>
                  <a:cubicBezTo>
                    <a:pt x="863" y="1057"/>
                    <a:pt x="909" y="1059"/>
                    <a:pt x="947" y="1063"/>
                  </a:cubicBezTo>
                  <a:cubicBezTo>
                    <a:pt x="966" y="1068"/>
                    <a:pt x="985" y="1070"/>
                    <a:pt x="1004" y="1070"/>
                  </a:cubicBezTo>
                  <a:cubicBezTo>
                    <a:pt x="1114" y="1070"/>
                    <a:pt x="1215" y="1001"/>
                    <a:pt x="1190" y="892"/>
                  </a:cubicBezTo>
                  <a:cubicBezTo>
                    <a:pt x="1151" y="794"/>
                    <a:pt x="1023" y="767"/>
                    <a:pt x="890" y="767"/>
                  </a:cubicBezTo>
                  <a:cubicBezTo>
                    <a:pt x="730" y="767"/>
                    <a:pt x="562" y="806"/>
                    <a:pt x="531" y="806"/>
                  </a:cubicBezTo>
                  <a:lnTo>
                    <a:pt x="517" y="806"/>
                  </a:lnTo>
                  <a:cubicBezTo>
                    <a:pt x="502" y="705"/>
                    <a:pt x="674" y="318"/>
                    <a:pt x="718" y="118"/>
                  </a:cubicBezTo>
                  <a:cubicBezTo>
                    <a:pt x="710" y="41"/>
                    <a:pt x="644" y="1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57"/>
            <p:cNvSpPr/>
            <p:nvPr/>
          </p:nvSpPr>
          <p:spPr>
            <a:xfrm>
              <a:off x="7621825" y="3717150"/>
              <a:ext cx="30825" cy="19325"/>
            </a:xfrm>
            <a:custGeom>
              <a:avLst/>
              <a:gdLst/>
              <a:ahLst/>
              <a:cxnLst/>
              <a:rect l="l" t="t" r="r" b="b"/>
              <a:pathLst>
                <a:path w="1233" h="773" extrusionOk="0">
                  <a:moveTo>
                    <a:pt x="171" y="1"/>
                  </a:moveTo>
                  <a:cubicBezTo>
                    <a:pt x="91" y="1"/>
                    <a:pt x="7" y="54"/>
                    <a:pt x="16" y="145"/>
                  </a:cubicBezTo>
                  <a:cubicBezTo>
                    <a:pt x="29" y="288"/>
                    <a:pt x="1" y="431"/>
                    <a:pt x="73" y="561"/>
                  </a:cubicBezTo>
                  <a:cubicBezTo>
                    <a:pt x="139" y="726"/>
                    <a:pt x="314" y="773"/>
                    <a:pt x="490" y="773"/>
                  </a:cubicBezTo>
                  <a:cubicBezTo>
                    <a:pt x="543" y="773"/>
                    <a:pt x="596" y="768"/>
                    <a:pt x="646" y="762"/>
                  </a:cubicBezTo>
                  <a:cubicBezTo>
                    <a:pt x="818" y="718"/>
                    <a:pt x="918" y="733"/>
                    <a:pt x="1104" y="718"/>
                  </a:cubicBezTo>
                  <a:cubicBezTo>
                    <a:pt x="1233" y="676"/>
                    <a:pt x="1233" y="504"/>
                    <a:pt x="1133" y="446"/>
                  </a:cubicBezTo>
                  <a:cubicBezTo>
                    <a:pt x="1069" y="428"/>
                    <a:pt x="1004" y="422"/>
                    <a:pt x="939" y="422"/>
                  </a:cubicBezTo>
                  <a:cubicBezTo>
                    <a:pt x="761" y="422"/>
                    <a:pt x="587" y="471"/>
                    <a:pt x="467" y="471"/>
                  </a:cubicBezTo>
                  <a:cubicBezTo>
                    <a:pt x="423" y="471"/>
                    <a:pt x="387" y="465"/>
                    <a:pt x="359" y="446"/>
                  </a:cubicBezTo>
                  <a:cubicBezTo>
                    <a:pt x="359" y="446"/>
                    <a:pt x="345" y="431"/>
                    <a:pt x="345" y="418"/>
                  </a:cubicBezTo>
                  <a:cubicBezTo>
                    <a:pt x="345" y="403"/>
                    <a:pt x="331" y="403"/>
                    <a:pt x="331" y="389"/>
                  </a:cubicBezTo>
                  <a:cubicBezTo>
                    <a:pt x="331" y="374"/>
                    <a:pt x="345" y="189"/>
                    <a:pt x="302" y="88"/>
                  </a:cubicBezTo>
                  <a:cubicBezTo>
                    <a:pt x="284" y="28"/>
                    <a:pt x="228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57"/>
            <p:cNvSpPr/>
            <p:nvPr/>
          </p:nvSpPr>
          <p:spPr>
            <a:xfrm>
              <a:off x="7630800" y="3825550"/>
              <a:ext cx="21300" cy="22400"/>
            </a:xfrm>
            <a:custGeom>
              <a:avLst/>
              <a:gdLst/>
              <a:ahLst/>
              <a:cxnLst/>
              <a:rect l="l" t="t" r="r" b="b"/>
              <a:pathLst>
                <a:path w="852" h="896" extrusionOk="0">
                  <a:moveTo>
                    <a:pt x="228" y="1"/>
                  </a:moveTo>
                  <a:cubicBezTo>
                    <a:pt x="159" y="1"/>
                    <a:pt x="86" y="47"/>
                    <a:pt x="86" y="122"/>
                  </a:cubicBezTo>
                  <a:cubicBezTo>
                    <a:pt x="43" y="408"/>
                    <a:pt x="0" y="896"/>
                    <a:pt x="415" y="896"/>
                  </a:cubicBezTo>
                  <a:cubicBezTo>
                    <a:pt x="559" y="852"/>
                    <a:pt x="803" y="896"/>
                    <a:pt x="845" y="737"/>
                  </a:cubicBezTo>
                  <a:cubicBezTo>
                    <a:pt x="852" y="625"/>
                    <a:pt x="784" y="594"/>
                    <a:pt x="700" y="594"/>
                  </a:cubicBezTo>
                  <a:cubicBezTo>
                    <a:pt x="600" y="594"/>
                    <a:pt x="475" y="638"/>
                    <a:pt x="425" y="638"/>
                  </a:cubicBezTo>
                  <a:cubicBezTo>
                    <a:pt x="422" y="638"/>
                    <a:pt x="418" y="638"/>
                    <a:pt x="415" y="638"/>
                  </a:cubicBezTo>
                  <a:cubicBezTo>
                    <a:pt x="406" y="638"/>
                    <a:pt x="390" y="631"/>
                    <a:pt x="385" y="631"/>
                  </a:cubicBezTo>
                  <a:cubicBezTo>
                    <a:pt x="382" y="631"/>
                    <a:pt x="382" y="633"/>
                    <a:pt x="387" y="638"/>
                  </a:cubicBezTo>
                  <a:lnTo>
                    <a:pt x="373" y="623"/>
                  </a:lnTo>
                  <a:cubicBezTo>
                    <a:pt x="287" y="537"/>
                    <a:pt x="373" y="279"/>
                    <a:pt x="344" y="78"/>
                  </a:cubicBezTo>
                  <a:cubicBezTo>
                    <a:pt x="326" y="25"/>
                    <a:pt x="278" y="1"/>
                    <a:pt x="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57"/>
            <p:cNvSpPr/>
            <p:nvPr/>
          </p:nvSpPr>
          <p:spPr>
            <a:xfrm>
              <a:off x="7654700" y="3796925"/>
              <a:ext cx="27500" cy="23900"/>
            </a:xfrm>
            <a:custGeom>
              <a:avLst/>
              <a:gdLst/>
              <a:ahLst/>
              <a:cxnLst/>
              <a:rect l="l" t="t" r="r" b="b"/>
              <a:pathLst>
                <a:path w="1100" h="956" extrusionOk="0">
                  <a:moveTo>
                    <a:pt x="190" y="1"/>
                  </a:moveTo>
                  <a:cubicBezTo>
                    <a:pt x="115" y="1"/>
                    <a:pt x="38" y="50"/>
                    <a:pt x="47" y="134"/>
                  </a:cubicBezTo>
                  <a:cubicBezTo>
                    <a:pt x="0" y="498"/>
                    <a:pt x="49" y="955"/>
                    <a:pt x="403" y="955"/>
                  </a:cubicBezTo>
                  <a:cubicBezTo>
                    <a:pt x="483" y="955"/>
                    <a:pt x="578" y="932"/>
                    <a:pt x="691" y="879"/>
                  </a:cubicBezTo>
                  <a:cubicBezTo>
                    <a:pt x="821" y="808"/>
                    <a:pt x="1064" y="851"/>
                    <a:pt x="1093" y="679"/>
                  </a:cubicBezTo>
                  <a:cubicBezTo>
                    <a:pt x="1100" y="564"/>
                    <a:pt x="1032" y="528"/>
                    <a:pt x="944" y="528"/>
                  </a:cubicBezTo>
                  <a:cubicBezTo>
                    <a:pt x="857" y="528"/>
                    <a:pt x="749" y="564"/>
                    <a:pt x="678" y="593"/>
                  </a:cubicBezTo>
                  <a:cubicBezTo>
                    <a:pt x="569" y="630"/>
                    <a:pt x="420" y="686"/>
                    <a:pt x="393" y="686"/>
                  </a:cubicBezTo>
                  <a:cubicBezTo>
                    <a:pt x="387" y="686"/>
                    <a:pt x="387" y="683"/>
                    <a:pt x="391" y="679"/>
                  </a:cubicBezTo>
                  <a:cubicBezTo>
                    <a:pt x="290" y="650"/>
                    <a:pt x="334" y="335"/>
                    <a:pt x="319" y="77"/>
                  </a:cubicBezTo>
                  <a:cubicBezTo>
                    <a:pt x="295" y="25"/>
                    <a:pt x="243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57"/>
            <p:cNvSpPr/>
            <p:nvPr/>
          </p:nvSpPr>
          <p:spPr>
            <a:xfrm>
              <a:off x="7732650" y="3731675"/>
              <a:ext cx="30325" cy="25500"/>
            </a:xfrm>
            <a:custGeom>
              <a:avLst/>
              <a:gdLst/>
              <a:ahLst/>
              <a:cxnLst/>
              <a:rect l="l" t="t" r="r" b="b"/>
              <a:pathLst>
                <a:path w="1213" h="1020" extrusionOk="0">
                  <a:moveTo>
                    <a:pt x="161" y="1"/>
                  </a:moveTo>
                  <a:cubicBezTo>
                    <a:pt x="81" y="1"/>
                    <a:pt x="1" y="59"/>
                    <a:pt x="9" y="152"/>
                  </a:cubicBezTo>
                  <a:cubicBezTo>
                    <a:pt x="9" y="453"/>
                    <a:pt x="40" y="1019"/>
                    <a:pt x="383" y="1019"/>
                  </a:cubicBezTo>
                  <a:cubicBezTo>
                    <a:pt x="447" y="1019"/>
                    <a:pt x="523" y="999"/>
                    <a:pt x="611" y="954"/>
                  </a:cubicBezTo>
                  <a:cubicBezTo>
                    <a:pt x="740" y="911"/>
                    <a:pt x="941" y="811"/>
                    <a:pt x="983" y="782"/>
                  </a:cubicBezTo>
                  <a:cubicBezTo>
                    <a:pt x="1113" y="767"/>
                    <a:pt x="1212" y="668"/>
                    <a:pt x="1141" y="538"/>
                  </a:cubicBezTo>
                  <a:cubicBezTo>
                    <a:pt x="1106" y="490"/>
                    <a:pt x="1057" y="472"/>
                    <a:pt x="1002" y="472"/>
                  </a:cubicBezTo>
                  <a:cubicBezTo>
                    <a:pt x="807" y="472"/>
                    <a:pt x="528" y="699"/>
                    <a:pt x="439" y="710"/>
                  </a:cubicBezTo>
                  <a:cubicBezTo>
                    <a:pt x="425" y="710"/>
                    <a:pt x="410" y="710"/>
                    <a:pt x="396" y="725"/>
                  </a:cubicBezTo>
                  <a:cubicBezTo>
                    <a:pt x="339" y="681"/>
                    <a:pt x="339" y="338"/>
                    <a:pt x="295" y="95"/>
                  </a:cubicBezTo>
                  <a:cubicBezTo>
                    <a:pt x="272" y="29"/>
                    <a:pt x="217" y="1"/>
                    <a:pt x="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57"/>
            <p:cNvSpPr/>
            <p:nvPr/>
          </p:nvSpPr>
          <p:spPr>
            <a:xfrm>
              <a:off x="7735050" y="3837000"/>
              <a:ext cx="25050" cy="23700"/>
            </a:xfrm>
            <a:custGeom>
              <a:avLst/>
              <a:gdLst/>
              <a:ahLst/>
              <a:cxnLst/>
              <a:rect l="l" t="t" r="r" b="b"/>
              <a:pathLst>
                <a:path w="1002" h="948" extrusionOk="0">
                  <a:moveTo>
                    <a:pt x="171" y="1"/>
                  </a:moveTo>
                  <a:cubicBezTo>
                    <a:pt x="93" y="1"/>
                    <a:pt x="14" y="51"/>
                    <a:pt x="14" y="151"/>
                  </a:cubicBezTo>
                  <a:cubicBezTo>
                    <a:pt x="0" y="458"/>
                    <a:pt x="34" y="947"/>
                    <a:pt x="408" y="947"/>
                  </a:cubicBezTo>
                  <a:cubicBezTo>
                    <a:pt x="453" y="947"/>
                    <a:pt x="503" y="940"/>
                    <a:pt x="558" y="925"/>
                  </a:cubicBezTo>
                  <a:cubicBezTo>
                    <a:pt x="673" y="852"/>
                    <a:pt x="1002" y="852"/>
                    <a:pt x="973" y="623"/>
                  </a:cubicBezTo>
                  <a:cubicBezTo>
                    <a:pt x="948" y="547"/>
                    <a:pt x="896" y="521"/>
                    <a:pt x="834" y="521"/>
                  </a:cubicBezTo>
                  <a:cubicBezTo>
                    <a:pt x="695" y="521"/>
                    <a:pt x="502" y="654"/>
                    <a:pt x="428" y="654"/>
                  </a:cubicBezTo>
                  <a:cubicBezTo>
                    <a:pt x="423" y="654"/>
                    <a:pt x="419" y="653"/>
                    <a:pt x="415" y="652"/>
                  </a:cubicBezTo>
                  <a:lnTo>
                    <a:pt x="400" y="652"/>
                  </a:lnTo>
                  <a:cubicBezTo>
                    <a:pt x="386" y="652"/>
                    <a:pt x="386" y="638"/>
                    <a:pt x="371" y="638"/>
                  </a:cubicBezTo>
                  <a:cubicBezTo>
                    <a:pt x="343" y="623"/>
                    <a:pt x="329" y="352"/>
                    <a:pt x="329" y="151"/>
                  </a:cubicBezTo>
                  <a:cubicBezTo>
                    <a:pt x="329" y="51"/>
                    <a:pt x="250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7"/>
            <p:cNvSpPr/>
            <p:nvPr/>
          </p:nvSpPr>
          <p:spPr>
            <a:xfrm>
              <a:off x="7829800" y="3743850"/>
              <a:ext cx="34775" cy="26850"/>
            </a:xfrm>
            <a:custGeom>
              <a:avLst/>
              <a:gdLst/>
              <a:ahLst/>
              <a:cxnLst/>
              <a:rect l="l" t="t" r="r" b="b"/>
              <a:pathLst>
                <a:path w="1391" h="1074" extrusionOk="0">
                  <a:moveTo>
                    <a:pt x="187" y="1"/>
                  </a:moveTo>
                  <a:cubicBezTo>
                    <a:pt x="91" y="1"/>
                    <a:pt x="0" y="93"/>
                    <a:pt x="35" y="194"/>
                  </a:cubicBezTo>
                  <a:cubicBezTo>
                    <a:pt x="97" y="535"/>
                    <a:pt x="105" y="1073"/>
                    <a:pt x="513" y="1073"/>
                  </a:cubicBezTo>
                  <a:cubicBezTo>
                    <a:pt x="570" y="1073"/>
                    <a:pt x="634" y="1063"/>
                    <a:pt x="707" y="1040"/>
                  </a:cubicBezTo>
                  <a:cubicBezTo>
                    <a:pt x="923" y="968"/>
                    <a:pt x="1066" y="897"/>
                    <a:pt x="1295" y="782"/>
                  </a:cubicBezTo>
                  <a:cubicBezTo>
                    <a:pt x="1338" y="768"/>
                    <a:pt x="1366" y="725"/>
                    <a:pt x="1381" y="696"/>
                  </a:cubicBezTo>
                  <a:cubicBezTo>
                    <a:pt x="1391" y="550"/>
                    <a:pt x="1332" y="500"/>
                    <a:pt x="1244" y="500"/>
                  </a:cubicBezTo>
                  <a:cubicBezTo>
                    <a:pt x="1058" y="500"/>
                    <a:pt x="738" y="725"/>
                    <a:pt x="650" y="725"/>
                  </a:cubicBezTo>
                  <a:cubicBezTo>
                    <a:pt x="559" y="752"/>
                    <a:pt x="532" y="762"/>
                    <a:pt x="513" y="762"/>
                  </a:cubicBezTo>
                  <a:cubicBezTo>
                    <a:pt x="502" y="762"/>
                    <a:pt x="494" y="759"/>
                    <a:pt x="478" y="754"/>
                  </a:cubicBezTo>
                  <a:cubicBezTo>
                    <a:pt x="464" y="725"/>
                    <a:pt x="464" y="710"/>
                    <a:pt x="436" y="653"/>
                  </a:cubicBezTo>
                  <a:cubicBezTo>
                    <a:pt x="364" y="452"/>
                    <a:pt x="421" y="166"/>
                    <a:pt x="264" y="23"/>
                  </a:cubicBezTo>
                  <a:cubicBezTo>
                    <a:pt x="240" y="7"/>
                    <a:pt x="213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57"/>
            <p:cNvSpPr/>
            <p:nvPr/>
          </p:nvSpPr>
          <p:spPr>
            <a:xfrm>
              <a:off x="7917675" y="3704550"/>
              <a:ext cx="46950" cy="28950"/>
            </a:xfrm>
            <a:custGeom>
              <a:avLst/>
              <a:gdLst/>
              <a:ahLst/>
              <a:cxnLst/>
              <a:rect l="l" t="t" r="r" b="b"/>
              <a:pathLst>
                <a:path w="1878" h="1158" extrusionOk="0">
                  <a:moveTo>
                    <a:pt x="196" y="1"/>
                  </a:moveTo>
                  <a:cubicBezTo>
                    <a:pt x="184" y="1"/>
                    <a:pt x="171" y="2"/>
                    <a:pt x="159" y="5"/>
                  </a:cubicBezTo>
                  <a:cubicBezTo>
                    <a:pt x="29" y="33"/>
                    <a:pt x="0" y="219"/>
                    <a:pt x="115" y="291"/>
                  </a:cubicBezTo>
                  <a:cubicBezTo>
                    <a:pt x="359" y="448"/>
                    <a:pt x="846" y="836"/>
                    <a:pt x="1061" y="1036"/>
                  </a:cubicBezTo>
                  <a:cubicBezTo>
                    <a:pt x="1099" y="1113"/>
                    <a:pt x="1175" y="1157"/>
                    <a:pt x="1252" y="1157"/>
                  </a:cubicBezTo>
                  <a:cubicBezTo>
                    <a:pt x="1290" y="1157"/>
                    <a:pt x="1328" y="1146"/>
                    <a:pt x="1362" y="1122"/>
                  </a:cubicBezTo>
                  <a:cubicBezTo>
                    <a:pt x="1519" y="979"/>
                    <a:pt x="1563" y="821"/>
                    <a:pt x="1706" y="706"/>
                  </a:cubicBezTo>
                  <a:cubicBezTo>
                    <a:pt x="1763" y="607"/>
                    <a:pt x="1878" y="607"/>
                    <a:pt x="1878" y="448"/>
                  </a:cubicBezTo>
                  <a:cubicBezTo>
                    <a:pt x="1836" y="354"/>
                    <a:pt x="1783" y="317"/>
                    <a:pt x="1723" y="317"/>
                  </a:cubicBezTo>
                  <a:cubicBezTo>
                    <a:pt x="1558" y="317"/>
                    <a:pt x="1349" y="610"/>
                    <a:pt x="1233" y="778"/>
                  </a:cubicBezTo>
                  <a:cubicBezTo>
                    <a:pt x="1003" y="549"/>
                    <a:pt x="732" y="362"/>
                    <a:pt x="488" y="162"/>
                  </a:cubicBezTo>
                  <a:cubicBezTo>
                    <a:pt x="398" y="110"/>
                    <a:pt x="307" y="1"/>
                    <a:pt x="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57"/>
            <p:cNvSpPr/>
            <p:nvPr/>
          </p:nvSpPr>
          <p:spPr>
            <a:xfrm>
              <a:off x="7841500" y="3817550"/>
              <a:ext cx="38600" cy="14750"/>
            </a:xfrm>
            <a:custGeom>
              <a:avLst/>
              <a:gdLst/>
              <a:ahLst/>
              <a:cxnLst/>
              <a:rect l="l" t="t" r="r" b="b"/>
              <a:pathLst>
                <a:path w="1544" h="590" extrusionOk="0">
                  <a:moveTo>
                    <a:pt x="1314" y="0"/>
                  </a:moveTo>
                  <a:cubicBezTo>
                    <a:pt x="1201" y="0"/>
                    <a:pt x="1102" y="146"/>
                    <a:pt x="1013" y="213"/>
                  </a:cubicBezTo>
                  <a:lnTo>
                    <a:pt x="927" y="255"/>
                  </a:lnTo>
                  <a:cubicBezTo>
                    <a:pt x="856" y="284"/>
                    <a:pt x="827" y="284"/>
                    <a:pt x="799" y="284"/>
                  </a:cubicBezTo>
                  <a:cubicBezTo>
                    <a:pt x="787" y="285"/>
                    <a:pt x="775" y="285"/>
                    <a:pt x="764" y="285"/>
                  </a:cubicBezTo>
                  <a:cubicBezTo>
                    <a:pt x="584" y="285"/>
                    <a:pt x="472" y="176"/>
                    <a:pt x="283" y="54"/>
                  </a:cubicBezTo>
                  <a:cubicBezTo>
                    <a:pt x="260" y="44"/>
                    <a:pt x="238" y="40"/>
                    <a:pt x="216" y="40"/>
                  </a:cubicBezTo>
                  <a:cubicBezTo>
                    <a:pt x="89" y="40"/>
                    <a:pt x="0" y="201"/>
                    <a:pt x="111" y="299"/>
                  </a:cubicBezTo>
                  <a:cubicBezTo>
                    <a:pt x="285" y="473"/>
                    <a:pt x="542" y="590"/>
                    <a:pt x="791" y="590"/>
                  </a:cubicBezTo>
                  <a:cubicBezTo>
                    <a:pt x="971" y="590"/>
                    <a:pt x="1147" y="529"/>
                    <a:pt x="1286" y="385"/>
                  </a:cubicBezTo>
                  <a:cubicBezTo>
                    <a:pt x="1372" y="299"/>
                    <a:pt x="1544" y="169"/>
                    <a:pt x="1414" y="41"/>
                  </a:cubicBezTo>
                  <a:cubicBezTo>
                    <a:pt x="1379" y="12"/>
                    <a:pt x="1346" y="0"/>
                    <a:pt x="1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7"/>
            <p:cNvSpPr/>
            <p:nvPr/>
          </p:nvSpPr>
          <p:spPr>
            <a:xfrm>
              <a:off x="7936450" y="3816700"/>
              <a:ext cx="33925" cy="17750"/>
            </a:xfrm>
            <a:custGeom>
              <a:avLst/>
              <a:gdLst/>
              <a:ahLst/>
              <a:cxnLst/>
              <a:rect l="l" t="t" r="r" b="b"/>
              <a:pathLst>
                <a:path w="1357" h="710" extrusionOk="0">
                  <a:moveTo>
                    <a:pt x="225" y="0"/>
                  </a:moveTo>
                  <a:cubicBezTo>
                    <a:pt x="115" y="0"/>
                    <a:pt x="1" y="112"/>
                    <a:pt x="80" y="232"/>
                  </a:cubicBezTo>
                  <a:cubicBezTo>
                    <a:pt x="219" y="455"/>
                    <a:pt x="435" y="709"/>
                    <a:pt x="690" y="709"/>
                  </a:cubicBezTo>
                  <a:cubicBezTo>
                    <a:pt x="779" y="709"/>
                    <a:pt x="872" y="678"/>
                    <a:pt x="969" y="604"/>
                  </a:cubicBezTo>
                  <a:cubicBezTo>
                    <a:pt x="1012" y="576"/>
                    <a:pt x="1198" y="419"/>
                    <a:pt x="1213" y="404"/>
                  </a:cubicBezTo>
                  <a:cubicBezTo>
                    <a:pt x="1284" y="361"/>
                    <a:pt x="1356" y="304"/>
                    <a:pt x="1327" y="218"/>
                  </a:cubicBezTo>
                  <a:cubicBezTo>
                    <a:pt x="1307" y="126"/>
                    <a:pt x="1259" y="92"/>
                    <a:pt x="1201" y="92"/>
                  </a:cubicBezTo>
                  <a:cubicBezTo>
                    <a:pt x="1096" y="92"/>
                    <a:pt x="956" y="202"/>
                    <a:pt x="883" y="275"/>
                  </a:cubicBezTo>
                  <a:cubicBezTo>
                    <a:pt x="830" y="328"/>
                    <a:pt x="706" y="392"/>
                    <a:pt x="697" y="392"/>
                  </a:cubicBezTo>
                  <a:cubicBezTo>
                    <a:pt x="696" y="392"/>
                    <a:pt x="696" y="391"/>
                    <a:pt x="697" y="390"/>
                  </a:cubicBezTo>
                  <a:lnTo>
                    <a:pt x="697" y="390"/>
                  </a:lnTo>
                  <a:cubicBezTo>
                    <a:pt x="687" y="392"/>
                    <a:pt x="678" y="394"/>
                    <a:pt x="668" y="394"/>
                  </a:cubicBezTo>
                  <a:cubicBezTo>
                    <a:pt x="567" y="394"/>
                    <a:pt x="484" y="258"/>
                    <a:pt x="353" y="75"/>
                  </a:cubicBezTo>
                  <a:cubicBezTo>
                    <a:pt x="322" y="22"/>
                    <a:pt x="274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57"/>
            <p:cNvSpPr/>
            <p:nvPr/>
          </p:nvSpPr>
          <p:spPr>
            <a:xfrm>
              <a:off x="8022125" y="3829575"/>
              <a:ext cx="32400" cy="21100"/>
            </a:xfrm>
            <a:custGeom>
              <a:avLst/>
              <a:gdLst/>
              <a:ahLst/>
              <a:cxnLst/>
              <a:rect l="l" t="t" r="r" b="b"/>
              <a:pathLst>
                <a:path w="1296" h="844" extrusionOk="0">
                  <a:moveTo>
                    <a:pt x="1000" y="0"/>
                  </a:moveTo>
                  <a:cubicBezTo>
                    <a:pt x="782" y="0"/>
                    <a:pt x="805" y="357"/>
                    <a:pt x="751" y="534"/>
                  </a:cubicBezTo>
                  <a:cubicBezTo>
                    <a:pt x="622" y="490"/>
                    <a:pt x="407" y="347"/>
                    <a:pt x="235" y="290"/>
                  </a:cubicBezTo>
                  <a:cubicBezTo>
                    <a:pt x="226" y="288"/>
                    <a:pt x="217" y="287"/>
                    <a:pt x="208" y="287"/>
                  </a:cubicBezTo>
                  <a:cubicBezTo>
                    <a:pt x="69" y="287"/>
                    <a:pt x="0" y="495"/>
                    <a:pt x="135" y="563"/>
                  </a:cubicBezTo>
                  <a:cubicBezTo>
                    <a:pt x="312" y="646"/>
                    <a:pt x="573" y="844"/>
                    <a:pt x="777" y="844"/>
                  </a:cubicBezTo>
                  <a:cubicBezTo>
                    <a:pt x="888" y="844"/>
                    <a:pt x="982" y="786"/>
                    <a:pt x="1037" y="620"/>
                  </a:cubicBezTo>
                  <a:cubicBezTo>
                    <a:pt x="1037" y="433"/>
                    <a:pt x="1295" y="104"/>
                    <a:pt x="1037" y="3"/>
                  </a:cubicBezTo>
                  <a:cubicBezTo>
                    <a:pt x="1024" y="1"/>
                    <a:pt x="1012" y="0"/>
                    <a:pt x="10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57"/>
            <p:cNvSpPr/>
            <p:nvPr/>
          </p:nvSpPr>
          <p:spPr>
            <a:xfrm>
              <a:off x="7924825" y="3740625"/>
              <a:ext cx="39425" cy="24050"/>
            </a:xfrm>
            <a:custGeom>
              <a:avLst/>
              <a:gdLst/>
              <a:ahLst/>
              <a:cxnLst/>
              <a:rect l="l" t="t" r="r" b="b"/>
              <a:pathLst>
                <a:path w="1577" h="962" extrusionOk="0">
                  <a:moveTo>
                    <a:pt x="1373" y="0"/>
                  </a:moveTo>
                  <a:cubicBezTo>
                    <a:pt x="1199" y="0"/>
                    <a:pt x="1048" y="386"/>
                    <a:pt x="933" y="524"/>
                  </a:cubicBezTo>
                  <a:cubicBezTo>
                    <a:pt x="904" y="568"/>
                    <a:pt x="889" y="610"/>
                    <a:pt x="875" y="639"/>
                  </a:cubicBezTo>
                  <a:cubicBezTo>
                    <a:pt x="861" y="639"/>
                    <a:pt x="847" y="639"/>
                    <a:pt x="847" y="625"/>
                  </a:cubicBezTo>
                  <a:cubicBezTo>
                    <a:pt x="618" y="524"/>
                    <a:pt x="402" y="323"/>
                    <a:pt x="159" y="295"/>
                  </a:cubicBezTo>
                  <a:cubicBezTo>
                    <a:pt x="30" y="323"/>
                    <a:pt x="1" y="495"/>
                    <a:pt x="116" y="553"/>
                  </a:cubicBezTo>
                  <a:cubicBezTo>
                    <a:pt x="373" y="682"/>
                    <a:pt x="603" y="839"/>
                    <a:pt x="861" y="954"/>
                  </a:cubicBezTo>
                  <a:cubicBezTo>
                    <a:pt x="879" y="959"/>
                    <a:pt x="896" y="961"/>
                    <a:pt x="913" y="961"/>
                  </a:cubicBezTo>
                  <a:cubicBezTo>
                    <a:pt x="1039" y="961"/>
                    <a:pt x="1113" y="826"/>
                    <a:pt x="1176" y="725"/>
                  </a:cubicBezTo>
                  <a:cubicBezTo>
                    <a:pt x="1290" y="581"/>
                    <a:pt x="1348" y="453"/>
                    <a:pt x="1420" y="352"/>
                  </a:cubicBezTo>
                  <a:cubicBezTo>
                    <a:pt x="1491" y="281"/>
                    <a:pt x="1577" y="180"/>
                    <a:pt x="1506" y="80"/>
                  </a:cubicBezTo>
                  <a:cubicBezTo>
                    <a:pt x="1460" y="24"/>
                    <a:pt x="1416" y="0"/>
                    <a:pt x="1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57"/>
            <p:cNvSpPr/>
            <p:nvPr/>
          </p:nvSpPr>
          <p:spPr>
            <a:xfrm>
              <a:off x="8019400" y="3704925"/>
              <a:ext cx="34775" cy="25575"/>
            </a:xfrm>
            <a:custGeom>
              <a:avLst/>
              <a:gdLst/>
              <a:ahLst/>
              <a:cxnLst/>
              <a:rect l="l" t="t" r="r" b="b"/>
              <a:pathLst>
                <a:path w="1391" h="1023" extrusionOk="0">
                  <a:moveTo>
                    <a:pt x="1202" y="1"/>
                  </a:moveTo>
                  <a:cubicBezTo>
                    <a:pt x="1118" y="1"/>
                    <a:pt x="1032" y="70"/>
                    <a:pt x="1003" y="147"/>
                  </a:cubicBezTo>
                  <a:cubicBezTo>
                    <a:pt x="903" y="319"/>
                    <a:pt x="888" y="506"/>
                    <a:pt x="888" y="706"/>
                  </a:cubicBezTo>
                  <a:cubicBezTo>
                    <a:pt x="760" y="663"/>
                    <a:pt x="645" y="634"/>
                    <a:pt x="516" y="605"/>
                  </a:cubicBezTo>
                  <a:cubicBezTo>
                    <a:pt x="420" y="605"/>
                    <a:pt x="315" y="557"/>
                    <a:pt x="214" y="557"/>
                  </a:cubicBezTo>
                  <a:cubicBezTo>
                    <a:pt x="180" y="557"/>
                    <a:pt x="147" y="562"/>
                    <a:pt x="115" y="577"/>
                  </a:cubicBezTo>
                  <a:cubicBezTo>
                    <a:pt x="0" y="634"/>
                    <a:pt x="15" y="821"/>
                    <a:pt x="143" y="849"/>
                  </a:cubicBezTo>
                  <a:cubicBezTo>
                    <a:pt x="388" y="878"/>
                    <a:pt x="631" y="920"/>
                    <a:pt x="860" y="993"/>
                  </a:cubicBezTo>
                  <a:cubicBezTo>
                    <a:pt x="904" y="1010"/>
                    <a:pt x="954" y="1022"/>
                    <a:pt x="1002" y="1022"/>
                  </a:cubicBezTo>
                  <a:cubicBezTo>
                    <a:pt x="1032" y="1022"/>
                    <a:pt x="1062" y="1018"/>
                    <a:pt x="1089" y="1006"/>
                  </a:cubicBezTo>
                  <a:cubicBezTo>
                    <a:pt x="1247" y="920"/>
                    <a:pt x="1190" y="605"/>
                    <a:pt x="1204" y="548"/>
                  </a:cubicBezTo>
                  <a:cubicBezTo>
                    <a:pt x="1232" y="448"/>
                    <a:pt x="1247" y="347"/>
                    <a:pt x="1276" y="305"/>
                  </a:cubicBezTo>
                  <a:cubicBezTo>
                    <a:pt x="1333" y="233"/>
                    <a:pt x="1390" y="133"/>
                    <a:pt x="1318" y="61"/>
                  </a:cubicBezTo>
                  <a:cubicBezTo>
                    <a:pt x="1285" y="18"/>
                    <a:pt x="1244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57"/>
            <p:cNvSpPr/>
            <p:nvPr/>
          </p:nvSpPr>
          <p:spPr>
            <a:xfrm>
              <a:off x="8026200" y="3721775"/>
              <a:ext cx="38000" cy="24450"/>
            </a:xfrm>
            <a:custGeom>
              <a:avLst/>
              <a:gdLst/>
              <a:ahLst/>
              <a:cxnLst/>
              <a:rect l="l" t="t" r="r" b="b"/>
              <a:pathLst>
                <a:path w="1520" h="978" extrusionOk="0">
                  <a:moveTo>
                    <a:pt x="1390" y="548"/>
                  </a:moveTo>
                  <a:cubicBezTo>
                    <a:pt x="1390" y="550"/>
                    <a:pt x="1390" y="551"/>
                    <a:pt x="1389" y="553"/>
                  </a:cubicBezTo>
                  <a:lnTo>
                    <a:pt x="1389" y="553"/>
                  </a:lnTo>
                  <a:cubicBezTo>
                    <a:pt x="1390" y="552"/>
                    <a:pt x="1390" y="550"/>
                    <a:pt x="1390" y="548"/>
                  </a:cubicBezTo>
                  <a:close/>
                  <a:moveTo>
                    <a:pt x="1357" y="1"/>
                  </a:moveTo>
                  <a:cubicBezTo>
                    <a:pt x="1228" y="1"/>
                    <a:pt x="1111" y="232"/>
                    <a:pt x="1090" y="418"/>
                  </a:cubicBezTo>
                  <a:lnTo>
                    <a:pt x="1090" y="447"/>
                  </a:lnTo>
                  <a:cubicBezTo>
                    <a:pt x="1076" y="499"/>
                    <a:pt x="1064" y="609"/>
                    <a:pt x="1062" y="609"/>
                  </a:cubicBezTo>
                  <a:cubicBezTo>
                    <a:pt x="1061" y="609"/>
                    <a:pt x="1061" y="608"/>
                    <a:pt x="1061" y="605"/>
                  </a:cubicBezTo>
                  <a:lnTo>
                    <a:pt x="1061" y="634"/>
                  </a:lnTo>
                  <a:cubicBezTo>
                    <a:pt x="1061" y="648"/>
                    <a:pt x="1046" y="648"/>
                    <a:pt x="1046" y="663"/>
                  </a:cubicBezTo>
                  <a:lnTo>
                    <a:pt x="1046" y="676"/>
                  </a:lnTo>
                  <a:cubicBezTo>
                    <a:pt x="975" y="648"/>
                    <a:pt x="559" y="590"/>
                    <a:pt x="387" y="590"/>
                  </a:cubicBezTo>
                  <a:cubicBezTo>
                    <a:pt x="333" y="590"/>
                    <a:pt x="274" y="578"/>
                    <a:pt x="220" y="578"/>
                  </a:cubicBezTo>
                  <a:cubicBezTo>
                    <a:pt x="175" y="578"/>
                    <a:pt x="134" y="587"/>
                    <a:pt x="101" y="619"/>
                  </a:cubicBezTo>
                  <a:cubicBezTo>
                    <a:pt x="1" y="705"/>
                    <a:pt x="72" y="877"/>
                    <a:pt x="215" y="877"/>
                  </a:cubicBezTo>
                  <a:cubicBezTo>
                    <a:pt x="588" y="892"/>
                    <a:pt x="775" y="934"/>
                    <a:pt x="1090" y="978"/>
                  </a:cubicBezTo>
                  <a:cubicBezTo>
                    <a:pt x="1317" y="935"/>
                    <a:pt x="1361" y="737"/>
                    <a:pt x="1389" y="553"/>
                  </a:cubicBezTo>
                  <a:lnTo>
                    <a:pt x="1389" y="553"/>
                  </a:lnTo>
                  <a:cubicBezTo>
                    <a:pt x="1387" y="559"/>
                    <a:pt x="1383" y="561"/>
                    <a:pt x="1380" y="566"/>
                  </a:cubicBezTo>
                  <a:lnTo>
                    <a:pt x="1380" y="566"/>
                  </a:lnTo>
                  <a:cubicBezTo>
                    <a:pt x="1406" y="482"/>
                    <a:pt x="1421" y="386"/>
                    <a:pt x="1462" y="304"/>
                  </a:cubicBezTo>
                  <a:cubicBezTo>
                    <a:pt x="1491" y="246"/>
                    <a:pt x="1520" y="189"/>
                    <a:pt x="1505" y="118"/>
                  </a:cubicBezTo>
                  <a:cubicBezTo>
                    <a:pt x="1457" y="35"/>
                    <a:pt x="1406" y="1"/>
                    <a:pt x="1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57"/>
            <p:cNvSpPr/>
            <p:nvPr/>
          </p:nvSpPr>
          <p:spPr>
            <a:xfrm>
              <a:off x="8093250" y="3783175"/>
              <a:ext cx="29325" cy="21075"/>
            </a:xfrm>
            <a:custGeom>
              <a:avLst/>
              <a:gdLst/>
              <a:ahLst/>
              <a:cxnLst/>
              <a:rect l="l" t="t" r="r" b="b"/>
              <a:pathLst>
                <a:path w="1173" h="843" extrusionOk="0">
                  <a:moveTo>
                    <a:pt x="898" y="0"/>
                  </a:moveTo>
                  <a:cubicBezTo>
                    <a:pt x="781" y="0"/>
                    <a:pt x="727" y="142"/>
                    <a:pt x="714" y="241"/>
                  </a:cubicBezTo>
                  <a:cubicBezTo>
                    <a:pt x="671" y="341"/>
                    <a:pt x="643" y="484"/>
                    <a:pt x="628" y="556"/>
                  </a:cubicBezTo>
                  <a:cubicBezTo>
                    <a:pt x="528" y="541"/>
                    <a:pt x="385" y="484"/>
                    <a:pt x="255" y="455"/>
                  </a:cubicBezTo>
                  <a:cubicBezTo>
                    <a:pt x="239" y="450"/>
                    <a:pt x="223" y="448"/>
                    <a:pt x="208" y="448"/>
                  </a:cubicBezTo>
                  <a:cubicBezTo>
                    <a:pt x="56" y="448"/>
                    <a:pt x="1" y="688"/>
                    <a:pt x="169" y="728"/>
                  </a:cubicBezTo>
                  <a:cubicBezTo>
                    <a:pt x="323" y="777"/>
                    <a:pt x="501" y="842"/>
                    <a:pt x="647" y="842"/>
                  </a:cubicBezTo>
                  <a:cubicBezTo>
                    <a:pt x="801" y="842"/>
                    <a:pt x="921" y="770"/>
                    <a:pt x="943" y="527"/>
                  </a:cubicBezTo>
                  <a:cubicBezTo>
                    <a:pt x="972" y="369"/>
                    <a:pt x="1172" y="111"/>
                    <a:pt x="958" y="12"/>
                  </a:cubicBezTo>
                  <a:cubicBezTo>
                    <a:pt x="936" y="4"/>
                    <a:pt x="916" y="0"/>
                    <a:pt x="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57"/>
            <p:cNvSpPr/>
            <p:nvPr/>
          </p:nvSpPr>
          <p:spPr>
            <a:xfrm>
              <a:off x="7831100" y="3842025"/>
              <a:ext cx="38400" cy="20375"/>
            </a:xfrm>
            <a:custGeom>
              <a:avLst/>
              <a:gdLst/>
              <a:ahLst/>
              <a:cxnLst/>
              <a:rect l="l" t="t" r="r" b="b"/>
              <a:pathLst>
                <a:path w="1536" h="815" extrusionOk="0">
                  <a:moveTo>
                    <a:pt x="1330" y="1"/>
                  </a:moveTo>
                  <a:cubicBezTo>
                    <a:pt x="1305" y="1"/>
                    <a:pt x="1280" y="7"/>
                    <a:pt x="1257" y="21"/>
                  </a:cubicBezTo>
                  <a:cubicBezTo>
                    <a:pt x="1071" y="151"/>
                    <a:pt x="942" y="279"/>
                    <a:pt x="741" y="479"/>
                  </a:cubicBezTo>
                  <a:cubicBezTo>
                    <a:pt x="699" y="508"/>
                    <a:pt x="699" y="523"/>
                    <a:pt x="670" y="537"/>
                  </a:cubicBezTo>
                  <a:cubicBezTo>
                    <a:pt x="655" y="537"/>
                    <a:pt x="655" y="523"/>
                    <a:pt x="642" y="523"/>
                  </a:cubicBezTo>
                  <a:cubicBezTo>
                    <a:pt x="484" y="408"/>
                    <a:pt x="384" y="179"/>
                    <a:pt x="183" y="122"/>
                  </a:cubicBezTo>
                  <a:cubicBezTo>
                    <a:pt x="178" y="121"/>
                    <a:pt x="173" y="121"/>
                    <a:pt x="168" y="121"/>
                  </a:cubicBezTo>
                  <a:cubicBezTo>
                    <a:pt x="63" y="121"/>
                    <a:pt x="0" y="269"/>
                    <a:pt x="82" y="351"/>
                  </a:cubicBezTo>
                  <a:cubicBezTo>
                    <a:pt x="255" y="502"/>
                    <a:pt x="459" y="815"/>
                    <a:pt x="691" y="815"/>
                  </a:cubicBezTo>
                  <a:cubicBezTo>
                    <a:pt x="767" y="815"/>
                    <a:pt x="846" y="780"/>
                    <a:pt x="928" y="695"/>
                  </a:cubicBezTo>
                  <a:cubicBezTo>
                    <a:pt x="1085" y="565"/>
                    <a:pt x="1215" y="451"/>
                    <a:pt x="1358" y="336"/>
                  </a:cubicBezTo>
                  <a:cubicBezTo>
                    <a:pt x="1343" y="336"/>
                    <a:pt x="1486" y="279"/>
                    <a:pt x="1501" y="208"/>
                  </a:cubicBezTo>
                  <a:cubicBezTo>
                    <a:pt x="1535" y="104"/>
                    <a:pt x="1431" y="1"/>
                    <a:pt x="1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57"/>
            <p:cNvSpPr/>
            <p:nvPr/>
          </p:nvSpPr>
          <p:spPr>
            <a:xfrm>
              <a:off x="7583875" y="3318900"/>
              <a:ext cx="626800" cy="394350"/>
            </a:xfrm>
            <a:custGeom>
              <a:avLst/>
              <a:gdLst/>
              <a:ahLst/>
              <a:cxnLst/>
              <a:rect l="l" t="t" r="r" b="b"/>
              <a:pathLst>
                <a:path w="25072" h="15774" extrusionOk="0">
                  <a:moveTo>
                    <a:pt x="13745" y="0"/>
                  </a:moveTo>
                  <a:cubicBezTo>
                    <a:pt x="13390" y="0"/>
                    <a:pt x="13040" y="195"/>
                    <a:pt x="12708" y="302"/>
                  </a:cubicBezTo>
                  <a:cubicBezTo>
                    <a:pt x="12107" y="545"/>
                    <a:pt x="11547" y="659"/>
                    <a:pt x="10716" y="745"/>
                  </a:cubicBezTo>
                  <a:cubicBezTo>
                    <a:pt x="10384" y="810"/>
                    <a:pt x="10200" y="862"/>
                    <a:pt x="10022" y="862"/>
                  </a:cubicBezTo>
                  <a:cubicBezTo>
                    <a:pt x="10001" y="862"/>
                    <a:pt x="9979" y="862"/>
                    <a:pt x="9958" y="860"/>
                  </a:cubicBezTo>
                  <a:cubicBezTo>
                    <a:pt x="9771" y="860"/>
                    <a:pt x="9569" y="789"/>
                    <a:pt x="9387" y="789"/>
                  </a:cubicBezTo>
                  <a:cubicBezTo>
                    <a:pt x="9275" y="789"/>
                    <a:pt x="9171" y="816"/>
                    <a:pt x="9083" y="904"/>
                  </a:cubicBezTo>
                  <a:cubicBezTo>
                    <a:pt x="8940" y="1018"/>
                    <a:pt x="8911" y="1161"/>
                    <a:pt x="8969" y="1290"/>
                  </a:cubicBezTo>
                  <a:cubicBezTo>
                    <a:pt x="7994" y="3482"/>
                    <a:pt x="6963" y="6075"/>
                    <a:pt x="5545" y="7437"/>
                  </a:cubicBezTo>
                  <a:cubicBezTo>
                    <a:pt x="4871" y="8138"/>
                    <a:pt x="4012" y="9026"/>
                    <a:pt x="3339" y="9414"/>
                  </a:cubicBezTo>
                  <a:cubicBezTo>
                    <a:pt x="2450" y="9872"/>
                    <a:pt x="1748" y="10560"/>
                    <a:pt x="1032" y="11204"/>
                  </a:cubicBezTo>
                  <a:cubicBezTo>
                    <a:pt x="273" y="11821"/>
                    <a:pt x="0" y="12365"/>
                    <a:pt x="1175" y="12451"/>
                  </a:cubicBezTo>
                  <a:cubicBezTo>
                    <a:pt x="1201" y="12452"/>
                    <a:pt x="1227" y="12452"/>
                    <a:pt x="1253" y="12452"/>
                  </a:cubicBezTo>
                  <a:cubicBezTo>
                    <a:pt x="2330" y="12452"/>
                    <a:pt x="3694" y="11618"/>
                    <a:pt x="4785" y="10990"/>
                  </a:cubicBezTo>
                  <a:cubicBezTo>
                    <a:pt x="4857" y="10961"/>
                    <a:pt x="4915" y="10932"/>
                    <a:pt x="4957" y="10904"/>
                  </a:cubicBezTo>
                  <a:lnTo>
                    <a:pt x="4957" y="10904"/>
                  </a:lnTo>
                  <a:cubicBezTo>
                    <a:pt x="4857" y="11333"/>
                    <a:pt x="4485" y="12164"/>
                    <a:pt x="4284" y="12723"/>
                  </a:cubicBezTo>
                  <a:cubicBezTo>
                    <a:pt x="4084" y="13382"/>
                    <a:pt x="3668" y="14084"/>
                    <a:pt x="3797" y="14786"/>
                  </a:cubicBezTo>
                  <a:cubicBezTo>
                    <a:pt x="3890" y="15082"/>
                    <a:pt x="4186" y="15217"/>
                    <a:pt x="4493" y="15217"/>
                  </a:cubicBezTo>
                  <a:cubicBezTo>
                    <a:pt x="4660" y="15217"/>
                    <a:pt x="4830" y="15177"/>
                    <a:pt x="4972" y="15101"/>
                  </a:cubicBezTo>
                  <a:cubicBezTo>
                    <a:pt x="5817" y="14543"/>
                    <a:pt x="6519" y="13826"/>
                    <a:pt x="7163" y="13053"/>
                  </a:cubicBezTo>
                  <a:lnTo>
                    <a:pt x="7163" y="13053"/>
                  </a:lnTo>
                  <a:cubicBezTo>
                    <a:pt x="7092" y="13597"/>
                    <a:pt x="7064" y="14127"/>
                    <a:pt x="7163" y="14657"/>
                  </a:cubicBezTo>
                  <a:cubicBezTo>
                    <a:pt x="7232" y="15056"/>
                    <a:pt x="7510" y="15774"/>
                    <a:pt x="7946" y="15774"/>
                  </a:cubicBezTo>
                  <a:cubicBezTo>
                    <a:pt x="8057" y="15774"/>
                    <a:pt x="8179" y="15727"/>
                    <a:pt x="8309" y="15617"/>
                  </a:cubicBezTo>
                  <a:cubicBezTo>
                    <a:pt x="9155" y="14843"/>
                    <a:pt x="9700" y="13855"/>
                    <a:pt x="10244" y="12881"/>
                  </a:cubicBezTo>
                  <a:cubicBezTo>
                    <a:pt x="10273" y="13053"/>
                    <a:pt x="10287" y="13225"/>
                    <a:pt x="10315" y="13396"/>
                  </a:cubicBezTo>
                  <a:cubicBezTo>
                    <a:pt x="10487" y="14241"/>
                    <a:pt x="10817" y="15230"/>
                    <a:pt x="11719" y="15617"/>
                  </a:cubicBezTo>
                  <a:cubicBezTo>
                    <a:pt x="11797" y="15647"/>
                    <a:pt x="11872" y="15660"/>
                    <a:pt x="11946" y="15660"/>
                  </a:cubicBezTo>
                  <a:cubicBezTo>
                    <a:pt x="12608" y="15660"/>
                    <a:pt x="13106" y="14553"/>
                    <a:pt x="13209" y="14384"/>
                  </a:cubicBezTo>
                  <a:cubicBezTo>
                    <a:pt x="13797" y="13511"/>
                    <a:pt x="14227" y="12537"/>
                    <a:pt x="14871" y="11691"/>
                  </a:cubicBezTo>
                  <a:cubicBezTo>
                    <a:pt x="14928" y="11892"/>
                    <a:pt x="14986" y="12121"/>
                    <a:pt x="14986" y="12207"/>
                  </a:cubicBezTo>
                  <a:cubicBezTo>
                    <a:pt x="15072" y="12894"/>
                    <a:pt x="15301" y="13553"/>
                    <a:pt x="15501" y="14227"/>
                  </a:cubicBezTo>
                  <a:cubicBezTo>
                    <a:pt x="15651" y="14663"/>
                    <a:pt x="15812" y="15675"/>
                    <a:pt x="16389" y="15675"/>
                  </a:cubicBezTo>
                  <a:cubicBezTo>
                    <a:pt x="16475" y="15675"/>
                    <a:pt x="16571" y="15653"/>
                    <a:pt x="16676" y="15603"/>
                  </a:cubicBezTo>
                  <a:cubicBezTo>
                    <a:pt x="17465" y="14629"/>
                    <a:pt x="17851" y="13009"/>
                    <a:pt x="18309" y="12121"/>
                  </a:cubicBezTo>
                  <a:cubicBezTo>
                    <a:pt x="18439" y="12465"/>
                    <a:pt x="18611" y="12995"/>
                    <a:pt x="18825" y="13396"/>
                  </a:cubicBezTo>
                  <a:cubicBezTo>
                    <a:pt x="18955" y="13754"/>
                    <a:pt x="19685" y="14428"/>
                    <a:pt x="19742" y="14442"/>
                  </a:cubicBezTo>
                  <a:cubicBezTo>
                    <a:pt x="19872" y="14543"/>
                    <a:pt x="20000" y="14671"/>
                    <a:pt x="20172" y="14686"/>
                  </a:cubicBezTo>
                  <a:cubicBezTo>
                    <a:pt x="20182" y="14687"/>
                    <a:pt x="20192" y="14687"/>
                    <a:pt x="20201" y="14687"/>
                  </a:cubicBezTo>
                  <a:cubicBezTo>
                    <a:pt x="20389" y="14687"/>
                    <a:pt x="20549" y="14563"/>
                    <a:pt x="20630" y="14413"/>
                  </a:cubicBezTo>
                  <a:cubicBezTo>
                    <a:pt x="20860" y="14027"/>
                    <a:pt x="20846" y="13553"/>
                    <a:pt x="20917" y="13124"/>
                  </a:cubicBezTo>
                  <a:cubicBezTo>
                    <a:pt x="20917" y="12665"/>
                    <a:pt x="20831" y="12207"/>
                    <a:pt x="20774" y="11748"/>
                  </a:cubicBezTo>
                  <a:lnTo>
                    <a:pt x="20774" y="11748"/>
                  </a:lnTo>
                  <a:cubicBezTo>
                    <a:pt x="21520" y="11870"/>
                    <a:pt x="23344" y="12739"/>
                    <a:pt x="24194" y="12739"/>
                  </a:cubicBezTo>
                  <a:cubicBezTo>
                    <a:pt x="24453" y="12739"/>
                    <a:pt x="24622" y="12658"/>
                    <a:pt x="24642" y="12451"/>
                  </a:cubicBezTo>
                  <a:cubicBezTo>
                    <a:pt x="24556" y="11892"/>
                    <a:pt x="23954" y="11534"/>
                    <a:pt x="23597" y="11104"/>
                  </a:cubicBezTo>
                  <a:cubicBezTo>
                    <a:pt x="23138" y="10488"/>
                    <a:pt x="22193" y="9614"/>
                    <a:pt x="21505" y="9055"/>
                  </a:cubicBezTo>
                  <a:lnTo>
                    <a:pt x="21505" y="9055"/>
                  </a:lnTo>
                  <a:cubicBezTo>
                    <a:pt x="22193" y="9255"/>
                    <a:pt x="23009" y="9542"/>
                    <a:pt x="23711" y="9757"/>
                  </a:cubicBezTo>
                  <a:cubicBezTo>
                    <a:pt x="23944" y="9815"/>
                    <a:pt x="24185" y="9901"/>
                    <a:pt x="24429" y="9901"/>
                  </a:cubicBezTo>
                  <a:cubicBezTo>
                    <a:pt x="24485" y="9901"/>
                    <a:pt x="24542" y="9897"/>
                    <a:pt x="24599" y="9886"/>
                  </a:cubicBezTo>
                  <a:cubicBezTo>
                    <a:pt x="25072" y="9786"/>
                    <a:pt x="25029" y="9213"/>
                    <a:pt x="24728" y="8940"/>
                  </a:cubicBezTo>
                  <a:cubicBezTo>
                    <a:pt x="23840" y="7966"/>
                    <a:pt x="22393" y="7680"/>
                    <a:pt x="21175" y="7207"/>
                  </a:cubicBezTo>
                  <a:cubicBezTo>
                    <a:pt x="20373" y="6877"/>
                    <a:pt x="19413" y="6348"/>
                    <a:pt x="18439" y="5832"/>
                  </a:cubicBezTo>
                  <a:cubicBezTo>
                    <a:pt x="17809" y="5502"/>
                    <a:pt x="17221" y="5273"/>
                    <a:pt x="16892" y="4886"/>
                  </a:cubicBezTo>
                  <a:cubicBezTo>
                    <a:pt x="16118" y="3983"/>
                    <a:pt x="15402" y="2737"/>
                    <a:pt x="14886" y="1448"/>
                  </a:cubicBezTo>
                  <a:cubicBezTo>
                    <a:pt x="14771" y="1147"/>
                    <a:pt x="14613" y="860"/>
                    <a:pt x="14456" y="560"/>
                  </a:cubicBezTo>
                  <a:cubicBezTo>
                    <a:pt x="14342" y="359"/>
                    <a:pt x="14212" y="130"/>
                    <a:pt x="13969" y="29"/>
                  </a:cubicBezTo>
                  <a:cubicBezTo>
                    <a:pt x="13894" y="9"/>
                    <a:pt x="13819" y="0"/>
                    <a:pt x="13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57"/>
            <p:cNvSpPr/>
            <p:nvPr/>
          </p:nvSpPr>
          <p:spPr>
            <a:xfrm>
              <a:off x="7746850" y="3498150"/>
              <a:ext cx="23275" cy="22375"/>
            </a:xfrm>
            <a:custGeom>
              <a:avLst/>
              <a:gdLst/>
              <a:ahLst/>
              <a:cxnLst/>
              <a:rect l="l" t="t" r="r" b="b"/>
              <a:pathLst>
                <a:path w="931" h="895" extrusionOk="0">
                  <a:moveTo>
                    <a:pt x="218" y="1"/>
                  </a:moveTo>
                  <a:cubicBezTo>
                    <a:pt x="159" y="1"/>
                    <a:pt x="100" y="33"/>
                    <a:pt x="86" y="95"/>
                  </a:cubicBezTo>
                  <a:cubicBezTo>
                    <a:pt x="58" y="295"/>
                    <a:pt x="0" y="481"/>
                    <a:pt x="0" y="681"/>
                  </a:cubicBezTo>
                  <a:cubicBezTo>
                    <a:pt x="0" y="767"/>
                    <a:pt x="58" y="853"/>
                    <a:pt x="143" y="882"/>
                  </a:cubicBezTo>
                  <a:cubicBezTo>
                    <a:pt x="175" y="891"/>
                    <a:pt x="206" y="894"/>
                    <a:pt x="237" y="894"/>
                  </a:cubicBezTo>
                  <a:cubicBezTo>
                    <a:pt x="363" y="894"/>
                    <a:pt x="490" y="837"/>
                    <a:pt x="616" y="825"/>
                  </a:cubicBezTo>
                  <a:cubicBezTo>
                    <a:pt x="688" y="796"/>
                    <a:pt x="774" y="811"/>
                    <a:pt x="845" y="767"/>
                  </a:cubicBezTo>
                  <a:cubicBezTo>
                    <a:pt x="931" y="710"/>
                    <a:pt x="917" y="582"/>
                    <a:pt x="831" y="524"/>
                  </a:cubicBezTo>
                  <a:cubicBezTo>
                    <a:pt x="804" y="518"/>
                    <a:pt x="775" y="515"/>
                    <a:pt x="745" y="515"/>
                  </a:cubicBezTo>
                  <a:cubicBezTo>
                    <a:pt x="585" y="515"/>
                    <a:pt x="395" y="598"/>
                    <a:pt x="287" y="610"/>
                  </a:cubicBezTo>
                  <a:cubicBezTo>
                    <a:pt x="301" y="510"/>
                    <a:pt x="344" y="252"/>
                    <a:pt x="358" y="123"/>
                  </a:cubicBezTo>
                  <a:cubicBezTo>
                    <a:pt x="351" y="40"/>
                    <a:pt x="284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57"/>
            <p:cNvSpPr/>
            <p:nvPr/>
          </p:nvSpPr>
          <p:spPr>
            <a:xfrm>
              <a:off x="7719275" y="3621525"/>
              <a:ext cx="25075" cy="22800"/>
            </a:xfrm>
            <a:custGeom>
              <a:avLst/>
              <a:gdLst/>
              <a:ahLst/>
              <a:cxnLst/>
              <a:rect l="l" t="t" r="r" b="b"/>
              <a:pathLst>
                <a:path w="1003" h="912" extrusionOk="0">
                  <a:moveTo>
                    <a:pt x="220" y="1"/>
                  </a:moveTo>
                  <a:cubicBezTo>
                    <a:pt x="139" y="1"/>
                    <a:pt x="57" y="53"/>
                    <a:pt x="57" y="145"/>
                  </a:cubicBezTo>
                  <a:cubicBezTo>
                    <a:pt x="33" y="464"/>
                    <a:pt x="0" y="911"/>
                    <a:pt x="280" y="911"/>
                  </a:cubicBezTo>
                  <a:cubicBezTo>
                    <a:pt x="339" y="911"/>
                    <a:pt x="412" y="892"/>
                    <a:pt x="502" y="847"/>
                  </a:cubicBezTo>
                  <a:cubicBezTo>
                    <a:pt x="645" y="761"/>
                    <a:pt x="1002" y="776"/>
                    <a:pt x="960" y="546"/>
                  </a:cubicBezTo>
                  <a:cubicBezTo>
                    <a:pt x="925" y="472"/>
                    <a:pt x="867" y="446"/>
                    <a:pt x="797" y="446"/>
                  </a:cubicBezTo>
                  <a:cubicBezTo>
                    <a:pt x="664" y="446"/>
                    <a:pt x="490" y="542"/>
                    <a:pt x="358" y="589"/>
                  </a:cubicBezTo>
                  <a:cubicBezTo>
                    <a:pt x="343" y="489"/>
                    <a:pt x="387" y="231"/>
                    <a:pt x="358" y="88"/>
                  </a:cubicBezTo>
                  <a:cubicBezTo>
                    <a:pt x="334" y="28"/>
                    <a:pt x="277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57"/>
            <p:cNvSpPr/>
            <p:nvPr/>
          </p:nvSpPr>
          <p:spPr>
            <a:xfrm>
              <a:off x="7738975" y="3595000"/>
              <a:ext cx="24050" cy="22750"/>
            </a:xfrm>
            <a:custGeom>
              <a:avLst/>
              <a:gdLst/>
              <a:ahLst/>
              <a:cxnLst/>
              <a:rect l="l" t="t" r="r" b="b"/>
              <a:pathLst>
                <a:path w="962" h="910" extrusionOk="0">
                  <a:moveTo>
                    <a:pt x="236" y="0"/>
                  </a:moveTo>
                  <a:cubicBezTo>
                    <a:pt x="161" y="0"/>
                    <a:pt x="86" y="49"/>
                    <a:pt x="86" y="131"/>
                  </a:cubicBezTo>
                  <a:cubicBezTo>
                    <a:pt x="86" y="303"/>
                    <a:pt x="0" y="519"/>
                    <a:pt x="29" y="777"/>
                  </a:cubicBezTo>
                  <a:cubicBezTo>
                    <a:pt x="66" y="875"/>
                    <a:pt x="148" y="909"/>
                    <a:pt x="238" y="909"/>
                  </a:cubicBezTo>
                  <a:cubicBezTo>
                    <a:pt x="318" y="909"/>
                    <a:pt x="405" y="882"/>
                    <a:pt x="472" y="848"/>
                  </a:cubicBezTo>
                  <a:cubicBezTo>
                    <a:pt x="501" y="819"/>
                    <a:pt x="831" y="790"/>
                    <a:pt x="902" y="691"/>
                  </a:cubicBezTo>
                  <a:cubicBezTo>
                    <a:pt x="961" y="533"/>
                    <a:pt x="857" y="463"/>
                    <a:pt x="735" y="463"/>
                  </a:cubicBezTo>
                  <a:cubicBezTo>
                    <a:pt x="680" y="463"/>
                    <a:pt x="622" y="477"/>
                    <a:pt x="573" y="504"/>
                  </a:cubicBezTo>
                  <a:cubicBezTo>
                    <a:pt x="472" y="532"/>
                    <a:pt x="386" y="561"/>
                    <a:pt x="315" y="590"/>
                  </a:cubicBezTo>
                  <a:cubicBezTo>
                    <a:pt x="344" y="461"/>
                    <a:pt x="386" y="217"/>
                    <a:pt x="373" y="89"/>
                  </a:cubicBezTo>
                  <a:cubicBezTo>
                    <a:pt x="348" y="28"/>
                    <a:pt x="292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57"/>
            <p:cNvSpPr/>
            <p:nvPr/>
          </p:nvSpPr>
          <p:spPr>
            <a:xfrm>
              <a:off x="7830400" y="3541600"/>
              <a:ext cx="30000" cy="23150"/>
            </a:xfrm>
            <a:custGeom>
              <a:avLst/>
              <a:gdLst/>
              <a:ahLst/>
              <a:cxnLst/>
              <a:rect l="l" t="t" r="r" b="b"/>
              <a:pathLst>
                <a:path w="1200" h="926" extrusionOk="0">
                  <a:moveTo>
                    <a:pt x="213" y="1"/>
                  </a:moveTo>
                  <a:cubicBezTo>
                    <a:pt x="108" y="1"/>
                    <a:pt x="1" y="121"/>
                    <a:pt x="68" y="233"/>
                  </a:cubicBezTo>
                  <a:cubicBezTo>
                    <a:pt x="211" y="471"/>
                    <a:pt x="304" y="926"/>
                    <a:pt x="602" y="926"/>
                  </a:cubicBezTo>
                  <a:cubicBezTo>
                    <a:pt x="663" y="926"/>
                    <a:pt x="733" y="907"/>
                    <a:pt x="813" y="863"/>
                  </a:cubicBezTo>
                  <a:cubicBezTo>
                    <a:pt x="941" y="764"/>
                    <a:pt x="1185" y="720"/>
                    <a:pt x="1199" y="592"/>
                  </a:cubicBezTo>
                  <a:cubicBezTo>
                    <a:pt x="1195" y="463"/>
                    <a:pt x="1140" y="420"/>
                    <a:pt x="1064" y="420"/>
                  </a:cubicBezTo>
                  <a:cubicBezTo>
                    <a:pt x="913" y="420"/>
                    <a:pt x="679" y="596"/>
                    <a:pt x="612" y="605"/>
                  </a:cubicBezTo>
                  <a:cubicBezTo>
                    <a:pt x="612" y="620"/>
                    <a:pt x="612" y="620"/>
                    <a:pt x="597" y="620"/>
                  </a:cubicBezTo>
                  <a:cubicBezTo>
                    <a:pt x="569" y="548"/>
                    <a:pt x="397" y="162"/>
                    <a:pt x="297" y="32"/>
                  </a:cubicBezTo>
                  <a:cubicBezTo>
                    <a:pt x="272" y="10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57"/>
            <p:cNvSpPr/>
            <p:nvPr/>
          </p:nvSpPr>
          <p:spPr>
            <a:xfrm>
              <a:off x="7819300" y="3564375"/>
              <a:ext cx="32500" cy="21275"/>
            </a:xfrm>
            <a:custGeom>
              <a:avLst/>
              <a:gdLst/>
              <a:ahLst/>
              <a:cxnLst/>
              <a:rect l="l" t="t" r="r" b="b"/>
              <a:pathLst>
                <a:path w="1300" h="851" extrusionOk="0">
                  <a:moveTo>
                    <a:pt x="216" y="1"/>
                  </a:moveTo>
                  <a:cubicBezTo>
                    <a:pt x="105" y="1"/>
                    <a:pt x="1" y="128"/>
                    <a:pt x="67" y="239"/>
                  </a:cubicBezTo>
                  <a:cubicBezTo>
                    <a:pt x="210" y="466"/>
                    <a:pt x="393" y="850"/>
                    <a:pt x="681" y="850"/>
                  </a:cubicBezTo>
                  <a:cubicBezTo>
                    <a:pt x="739" y="850"/>
                    <a:pt x="802" y="834"/>
                    <a:pt x="870" y="798"/>
                  </a:cubicBezTo>
                  <a:cubicBezTo>
                    <a:pt x="984" y="712"/>
                    <a:pt x="1299" y="597"/>
                    <a:pt x="1271" y="439"/>
                  </a:cubicBezTo>
                  <a:cubicBezTo>
                    <a:pt x="1249" y="345"/>
                    <a:pt x="1194" y="311"/>
                    <a:pt x="1130" y="311"/>
                  </a:cubicBezTo>
                  <a:cubicBezTo>
                    <a:pt x="1027" y="311"/>
                    <a:pt x="898" y="398"/>
                    <a:pt x="827" y="468"/>
                  </a:cubicBezTo>
                  <a:cubicBezTo>
                    <a:pt x="778" y="493"/>
                    <a:pt x="718" y="528"/>
                    <a:pt x="711" y="528"/>
                  </a:cubicBezTo>
                  <a:cubicBezTo>
                    <a:pt x="710" y="528"/>
                    <a:pt x="710" y="527"/>
                    <a:pt x="713" y="525"/>
                  </a:cubicBezTo>
                  <a:lnTo>
                    <a:pt x="713" y="525"/>
                  </a:lnTo>
                  <a:cubicBezTo>
                    <a:pt x="698" y="540"/>
                    <a:pt x="684" y="540"/>
                    <a:pt x="669" y="540"/>
                  </a:cubicBezTo>
                  <a:lnTo>
                    <a:pt x="583" y="454"/>
                  </a:lnTo>
                  <a:cubicBezTo>
                    <a:pt x="512" y="397"/>
                    <a:pt x="411" y="153"/>
                    <a:pt x="311" y="38"/>
                  </a:cubicBezTo>
                  <a:cubicBezTo>
                    <a:pt x="282" y="12"/>
                    <a:pt x="248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57"/>
            <p:cNvSpPr/>
            <p:nvPr/>
          </p:nvSpPr>
          <p:spPr>
            <a:xfrm>
              <a:off x="7794125" y="3626875"/>
              <a:ext cx="25800" cy="20550"/>
            </a:xfrm>
            <a:custGeom>
              <a:avLst/>
              <a:gdLst/>
              <a:ahLst/>
              <a:cxnLst/>
              <a:rect l="l" t="t" r="r" b="b"/>
              <a:pathLst>
                <a:path w="1032" h="822" extrusionOk="0">
                  <a:moveTo>
                    <a:pt x="202" y="0"/>
                  </a:moveTo>
                  <a:cubicBezTo>
                    <a:pt x="106" y="0"/>
                    <a:pt x="6" y="65"/>
                    <a:pt x="14" y="174"/>
                  </a:cubicBezTo>
                  <a:cubicBezTo>
                    <a:pt x="14" y="346"/>
                    <a:pt x="0" y="518"/>
                    <a:pt x="71" y="661"/>
                  </a:cubicBezTo>
                  <a:cubicBezTo>
                    <a:pt x="135" y="774"/>
                    <a:pt x="226" y="821"/>
                    <a:pt x="319" y="821"/>
                  </a:cubicBezTo>
                  <a:cubicBezTo>
                    <a:pt x="416" y="821"/>
                    <a:pt x="514" y="771"/>
                    <a:pt x="587" y="690"/>
                  </a:cubicBezTo>
                  <a:lnTo>
                    <a:pt x="587" y="690"/>
                  </a:lnTo>
                  <a:cubicBezTo>
                    <a:pt x="585" y="691"/>
                    <a:pt x="584" y="692"/>
                    <a:pt x="583" y="692"/>
                  </a:cubicBezTo>
                  <a:cubicBezTo>
                    <a:pt x="576" y="692"/>
                    <a:pt x="692" y="603"/>
                    <a:pt x="745" y="590"/>
                  </a:cubicBezTo>
                  <a:cubicBezTo>
                    <a:pt x="753" y="588"/>
                    <a:pt x="760" y="587"/>
                    <a:pt x="766" y="587"/>
                  </a:cubicBezTo>
                  <a:cubicBezTo>
                    <a:pt x="776" y="587"/>
                    <a:pt x="785" y="589"/>
                    <a:pt x="797" y="589"/>
                  </a:cubicBezTo>
                  <a:cubicBezTo>
                    <a:pt x="821" y="589"/>
                    <a:pt x="853" y="581"/>
                    <a:pt x="917" y="533"/>
                  </a:cubicBezTo>
                  <a:cubicBezTo>
                    <a:pt x="1032" y="432"/>
                    <a:pt x="946" y="232"/>
                    <a:pt x="788" y="232"/>
                  </a:cubicBezTo>
                  <a:cubicBezTo>
                    <a:pt x="631" y="232"/>
                    <a:pt x="501" y="304"/>
                    <a:pt x="387" y="390"/>
                  </a:cubicBezTo>
                  <a:cubicBezTo>
                    <a:pt x="387" y="318"/>
                    <a:pt x="387" y="218"/>
                    <a:pt x="358" y="103"/>
                  </a:cubicBezTo>
                  <a:cubicBezTo>
                    <a:pt x="334" y="32"/>
                    <a:pt x="26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57"/>
            <p:cNvSpPr/>
            <p:nvPr/>
          </p:nvSpPr>
          <p:spPr>
            <a:xfrm>
              <a:off x="7955425" y="3520425"/>
              <a:ext cx="40000" cy="17575"/>
            </a:xfrm>
            <a:custGeom>
              <a:avLst/>
              <a:gdLst/>
              <a:ahLst/>
              <a:cxnLst/>
              <a:rect l="l" t="t" r="r" b="b"/>
              <a:pathLst>
                <a:path w="1600" h="703" extrusionOk="0">
                  <a:moveTo>
                    <a:pt x="218" y="1"/>
                  </a:moveTo>
                  <a:cubicBezTo>
                    <a:pt x="100" y="1"/>
                    <a:pt x="0" y="151"/>
                    <a:pt x="110" y="249"/>
                  </a:cubicBezTo>
                  <a:cubicBezTo>
                    <a:pt x="315" y="443"/>
                    <a:pt x="552" y="702"/>
                    <a:pt x="829" y="702"/>
                  </a:cubicBezTo>
                  <a:cubicBezTo>
                    <a:pt x="919" y="702"/>
                    <a:pt x="1014" y="675"/>
                    <a:pt x="1113" y="608"/>
                  </a:cubicBezTo>
                  <a:cubicBezTo>
                    <a:pt x="1213" y="550"/>
                    <a:pt x="1298" y="478"/>
                    <a:pt x="1384" y="407"/>
                  </a:cubicBezTo>
                  <a:cubicBezTo>
                    <a:pt x="1457" y="350"/>
                    <a:pt x="1600" y="306"/>
                    <a:pt x="1571" y="178"/>
                  </a:cubicBezTo>
                  <a:cubicBezTo>
                    <a:pt x="1538" y="84"/>
                    <a:pt x="1487" y="48"/>
                    <a:pt x="1427" y="48"/>
                  </a:cubicBezTo>
                  <a:cubicBezTo>
                    <a:pt x="1238" y="48"/>
                    <a:pt x="962" y="408"/>
                    <a:pt x="876" y="408"/>
                  </a:cubicBezTo>
                  <a:cubicBezTo>
                    <a:pt x="873" y="408"/>
                    <a:pt x="871" y="408"/>
                    <a:pt x="869" y="407"/>
                  </a:cubicBezTo>
                  <a:cubicBezTo>
                    <a:pt x="855" y="413"/>
                    <a:pt x="841" y="416"/>
                    <a:pt x="825" y="416"/>
                  </a:cubicBezTo>
                  <a:cubicBezTo>
                    <a:pt x="697" y="416"/>
                    <a:pt x="517" y="215"/>
                    <a:pt x="324" y="48"/>
                  </a:cubicBezTo>
                  <a:cubicBezTo>
                    <a:pt x="291" y="15"/>
                    <a:pt x="253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57"/>
            <p:cNvSpPr/>
            <p:nvPr/>
          </p:nvSpPr>
          <p:spPr>
            <a:xfrm>
              <a:off x="7956000" y="3547825"/>
              <a:ext cx="36575" cy="18450"/>
            </a:xfrm>
            <a:custGeom>
              <a:avLst/>
              <a:gdLst/>
              <a:ahLst/>
              <a:cxnLst/>
              <a:rect l="l" t="t" r="r" b="b"/>
              <a:pathLst>
                <a:path w="1463" h="738" extrusionOk="0">
                  <a:moveTo>
                    <a:pt x="1309" y="0"/>
                  </a:moveTo>
                  <a:cubicBezTo>
                    <a:pt x="1101" y="0"/>
                    <a:pt x="754" y="372"/>
                    <a:pt x="660" y="414"/>
                  </a:cubicBezTo>
                  <a:lnTo>
                    <a:pt x="660" y="429"/>
                  </a:lnTo>
                  <a:lnTo>
                    <a:pt x="631" y="429"/>
                  </a:lnTo>
                  <a:cubicBezTo>
                    <a:pt x="559" y="400"/>
                    <a:pt x="559" y="400"/>
                    <a:pt x="459" y="299"/>
                  </a:cubicBezTo>
                  <a:cubicBezTo>
                    <a:pt x="373" y="242"/>
                    <a:pt x="330" y="113"/>
                    <a:pt x="215" y="113"/>
                  </a:cubicBezTo>
                  <a:cubicBezTo>
                    <a:pt x="72" y="113"/>
                    <a:pt x="1" y="285"/>
                    <a:pt x="101" y="385"/>
                  </a:cubicBezTo>
                  <a:cubicBezTo>
                    <a:pt x="281" y="613"/>
                    <a:pt x="453" y="737"/>
                    <a:pt x="635" y="737"/>
                  </a:cubicBezTo>
                  <a:cubicBezTo>
                    <a:pt x="786" y="737"/>
                    <a:pt x="943" y="652"/>
                    <a:pt x="1118" y="471"/>
                  </a:cubicBezTo>
                  <a:cubicBezTo>
                    <a:pt x="1218" y="314"/>
                    <a:pt x="1419" y="371"/>
                    <a:pt x="1462" y="184"/>
                  </a:cubicBezTo>
                  <a:cubicBezTo>
                    <a:pt x="1443" y="50"/>
                    <a:pt x="1385" y="0"/>
                    <a:pt x="1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57"/>
            <p:cNvSpPr/>
            <p:nvPr/>
          </p:nvSpPr>
          <p:spPr>
            <a:xfrm>
              <a:off x="7859100" y="3629875"/>
              <a:ext cx="34625" cy="25200"/>
            </a:xfrm>
            <a:custGeom>
              <a:avLst/>
              <a:gdLst/>
              <a:ahLst/>
              <a:cxnLst/>
              <a:rect l="l" t="t" r="r" b="b"/>
              <a:pathLst>
                <a:path w="1385" h="1008" extrusionOk="0">
                  <a:moveTo>
                    <a:pt x="214" y="1"/>
                  </a:moveTo>
                  <a:cubicBezTo>
                    <a:pt x="108" y="1"/>
                    <a:pt x="0" y="107"/>
                    <a:pt x="80" y="226"/>
                  </a:cubicBezTo>
                  <a:cubicBezTo>
                    <a:pt x="209" y="427"/>
                    <a:pt x="353" y="742"/>
                    <a:pt x="481" y="900"/>
                  </a:cubicBezTo>
                  <a:cubicBezTo>
                    <a:pt x="501" y="950"/>
                    <a:pt x="606" y="1007"/>
                    <a:pt x="706" y="1007"/>
                  </a:cubicBezTo>
                  <a:cubicBezTo>
                    <a:pt x="749" y="1007"/>
                    <a:pt x="791" y="997"/>
                    <a:pt x="825" y="971"/>
                  </a:cubicBezTo>
                  <a:cubicBezTo>
                    <a:pt x="968" y="871"/>
                    <a:pt x="1098" y="728"/>
                    <a:pt x="1241" y="614"/>
                  </a:cubicBezTo>
                  <a:cubicBezTo>
                    <a:pt x="1341" y="556"/>
                    <a:pt x="1384" y="413"/>
                    <a:pt x="1270" y="341"/>
                  </a:cubicBezTo>
                  <a:cubicBezTo>
                    <a:pt x="1250" y="334"/>
                    <a:pt x="1230" y="331"/>
                    <a:pt x="1210" y="331"/>
                  </a:cubicBezTo>
                  <a:cubicBezTo>
                    <a:pt x="1029" y="331"/>
                    <a:pt x="853" y="596"/>
                    <a:pt x="710" y="700"/>
                  </a:cubicBezTo>
                  <a:cubicBezTo>
                    <a:pt x="596" y="541"/>
                    <a:pt x="452" y="270"/>
                    <a:pt x="338" y="69"/>
                  </a:cubicBezTo>
                  <a:cubicBezTo>
                    <a:pt x="307" y="21"/>
                    <a:pt x="261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57"/>
            <p:cNvSpPr/>
            <p:nvPr/>
          </p:nvSpPr>
          <p:spPr>
            <a:xfrm>
              <a:off x="8053300" y="3506800"/>
              <a:ext cx="37025" cy="21425"/>
            </a:xfrm>
            <a:custGeom>
              <a:avLst/>
              <a:gdLst/>
              <a:ahLst/>
              <a:cxnLst/>
              <a:rect l="l" t="t" r="r" b="b"/>
              <a:pathLst>
                <a:path w="1481" h="857" extrusionOk="0">
                  <a:moveTo>
                    <a:pt x="1308" y="1"/>
                  </a:moveTo>
                  <a:cubicBezTo>
                    <a:pt x="1127" y="1"/>
                    <a:pt x="943" y="447"/>
                    <a:pt x="851" y="551"/>
                  </a:cubicBezTo>
                  <a:cubicBezTo>
                    <a:pt x="822" y="522"/>
                    <a:pt x="779" y="494"/>
                    <a:pt x="736" y="450"/>
                  </a:cubicBezTo>
                  <a:cubicBezTo>
                    <a:pt x="579" y="335"/>
                    <a:pt x="436" y="164"/>
                    <a:pt x="249" y="92"/>
                  </a:cubicBezTo>
                  <a:cubicBezTo>
                    <a:pt x="239" y="91"/>
                    <a:pt x="229" y="90"/>
                    <a:pt x="220" y="90"/>
                  </a:cubicBezTo>
                  <a:cubicBezTo>
                    <a:pt x="68" y="90"/>
                    <a:pt x="0" y="298"/>
                    <a:pt x="149" y="379"/>
                  </a:cubicBezTo>
                  <a:cubicBezTo>
                    <a:pt x="249" y="450"/>
                    <a:pt x="436" y="593"/>
                    <a:pt x="621" y="751"/>
                  </a:cubicBezTo>
                  <a:cubicBezTo>
                    <a:pt x="694" y="794"/>
                    <a:pt x="694" y="809"/>
                    <a:pt x="793" y="851"/>
                  </a:cubicBezTo>
                  <a:cubicBezTo>
                    <a:pt x="810" y="855"/>
                    <a:pt x="828" y="857"/>
                    <a:pt x="845" y="857"/>
                  </a:cubicBezTo>
                  <a:cubicBezTo>
                    <a:pt x="956" y="857"/>
                    <a:pt x="1061" y="781"/>
                    <a:pt x="1123" y="694"/>
                  </a:cubicBezTo>
                  <a:cubicBezTo>
                    <a:pt x="1209" y="580"/>
                    <a:pt x="1324" y="350"/>
                    <a:pt x="1366" y="307"/>
                  </a:cubicBezTo>
                  <a:cubicBezTo>
                    <a:pt x="1424" y="249"/>
                    <a:pt x="1481" y="178"/>
                    <a:pt x="1438" y="92"/>
                  </a:cubicBezTo>
                  <a:cubicBezTo>
                    <a:pt x="1396" y="28"/>
                    <a:pt x="1352" y="1"/>
                    <a:pt x="1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57"/>
            <p:cNvSpPr/>
            <p:nvPr/>
          </p:nvSpPr>
          <p:spPr>
            <a:xfrm>
              <a:off x="8055200" y="3530600"/>
              <a:ext cx="37650" cy="18775"/>
            </a:xfrm>
            <a:custGeom>
              <a:avLst/>
              <a:gdLst/>
              <a:ahLst/>
              <a:cxnLst/>
              <a:rect l="l" t="t" r="r" b="b"/>
              <a:pathLst>
                <a:path w="1506" h="751" extrusionOk="0">
                  <a:moveTo>
                    <a:pt x="159" y="0"/>
                  </a:moveTo>
                  <a:cubicBezTo>
                    <a:pt x="30" y="29"/>
                    <a:pt x="1" y="214"/>
                    <a:pt x="115" y="287"/>
                  </a:cubicBezTo>
                  <a:cubicBezTo>
                    <a:pt x="402" y="444"/>
                    <a:pt x="689" y="616"/>
                    <a:pt x="990" y="745"/>
                  </a:cubicBezTo>
                  <a:cubicBezTo>
                    <a:pt x="1005" y="749"/>
                    <a:pt x="1020" y="751"/>
                    <a:pt x="1035" y="751"/>
                  </a:cubicBezTo>
                  <a:cubicBezTo>
                    <a:pt x="1127" y="751"/>
                    <a:pt x="1200" y="676"/>
                    <a:pt x="1262" y="602"/>
                  </a:cubicBezTo>
                  <a:cubicBezTo>
                    <a:pt x="1319" y="530"/>
                    <a:pt x="1362" y="459"/>
                    <a:pt x="1391" y="373"/>
                  </a:cubicBezTo>
                  <a:lnTo>
                    <a:pt x="1391" y="373"/>
                  </a:lnTo>
                  <a:cubicBezTo>
                    <a:pt x="1391" y="373"/>
                    <a:pt x="1382" y="391"/>
                    <a:pt x="1378" y="391"/>
                  </a:cubicBezTo>
                  <a:cubicBezTo>
                    <a:pt x="1377" y="391"/>
                    <a:pt x="1376" y="389"/>
                    <a:pt x="1376" y="386"/>
                  </a:cubicBezTo>
                  <a:cubicBezTo>
                    <a:pt x="1434" y="315"/>
                    <a:pt x="1506" y="214"/>
                    <a:pt x="1434" y="128"/>
                  </a:cubicBezTo>
                  <a:cubicBezTo>
                    <a:pt x="1397" y="88"/>
                    <a:pt x="1359" y="71"/>
                    <a:pt x="1322" y="71"/>
                  </a:cubicBezTo>
                  <a:cubicBezTo>
                    <a:pt x="1217" y="71"/>
                    <a:pt x="1122" y="209"/>
                    <a:pt x="1090" y="315"/>
                  </a:cubicBezTo>
                  <a:cubicBezTo>
                    <a:pt x="1076" y="329"/>
                    <a:pt x="1061" y="358"/>
                    <a:pt x="1061" y="373"/>
                  </a:cubicBezTo>
                  <a:cubicBezTo>
                    <a:pt x="1047" y="386"/>
                    <a:pt x="1032" y="401"/>
                    <a:pt x="1019" y="430"/>
                  </a:cubicBezTo>
                  <a:cubicBezTo>
                    <a:pt x="933" y="373"/>
                    <a:pt x="847" y="329"/>
                    <a:pt x="761" y="287"/>
                  </a:cubicBezTo>
                  <a:cubicBezTo>
                    <a:pt x="560" y="201"/>
                    <a:pt x="373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57"/>
            <p:cNvSpPr/>
            <p:nvPr/>
          </p:nvSpPr>
          <p:spPr>
            <a:xfrm>
              <a:off x="8052075" y="3602550"/>
              <a:ext cx="27525" cy="18975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184" y="0"/>
                  </a:moveTo>
                  <a:cubicBezTo>
                    <a:pt x="63" y="0"/>
                    <a:pt x="1" y="163"/>
                    <a:pt x="83" y="245"/>
                  </a:cubicBezTo>
                  <a:cubicBezTo>
                    <a:pt x="234" y="406"/>
                    <a:pt x="496" y="759"/>
                    <a:pt x="738" y="759"/>
                  </a:cubicBezTo>
                  <a:cubicBezTo>
                    <a:pt x="820" y="759"/>
                    <a:pt x="900" y="719"/>
                    <a:pt x="972" y="618"/>
                  </a:cubicBezTo>
                  <a:cubicBezTo>
                    <a:pt x="1000" y="532"/>
                    <a:pt x="1100" y="460"/>
                    <a:pt x="1086" y="316"/>
                  </a:cubicBezTo>
                  <a:cubicBezTo>
                    <a:pt x="1070" y="252"/>
                    <a:pt x="1004" y="215"/>
                    <a:pt x="939" y="215"/>
                  </a:cubicBezTo>
                  <a:cubicBezTo>
                    <a:pt x="889" y="215"/>
                    <a:pt x="839" y="237"/>
                    <a:pt x="814" y="288"/>
                  </a:cubicBezTo>
                  <a:cubicBezTo>
                    <a:pt x="771" y="345"/>
                    <a:pt x="743" y="417"/>
                    <a:pt x="728" y="446"/>
                  </a:cubicBezTo>
                  <a:lnTo>
                    <a:pt x="714" y="446"/>
                  </a:lnTo>
                  <a:cubicBezTo>
                    <a:pt x="556" y="389"/>
                    <a:pt x="384" y="30"/>
                    <a:pt x="198" y="1"/>
                  </a:cubicBezTo>
                  <a:cubicBezTo>
                    <a:pt x="193" y="1"/>
                    <a:pt x="18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57"/>
            <p:cNvSpPr/>
            <p:nvPr/>
          </p:nvSpPr>
          <p:spPr>
            <a:xfrm>
              <a:off x="7978600" y="3618775"/>
              <a:ext cx="32225" cy="25300"/>
            </a:xfrm>
            <a:custGeom>
              <a:avLst/>
              <a:gdLst/>
              <a:ahLst/>
              <a:cxnLst/>
              <a:rect l="l" t="t" r="r" b="b"/>
              <a:pathLst>
                <a:path w="1289" h="1012" extrusionOk="0">
                  <a:moveTo>
                    <a:pt x="220" y="1"/>
                  </a:moveTo>
                  <a:cubicBezTo>
                    <a:pt x="112" y="1"/>
                    <a:pt x="1" y="107"/>
                    <a:pt x="71" y="227"/>
                  </a:cubicBezTo>
                  <a:cubicBezTo>
                    <a:pt x="209" y="457"/>
                    <a:pt x="338" y="1011"/>
                    <a:pt x="621" y="1011"/>
                  </a:cubicBezTo>
                  <a:cubicBezTo>
                    <a:pt x="690" y="1011"/>
                    <a:pt x="769" y="978"/>
                    <a:pt x="859" y="899"/>
                  </a:cubicBezTo>
                  <a:cubicBezTo>
                    <a:pt x="959" y="771"/>
                    <a:pt x="1288" y="613"/>
                    <a:pt x="1217" y="441"/>
                  </a:cubicBezTo>
                  <a:cubicBezTo>
                    <a:pt x="1175" y="377"/>
                    <a:pt x="1129" y="352"/>
                    <a:pt x="1081" y="352"/>
                  </a:cubicBezTo>
                  <a:cubicBezTo>
                    <a:pt x="937" y="352"/>
                    <a:pt x="781" y="584"/>
                    <a:pt x="673" y="670"/>
                  </a:cubicBezTo>
                  <a:lnTo>
                    <a:pt x="644" y="699"/>
                  </a:lnTo>
                  <a:cubicBezTo>
                    <a:pt x="587" y="613"/>
                    <a:pt x="415" y="240"/>
                    <a:pt x="343" y="68"/>
                  </a:cubicBezTo>
                  <a:cubicBezTo>
                    <a:pt x="313" y="21"/>
                    <a:pt x="267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57"/>
            <p:cNvSpPr/>
            <p:nvPr/>
          </p:nvSpPr>
          <p:spPr>
            <a:xfrm>
              <a:off x="7897125" y="3520300"/>
              <a:ext cx="35625" cy="29025"/>
            </a:xfrm>
            <a:custGeom>
              <a:avLst/>
              <a:gdLst/>
              <a:ahLst/>
              <a:cxnLst/>
              <a:rect l="l" t="t" r="r" b="b"/>
              <a:pathLst>
                <a:path w="1425" h="1161" extrusionOk="0">
                  <a:moveTo>
                    <a:pt x="1203" y="1"/>
                  </a:moveTo>
                  <a:cubicBezTo>
                    <a:pt x="1130" y="1"/>
                    <a:pt x="1057" y="43"/>
                    <a:pt x="1023" y="111"/>
                  </a:cubicBezTo>
                  <a:cubicBezTo>
                    <a:pt x="851" y="311"/>
                    <a:pt x="694" y="527"/>
                    <a:pt x="551" y="741"/>
                  </a:cubicBezTo>
                  <a:cubicBezTo>
                    <a:pt x="522" y="699"/>
                    <a:pt x="507" y="655"/>
                    <a:pt x="494" y="626"/>
                  </a:cubicBezTo>
                  <a:cubicBezTo>
                    <a:pt x="450" y="540"/>
                    <a:pt x="408" y="454"/>
                    <a:pt x="379" y="369"/>
                  </a:cubicBezTo>
                  <a:cubicBezTo>
                    <a:pt x="350" y="269"/>
                    <a:pt x="364" y="139"/>
                    <a:pt x="264" y="82"/>
                  </a:cubicBezTo>
                  <a:cubicBezTo>
                    <a:pt x="240" y="67"/>
                    <a:pt x="213" y="60"/>
                    <a:pt x="187" y="60"/>
                  </a:cubicBezTo>
                  <a:cubicBezTo>
                    <a:pt x="91" y="60"/>
                    <a:pt x="1" y="150"/>
                    <a:pt x="35" y="240"/>
                  </a:cubicBezTo>
                  <a:cubicBezTo>
                    <a:pt x="92" y="512"/>
                    <a:pt x="192" y="770"/>
                    <a:pt x="350" y="999"/>
                  </a:cubicBezTo>
                  <a:cubicBezTo>
                    <a:pt x="379" y="1056"/>
                    <a:pt x="421" y="1085"/>
                    <a:pt x="465" y="1114"/>
                  </a:cubicBezTo>
                  <a:cubicBezTo>
                    <a:pt x="508" y="1142"/>
                    <a:pt x="558" y="1160"/>
                    <a:pt x="607" y="1160"/>
                  </a:cubicBezTo>
                  <a:cubicBezTo>
                    <a:pt x="655" y="1160"/>
                    <a:pt x="701" y="1143"/>
                    <a:pt x="736" y="1100"/>
                  </a:cubicBezTo>
                  <a:cubicBezTo>
                    <a:pt x="837" y="1056"/>
                    <a:pt x="923" y="985"/>
                    <a:pt x="937" y="899"/>
                  </a:cubicBezTo>
                  <a:cubicBezTo>
                    <a:pt x="994" y="884"/>
                    <a:pt x="1067" y="842"/>
                    <a:pt x="1109" y="770"/>
                  </a:cubicBezTo>
                  <a:cubicBezTo>
                    <a:pt x="1195" y="641"/>
                    <a:pt x="1252" y="498"/>
                    <a:pt x="1324" y="355"/>
                  </a:cubicBezTo>
                  <a:cubicBezTo>
                    <a:pt x="1353" y="225"/>
                    <a:pt x="1424" y="225"/>
                    <a:pt x="1338" y="68"/>
                  </a:cubicBezTo>
                  <a:cubicBezTo>
                    <a:pt x="1303" y="21"/>
                    <a:pt x="1253" y="1"/>
                    <a:pt x="1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57"/>
            <p:cNvSpPr/>
            <p:nvPr/>
          </p:nvSpPr>
          <p:spPr>
            <a:xfrm>
              <a:off x="7876275" y="3600250"/>
              <a:ext cx="33600" cy="19525"/>
            </a:xfrm>
            <a:custGeom>
              <a:avLst/>
              <a:gdLst/>
              <a:ahLst/>
              <a:cxnLst/>
              <a:rect l="l" t="t" r="r" b="b"/>
              <a:pathLst>
                <a:path w="1344" h="781" extrusionOk="0">
                  <a:moveTo>
                    <a:pt x="1108" y="0"/>
                  </a:moveTo>
                  <a:cubicBezTo>
                    <a:pt x="1082" y="0"/>
                    <a:pt x="1054" y="7"/>
                    <a:pt x="1026" y="22"/>
                  </a:cubicBezTo>
                  <a:cubicBezTo>
                    <a:pt x="926" y="137"/>
                    <a:pt x="797" y="280"/>
                    <a:pt x="611" y="423"/>
                  </a:cubicBezTo>
                  <a:lnTo>
                    <a:pt x="568" y="466"/>
                  </a:lnTo>
                  <a:cubicBezTo>
                    <a:pt x="468" y="380"/>
                    <a:pt x="411" y="236"/>
                    <a:pt x="296" y="122"/>
                  </a:cubicBezTo>
                  <a:cubicBezTo>
                    <a:pt x="266" y="95"/>
                    <a:pt x="233" y="84"/>
                    <a:pt x="202" y="84"/>
                  </a:cubicBezTo>
                  <a:cubicBezTo>
                    <a:pt x="95" y="84"/>
                    <a:pt x="1" y="209"/>
                    <a:pt x="67" y="309"/>
                  </a:cubicBezTo>
                  <a:cubicBezTo>
                    <a:pt x="195" y="475"/>
                    <a:pt x="323" y="780"/>
                    <a:pt x="565" y="780"/>
                  </a:cubicBezTo>
                  <a:cubicBezTo>
                    <a:pt x="593" y="780"/>
                    <a:pt x="622" y="776"/>
                    <a:pt x="654" y="767"/>
                  </a:cubicBezTo>
                  <a:cubicBezTo>
                    <a:pt x="854" y="652"/>
                    <a:pt x="1041" y="481"/>
                    <a:pt x="1198" y="309"/>
                  </a:cubicBezTo>
                  <a:cubicBezTo>
                    <a:pt x="1344" y="211"/>
                    <a:pt x="1253" y="0"/>
                    <a:pt x="1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57"/>
            <p:cNvSpPr/>
            <p:nvPr/>
          </p:nvSpPr>
          <p:spPr>
            <a:xfrm>
              <a:off x="7587450" y="3027400"/>
              <a:ext cx="594725" cy="492425"/>
            </a:xfrm>
            <a:custGeom>
              <a:avLst/>
              <a:gdLst/>
              <a:ahLst/>
              <a:cxnLst/>
              <a:rect l="l" t="t" r="r" b="b"/>
              <a:pathLst>
                <a:path w="23789" h="19697" extrusionOk="0">
                  <a:moveTo>
                    <a:pt x="12078" y="0"/>
                  </a:moveTo>
                  <a:cubicBezTo>
                    <a:pt x="11862" y="0"/>
                    <a:pt x="11680" y="248"/>
                    <a:pt x="11648" y="472"/>
                  </a:cubicBezTo>
                  <a:cubicBezTo>
                    <a:pt x="11462" y="1288"/>
                    <a:pt x="11333" y="2148"/>
                    <a:pt x="11261" y="2993"/>
                  </a:cubicBezTo>
                  <a:cubicBezTo>
                    <a:pt x="11118" y="2778"/>
                    <a:pt x="11060" y="2678"/>
                    <a:pt x="10989" y="2434"/>
                  </a:cubicBezTo>
                  <a:cubicBezTo>
                    <a:pt x="10915" y="2286"/>
                    <a:pt x="10766" y="2186"/>
                    <a:pt x="10628" y="2186"/>
                  </a:cubicBezTo>
                  <a:cubicBezTo>
                    <a:pt x="10525" y="2186"/>
                    <a:pt x="10428" y="2242"/>
                    <a:pt x="10373" y="2377"/>
                  </a:cubicBezTo>
                  <a:cubicBezTo>
                    <a:pt x="10302" y="2793"/>
                    <a:pt x="10474" y="3223"/>
                    <a:pt x="10631" y="3624"/>
                  </a:cubicBezTo>
                  <a:lnTo>
                    <a:pt x="10803" y="4054"/>
                  </a:lnTo>
                  <a:cubicBezTo>
                    <a:pt x="10516" y="3968"/>
                    <a:pt x="10216" y="3895"/>
                    <a:pt x="9958" y="3809"/>
                  </a:cubicBezTo>
                  <a:cubicBezTo>
                    <a:pt x="9184" y="3637"/>
                    <a:pt x="8797" y="3637"/>
                    <a:pt x="7966" y="3566"/>
                  </a:cubicBezTo>
                  <a:cubicBezTo>
                    <a:pt x="7816" y="3559"/>
                    <a:pt x="7669" y="3505"/>
                    <a:pt x="7540" y="3505"/>
                  </a:cubicBezTo>
                  <a:cubicBezTo>
                    <a:pt x="7411" y="3505"/>
                    <a:pt x="7300" y="3559"/>
                    <a:pt x="7221" y="3767"/>
                  </a:cubicBezTo>
                  <a:cubicBezTo>
                    <a:pt x="7150" y="4096"/>
                    <a:pt x="7608" y="4211"/>
                    <a:pt x="7809" y="4411"/>
                  </a:cubicBezTo>
                  <a:cubicBezTo>
                    <a:pt x="8482" y="4856"/>
                    <a:pt x="8883" y="5085"/>
                    <a:pt x="9328" y="5629"/>
                  </a:cubicBezTo>
                  <a:cubicBezTo>
                    <a:pt x="9413" y="5729"/>
                    <a:pt x="9628" y="6130"/>
                    <a:pt x="9815" y="6489"/>
                  </a:cubicBezTo>
                  <a:cubicBezTo>
                    <a:pt x="9284" y="6346"/>
                    <a:pt x="8768" y="6288"/>
                    <a:pt x="8095" y="6274"/>
                  </a:cubicBezTo>
                  <a:cubicBezTo>
                    <a:pt x="8044" y="6281"/>
                    <a:pt x="7990" y="6284"/>
                    <a:pt x="7935" y="6284"/>
                  </a:cubicBezTo>
                  <a:cubicBezTo>
                    <a:pt x="7778" y="6284"/>
                    <a:pt x="7610" y="6261"/>
                    <a:pt x="7452" y="6261"/>
                  </a:cubicBezTo>
                  <a:cubicBezTo>
                    <a:pt x="7248" y="6261"/>
                    <a:pt x="7060" y="6299"/>
                    <a:pt x="6934" y="6474"/>
                  </a:cubicBezTo>
                  <a:cubicBezTo>
                    <a:pt x="6720" y="7005"/>
                    <a:pt x="7264" y="7534"/>
                    <a:pt x="7608" y="7922"/>
                  </a:cubicBezTo>
                  <a:cubicBezTo>
                    <a:pt x="8138" y="8394"/>
                    <a:pt x="8439" y="8695"/>
                    <a:pt x="8740" y="9168"/>
                  </a:cubicBezTo>
                  <a:cubicBezTo>
                    <a:pt x="8568" y="9254"/>
                    <a:pt x="8353" y="9340"/>
                    <a:pt x="8210" y="9383"/>
                  </a:cubicBezTo>
                  <a:cubicBezTo>
                    <a:pt x="6677" y="9842"/>
                    <a:pt x="5273" y="10572"/>
                    <a:pt x="3869" y="11303"/>
                  </a:cubicBezTo>
                  <a:cubicBezTo>
                    <a:pt x="3410" y="11746"/>
                    <a:pt x="0" y="13022"/>
                    <a:pt x="1305" y="14025"/>
                  </a:cubicBezTo>
                  <a:cubicBezTo>
                    <a:pt x="1694" y="14197"/>
                    <a:pt x="2110" y="14267"/>
                    <a:pt x="2539" y="14267"/>
                  </a:cubicBezTo>
                  <a:cubicBezTo>
                    <a:pt x="4290" y="14267"/>
                    <a:pt x="6251" y="13097"/>
                    <a:pt x="7436" y="12879"/>
                  </a:cubicBezTo>
                  <a:lnTo>
                    <a:pt x="7436" y="12879"/>
                  </a:lnTo>
                  <a:cubicBezTo>
                    <a:pt x="6835" y="13609"/>
                    <a:pt x="5087" y="15414"/>
                    <a:pt x="4485" y="16833"/>
                  </a:cubicBezTo>
                  <a:cubicBezTo>
                    <a:pt x="4256" y="17391"/>
                    <a:pt x="4055" y="17549"/>
                    <a:pt x="3897" y="18136"/>
                  </a:cubicBezTo>
                  <a:cubicBezTo>
                    <a:pt x="3950" y="18438"/>
                    <a:pt x="4082" y="18550"/>
                    <a:pt x="4248" y="18550"/>
                  </a:cubicBezTo>
                  <a:cubicBezTo>
                    <a:pt x="4618" y="18550"/>
                    <a:pt x="5160" y="17992"/>
                    <a:pt x="5387" y="17735"/>
                  </a:cubicBezTo>
                  <a:cubicBezTo>
                    <a:pt x="6505" y="16718"/>
                    <a:pt x="7608" y="15687"/>
                    <a:pt x="8797" y="14741"/>
                  </a:cubicBezTo>
                  <a:lnTo>
                    <a:pt x="8797" y="14741"/>
                  </a:lnTo>
                  <a:cubicBezTo>
                    <a:pt x="8625" y="15286"/>
                    <a:pt x="8411" y="15973"/>
                    <a:pt x="8281" y="16489"/>
                  </a:cubicBezTo>
                  <a:cubicBezTo>
                    <a:pt x="8138" y="17219"/>
                    <a:pt x="8153" y="17979"/>
                    <a:pt x="8224" y="18709"/>
                  </a:cubicBezTo>
                  <a:cubicBezTo>
                    <a:pt x="8281" y="19011"/>
                    <a:pt x="8252" y="19412"/>
                    <a:pt x="8539" y="19612"/>
                  </a:cubicBezTo>
                  <a:cubicBezTo>
                    <a:pt x="8608" y="19668"/>
                    <a:pt x="8695" y="19696"/>
                    <a:pt x="8780" y="19696"/>
                  </a:cubicBezTo>
                  <a:cubicBezTo>
                    <a:pt x="8871" y="19696"/>
                    <a:pt x="8960" y="19664"/>
                    <a:pt x="9026" y="19597"/>
                  </a:cubicBezTo>
                  <a:cubicBezTo>
                    <a:pt x="9513" y="19311"/>
                    <a:pt x="9757" y="18839"/>
                    <a:pt x="10058" y="18409"/>
                  </a:cubicBezTo>
                  <a:cubicBezTo>
                    <a:pt x="10545" y="17693"/>
                    <a:pt x="11003" y="16948"/>
                    <a:pt x="11477" y="16216"/>
                  </a:cubicBezTo>
                  <a:cubicBezTo>
                    <a:pt x="11505" y="16503"/>
                    <a:pt x="11505" y="16761"/>
                    <a:pt x="11591" y="17177"/>
                  </a:cubicBezTo>
                  <a:cubicBezTo>
                    <a:pt x="11792" y="17821"/>
                    <a:pt x="11906" y="18079"/>
                    <a:pt x="12164" y="18709"/>
                  </a:cubicBezTo>
                  <a:cubicBezTo>
                    <a:pt x="12361" y="19110"/>
                    <a:pt x="12547" y="19270"/>
                    <a:pt x="12720" y="19270"/>
                  </a:cubicBezTo>
                  <a:cubicBezTo>
                    <a:pt x="13340" y="19270"/>
                    <a:pt x="13793" y="17211"/>
                    <a:pt x="13983" y="16718"/>
                  </a:cubicBezTo>
                  <a:cubicBezTo>
                    <a:pt x="14184" y="16216"/>
                    <a:pt x="14356" y="15701"/>
                    <a:pt x="14528" y="15185"/>
                  </a:cubicBezTo>
                  <a:cubicBezTo>
                    <a:pt x="14800" y="15658"/>
                    <a:pt x="15215" y="16546"/>
                    <a:pt x="15645" y="17105"/>
                  </a:cubicBezTo>
                  <a:cubicBezTo>
                    <a:pt x="15869" y="17461"/>
                    <a:pt x="16374" y="18119"/>
                    <a:pt x="16771" y="18119"/>
                  </a:cubicBezTo>
                  <a:cubicBezTo>
                    <a:pt x="16934" y="18119"/>
                    <a:pt x="17079" y="18008"/>
                    <a:pt x="17179" y="17721"/>
                  </a:cubicBezTo>
                  <a:cubicBezTo>
                    <a:pt x="17293" y="16446"/>
                    <a:pt x="16921" y="15572"/>
                    <a:pt x="17106" y="14325"/>
                  </a:cubicBezTo>
                  <a:lnTo>
                    <a:pt x="17106" y="14325"/>
                  </a:lnTo>
                  <a:cubicBezTo>
                    <a:pt x="17522" y="14684"/>
                    <a:pt x="18338" y="15429"/>
                    <a:pt x="18984" y="15687"/>
                  </a:cubicBezTo>
                  <a:cubicBezTo>
                    <a:pt x="19351" y="15879"/>
                    <a:pt x="20201" y="16233"/>
                    <a:pt x="20741" y="16233"/>
                  </a:cubicBezTo>
                  <a:cubicBezTo>
                    <a:pt x="21084" y="16233"/>
                    <a:pt x="21301" y="16090"/>
                    <a:pt x="21190" y="15672"/>
                  </a:cubicBezTo>
                  <a:cubicBezTo>
                    <a:pt x="20961" y="15257"/>
                    <a:pt x="20258" y="14541"/>
                    <a:pt x="19886" y="14125"/>
                  </a:cubicBezTo>
                  <a:cubicBezTo>
                    <a:pt x="19456" y="13666"/>
                    <a:pt x="19026" y="13208"/>
                    <a:pt x="18583" y="12749"/>
                  </a:cubicBezTo>
                  <a:lnTo>
                    <a:pt x="18583" y="12749"/>
                  </a:lnTo>
                  <a:cubicBezTo>
                    <a:pt x="19800" y="13093"/>
                    <a:pt x="20961" y="13538"/>
                    <a:pt x="22178" y="13767"/>
                  </a:cubicBezTo>
                  <a:cubicBezTo>
                    <a:pt x="22281" y="13787"/>
                    <a:pt x="22392" y="13797"/>
                    <a:pt x="22504" y="13797"/>
                  </a:cubicBezTo>
                  <a:cubicBezTo>
                    <a:pt x="23122" y="13797"/>
                    <a:pt x="23789" y="13495"/>
                    <a:pt x="23582" y="12864"/>
                  </a:cubicBezTo>
                  <a:cubicBezTo>
                    <a:pt x="23066" y="12248"/>
                    <a:pt x="22178" y="12004"/>
                    <a:pt x="21433" y="11704"/>
                  </a:cubicBezTo>
                  <a:cubicBezTo>
                    <a:pt x="20330" y="11345"/>
                    <a:pt x="19255" y="10887"/>
                    <a:pt x="18153" y="10514"/>
                  </a:cubicBezTo>
                  <a:cubicBezTo>
                    <a:pt x="16863" y="10128"/>
                    <a:pt x="16075" y="9741"/>
                    <a:pt x="14785" y="8996"/>
                  </a:cubicBezTo>
                  <a:cubicBezTo>
                    <a:pt x="14585" y="8839"/>
                    <a:pt x="14485" y="8753"/>
                    <a:pt x="14342" y="8652"/>
                  </a:cubicBezTo>
                  <a:cubicBezTo>
                    <a:pt x="14785" y="8466"/>
                    <a:pt x="15230" y="8337"/>
                    <a:pt x="15588" y="8036"/>
                  </a:cubicBezTo>
                  <a:cubicBezTo>
                    <a:pt x="16189" y="7534"/>
                    <a:pt x="16906" y="7091"/>
                    <a:pt x="17393" y="6489"/>
                  </a:cubicBezTo>
                  <a:cubicBezTo>
                    <a:pt x="17593" y="6245"/>
                    <a:pt x="17479" y="5901"/>
                    <a:pt x="17135" y="5887"/>
                  </a:cubicBezTo>
                  <a:cubicBezTo>
                    <a:pt x="16691" y="5901"/>
                    <a:pt x="15631" y="6288"/>
                    <a:pt x="15530" y="6302"/>
                  </a:cubicBezTo>
                  <a:cubicBezTo>
                    <a:pt x="15072" y="6432"/>
                    <a:pt x="14413" y="6560"/>
                    <a:pt x="13926" y="6646"/>
                  </a:cubicBezTo>
                  <a:cubicBezTo>
                    <a:pt x="14327" y="6174"/>
                    <a:pt x="14714" y="5815"/>
                    <a:pt x="15230" y="5271"/>
                  </a:cubicBezTo>
                  <a:cubicBezTo>
                    <a:pt x="15559" y="4799"/>
                    <a:pt x="15960" y="4369"/>
                    <a:pt x="16319" y="3910"/>
                  </a:cubicBezTo>
                  <a:cubicBezTo>
                    <a:pt x="16591" y="3609"/>
                    <a:pt x="16562" y="3108"/>
                    <a:pt x="16046" y="3093"/>
                  </a:cubicBezTo>
                  <a:cubicBezTo>
                    <a:pt x="15431" y="3208"/>
                    <a:pt x="14944" y="3666"/>
                    <a:pt x="14356" y="3895"/>
                  </a:cubicBezTo>
                  <a:cubicBezTo>
                    <a:pt x="13954" y="4125"/>
                    <a:pt x="13496" y="4340"/>
                    <a:pt x="13066" y="4526"/>
                  </a:cubicBezTo>
                  <a:cubicBezTo>
                    <a:pt x="13123" y="4369"/>
                    <a:pt x="13196" y="4197"/>
                    <a:pt x="13282" y="3996"/>
                  </a:cubicBezTo>
                  <a:cubicBezTo>
                    <a:pt x="13425" y="3637"/>
                    <a:pt x="13496" y="3251"/>
                    <a:pt x="13654" y="2893"/>
                  </a:cubicBezTo>
                  <a:cubicBezTo>
                    <a:pt x="13731" y="2636"/>
                    <a:pt x="14070" y="1900"/>
                    <a:pt x="13662" y="1900"/>
                  </a:cubicBezTo>
                  <a:cubicBezTo>
                    <a:pt x="13613" y="1900"/>
                    <a:pt x="13554" y="1910"/>
                    <a:pt x="13482" y="1933"/>
                  </a:cubicBezTo>
                  <a:cubicBezTo>
                    <a:pt x="13295" y="2076"/>
                    <a:pt x="13209" y="2392"/>
                    <a:pt x="13167" y="2449"/>
                  </a:cubicBezTo>
                  <a:cubicBezTo>
                    <a:pt x="12923" y="2864"/>
                    <a:pt x="12636" y="3322"/>
                    <a:pt x="12594" y="3452"/>
                  </a:cubicBezTo>
                  <a:cubicBezTo>
                    <a:pt x="12579" y="3466"/>
                    <a:pt x="12565" y="3480"/>
                    <a:pt x="12565" y="3494"/>
                  </a:cubicBezTo>
                  <a:cubicBezTo>
                    <a:pt x="12565" y="3294"/>
                    <a:pt x="12579" y="3079"/>
                    <a:pt x="12579" y="2879"/>
                  </a:cubicBezTo>
                  <a:cubicBezTo>
                    <a:pt x="12608" y="2262"/>
                    <a:pt x="12623" y="1632"/>
                    <a:pt x="12623" y="1016"/>
                  </a:cubicBezTo>
                  <a:cubicBezTo>
                    <a:pt x="12608" y="686"/>
                    <a:pt x="12565" y="342"/>
                    <a:pt x="12307" y="99"/>
                  </a:cubicBezTo>
                  <a:cubicBezTo>
                    <a:pt x="12230" y="29"/>
                    <a:pt x="12152" y="0"/>
                    <a:pt x="120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57"/>
            <p:cNvSpPr/>
            <p:nvPr/>
          </p:nvSpPr>
          <p:spPr>
            <a:xfrm>
              <a:off x="7657300" y="3331075"/>
              <a:ext cx="30450" cy="22125"/>
            </a:xfrm>
            <a:custGeom>
              <a:avLst/>
              <a:gdLst/>
              <a:ahLst/>
              <a:cxnLst/>
              <a:rect l="l" t="t" r="r" b="b"/>
              <a:pathLst>
                <a:path w="1218" h="885" extrusionOk="0">
                  <a:moveTo>
                    <a:pt x="622" y="0"/>
                  </a:moveTo>
                  <a:cubicBezTo>
                    <a:pt x="569" y="0"/>
                    <a:pt x="518" y="22"/>
                    <a:pt x="488" y="73"/>
                  </a:cubicBezTo>
                  <a:cubicBezTo>
                    <a:pt x="272" y="388"/>
                    <a:pt x="1" y="875"/>
                    <a:pt x="616" y="875"/>
                  </a:cubicBezTo>
                  <a:cubicBezTo>
                    <a:pt x="706" y="875"/>
                    <a:pt x="795" y="884"/>
                    <a:pt x="885" y="884"/>
                  </a:cubicBezTo>
                  <a:cubicBezTo>
                    <a:pt x="953" y="884"/>
                    <a:pt x="1021" y="879"/>
                    <a:pt x="1089" y="860"/>
                  </a:cubicBezTo>
                  <a:cubicBezTo>
                    <a:pt x="1204" y="818"/>
                    <a:pt x="1218" y="646"/>
                    <a:pt x="1103" y="589"/>
                  </a:cubicBezTo>
                  <a:cubicBezTo>
                    <a:pt x="1017" y="560"/>
                    <a:pt x="924" y="553"/>
                    <a:pt x="836" y="553"/>
                  </a:cubicBezTo>
                  <a:cubicBezTo>
                    <a:pt x="749" y="553"/>
                    <a:pt x="666" y="560"/>
                    <a:pt x="602" y="560"/>
                  </a:cubicBezTo>
                  <a:cubicBezTo>
                    <a:pt x="660" y="430"/>
                    <a:pt x="746" y="316"/>
                    <a:pt x="803" y="187"/>
                  </a:cubicBezTo>
                  <a:cubicBezTo>
                    <a:pt x="821" y="76"/>
                    <a:pt x="719" y="0"/>
                    <a:pt x="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57"/>
            <p:cNvSpPr/>
            <p:nvPr/>
          </p:nvSpPr>
          <p:spPr>
            <a:xfrm>
              <a:off x="7680950" y="3317450"/>
              <a:ext cx="30100" cy="22300"/>
            </a:xfrm>
            <a:custGeom>
              <a:avLst/>
              <a:gdLst/>
              <a:ahLst/>
              <a:cxnLst/>
              <a:rect l="l" t="t" r="r" b="b"/>
              <a:pathLst>
                <a:path w="1204" h="892" extrusionOk="0">
                  <a:moveTo>
                    <a:pt x="678" y="1"/>
                  </a:moveTo>
                  <a:cubicBezTo>
                    <a:pt x="633" y="1"/>
                    <a:pt x="581" y="22"/>
                    <a:pt x="530" y="73"/>
                  </a:cubicBezTo>
                  <a:cubicBezTo>
                    <a:pt x="430" y="303"/>
                    <a:pt x="0" y="675"/>
                    <a:pt x="344" y="861"/>
                  </a:cubicBezTo>
                  <a:cubicBezTo>
                    <a:pt x="431" y="886"/>
                    <a:pt x="524" y="892"/>
                    <a:pt x="619" y="892"/>
                  </a:cubicBezTo>
                  <a:cubicBezTo>
                    <a:pt x="708" y="892"/>
                    <a:pt x="798" y="886"/>
                    <a:pt x="887" y="886"/>
                  </a:cubicBezTo>
                  <a:cubicBezTo>
                    <a:pt x="921" y="886"/>
                    <a:pt x="955" y="887"/>
                    <a:pt x="988" y="889"/>
                  </a:cubicBezTo>
                  <a:cubicBezTo>
                    <a:pt x="1131" y="889"/>
                    <a:pt x="1204" y="717"/>
                    <a:pt x="1103" y="631"/>
                  </a:cubicBezTo>
                  <a:cubicBezTo>
                    <a:pt x="1025" y="589"/>
                    <a:pt x="939" y="578"/>
                    <a:pt x="850" y="578"/>
                  </a:cubicBezTo>
                  <a:cubicBezTo>
                    <a:pt x="760" y="578"/>
                    <a:pt x="667" y="589"/>
                    <a:pt x="573" y="589"/>
                  </a:cubicBezTo>
                  <a:cubicBezTo>
                    <a:pt x="616" y="503"/>
                    <a:pt x="688" y="402"/>
                    <a:pt x="730" y="345"/>
                  </a:cubicBezTo>
                  <a:cubicBezTo>
                    <a:pt x="891" y="185"/>
                    <a:pt x="812" y="1"/>
                    <a:pt x="6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57"/>
            <p:cNvSpPr/>
            <p:nvPr/>
          </p:nvSpPr>
          <p:spPr>
            <a:xfrm>
              <a:off x="7797200" y="3283400"/>
              <a:ext cx="31325" cy="23675"/>
            </a:xfrm>
            <a:custGeom>
              <a:avLst/>
              <a:gdLst/>
              <a:ahLst/>
              <a:cxnLst/>
              <a:rect l="l" t="t" r="r" b="b"/>
              <a:pathLst>
                <a:path w="1253" h="947" extrusionOk="0">
                  <a:moveTo>
                    <a:pt x="442" y="1"/>
                  </a:moveTo>
                  <a:cubicBezTo>
                    <a:pt x="374" y="1"/>
                    <a:pt x="308" y="38"/>
                    <a:pt x="292" y="102"/>
                  </a:cubicBezTo>
                  <a:cubicBezTo>
                    <a:pt x="206" y="400"/>
                    <a:pt x="1" y="946"/>
                    <a:pt x="376" y="946"/>
                  </a:cubicBezTo>
                  <a:cubicBezTo>
                    <a:pt x="434" y="946"/>
                    <a:pt x="506" y="933"/>
                    <a:pt x="594" y="905"/>
                  </a:cubicBezTo>
                  <a:cubicBezTo>
                    <a:pt x="779" y="834"/>
                    <a:pt x="966" y="776"/>
                    <a:pt x="1152" y="690"/>
                  </a:cubicBezTo>
                  <a:cubicBezTo>
                    <a:pt x="1253" y="618"/>
                    <a:pt x="1209" y="461"/>
                    <a:pt x="1095" y="432"/>
                  </a:cubicBezTo>
                  <a:cubicBezTo>
                    <a:pt x="1083" y="430"/>
                    <a:pt x="1070" y="429"/>
                    <a:pt x="1057" y="429"/>
                  </a:cubicBezTo>
                  <a:cubicBezTo>
                    <a:pt x="923" y="429"/>
                    <a:pt x="718" y="547"/>
                    <a:pt x="680" y="547"/>
                  </a:cubicBezTo>
                  <a:lnTo>
                    <a:pt x="693" y="547"/>
                  </a:lnTo>
                  <a:cubicBezTo>
                    <a:pt x="665" y="561"/>
                    <a:pt x="622" y="576"/>
                    <a:pt x="594" y="589"/>
                  </a:cubicBezTo>
                  <a:cubicBezTo>
                    <a:pt x="550" y="604"/>
                    <a:pt x="508" y="618"/>
                    <a:pt x="479" y="633"/>
                  </a:cubicBezTo>
                  <a:cubicBezTo>
                    <a:pt x="493" y="532"/>
                    <a:pt x="521" y="418"/>
                    <a:pt x="550" y="332"/>
                  </a:cubicBezTo>
                  <a:cubicBezTo>
                    <a:pt x="565" y="246"/>
                    <a:pt x="622" y="160"/>
                    <a:pt x="579" y="74"/>
                  </a:cubicBezTo>
                  <a:cubicBezTo>
                    <a:pt x="548" y="23"/>
                    <a:pt x="494" y="1"/>
                    <a:pt x="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57"/>
            <p:cNvSpPr/>
            <p:nvPr/>
          </p:nvSpPr>
          <p:spPr>
            <a:xfrm>
              <a:off x="7818825" y="3257350"/>
              <a:ext cx="25375" cy="24900"/>
            </a:xfrm>
            <a:custGeom>
              <a:avLst/>
              <a:gdLst/>
              <a:ahLst/>
              <a:cxnLst/>
              <a:rect l="l" t="t" r="r" b="b"/>
              <a:pathLst>
                <a:path w="1015" h="996" extrusionOk="0">
                  <a:moveTo>
                    <a:pt x="327" y="0"/>
                  </a:moveTo>
                  <a:cubicBezTo>
                    <a:pt x="272" y="0"/>
                    <a:pt x="218" y="30"/>
                    <a:pt x="201" y="99"/>
                  </a:cubicBezTo>
                  <a:cubicBezTo>
                    <a:pt x="144" y="342"/>
                    <a:pt x="44" y="586"/>
                    <a:pt x="0" y="829"/>
                  </a:cubicBezTo>
                  <a:cubicBezTo>
                    <a:pt x="0" y="901"/>
                    <a:pt x="58" y="959"/>
                    <a:pt x="115" y="987"/>
                  </a:cubicBezTo>
                  <a:cubicBezTo>
                    <a:pt x="138" y="993"/>
                    <a:pt x="162" y="995"/>
                    <a:pt x="187" y="995"/>
                  </a:cubicBezTo>
                  <a:cubicBezTo>
                    <a:pt x="413" y="995"/>
                    <a:pt x="683" y="786"/>
                    <a:pt x="793" y="786"/>
                  </a:cubicBezTo>
                  <a:cubicBezTo>
                    <a:pt x="796" y="786"/>
                    <a:pt x="800" y="786"/>
                    <a:pt x="803" y="787"/>
                  </a:cubicBezTo>
                  <a:cubicBezTo>
                    <a:pt x="807" y="787"/>
                    <a:pt x="811" y="787"/>
                    <a:pt x="816" y="787"/>
                  </a:cubicBezTo>
                  <a:cubicBezTo>
                    <a:pt x="950" y="787"/>
                    <a:pt x="1014" y="584"/>
                    <a:pt x="889" y="514"/>
                  </a:cubicBezTo>
                  <a:cubicBezTo>
                    <a:pt x="853" y="501"/>
                    <a:pt x="818" y="496"/>
                    <a:pt x="783" y="496"/>
                  </a:cubicBezTo>
                  <a:cubicBezTo>
                    <a:pt x="623" y="496"/>
                    <a:pt x="472" y="613"/>
                    <a:pt x="330" y="672"/>
                  </a:cubicBezTo>
                  <a:cubicBezTo>
                    <a:pt x="373" y="514"/>
                    <a:pt x="416" y="342"/>
                    <a:pt x="459" y="170"/>
                  </a:cubicBezTo>
                  <a:cubicBezTo>
                    <a:pt x="493" y="67"/>
                    <a:pt x="409" y="0"/>
                    <a:pt x="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7"/>
            <p:cNvSpPr/>
            <p:nvPr/>
          </p:nvSpPr>
          <p:spPr>
            <a:xfrm>
              <a:off x="7791600" y="3203500"/>
              <a:ext cx="27250" cy="23675"/>
            </a:xfrm>
            <a:custGeom>
              <a:avLst/>
              <a:gdLst/>
              <a:ahLst/>
              <a:cxnLst/>
              <a:rect l="l" t="t" r="r" b="b"/>
              <a:pathLst>
                <a:path w="1090" h="947" extrusionOk="0">
                  <a:moveTo>
                    <a:pt x="871" y="1"/>
                  </a:moveTo>
                  <a:cubicBezTo>
                    <a:pt x="725" y="1"/>
                    <a:pt x="552" y="77"/>
                    <a:pt x="430" y="118"/>
                  </a:cubicBezTo>
                  <a:cubicBezTo>
                    <a:pt x="0" y="290"/>
                    <a:pt x="187" y="591"/>
                    <a:pt x="402" y="820"/>
                  </a:cubicBezTo>
                  <a:cubicBezTo>
                    <a:pt x="446" y="909"/>
                    <a:pt x="520" y="946"/>
                    <a:pt x="585" y="946"/>
                  </a:cubicBezTo>
                  <a:cubicBezTo>
                    <a:pt x="689" y="946"/>
                    <a:pt x="771" y="852"/>
                    <a:pt x="674" y="720"/>
                  </a:cubicBezTo>
                  <a:cubicBezTo>
                    <a:pt x="602" y="605"/>
                    <a:pt x="560" y="576"/>
                    <a:pt x="459" y="433"/>
                  </a:cubicBezTo>
                  <a:cubicBezTo>
                    <a:pt x="531" y="376"/>
                    <a:pt x="703" y="333"/>
                    <a:pt x="860" y="305"/>
                  </a:cubicBezTo>
                  <a:cubicBezTo>
                    <a:pt x="889" y="290"/>
                    <a:pt x="1018" y="290"/>
                    <a:pt x="1032" y="247"/>
                  </a:cubicBezTo>
                  <a:cubicBezTo>
                    <a:pt x="1089" y="190"/>
                    <a:pt x="1089" y="89"/>
                    <a:pt x="1032" y="47"/>
                  </a:cubicBezTo>
                  <a:cubicBezTo>
                    <a:pt x="986" y="14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57"/>
            <p:cNvSpPr/>
            <p:nvPr/>
          </p:nvSpPr>
          <p:spPr>
            <a:xfrm>
              <a:off x="7851650" y="3137475"/>
              <a:ext cx="24875" cy="30725"/>
            </a:xfrm>
            <a:custGeom>
              <a:avLst/>
              <a:gdLst/>
              <a:ahLst/>
              <a:cxnLst/>
              <a:rect l="l" t="t" r="r" b="b"/>
              <a:pathLst>
                <a:path w="995" h="1229" extrusionOk="0">
                  <a:moveTo>
                    <a:pt x="173" y="1"/>
                  </a:moveTo>
                  <a:cubicBezTo>
                    <a:pt x="81" y="1"/>
                    <a:pt x="1" y="90"/>
                    <a:pt x="34" y="180"/>
                  </a:cubicBezTo>
                  <a:cubicBezTo>
                    <a:pt x="106" y="481"/>
                    <a:pt x="192" y="782"/>
                    <a:pt x="249" y="1097"/>
                  </a:cubicBezTo>
                  <a:cubicBezTo>
                    <a:pt x="276" y="1163"/>
                    <a:pt x="326" y="1228"/>
                    <a:pt x="400" y="1228"/>
                  </a:cubicBezTo>
                  <a:cubicBezTo>
                    <a:pt x="407" y="1228"/>
                    <a:pt x="414" y="1228"/>
                    <a:pt x="421" y="1226"/>
                  </a:cubicBezTo>
                  <a:cubicBezTo>
                    <a:pt x="536" y="1198"/>
                    <a:pt x="593" y="1097"/>
                    <a:pt x="679" y="1040"/>
                  </a:cubicBezTo>
                  <a:cubicBezTo>
                    <a:pt x="765" y="954"/>
                    <a:pt x="880" y="896"/>
                    <a:pt x="937" y="797"/>
                  </a:cubicBezTo>
                  <a:cubicBezTo>
                    <a:pt x="994" y="711"/>
                    <a:pt x="909" y="596"/>
                    <a:pt x="808" y="596"/>
                  </a:cubicBezTo>
                  <a:cubicBezTo>
                    <a:pt x="679" y="639"/>
                    <a:pt x="578" y="739"/>
                    <a:pt x="492" y="825"/>
                  </a:cubicBezTo>
                  <a:cubicBezTo>
                    <a:pt x="464" y="724"/>
                    <a:pt x="435" y="625"/>
                    <a:pt x="421" y="510"/>
                  </a:cubicBezTo>
                  <a:cubicBezTo>
                    <a:pt x="349" y="352"/>
                    <a:pt x="378" y="138"/>
                    <a:pt x="249" y="23"/>
                  </a:cubicBezTo>
                  <a:cubicBezTo>
                    <a:pt x="225" y="7"/>
                    <a:pt x="198" y="1"/>
                    <a:pt x="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57"/>
            <p:cNvSpPr/>
            <p:nvPr/>
          </p:nvSpPr>
          <p:spPr>
            <a:xfrm>
              <a:off x="7891625" y="3161875"/>
              <a:ext cx="30750" cy="18575"/>
            </a:xfrm>
            <a:custGeom>
              <a:avLst/>
              <a:gdLst/>
              <a:ahLst/>
              <a:cxnLst/>
              <a:rect l="l" t="t" r="r" b="b"/>
              <a:pathLst>
                <a:path w="1230" h="743" extrusionOk="0">
                  <a:moveTo>
                    <a:pt x="1049" y="1"/>
                  </a:moveTo>
                  <a:cubicBezTo>
                    <a:pt x="884" y="1"/>
                    <a:pt x="781" y="342"/>
                    <a:pt x="727" y="422"/>
                  </a:cubicBezTo>
                  <a:cubicBezTo>
                    <a:pt x="641" y="365"/>
                    <a:pt x="441" y="165"/>
                    <a:pt x="284" y="50"/>
                  </a:cubicBezTo>
                  <a:cubicBezTo>
                    <a:pt x="262" y="40"/>
                    <a:pt x="240" y="35"/>
                    <a:pt x="219" y="35"/>
                  </a:cubicBezTo>
                  <a:cubicBezTo>
                    <a:pt x="91" y="35"/>
                    <a:pt x="0" y="207"/>
                    <a:pt x="112" y="293"/>
                  </a:cubicBezTo>
                  <a:cubicBezTo>
                    <a:pt x="255" y="436"/>
                    <a:pt x="398" y="566"/>
                    <a:pt x="555" y="680"/>
                  </a:cubicBezTo>
                  <a:cubicBezTo>
                    <a:pt x="545" y="673"/>
                    <a:pt x="541" y="669"/>
                    <a:pt x="542" y="669"/>
                  </a:cubicBezTo>
                  <a:lnTo>
                    <a:pt x="542" y="669"/>
                  </a:lnTo>
                  <a:cubicBezTo>
                    <a:pt x="545" y="669"/>
                    <a:pt x="646" y="738"/>
                    <a:pt x="670" y="738"/>
                  </a:cubicBezTo>
                  <a:cubicBezTo>
                    <a:pt x="689" y="741"/>
                    <a:pt x="709" y="742"/>
                    <a:pt x="729" y="742"/>
                  </a:cubicBezTo>
                  <a:cubicBezTo>
                    <a:pt x="799" y="742"/>
                    <a:pt x="873" y="722"/>
                    <a:pt x="928" y="665"/>
                  </a:cubicBezTo>
                  <a:cubicBezTo>
                    <a:pt x="1029" y="566"/>
                    <a:pt x="1071" y="407"/>
                    <a:pt x="1157" y="279"/>
                  </a:cubicBezTo>
                  <a:cubicBezTo>
                    <a:pt x="1229" y="193"/>
                    <a:pt x="1229" y="50"/>
                    <a:pt x="1086" y="6"/>
                  </a:cubicBezTo>
                  <a:cubicBezTo>
                    <a:pt x="1073" y="2"/>
                    <a:pt x="1061" y="1"/>
                    <a:pt x="10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7"/>
            <p:cNvSpPr/>
            <p:nvPr/>
          </p:nvSpPr>
          <p:spPr>
            <a:xfrm>
              <a:off x="7938825" y="3136950"/>
              <a:ext cx="22950" cy="23050"/>
            </a:xfrm>
            <a:custGeom>
              <a:avLst/>
              <a:gdLst/>
              <a:ahLst/>
              <a:cxnLst/>
              <a:rect l="l" t="t" r="r" b="b"/>
              <a:pathLst>
                <a:path w="918" h="922" extrusionOk="0">
                  <a:moveTo>
                    <a:pt x="186" y="0"/>
                  </a:moveTo>
                  <a:cubicBezTo>
                    <a:pt x="14" y="15"/>
                    <a:pt x="0" y="273"/>
                    <a:pt x="172" y="302"/>
                  </a:cubicBezTo>
                  <a:cubicBezTo>
                    <a:pt x="287" y="331"/>
                    <a:pt x="358" y="373"/>
                    <a:pt x="415" y="402"/>
                  </a:cubicBezTo>
                  <a:cubicBezTo>
                    <a:pt x="344" y="474"/>
                    <a:pt x="172" y="588"/>
                    <a:pt x="86" y="703"/>
                  </a:cubicBezTo>
                  <a:cubicBezTo>
                    <a:pt x="34" y="807"/>
                    <a:pt x="134" y="921"/>
                    <a:pt x="250" y="921"/>
                  </a:cubicBezTo>
                  <a:cubicBezTo>
                    <a:pt x="262" y="921"/>
                    <a:pt x="274" y="920"/>
                    <a:pt x="287" y="917"/>
                  </a:cubicBezTo>
                  <a:cubicBezTo>
                    <a:pt x="387" y="860"/>
                    <a:pt x="616" y="688"/>
                    <a:pt x="730" y="531"/>
                  </a:cubicBezTo>
                  <a:cubicBezTo>
                    <a:pt x="917" y="216"/>
                    <a:pt x="444" y="15"/>
                    <a:pt x="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57"/>
            <p:cNvSpPr/>
            <p:nvPr/>
          </p:nvSpPr>
          <p:spPr>
            <a:xfrm>
              <a:off x="7846025" y="3209850"/>
              <a:ext cx="28350" cy="18550"/>
            </a:xfrm>
            <a:custGeom>
              <a:avLst/>
              <a:gdLst/>
              <a:ahLst/>
              <a:cxnLst/>
              <a:rect l="l" t="t" r="r" b="b"/>
              <a:pathLst>
                <a:path w="1134" h="742" extrusionOk="0">
                  <a:moveTo>
                    <a:pt x="174" y="1"/>
                  </a:moveTo>
                  <a:cubicBezTo>
                    <a:pt x="88" y="1"/>
                    <a:pt x="0" y="79"/>
                    <a:pt x="30" y="179"/>
                  </a:cubicBezTo>
                  <a:cubicBezTo>
                    <a:pt x="84" y="383"/>
                    <a:pt x="113" y="742"/>
                    <a:pt x="385" y="742"/>
                  </a:cubicBezTo>
                  <a:cubicBezTo>
                    <a:pt x="399" y="742"/>
                    <a:pt x="415" y="741"/>
                    <a:pt x="431" y="738"/>
                  </a:cubicBezTo>
                  <a:cubicBezTo>
                    <a:pt x="632" y="666"/>
                    <a:pt x="790" y="538"/>
                    <a:pt x="962" y="423"/>
                  </a:cubicBezTo>
                  <a:cubicBezTo>
                    <a:pt x="1076" y="366"/>
                    <a:pt x="1134" y="223"/>
                    <a:pt x="1004" y="150"/>
                  </a:cubicBezTo>
                  <a:cubicBezTo>
                    <a:pt x="985" y="138"/>
                    <a:pt x="957" y="130"/>
                    <a:pt x="929" y="130"/>
                  </a:cubicBezTo>
                  <a:cubicBezTo>
                    <a:pt x="893" y="130"/>
                    <a:pt x="856" y="141"/>
                    <a:pt x="832" y="165"/>
                  </a:cubicBezTo>
                  <a:cubicBezTo>
                    <a:pt x="832" y="179"/>
                    <a:pt x="818" y="179"/>
                    <a:pt x="818" y="194"/>
                  </a:cubicBezTo>
                  <a:cubicBezTo>
                    <a:pt x="675" y="280"/>
                    <a:pt x="532" y="380"/>
                    <a:pt x="389" y="452"/>
                  </a:cubicBezTo>
                  <a:cubicBezTo>
                    <a:pt x="360" y="380"/>
                    <a:pt x="331" y="165"/>
                    <a:pt x="274" y="51"/>
                  </a:cubicBezTo>
                  <a:cubicBezTo>
                    <a:pt x="248" y="16"/>
                    <a:pt x="211" y="1"/>
                    <a:pt x="1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57"/>
            <p:cNvSpPr/>
            <p:nvPr/>
          </p:nvSpPr>
          <p:spPr>
            <a:xfrm>
              <a:off x="7901650" y="3211325"/>
              <a:ext cx="25750" cy="19275"/>
            </a:xfrm>
            <a:custGeom>
              <a:avLst/>
              <a:gdLst/>
              <a:ahLst/>
              <a:cxnLst/>
              <a:rect l="l" t="t" r="r" b="b"/>
              <a:pathLst>
                <a:path w="1030" h="771" extrusionOk="0">
                  <a:moveTo>
                    <a:pt x="838" y="1"/>
                  </a:moveTo>
                  <a:cubicBezTo>
                    <a:pt x="815" y="1"/>
                    <a:pt x="792" y="7"/>
                    <a:pt x="771" y="20"/>
                  </a:cubicBezTo>
                  <a:cubicBezTo>
                    <a:pt x="628" y="120"/>
                    <a:pt x="584" y="378"/>
                    <a:pt x="542" y="464"/>
                  </a:cubicBezTo>
                  <a:cubicBezTo>
                    <a:pt x="484" y="435"/>
                    <a:pt x="355" y="321"/>
                    <a:pt x="255" y="263"/>
                  </a:cubicBezTo>
                  <a:cubicBezTo>
                    <a:pt x="233" y="252"/>
                    <a:pt x="211" y="247"/>
                    <a:pt x="191" y="247"/>
                  </a:cubicBezTo>
                  <a:cubicBezTo>
                    <a:pt x="78" y="247"/>
                    <a:pt x="0" y="393"/>
                    <a:pt x="97" y="479"/>
                  </a:cubicBezTo>
                  <a:cubicBezTo>
                    <a:pt x="228" y="600"/>
                    <a:pt x="414" y="771"/>
                    <a:pt x="576" y="771"/>
                  </a:cubicBezTo>
                  <a:cubicBezTo>
                    <a:pt x="661" y="771"/>
                    <a:pt x="740" y="723"/>
                    <a:pt x="800" y="593"/>
                  </a:cubicBezTo>
                  <a:cubicBezTo>
                    <a:pt x="871" y="421"/>
                    <a:pt x="886" y="349"/>
                    <a:pt x="972" y="221"/>
                  </a:cubicBezTo>
                  <a:cubicBezTo>
                    <a:pt x="1029" y="115"/>
                    <a:pt x="936" y="1"/>
                    <a:pt x="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7"/>
            <p:cNvSpPr/>
            <p:nvPr/>
          </p:nvSpPr>
          <p:spPr>
            <a:xfrm>
              <a:off x="7819900" y="3414050"/>
              <a:ext cx="22250" cy="24525"/>
            </a:xfrm>
            <a:custGeom>
              <a:avLst/>
              <a:gdLst/>
              <a:ahLst/>
              <a:cxnLst/>
              <a:rect l="l" t="t" r="r" b="b"/>
              <a:pathLst>
                <a:path w="890" h="981" extrusionOk="0">
                  <a:moveTo>
                    <a:pt x="146" y="0"/>
                  </a:moveTo>
                  <a:cubicBezTo>
                    <a:pt x="76" y="0"/>
                    <a:pt x="1" y="50"/>
                    <a:pt x="1" y="135"/>
                  </a:cubicBezTo>
                  <a:cubicBezTo>
                    <a:pt x="24" y="408"/>
                    <a:pt x="10" y="980"/>
                    <a:pt x="284" y="980"/>
                  </a:cubicBezTo>
                  <a:cubicBezTo>
                    <a:pt x="355" y="980"/>
                    <a:pt x="445" y="942"/>
                    <a:pt x="559" y="851"/>
                  </a:cubicBezTo>
                  <a:cubicBezTo>
                    <a:pt x="660" y="765"/>
                    <a:pt x="817" y="737"/>
                    <a:pt x="874" y="622"/>
                  </a:cubicBezTo>
                  <a:cubicBezTo>
                    <a:pt x="890" y="500"/>
                    <a:pt x="823" y="455"/>
                    <a:pt x="741" y="455"/>
                  </a:cubicBezTo>
                  <a:cubicBezTo>
                    <a:pt x="668" y="455"/>
                    <a:pt x="584" y="489"/>
                    <a:pt x="530" y="536"/>
                  </a:cubicBezTo>
                  <a:cubicBezTo>
                    <a:pt x="473" y="578"/>
                    <a:pt x="387" y="636"/>
                    <a:pt x="330" y="679"/>
                  </a:cubicBezTo>
                  <a:cubicBezTo>
                    <a:pt x="287" y="479"/>
                    <a:pt x="301" y="292"/>
                    <a:pt x="259" y="78"/>
                  </a:cubicBezTo>
                  <a:cubicBezTo>
                    <a:pt x="241" y="24"/>
                    <a:pt x="194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7"/>
            <p:cNvSpPr/>
            <p:nvPr/>
          </p:nvSpPr>
          <p:spPr>
            <a:xfrm>
              <a:off x="7829950" y="3386000"/>
              <a:ext cx="19275" cy="26525"/>
            </a:xfrm>
            <a:custGeom>
              <a:avLst/>
              <a:gdLst/>
              <a:ahLst/>
              <a:cxnLst/>
              <a:rect l="l" t="t" r="r" b="b"/>
              <a:pathLst>
                <a:path w="771" h="1061" extrusionOk="0">
                  <a:moveTo>
                    <a:pt x="151" y="1"/>
                  </a:moveTo>
                  <a:cubicBezTo>
                    <a:pt x="76" y="1"/>
                    <a:pt x="0" y="60"/>
                    <a:pt x="0" y="139"/>
                  </a:cubicBezTo>
                  <a:cubicBezTo>
                    <a:pt x="0" y="683"/>
                    <a:pt x="11" y="1061"/>
                    <a:pt x="192" y="1061"/>
                  </a:cubicBezTo>
                  <a:cubicBezTo>
                    <a:pt x="302" y="1061"/>
                    <a:pt x="475" y="922"/>
                    <a:pt x="745" y="598"/>
                  </a:cubicBezTo>
                  <a:cubicBezTo>
                    <a:pt x="770" y="509"/>
                    <a:pt x="695" y="421"/>
                    <a:pt x="598" y="421"/>
                  </a:cubicBezTo>
                  <a:cubicBezTo>
                    <a:pt x="585" y="421"/>
                    <a:pt x="572" y="422"/>
                    <a:pt x="558" y="426"/>
                  </a:cubicBezTo>
                  <a:cubicBezTo>
                    <a:pt x="472" y="455"/>
                    <a:pt x="386" y="554"/>
                    <a:pt x="300" y="655"/>
                  </a:cubicBezTo>
                  <a:cubicBezTo>
                    <a:pt x="287" y="440"/>
                    <a:pt x="315" y="168"/>
                    <a:pt x="243" y="38"/>
                  </a:cubicBezTo>
                  <a:cubicBezTo>
                    <a:pt x="217" y="12"/>
                    <a:pt x="184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7"/>
            <p:cNvSpPr/>
            <p:nvPr/>
          </p:nvSpPr>
          <p:spPr>
            <a:xfrm>
              <a:off x="7902625" y="3309575"/>
              <a:ext cx="29975" cy="18325"/>
            </a:xfrm>
            <a:custGeom>
              <a:avLst/>
              <a:gdLst/>
              <a:ahLst/>
              <a:cxnLst/>
              <a:rect l="l" t="t" r="r" b="b"/>
              <a:pathLst>
                <a:path w="1199" h="733" extrusionOk="0">
                  <a:moveTo>
                    <a:pt x="188" y="1"/>
                  </a:moveTo>
                  <a:cubicBezTo>
                    <a:pt x="73" y="1"/>
                    <a:pt x="1" y="144"/>
                    <a:pt x="87" y="230"/>
                  </a:cubicBezTo>
                  <a:cubicBezTo>
                    <a:pt x="287" y="388"/>
                    <a:pt x="488" y="545"/>
                    <a:pt x="703" y="704"/>
                  </a:cubicBezTo>
                  <a:cubicBezTo>
                    <a:pt x="746" y="732"/>
                    <a:pt x="803" y="732"/>
                    <a:pt x="860" y="732"/>
                  </a:cubicBezTo>
                  <a:cubicBezTo>
                    <a:pt x="946" y="704"/>
                    <a:pt x="975" y="631"/>
                    <a:pt x="1019" y="560"/>
                  </a:cubicBezTo>
                  <a:cubicBezTo>
                    <a:pt x="1061" y="431"/>
                    <a:pt x="1133" y="316"/>
                    <a:pt x="1190" y="202"/>
                  </a:cubicBezTo>
                  <a:cubicBezTo>
                    <a:pt x="1198" y="97"/>
                    <a:pt x="1116" y="42"/>
                    <a:pt x="1034" y="42"/>
                  </a:cubicBezTo>
                  <a:cubicBezTo>
                    <a:pt x="971" y="42"/>
                    <a:pt x="908" y="75"/>
                    <a:pt x="889" y="144"/>
                  </a:cubicBezTo>
                  <a:cubicBezTo>
                    <a:pt x="860" y="230"/>
                    <a:pt x="803" y="345"/>
                    <a:pt x="774" y="417"/>
                  </a:cubicBezTo>
                  <a:cubicBezTo>
                    <a:pt x="602" y="316"/>
                    <a:pt x="388" y="73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7"/>
            <p:cNvSpPr/>
            <p:nvPr/>
          </p:nvSpPr>
          <p:spPr>
            <a:xfrm>
              <a:off x="7963525" y="3372800"/>
              <a:ext cx="28100" cy="21625"/>
            </a:xfrm>
            <a:custGeom>
              <a:avLst/>
              <a:gdLst/>
              <a:ahLst/>
              <a:cxnLst/>
              <a:rect l="l" t="t" r="r" b="b"/>
              <a:pathLst>
                <a:path w="1124" h="865" extrusionOk="0">
                  <a:moveTo>
                    <a:pt x="936" y="0"/>
                  </a:moveTo>
                  <a:cubicBezTo>
                    <a:pt x="921" y="0"/>
                    <a:pt x="905" y="3"/>
                    <a:pt x="889" y="8"/>
                  </a:cubicBezTo>
                  <a:cubicBezTo>
                    <a:pt x="745" y="79"/>
                    <a:pt x="703" y="266"/>
                    <a:pt x="617" y="381"/>
                  </a:cubicBezTo>
                  <a:cubicBezTo>
                    <a:pt x="588" y="423"/>
                    <a:pt x="545" y="538"/>
                    <a:pt x="516" y="566"/>
                  </a:cubicBezTo>
                  <a:lnTo>
                    <a:pt x="502" y="566"/>
                  </a:lnTo>
                  <a:cubicBezTo>
                    <a:pt x="502" y="566"/>
                    <a:pt x="373" y="481"/>
                    <a:pt x="315" y="395"/>
                  </a:cubicBezTo>
                  <a:cubicBezTo>
                    <a:pt x="283" y="366"/>
                    <a:pt x="248" y="353"/>
                    <a:pt x="214" y="353"/>
                  </a:cubicBezTo>
                  <a:cubicBezTo>
                    <a:pt x="98" y="353"/>
                    <a:pt x="1" y="496"/>
                    <a:pt x="101" y="595"/>
                  </a:cubicBezTo>
                  <a:cubicBezTo>
                    <a:pt x="206" y="720"/>
                    <a:pt x="389" y="864"/>
                    <a:pt x="549" y="864"/>
                  </a:cubicBezTo>
                  <a:cubicBezTo>
                    <a:pt x="629" y="864"/>
                    <a:pt x="703" y="829"/>
                    <a:pt x="760" y="738"/>
                  </a:cubicBezTo>
                  <a:cubicBezTo>
                    <a:pt x="860" y="566"/>
                    <a:pt x="946" y="381"/>
                    <a:pt x="1060" y="223"/>
                  </a:cubicBezTo>
                  <a:cubicBezTo>
                    <a:pt x="1124" y="122"/>
                    <a:pt x="1044" y="0"/>
                    <a:pt x="9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57"/>
            <p:cNvSpPr/>
            <p:nvPr/>
          </p:nvSpPr>
          <p:spPr>
            <a:xfrm>
              <a:off x="7957875" y="3352850"/>
              <a:ext cx="30250" cy="22250"/>
            </a:xfrm>
            <a:custGeom>
              <a:avLst/>
              <a:gdLst/>
              <a:ahLst/>
              <a:cxnLst/>
              <a:rect l="l" t="t" r="r" b="b"/>
              <a:pathLst>
                <a:path w="1210" h="890" extrusionOk="0">
                  <a:moveTo>
                    <a:pt x="989" y="1"/>
                  </a:moveTo>
                  <a:cubicBezTo>
                    <a:pt x="978" y="1"/>
                    <a:pt x="968" y="2"/>
                    <a:pt x="957" y="4"/>
                  </a:cubicBezTo>
                  <a:cubicBezTo>
                    <a:pt x="799" y="75"/>
                    <a:pt x="713" y="348"/>
                    <a:pt x="656" y="505"/>
                  </a:cubicBezTo>
                  <a:lnTo>
                    <a:pt x="556" y="405"/>
                  </a:lnTo>
                  <a:cubicBezTo>
                    <a:pt x="442" y="304"/>
                    <a:pt x="370" y="104"/>
                    <a:pt x="213" y="90"/>
                  </a:cubicBezTo>
                  <a:cubicBezTo>
                    <a:pt x="207" y="89"/>
                    <a:pt x="202" y="89"/>
                    <a:pt x="196" y="89"/>
                  </a:cubicBezTo>
                  <a:cubicBezTo>
                    <a:pt x="64" y="89"/>
                    <a:pt x="1" y="265"/>
                    <a:pt x="98" y="348"/>
                  </a:cubicBezTo>
                  <a:cubicBezTo>
                    <a:pt x="255" y="525"/>
                    <a:pt x="513" y="890"/>
                    <a:pt x="720" y="890"/>
                  </a:cubicBezTo>
                  <a:cubicBezTo>
                    <a:pt x="815" y="890"/>
                    <a:pt x="899" y="813"/>
                    <a:pt x="957" y="606"/>
                  </a:cubicBezTo>
                  <a:cubicBezTo>
                    <a:pt x="986" y="520"/>
                    <a:pt x="1043" y="405"/>
                    <a:pt x="1143" y="247"/>
                  </a:cubicBezTo>
                  <a:cubicBezTo>
                    <a:pt x="1210" y="142"/>
                    <a:pt x="1106" y="1"/>
                    <a:pt x="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57"/>
            <p:cNvSpPr/>
            <p:nvPr/>
          </p:nvSpPr>
          <p:spPr>
            <a:xfrm>
              <a:off x="7996575" y="3296350"/>
              <a:ext cx="28575" cy="18875"/>
            </a:xfrm>
            <a:custGeom>
              <a:avLst/>
              <a:gdLst/>
              <a:ahLst/>
              <a:cxnLst/>
              <a:rect l="l" t="t" r="r" b="b"/>
              <a:pathLst>
                <a:path w="1143" h="755" extrusionOk="0">
                  <a:moveTo>
                    <a:pt x="913" y="0"/>
                  </a:moveTo>
                  <a:cubicBezTo>
                    <a:pt x="684" y="29"/>
                    <a:pt x="756" y="272"/>
                    <a:pt x="770" y="444"/>
                  </a:cubicBezTo>
                  <a:cubicBezTo>
                    <a:pt x="633" y="435"/>
                    <a:pt x="490" y="411"/>
                    <a:pt x="353" y="411"/>
                  </a:cubicBezTo>
                  <a:cubicBezTo>
                    <a:pt x="290" y="411"/>
                    <a:pt x="228" y="416"/>
                    <a:pt x="168" y="430"/>
                  </a:cubicBezTo>
                  <a:cubicBezTo>
                    <a:pt x="1" y="472"/>
                    <a:pt x="51" y="717"/>
                    <a:pt x="212" y="717"/>
                  </a:cubicBezTo>
                  <a:cubicBezTo>
                    <a:pt x="217" y="717"/>
                    <a:pt x="221" y="717"/>
                    <a:pt x="226" y="717"/>
                  </a:cubicBezTo>
                  <a:cubicBezTo>
                    <a:pt x="238" y="716"/>
                    <a:pt x="250" y="716"/>
                    <a:pt x="263" y="716"/>
                  </a:cubicBezTo>
                  <a:cubicBezTo>
                    <a:pt x="427" y="716"/>
                    <a:pt x="621" y="755"/>
                    <a:pt x="781" y="755"/>
                  </a:cubicBezTo>
                  <a:cubicBezTo>
                    <a:pt x="983" y="755"/>
                    <a:pt x="1131" y="693"/>
                    <a:pt x="1100" y="415"/>
                  </a:cubicBezTo>
                  <a:cubicBezTo>
                    <a:pt x="1056" y="272"/>
                    <a:pt x="1142" y="14"/>
                    <a:pt x="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7"/>
            <p:cNvSpPr/>
            <p:nvPr/>
          </p:nvSpPr>
          <p:spPr>
            <a:xfrm>
              <a:off x="8005825" y="3307375"/>
              <a:ext cx="31875" cy="22500"/>
            </a:xfrm>
            <a:custGeom>
              <a:avLst/>
              <a:gdLst/>
              <a:ahLst/>
              <a:cxnLst/>
              <a:rect l="l" t="t" r="r" b="b"/>
              <a:pathLst>
                <a:path w="1275" h="900" extrusionOk="0">
                  <a:moveTo>
                    <a:pt x="1084" y="0"/>
                  </a:moveTo>
                  <a:cubicBezTo>
                    <a:pt x="1026" y="0"/>
                    <a:pt x="969" y="26"/>
                    <a:pt x="944" y="75"/>
                  </a:cubicBezTo>
                  <a:cubicBezTo>
                    <a:pt x="887" y="175"/>
                    <a:pt x="931" y="290"/>
                    <a:pt x="916" y="404"/>
                  </a:cubicBezTo>
                  <a:cubicBezTo>
                    <a:pt x="902" y="419"/>
                    <a:pt x="902" y="433"/>
                    <a:pt x="902" y="448"/>
                  </a:cubicBezTo>
                  <a:cubicBezTo>
                    <a:pt x="873" y="461"/>
                    <a:pt x="858" y="461"/>
                    <a:pt x="845" y="461"/>
                  </a:cubicBezTo>
                  <a:cubicBezTo>
                    <a:pt x="615" y="490"/>
                    <a:pt x="358" y="505"/>
                    <a:pt x="142" y="591"/>
                  </a:cubicBezTo>
                  <a:cubicBezTo>
                    <a:pt x="0" y="681"/>
                    <a:pt x="91" y="899"/>
                    <a:pt x="247" y="899"/>
                  </a:cubicBezTo>
                  <a:cubicBezTo>
                    <a:pt x="264" y="899"/>
                    <a:pt x="282" y="897"/>
                    <a:pt x="300" y="891"/>
                  </a:cubicBezTo>
                  <a:cubicBezTo>
                    <a:pt x="558" y="834"/>
                    <a:pt x="701" y="820"/>
                    <a:pt x="873" y="805"/>
                  </a:cubicBezTo>
                  <a:cubicBezTo>
                    <a:pt x="988" y="792"/>
                    <a:pt x="1131" y="748"/>
                    <a:pt x="1202" y="633"/>
                  </a:cubicBezTo>
                  <a:cubicBezTo>
                    <a:pt x="1246" y="519"/>
                    <a:pt x="1246" y="390"/>
                    <a:pt x="1260" y="276"/>
                  </a:cubicBezTo>
                  <a:cubicBezTo>
                    <a:pt x="1260" y="204"/>
                    <a:pt x="1274" y="104"/>
                    <a:pt x="1202" y="47"/>
                  </a:cubicBezTo>
                  <a:cubicBezTo>
                    <a:pt x="1172" y="15"/>
                    <a:pt x="1127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57"/>
            <p:cNvSpPr/>
            <p:nvPr/>
          </p:nvSpPr>
          <p:spPr>
            <a:xfrm>
              <a:off x="7891250" y="3431025"/>
              <a:ext cx="30400" cy="22525"/>
            </a:xfrm>
            <a:custGeom>
              <a:avLst/>
              <a:gdLst/>
              <a:ahLst/>
              <a:cxnLst/>
              <a:rect l="l" t="t" r="r" b="b"/>
              <a:pathLst>
                <a:path w="1216" h="901" extrusionOk="0">
                  <a:moveTo>
                    <a:pt x="1044" y="0"/>
                  </a:moveTo>
                  <a:cubicBezTo>
                    <a:pt x="814" y="43"/>
                    <a:pt x="729" y="373"/>
                    <a:pt x="614" y="545"/>
                  </a:cubicBezTo>
                  <a:cubicBezTo>
                    <a:pt x="484" y="415"/>
                    <a:pt x="385" y="186"/>
                    <a:pt x="213" y="157"/>
                  </a:cubicBezTo>
                  <a:cubicBezTo>
                    <a:pt x="208" y="157"/>
                    <a:pt x="203" y="157"/>
                    <a:pt x="198" y="157"/>
                  </a:cubicBezTo>
                  <a:cubicBezTo>
                    <a:pt x="65" y="157"/>
                    <a:pt x="1" y="332"/>
                    <a:pt x="98" y="415"/>
                  </a:cubicBezTo>
                  <a:cubicBezTo>
                    <a:pt x="311" y="663"/>
                    <a:pt x="474" y="900"/>
                    <a:pt x="637" y="900"/>
                  </a:cubicBezTo>
                  <a:cubicBezTo>
                    <a:pt x="748" y="900"/>
                    <a:pt x="859" y="791"/>
                    <a:pt x="986" y="501"/>
                  </a:cubicBezTo>
                  <a:cubicBezTo>
                    <a:pt x="1057" y="344"/>
                    <a:pt x="1187" y="301"/>
                    <a:pt x="1216" y="157"/>
                  </a:cubicBezTo>
                  <a:cubicBezTo>
                    <a:pt x="1216" y="71"/>
                    <a:pt x="1130" y="0"/>
                    <a:pt x="10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57"/>
            <p:cNvSpPr/>
            <p:nvPr/>
          </p:nvSpPr>
          <p:spPr>
            <a:xfrm>
              <a:off x="8064175" y="3393050"/>
              <a:ext cx="28675" cy="22625"/>
            </a:xfrm>
            <a:custGeom>
              <a:avLst/>
              <a:gdLst/>
              <a:ahLst/>
              <a:cxnLst/>
              <a:rect l="l" t="t" r="r" b="b"/>
              <a:pathLst>
                <a:path w="1147" h="905" extrusionOk="0">
                  <a:moveTo>
                    <a:pt x="918" y="1"/>
                  </a:moveTo>
                  <a:cubicBezTo>
                    <a:pt x="759" y="1"/>
                    <a:pt x="717" y="173"/>
                    <a:pt x="673" y="287"/>
                  </a:cubicBezTo>
                  <a:cubicBezTo>
                    <a:pt x="660" y="416"/>
                    <a:pt x="660" y="473"/>
                    <a:pt x="660" y="516"/>
                  </a:cubicBezTo>
                  <a:cubicBezTo>
                    <a:pt x="631" y="516"/>
                    <a:pt x="602" y="516"/>
                    <a:pt x="559" y="501"/>
                  </a:cubicBezTo>
                  <a:cubicBezTo>
                    <a:pt x="466" y="492"/>
                    <a:pt x="358" y="451"/>
                    <a:pt x="261" y="451"/>
                  </a:cubicBezTo>
                  <a:cubicBezTo>
                    <a:pt x="224" y="451"/>
                    <a:pt x="189" y="457"/>
                    <a:pt x="158" y="473"/>
                  </a:cubicBezTo>
                  <a:cubicBezTo>
                    <a:pt x="1" y="559"/>
                    <a:pt x="29" y="788"/>
                    <a:pt x="201" y="817"/>
                  </a:cubicBezTo>
                  <a:cubicBezTo>
                    <a:pt x="467" y="859"/>
                    <a:pt x="652" y="904"/>
                    <a:pt x="779" y="904"/>
                  </a:cubicBezTo>
                  <a:cubicBezTo>
                    <a:pt x="954" y="904"/>
                    <a:pt x="1021" y="820"/>
                    <a:pt x="1046" y="530"/>
                  </a:cubicBezTo>
                  <a:cubicBezTo>
                    <a:pt x="1061" y="373"/>
                    <a:pt x="1046" y="402"/>
                    <a:pt x="1075" y="330"/>
                  </a:cubicBezTo>
                  <a:cubicBezTo>
                    <a:pt x="1147" y="186"/>
                    <a:pt x="1103" y="1"/>
                    <a:pt x="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7"/>
            <p:cNvSpPr/>
            <p:nvPr/>
          </p:nvSpPr>
          <p:spPr>
            <a:xfrm>
              <a:off x="7733025" y="3412700"/>
              <a:ext cx="28875" cy="21925"/>
            </a:xfrm>
            <a:custGeom>
              <a:avLst/>
              <a:gdLst/>
              <a:ahLst/>
              <a:cxnLst/>
              <a:rect l="l" t="t" r="r" b="b"/>
              <a:pathLst>
                <a:path w="1155" h="877" extrusionOk="0">
                  <a:moveTo>
                    <a:pt x="164" y="1"/>
                  </a:moveTo>
                  <a:cubicBezTo>
                    <a:pt x="84" y="1"/>
                    <a:pt x="0" y="54"/>
                    <a:pt x="9" y="145"/>
                  </a:cubicBezTo>
                  <a:cubicBezTo>
                    <a:pt x="60" y="507"/>
                    <a:pt x="74" y="877"/>
                    <a:pt x="283" y="877"/>
                  </a:cubicBezTo>
                  <a:cubicBezTo>
                    <a:pt x="363" y="877"/>
                    <a:pt x="473" y="822"/>
                    <a:pt x="624" y="690"/>
                  </a:cubicBezTo>
                  <a:cubicBezTo>
                    <a:pt x="768" y="604"/>
                    <a:pt x="768" y="619"/>
                    <a:pt x="897" y="575"/>
                  </a:cubicBezTo>
                  <a:cubicBezTo>
                    <a:pt x="1054" y="561"/>
                    <a:pt x="1155" y="375"/>
                    <a:pt x="997" y="275"/>
                  </a:cubicBezTo>
                  <a:cubicBezTo>
                    <a:pt x="972" y="264"/>
                    <a:pt x="945" y="259"/>
                    <a:pt x="916" y="259"/>
                  </a:cubicBezTo>
                  <a:cubicBezTo>
                    <a:pt x="829" y="259"/>
                    <a:pt x="729" y="303"/>
                    <a:pt x="653" y="346"/>
                  </a:cubicBezTo>
                  <a:lnTo>
                    <a:pt x="639" y="346"/>
                  </a:lnTo>
                  <a:cubicBezTo>
                    <a:pt x="553" y="375"/>
                    <a:pt x="467" y="418"/>
                    <a:pt x="395" y="489"/>
                  </a:cubicBezTo>
                  <a:cubicBezTo>
                    <a:pt x="381" y="504"/>
                    <a:pt x="366" y="504"/>
                    <a:pt x="366" y="518"/>
                  </a:cubicBezTo>
                  <a:cubicBezTo>
                    <a:pt x="338" y="346"/>
                    <a:pt x="338" y="289"/>
                    <a:pt x="295" y="88"/>
                  </a:cubicBezTo>
                  <a:cubicBezTo>
                    <a:pt x="277" y="28"/>
                    <a:pt x="222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57"/>
            <p:cNvSpPr/>
            <p:nvPr/>
          </p:nvSpPr>
          <p:spPr>
            <a:xfrm>
              <a:off x="7744825" y="3394600"/>
              <a:ext cx="25675" cy="19675"/>
            </a:xfrm>
            <a:custGeom>
              <a:avLst/>
              <a:gdLst/>
              <a:ahLst/>
              <a:cxnLst/>
              <a:rect l="l" t="t" r="r" b="b"/>
              <a:pathLst>
                <a:path w="1027" h="787" extrusionOk="0">
                  <a:moveTo>
                    <a:pt x="654" y="626"/>
                  </a:moveTo>
                  <a:cubicBezTo>
                    <a:pt x="648" y="633"/>
                    <a:pt x="638" y="636"/>
                    <a:pt x="628" y="639"/>
                  </a:cubicBezTo>
                  <a:lnTo>
                    <a:pt x="628" y="639"/>
                  </a:lnTo>
                  <a:cubicBezTo>
                    <a:pt x="637" y="638"/>
                    <a:pt x="645" y="635"/>
                    <a:pt x="654" y="626"/>
                  </a:cubicBezTo>
                  <a:close/>
                  <a:moveTo>
                    <a:pt x="172" y="1"/>
                  </a:moveTo>
                  <a:cubicBezTo>
                    <a:pt x="93" y="1"/>
                    <a:pt x="14" y="60"/>
                    <a:pt x="24" y="139"/>
                  </a:cubicBezTo>
                  <a:cubicBezTo>
                    <a:pt x="61" y="326"/>
                    <a:pt x="0" y="786"/>
                    <a:pt x="242" y="786"/>
                  </a:cubicBezTo>
                  <a:cubicBezTo>
                    <a:pt x="277" y="786"/>
                    <a:pt x="318" y="777"/>
                    <a:pt x="368" y="755"/>
                  </a:cubicBezTo>
                  <a:cubicBezTo>
                    <a:pt x="511" y="684"/>
                    <a:pt x="482" y="697"/>
                    <a:pt x="597" y="655"/>
                  </a:cubicBezTo>
                  <a:cubicBezTo>
                    <a:pt x="605" y="647"/>
                    <a:pt x="617" y="643"/>
                    <a:pt x="628" y="639"/>
                  </a:cubicBezTo>
                  <a:lnTo>
                    <a:pt x="628" y="639"/>
                  </a:lnTo>
                  <a:cubicBezTo>
                    <a:pt x="623" y="640"/>
                    <a:pt x="617" y="640"/>
                    <a:pt x="611" y="640"/>
                  </a:cubicBezTo>
                  <a:cubicBezTo>
                    <a:pt x="697" y="611"/>
                    <a:pt x="769" y="569"/>
                    <a:pt x="840" y="540"/>
                  </a:cubicBezTo>
                  <a:lnTo>
                    <a:pt x="855" y="540"/>
                  </a:lnTo>
                  <a:cubicBezTo>
                    <a:pt x="955" y="525"/>
                    <a:pt x="1027" y="411"/>
                    <a:pt x="969" y="325"/>
                  </a:cubicBezTo>
                  <a:cubicBezTo>
                    <a:pt x="944" y="256"/>
                    <a:pt x="891" y="231"/>
                    <a:pt x="830" y="231"/>
                  </a:cubicBezTo>
                  <a:cubicBezTo>
                    <a:pt x="752" y="231"/>
                    <a:pt x="661" y="271"/>
                    <a:pt x="597" y="311"/>
                  </a:cubicBezTo>
                  <a:cubicBezTo>
                    <a:pt x="525" y="354"/>
                    <a:pt x="439" y="397"/>
                    <a:pt x="353" y="439"/>
                  </a:cubicBezTo>
                  <a:cubicBezTo>
                    <a:pt x="339" y="296"/>
                    <a:pt x="339" y="153"/>
                    <a:pt x="267" y="38"/>
                  </a:cubicBezTo>
                  <a:cubicBezTo>
                    <a:pt x="241" y="12"/>
                    <a:pt x="206" y="1"/>
                    <a:pt x="1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57"/>
            <p:cNvSpPr/>
            <p:nvPr/>
          </p:nvSpPr>
          <p:spPr>
            <a:xfrm>
              <a:off x="7825150" y="3334475"/>
              <a:ext cx="28450" cy="20450"/>
            </a:xfrm>
            <a:custGeom>
              <a:avLst/>
              <a:gdLst/>
              <a:ahLst/>
              <a:cxnLst/>
              <a:rect l="l" t="t" r="r" b="b"/>
              <a:pathLst>
                <a:path w="1138" h="818" extrusionOk="0">
                  <a:moveTo>
                    <a:pt x="185" y="0"/>
                  </a:moveTo>
                  <a:cubicBezTo>
                    <a:pt x="90" y="0"/>
                    <a:pt x="1" y="90"/>
                    <a:pt x="34" y="180"/>
                  </a:cubicBezTo>
                  <a:cubicBezTo>
                    <a:pt x="147" y="512"/>
                    <a:pt x="205" y="818"/>
                    <a:pt x="384" y="818"/>
                  </a:cubicBezTo>
                  <a:cubicBezTo>
                    <a:pt x="476" y="818"/>
                    <a:pt x="599" y="737"/>
                    <a:pt x="779" y="538"/>
                  </a:cubicBezTo>
                  <a:cubicBezTo>
                    <a:pt x="836" y="438"/>
                    <a:pt x="1138" y="409"/>
                    <a:pt x="1037" y="195"/>
                  </a:cubicBezTo>
                  <a:cubicBezTo>
                    <a:pt x="994" y="149"/>
                    <a:pt x="948" y="130"/>
                    <a:pt x="899" y="130"/>
                  </a:cubicBezTo>
                  <a:cubicBezTo>
                    <a:pt x="749" y="130"/>
                    <a:pt x="579" y="308"/>
                    <a:pt x="450" y="438"/>
                  </a:cubicBezTo>
                  <a:cubicBezTo>
                    <a:pt x="435" y="395"/>
                    <a:pt x="421" y="352"/>
                    <a:pt x="406" y="323"/>
                  </a:cubicBezTo>
                  <a:cubicBezTo>
                    <a:pt x="349" y="223"/>
                    <a:pt x="364" y="80"/>
                    <a:pt x="263" y="23"/>
                  </a:cubicBezTo>
                  <a:cubicBezTo>
                    <a:pt x="238" y="7"/>
                    <a:pt x="211" y="0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57"/>
            <p:cNvSpPr/>
            <p:nvPr/>
          </p:nvSpPr>
          <p:spPr>
            <a:xfrm>
              <a:off x="7885900" y="3380825"/>
              <a:ext cx="27875" cy="19050"/>
            </a:xfrm>
            <a:custGeom>
              <a:avLst/>
              <a:gdLst/>
              <a:ahLst/>
              <a:cxnLst/>
              <a:rect l="l" t="t" r="r" b="b"/>
              <a:pathLst>
                <a:path w="1115" h="762" extrusionOk="0">
                  <a:moveTo>
                    <a:pt x="212" y="1"/>
                  </a:moveTo>
                  <a:cubicBezTo>
                    <a:pt x="102" y="1"/>
                    <a:pt x="0" y="129"/>
                    <a:pt x="68" y="232"/>
                  </a:cubicBezTo>
                  <a:cubicBezTo>
                    <a:pt x="183" y="389"/>
                    <a:pt x="297" y="547"/>
                    <a:pt x="441" y="675"/>
                  </a:cubicBezTo>
                  <a:cubicBezTo>
                    <a:pt x="484" y="719"/>
                    <a:pt x="541" y="761"/>
                    <a:pt x="599" y="761"/>
                  </a:cubicBezTo>
                  <a:cubicBezTo>
                    <a:pt x="771" y="761"/>
                    <a:pt x="842" y="532"/>
                    <a:pt x="885" y="490"/>
                  </a:cubicBezTo>
                  <a:cubicBezTo>
                    <a:pt x="928" y="432"/>
                    <a:pt x="914" y="446"/>
                    <a:pt x="971" y="404"/>
                  </a:cubicBezTo>
                  <a:cubicBezTo>
                    <a:pt x="1114" y="318"/>
                    <a:pt x="1114" y="102"/>
                    <a:pt x="928" y="88"/>
                  </a:cubicBezTo>
                  <a:cubicBezTo>
                    <a:pt x="924" y="88"/>
                    <a:pt x="920" y="88"/>
                    <a:pt x="917" y="88"/>
                  </a:cubicBezTo>
                  <a:cubicBezTo>
                    <a:pt x="818" y="88"/>
                    <a:pt x="685" y="274"/>
                    <a:pt x="685" y="274"/>
                  </a:cubicBezTo>
                  <a:cubicBezTo>
                    <a:pt x="656" y="289"/>
                    <a:pt x="627" y="346"/>
                    <a:pt x="584" y="389"/>
                  </a:cubicBezTo>
                  <a:cubicBezTo>
                    <a:pt x="484" y="274"/>
                    <a:pt x="441" y="203"/>
                    <a:pt x="297" y="31"/>
                  </a:cubicBezTo>
                  <a:cubicBezTo>
                    <a:pt x="270" y="10"/>
                    <a:pt x="241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57"/>
            <p:cNvSpPr/>
            <p:nvPr/>
          </p:nvSpPr>
          <p:spPr>
            <a:xfrm>
              <a:off x="7739300" y="3311850"/>
              <a:ext cx="27625" cy="25750"/>
            </a:xfrm>
            <a:custGeom>
              <a:avLst/>
              <a:gdLst/>
              <a:ahLst/>
              <a:cxnLst/>
              <a:rect l="l" t="t" r="r" b="b"/>
              <a:pathLst>
                <a:path w="1105" h="1030" extrusionOk="0">
                  <a:moveTo>
                    <a:pt x="637" y="1"/>
                  </a:moveTo>
                  <a:cubicBezTo>
                    <a:pt x="578" y="1"/>
                    <a:pt x="519" y="34"/>
                    <a:pt x="503" y="97"/>
                  </a:cubicBezTo>
                  <a:cubicBezTo>
                    <a:pt x="475" y="333"/>
                    <a:pt x="1" y="1029"/>
                    <a:pt x="446" y="1029"/>
                  </a:cubicBezTo>
                  <a:cubicBezTo>
                    <a:pt x="459" y="1029"/>
                    <a:pt x="473" y="1029"/>
                    <a:pt x="488" y="1027"/>
                  </a:cubicBezTo>
                  <a:cubicBezTo>
                    <a:pt x="675" y="1014"/>
                    <a:pt x="746" y="1027"/>
                    <a:pt x="975" y="999"/>
                  </a:cubicBezTo>
                  <a:cubicBezTo>
                    <a:pt x="1105" y="970"/>
                    <a:pt x="1105" y="798"/>
                    <a:pt x="1004" y="741"/>
                  </a:cubicBezTo>
                  <a:cubicBezTo>
                    <a:pt x="951" y="725"/>
                    <a:pt x="893" y="719"/>
                    <a:pt x="835" y="719"/>
                  </a:cubicBezTo>
                  <a:cubicBezTo>
                    <a:pt x="734" y="719"/>
                    <a:pt x="633" y="738"/>
                    <a:pt x="560" y="756"/>
                  </a:cubicBezTo>
                  <a:cubicBezTo>
                    <a:pt x="631" y="569"/>
                    <a:pt x="803" y="240"/>
                    <a:pt x="761" y="68"/>
                  </a:cubicBezTo>
                  <a:cubicBezTo>
                    <a:pt x="735" y="23"/>
                    <a:pt x="686" y="1"/>
                    <a:pt x="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57"/>
            <p:cNvSpPr/>
            <p:nvPr/>
          </p:nvSpPr>
          <p:spPr>
            <a:xfrm>
              <a:off x="7909075" y="3259150"/>
              <a:ext cx="31125" cy="17700"/>
            </a:xfrm>
            <a:custGeom>
              <a:avLst/>
              <a:gdLst/>
              <a:ahLst/>
              <a:cxnLst/>
              <a:rect l="l" t="t" r="r" b="b"/>
              <a:pathLst>
                <a:path w="1245" h="708" extrusionOk="0">
                  <a:moveTo>
                    <a:pt x="1060" y="0"/>
                  </a:moveTo>
                  <a:cubicBezTo>
                    <a:pt x="908" y="0"/>
                    <a:pt x="783" y="303"/>
                    <a:pt x="717" y="413"/>
                  </a:cubicBezTo>
                  <a:cubicBezTo>
                    <a:pt x="646" y="385"/>
                    <a:pt x="488" y="299"/>
                    <a:pt x="417" y="256"/>
                  </a:cubicBezTo>
                  <a:cubicBezTo>
                    <a:pt x="343" y="219"/>
                    <a:pt x="279" y="150"/>
                    <a:pt x="199" y="150"/>
                  </a:cubicBezTo>
                  <a:cubicBezTo>
                    <a:pt x="186" y="150"/>
                    <a:pt x="173" y="152"/>
                    <a:pt x="159" y="155"/>
                  </a:cubicBezTo>
                  <a:cubicBezTo>
                    <a:pt x="29" y="184"/>
                    <a:pt x="1" y="356"/>
                    <a:pt x="115" y="413"/>
                  </a:cubicBezTo>
                  <a:cubicBezTo>
                    <a:pt x="285" y="498"/>
                    <a:pt x="524" y="708"/>
                    <a:pt x="731" y="708"/>
                  </a:cubicBezTo>
                  <a:cubicBezTo>
                    <a:pt x="804" y="708"/>
                    <a:pt x="872" y="681"/>
                    <a:pt x="932" y="614"/>
                  </a:cubicBezTo>
                  <a:cubicBezTo>
                    <a:pt x="1018" y="514"/>
                    <a:pt x="1076" y="385"/>
                    <a:pt x="1162" y="270"/>
                  </a:cubicBezTo>
                  <a:cubicBezTo>
                    <a:pt x="1162" y="271"/>
                    <a:pt x="1162" y="271"/>
                    <a:pt x="1163" y="271"/>
                  </a:cubicBezTo>
                  <a:cubicBezTo>
                    <a:pt x="1171" y="271"/>
                    <a:pt x="1245" y="166"/>
                    <a:pt x="1204" y="98"/>
                  </a:cubicBezTo>
                  <a:cubicBezTo>
                    <a:pt x="1154" y="28"/>
                    <a:pt x="1106" y="0"/>
                    <a:pt x="10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57"/>
            <p:cNvSpPr/>
            <p:nvPr/>
          </p:nvSpPr>
          <p:spPr>
            <a:xfrm>
              <a:off x="7861300" y="3266425"/>
              <a:ext cx="28450" cy="21025"/>
            </a:xfrm>
            <a:custGeom>
              <a:avLst/>
              <a:gdLst/>
              <a:ahLst/>
              <a:cxnLst/>
              <a:rect l="l" t="t" r="r" b="b"/>
              <a:pathLst>
                <a:path w="1138" h="841" extrusionOk="0">
                  <a:moveTo>
                    <a:pt x="189" y="0"/>
                  </a:moveTo>
                  <a:cubicBezTo>
                    <a:pt x="81" y="0"/>
                    <a:pt x="1" y="123"/>
                    <a:pt x="64" y="223"/>
                  </a:cubicBezTo>
                  <a:cubicBezTo>
                    <a:pt x="209" y="456"/>
                    <a:pt x="362" y="841"/>
                    <a:pt x="547" y="841"/>
                  </a:cubicBezTo>
                  <a:cubicBezTo>
                    <a:pt x="636" y="841"/>
                    <a:pt x="731" y="754"/>
                    <a:pt x="838" y="523"/>
                  </a:cubicBezTo>
                  <a:cubicBezTo>
                    <a:pt x="895" y="352"/>
                    <a:pt x="1138" y="223"/>
                    <a:pt x="937" y="65"/>
                  </a:cubicBezTo>
                  <a:cubicBezTo>
                    <a:pt x="913" y="54"/>
                    <a:pt x="890" y="49"/>
                    <a:pt x="868" y="49"/>
                  </a:cubicBezTo>
                  <a:cubicBezTo>
                    <a:pt x="722" y="49"/>
                    <a:pt x="624" y="276"/>
                    <a:pt x="536" y="438"/>
                  </a:cubicBezTo>
                  <a:lnTo>
                    <a:pt x="408" y="223"/>
                  </a:lnTo>
                  <a:cubicBezTo>
                    <a:pt x="351" y="151"/>
                    <a:pt x="336" y="36"/>
                    <a:pt x="236" y="8"/>
                  </a:cubicBezTo>
                  <a:cubicBezTo>
                    <a:pt x="220" y="3"/>
                    <a:pt x="204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57"/>
            <p:cNvSpPr/>
            <p:nvPr/>
          </p:nvSpPr>
          <p:spPr>
            <a:xfrm>
              <a:off x="7966375" y="3193275"/>
              <a:ext cx="21525" cy="19875"/>
            </a:xfrm>
            <a:custGeom>
              <a:avLst/>
              <a:gdLst/>
              <a:ahLst/>
              <a:cxnLst/>
              <a:rect l="l" t="t" r="r" b="b"/>
              <a:pathLst>
                <a:path w="861" h="795" extrusionOk="0">
                  <a:moveTo>
                    <a:pt x="280" y="0"/>
                  </a:moveTo>
                  <a:cubicBezTo>
                    <a:pt x="242" y="0"/>
                    <a:pt x="206" y="4"/>
                    <a:pt x="173" y="11"/>
                  </a:cubicBezTo>
                  <a:cubicBezTo>
                    <a:pt x="1" y="68"/>
                    <a:pt x="58" y="326"/>
                    <a:pt x="230" y="326"/>
                  </a:cubicBezTo>
                  <a:cubicBezTo>
                    <a:pt x="331" y="326"/>
                    <a:pt x="360" y="326"/>
                    <a:pt x="431" y="370"/>
                  </a:cubicBezTo>
                  <a:cubicBezTo>
                    <a:pt x="417" y="384"/>
                    <a:pt x="402" y="412"/>
                    <a:pt x="388" y="427"/>
                  </a:cubicBezTo>
                  <a:cubicBezTo>
                    <a:pt x="373" y="470"/>
                    <a:pt x="287" y="513"/>
                    <a:pt x="274" y="613"/>
                  </a:cubicBezTo>
                  <a:cubicBezTo>
                    <a:pt x="252" y="713"/>
                    <a:pt x="340" y="795"/>
                    <a:pt x="434" y="795"/>
                  </a:cubicBezTo>
                  <a:cubicBezTo>
                    <a:pt x="462" y="795"/>
                    <a:pt x="490" y="787"/>
                    <a:pt x="517" y="771"/>
                  </a:cubicBezTo>
                  <a:cubicBezTo>
                    <a:pt x="617" y="685"/>
                    <a:pt x="689" y="599"/>
                    <a:pt x="761" y="441"/>
                  </a:cubicBezTo>
                  <a:cubicBezTo>
                    <a:pt x="861" y="166"/>
                    <a:pt x="535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57"/>
            <p:cNvSpPr/>
            <p:nvPr/>
          </p:nvSpPr>
          <p:spPr>
            <a:xfrm>
              <a:off x="7974625" y="3418750"/>
              <a:ext cx="20800" cy="15450"/>
            </a:xfrm>
            <a:custGeom>
              <a:avLst/>
              <a:gdLst/>
              <a:ahLst/>
              <a:cxnLst/>
              <a:rect l="l" t="t" r="r" b="b"/>
              <a:pathLst>
                <a:path w="832" h="618" extrusionOk="0">
                  <a:moveTo>
                    <a:pt x="677" y="1"/>
                  </a:moveTo>
                  <a:cubicBezTo>
                    <a:pt x="639" y="1"/>
                    <a:pt x="600" y="15"/>
                    <a:pt x="574" y="47"/>
                  </a:cubicBezTo>
                  <a:cubicBezTo>
                    <a:pt x="517" y="119"/>
                    <a:pt x="502" y="205"/>
                    <a:pt x="473" y="304"/>
                  </a:cubicBezTo>
                  <a:cubicBezTo>
                    <a:pt x="416" y="262"/>
                    <a:pt x="345" y="205"/>
                    <a:pt x="244" y="133"/>
                  </a:cubicBezTo>
                  <a:cubicBezTo>
                    <a:pt x="227" y="125"/>
                    <a:pt x="211" y="122"/>
                    <a:pt x="195" y="122"/>
                  </a:cubicBezTo>
                  <a:cubicBezTo>
                    <a:pt x="86" y="122"/>
                    <a:pt x="1" y="275"/>
                    <a:pt x="101" y="362"/>
                  </a:cubicBezTo>
                  <a:cubicBezTo>
                    <a:pt x="217" y="436"/>
                    <a:pt x="379" y="618"/>
                    <a:pt x="531" y="618"/>
                  </a:cubicBezTo>
                  <a:cubicBezTo>
                    <a:pt x="586" y="618"/>
                    <a:pt x="639" y="594"/>
                    <a:pt x="689" y="534"/>
                  </a:cubicBezTo>
                  <a:cubicBezTo>
                    <a:pt x="746" y="390"/>
                    <a:pt x="832" y="190"/>
                    <a:pt x="817" y="104"/>
                  </a:cubicBezTo>
                  <a:cubicBezTo>
                    <a:pt x="808" y="41"/>
                    <a:pt x="743" y="1"/>
                    <a:pt x="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347" name="Google Shape;2347;p57"/>
          <p:cNvSpPr/>
          <p:nvPr/>
        </p:nvSpPr>
        <p:spPr>
          <a:xfrm>
            <a:off x="7596888" y="1021841"/>
            <a:ext cx="1485175" cy="655025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7" name="Google Shape;198;p28">
            <a:extLst>
              <a:ext uri="{FF2B5EF4-FFF2-40B4-BE49-F238E27FC236}">
                <a16:creationId xmlns:a16="http://schemas.microsoft.com/office/drawing/2014/main" id="{9F0BAEB8-5410-4691-B5B1-9B383A121FE2}"/>
              </a:ext>
            </a:extLst>
          </p:cNvPr>
          <p:cNvSpPr txBox="1">
            <a:spLocks/>
          </p:cNvSpPr>
          <p:nvPr/>
        </p:nvSpPr>
        <p:spPr>
          <a:xfrm>
            <a:off x="569781" y="-7572"/>
            <a:ext cx="7986082" cy="115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6000" b="1" i="0" u="none" strike="noStrike" cap="none">
                <a:solidFill>
                  <a:schemeClr val="lt2"/>
                </a:solidFill>
                <a:latin typeface="Calibri" panose="020F0502020204030204" pitchFamily="34" charset="0"/>
                <a:ea typeface="Luckiest Guy"/>
                <a:cs typeface="Calibri" panose="020F0502020204030204" pitchFamily="34" charset="0"/>
                <a:sym typeface="Luckiest Gu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5439"/>
              </a:buClr>
              <a:buSzPts val="3600"/>
              <a:buFont typeface="Luckiest Guy"/>
              <a:buNone/>
              <a:tabLst/>
              <a:defRPr/>
            </a:pPr>
            <a:r>
              <a:rPr kumimoji="0" lang="en-MY" sz="44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Hasil Proses </a:t>
            </a:r>
            <a:r>
              <a:rPr lang="en-MY" sz="4400" dirty="0" err="1">
                <a:solidFill>
                  <a:srgbClr val="F6C03B"/>
                </a:solidFill>
              </a:rPr>
              <a:t>Fotosintesis</a:t>
            </a:r>
            <a:endParaRPr kumimoji="0" lang="en-MY" sz="4400" b="1" i="0" u="none" strike="noStrike" kern="0" cap="none" spc="0" normalizeH="0" baseline="0" noProof="0" dirty="0">
              <a:ln>
                <a:noFill/>
              </a:ln>
              <a:solidFill>
                <a:srgbClr val="F6C03B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Luckiest Guy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5357658-C51C-4252-A59B-878EE4A6BF6F}"/>
              </a:ext>
            </a:extLst>
          </p:cNvPr>
          <p:cNvSpPr txBox="1"/>
          <p:nvPr/>
        </p:nvSpPr>
        <p:spPr>
          <a:xfrm>
            <a:off x="3066049" y="2364861"/>
            <a:ext cx="299636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20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Perlu:</a:t>
            </a:r>
          </a:p>
          <a:p>
            <a:pPr marL="342900" indent="-342900">
              <a:buFontTx/>
              <a:buChar char="-"/>
            </a:pPr>
            <a:r>
              <a:rPr lang="en" sz="2000" b="1" dirty="0">
                <a:solidFill>
                  <a:srgbClr val="215439"/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Cahaya matahari</a:t>
            </a:r>
          </a:p>
          <a:p>
            <a:pPr marL="342900" indent="-342900">
              <a:buFontTx/>
              <a:buChar char="-"/>
            </a:pPr>
            <a:r>
              <a:rPr kumimoji="0" lang="en" sz="20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Klorofil</a:t>
            </a:r>
          </a:p>
          <a:p>
            <a:pPr marL="342900" indent="-342900">
              <a:buFontTx/>
              <a:buChar char="-"/>
            </a:pPr>
            <a:r>
              <a:rPr lang="en" sz="2000" b="1" dirty="0">
                <a:solidFill>
                  <a:srgbClr val="215439"/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Air</a:t>
            </a:r>
          </a:p>
          <a:p>
            <a:pPr marL="342900" indent="-342900">
              <a:buFontTx/>
              <a:buChar char="-"/>
            </a:pPr>
            <a:r>
              <a:rPr kumimoji="0" lang="en" sz="20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Karbon </a:t>
            </a:r>
            <a:r>
              <a:rPr lang="en" sz="2000" b="1" dirty="0">
                <a:solidFill>
                  <a:srgbClr val="215439"/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dioksida</a:t>
            </a:r>
            <a:endParaRPr kumimoji="0" lang="en" sz="2000" b="1" i="0" u="none" strike="noStrike" kern="0" cap="none" spc="0" normalizeH="0" baseline="0" noProof="0" dirty="0">
              <a:ln>
                <a:noFill/>
              </a:ln>
              <a:solidFill>
                <a:srgbClr val="215439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Patrick Hand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4645FE70-0389-4D4E-AC8D-95972553E6C6}"/>
              </a:ext>
            </a:extLst>
          </p:cNvPr>
          <p:cNvSpPr txBox="1"/>
          <p:nvPr/>
        </p:nvSpPr>
        <p:spPr>
          <a:xfrm>
            <a:off x="5901487" y="2377089"/>
            <a:ext cx="28669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" sz="18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2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Hasil</a:t>
            </a:r>
          </a:p>
          <a:p>
            <a:pPr marL="285750" indent="-285750">
              <a:buFontTx/>
              <a:buChar char="-"/>
            </a:pPr>
            <a:r>
              <a:rPr lang="en-US" sz="1800" b="1" dirty="0" err="1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Glukosa</a:t>
            </a:r>
            <a:r>
              <a:rPr lang="en-US" sz="1800" b="1" dirty="0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yang </a:t>
            </a:r>
            <a:r>
              <a:rPr lang="en-US" sz="1800" b="1" dirty="0" err="1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tersimpan</a:t>
            </a:r>
            <a:r>
              <a:rPr lang="en-US" sz="1800" b="1" dirty="0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</a:t>
            </a:r>
            <a:r>
              <a:rPr lang="en-US" sz="1800" b="1" dirty="0" err="1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dalam</a:t>
            </a:r>
            <a:r>
              <a:rPr lang="en-US" sz="1800" b="1" dirty="0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</a:t>
            </a:r>
            <a:r>
              <a:rPr lang="en-US" sz="1800" b="1" dirty="0" err="1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bentuk</a:t>
            </a:r>
            <a:r>
              <a:rPr lang="en-US" sz="1800" b="1" dirty="0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 kanji</a:t>
            </a:r>
          </a:p>
          <a:p>
            <a:pPr marL="285750" indent="-285750">
              <a:buFontTx/>
              <a:buChar char="-"/>
            </a:pPr>
            <a:r>
              <a:rPr lang="en-US" sz="1800" b="1" dirty="0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Gas </a:t>
            </a:r>
            <a:r>
              <a:rPr lang="en-US" sz="1800" b="1" dirty="0" err="1">
                <a:solidFill>
                  <a:schemeClr val="bg1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oksigen</a:t>
            </a:r>
            <a:endParaRPr lang="en-US" sz="1800" b="1" dirty="0">
              <a:solidFill>
                <a:schemeClr val="bg1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Patrick Han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9BDB93-9BF5-4670-93C0-E7CB4C1DD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725" y="1370300"/>
            <a:ext cx="5750491" cy="107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52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5" name="Google Shape;2355;p58"/>
          <p:cNvGrpSpPr/>
          <p:nvPr/>
        </p:nvGrpSpPr>
        <p:grpSpPr>
          <a:xfrm>
            <a:off x="6722262" y="3457587"/>
            <a:ext cx="1184801" cy="1014424"/>
            <a:chOff x="6001325" y="-2272749"/>
            <a:chExt cx="1689194" cy="1446285"/>
          </a:xfrm>
        </p:grpSpPr>
        <p:sp>
          <p:nvSpPr>
            <p:cNvPr id="2356" name="Google Shape;2356;p58"/>
            <p:cNvSpPr/>
            <p:nvPr/>
          </p:nvSpPr>
          <p:spPr>
            <a:xfrm>
              <a:off x="6001325" y="-2272749"/>
              <a:ext cx="1689194" cy="1446285"/>
            </a:xfrm>
            <a:custGeom>
              <a:avLst/>
              <a:gdLst/>
              <a:ahLst/>
              <a:cxnLst/>
              <a:rect l="l" t="t" r="r" b="b"/>
              <a:pathLst>
                <a:path w="27065" h="23173" extrusionOk="0">
                  <a:moveTo>
                    <a:pt x="10098" y="0"/>
                  </a:moveTo>
                  <a:cubicBezTo>
                    <a:pt x="9786" y="0"/>
                    <a:pt x="9479" y="61"/>
                    <a:pt x="9198" y="196"/>
                  </a:cubicBezTo>
                  <a:cubicBezTo>
                    <a:pt x="8711" y="439"/>
                    <a:pt x="8396" y="884"/>
                    <a:pt x="8124" y="1314"/>
                  </a:cubicBezTo>
                  <a:cubicBezTo>
                    <a:pt x="7838" y="1757"/>
                    <a:pt x="7565" y="2216"/>
                    <a:pt x="7450" y="2718"/>
                  </a:cubicBezTo>
                  <a:cubicBezTo>
                    <a:pt x="6648" y="5597"/>
                    <a:pt x="7164" y="9179"/>
                    <a:pt x="7479" y="12646"/>
                  </a:cubicBezTo>
                  <a:cubicBezTo>
                    <a:pt x="7322" y="12431"/>
                    <a:pt x="7164" y="12202"/>
                    <a:pt x="7007" y="11987"/>
                  </a:cubicBezTo>
                  <a:cubicBezTo>
                    <a:pt x="6290" y="11228"/>
                    <a:pt x="6090" y="10926"/>
                    <a:pt x="5273" y="10024"/>
                  </a:cubicBezTo>
                  <a:cubicBezTo>
                    <a:pt x="4717" y="9399"/>
                    <a:pt x="3907" y="9124"/>
                    <a:pt x="3095" y="9124"/>
                  </a:cubicBezTo>
                  <a:cubicBezTo>
                    <a:pt x="2735" y="9124"/>
                    <a:pt x="2374" y="9178"/>
                    <a:pt x="2035" y="9279"/>
                  </a:cubicBezTo>
                  <a:cubicBezTo>
                    <a:pt x="15" y="10053"/>
                    <a:pt x="0" y="12732"/>
                    <a:pt x="875" y="14408"/>
                  </a:cubicBezTo>
                  <a:cubicBezTo>
                    <a:pt x="1347" y="15440"/>
                    <a:pt x="2121" y="16414"/>
                    <a:pt x="2551" y="16858"/>
                  </a:cubicBezTo>
                  <a:cubicBezTo>
                    <a:pt x="3697" y="18290"/>
                    <a:pt x="5030" y="19580"/>
                    <a:pt x="6462" y="20754"/>
                  </a:cubicBezTo>
                  <a:cubicBezTo>
                    <a:pt x="6520" y="20812"/>
                    <a:pt x="6548" y="20855"/>
                    <a:pt x="6577" y="20884"/>
                  </a:cubicBezTo>
                  <a:cubicBezTo>
                    <a:pt x="6935" y="21199"/>
                    <a:pt x="7107" y="21299"/>
                    <a:pt x="7336" y="21442"/>
                  </a:cubicBezTo>
                  <a:lnTo>
                    <a:pt x="7465" y="21528"/>
                  </a:lnTo>
                  <a:cubicBezTo>
                    <a:pt x="7536" y="21600"/>
                    <a:pt x="7622" y="21643"/>
                    <a:pt x="7694" y="21671"/>
                  </a:cubicBezTo>
                  <a:cubicBezTo>
                    <a:pt x="7752" y="21715"/>
                    <a:pt x="7794" y="21744"/>
                    <a:pt x="7851" y="21786"/>
                  </a:cubicBezTo>
                  <a:cubicBezTo>
                    <a:pt x="8797" y="22330"/>
                    <a:pt x="9800" y="22760"/>
                    <a:pt x="10889" y="22875"/>
                  </a:cubicBezTo>
                  <a:cubicBezTo>
                    <a:pt x="11328" y="23042"/>
                    <a:pt x="11775" y="23065"/>
                    <a:pt x="12224" y="23065"/>
                  </a:cubicBezTo>
                  <a:cubicBezTo>
                    <a:pt x="12390" y="23065"/>
                    <a:pt x="12556" y="23062"/>
                    <a:pt x="12723" y="23062"/>
                  </a:cubicBezTo>
                  <a:cubicBezTo>
                    <a:pt x="12837" y="23075"/>
                    <a:pt x="12952" y="23119"/>
                    <a:pt x="13066" y="23133"/>
                  </a:cubicBezTo>
                  <a:cubicBezTo>
                    <a:pt x="13202" y="23160"/>
                    <a:pt x="13335" y="23172"/>
                    <a:pt x="13467" y="23172"/>
                  </a:cubicBezTo>
                  <a:cubicBezTo>
                    <a:pt x="13882" y="23172"/>
                    <a:pt x="14283" y="23056"/>
                    <a:pt x="14686" y="22947"/>
                  </a:cubicBezTo>
                  <a:cubicBezTo>
                    <a:pt x="14886" y="22891"/>
                    <a:pt x="15217" y="22870"/>
                    <a:pt x="15731" y="22870"/>
                  </a:cubicBezTo>
                  <a:cubicBezTo>
                    <a:pt x="15878" y="22870"/>
                    <a:pt x="16040" y="22872"/>
                    <a:pt x="16218" y="22875"/>
                  </a:cubicBezTo>
                  <a:cubicBezTo>
                    <a:pt x="17078" y="22846"/>
                    <a:pt x="17937" y="22746"/>
                    <a:pt x="18783" y="22632"/>
                  </a:cubicBezTo>
                  <a:cubicBezTo>
                    <a:pt x="19829" y="22416"/>
                    <a:pt x="20774" y="21929"/>
                    <a:pt x="21706" y="21457"/>
                  </a:cubicBezTo>
                  <a:cubicBezTo>
                    <a:pt x="22579" y="21012"/>
                    <a:pt x="23368" y="20468"/>
                    <a:pt x="24084" y="19824"/>
                  </a:cubicBezTo>
                  <a:cubicBezTo>
                    <a:pt x="24600" y="19322"/>
                    <a:pt x="25173" y="18878"/>
                    <a:pt x="25559" y="18290"/>
                  </a:cubicBezTo>
                  <a:cubicBezTo>
                    <a:pt x="26333" y="17302"/>
                    <a:pt x="26877" y="16128"/>
                    <a:pt x="26963" y="14881"/>
                  </a:cubicBezTo>
                  <a:cubicBezTo>
                    <a:pt x="26978" y="14466"/>
                    <a:pt x="27064" y="14021"/>
                    <a:pt x="26863" y="13620"/>
                  </a:cubicBezTo>
                  <a:cubicBezTo>
                    <a:pt x="26444" y="12929"/>
                    <a:pt x="25716" y="12688"/>
                    <a:pt x="24951" y="12688"/>
                  </a:cubicBezTo>
                  <a:cubicBezTo>
                    <a:pt x="24305" y="12688"/>
                    <a:pt x="23633" y="12859"/>
                    <a:pt x="23095" y="13075"/>
                  </a:cubicBezTo>
                  <a:cubicBezTo>
                    <a:pt x="22637" y="13247"/>
                    <a:pt x="22193" y="13477"/>
                    <a:pt x="21792" y="13734"/>
                  </a:cubicBezTo>
                  <a:cubicBezTo>
                    <a:pt x="21834" y="13520"/>
                    <a:pt x="21878" y="13291"/>
                    <a:pt x="21920" y="13075"/>
                  </a:cubicBezTo>
                  <a:cubicBezTo>
                    <a:pt x="22193" y="11514"/>
                    <a:pt x="22780" y="8649"/>
                    <a:pt x="20502" y="8176"/>
                  </a:cubicBezTo>
                  <a:cubicBezTo>
                    <a:pt x="20373" y="8159"/>
                    <a:pt x="20247" y="8151"/>
                    <a:pt x="20123" y="8151"/>
                  </a:cubicBezTo>
                  <a:cubicBezTo>
                    <a:pt x="18669" y="8151"/>
                    <a:pt x="17588" y="9258"/>
                    <a:pt x="16677" y="10196"/>
                  </a:cubicBezTo>
                  <a:cubicBezTo>
                    <a:pt x="16104" y="10726"/>
                    <a:pt x="15645" y="11314"/>
                    <a:pt x="15244" y="11944"/>
                  </a:cubicBezTo>
                  <a:cubicBezTo>
                    <a:pt x="15058" y="10798"/>
                    <a:pt x="14829" y="9423"/>
                    <a:pt x="14600" y="8391"/>
                  </a:cubicBezTo>
                  <a:cubicBezTo>
                    <a:pt x="14184" y="6443"/>
                    <a:pt x="13754" y="4823"/>
                    <a:pt x="13425" y="3305"/>
                  </a:cubicBezTo>
                  <a:cubicBezTo>
                    <a:pt x="13139" y="2302"/>
                    <a:pt x="12694" y="1270"/>
                    <a:pt x="11821" y="583"/>
                  </a:cubicBezTo>
                  <a:cubicBezTo>
                    <a:pt x="11336" y="232"/>
                    <a:pt x="10708" y="0"/>
                    <a:pt x="10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58"/>
            <p:cNvSpPr/>
            <p:nvPr/>
          </p:nvSpPr>
          <p:spPr>
            <a:xfrm>
              <a:off x="6455117" y="-2236737"/>
              <a:ext cx="441194" cy="1392423"/>
            </a:xfrm>
            <a:custGeom>
              <a:avLst/>
              <a:gdLst/>
              <a:ahLst/>
              <a:cxnLst/>
              <a:rect l="l" t="t" r="r" b="b"/>
              <a:pathLst>
                <a:path w="7069" h="22310" extrusionOk="0">
                  <a:moveTo>
                    <a:pt x="2695" y="0"/>
                  </a:moveTo>
                  <a:cubicBezTo>
                    <a:pt x="2626" y="0"/>
                    <a:pt x="2558" y="44"/>
                    <a:pt x="2558" y="135"/>
                  </a:cubicBezTo>
                  <a:cubicBezTo>
                    <a:pt x="2658" y="2112"/>
                    <a:pt x="2830" y="4204"/>
                    <a:pt x="3060" y="6195"/>
                  </a:cubicBezTo>
                  <a:cubicBezTo>
                    <a:pt x="2744" y="5837"/>
                    <a:pt x="2487" y="5507"/>
                    <a:pt x="2200" y="5134"/>
                  </a:cubicBezTo>
                  <a:cubicBezTo>
                    <a:pt x="1985" y="4891"/>
                    <a:pt x="1799" y="4691"/>
                    <a:pt x="1656" y="4447"/>
                  </a:cubicBezTo>
                  <a:cubicBezTo>
                    <a:pt x="1197" y="3774"/>
                    <a:pt x="825" y="3043"/>
                    <a:pt x="466" y="2313"/>
                  </a:cubicBezTo>
                  <a:cubicBezTo>
                    <a:pt x="439" y="2264"/>
                    <a:pt x="398" y="2244"/>
                    <a:pt x="356" y="2244"/>
                  </a:cubicBezTo>
                  <a:cubicBezTo>
                    <a:pt x="262" y="2244"/>
                    <a:pt x="163" y="2346"/>
                    <a:pt x="223" y="2456"/>
                  </a:cubicBezTo>
                  <a:cubicBezTo>
                    <a:pt x="638" y="3287"/>
                    <a:pt x="1068" y="4103"/>
                    <a:pt x="1598" y="4848"/>
                  </a:cubicBezTo>
                  <a:cubicBezTo>
                    <a:pt x="2099" y="5450"/>
                    <a:pt x="2716" y="6238"/>
                    <a:pt x="3102" y="6697"/>
                  </a:cubicBezTo>
                  <a:cubicBezTo>
                    <a:pt x="3117" y="6710"/>
                    <a:pt x="3117" y="6710"/>
                    <a:pt x="3131" y="6710"/>
                  </a:cubicBezTo>
                  <a:cubicBezTo>
                    <a:pt x="3245" y="7656"/>
                    <a:pt x="3375" y="8559"/>
                    <a:pt x="3532" y="9404"/>
                  </a:cubicBezTo>
                  <a:cubicBezTo>
                    <a:pt x="3618" y="10106"/>
                    <a:pt x="3661" y="10823"/>
                    <a:pt x="3776" y="11510"/>
                  </a:cubicBezTo>
                  <a:cubicBezTo>
                    <a:pt x="3833" y="11667"/>
                    <a:pt x="3862" y="11811"/>
                    <a:pt x="3904" y="11969"/>
                  </a:cubicBezTo>
                  <a:cubicBezTo>
                    <a:pt x="3704" y="11753"/>
                    <a:pt x="3532" y="11654"/>
                    <a:pt x="3360" y="11496"/>
                  </a:cubicBezTo>
                  <a:cubicBezTo>
                    <a:pt x="2888" y="11023"/>
                    <a:pt x="2458" y="10508"/>
                    <a:pt x="1985" y="10049"/>
                  </a:cubicBezTo>
                  <a:cubicBezTo>
                    <a:pt x="1526" y="9648"/>
                    <a:pt x="1039" y="9003"/>
                    <a:pt x="666" y="8516"/>
                  </a:cubicBezTo>
                  <a:cubicBezTo>
                    <a:pt x="495" y="8344"/>
                    <a:pt x="409" y="8057"/>
                    <a:pt x="223" y="7914"/>
                  </a:cubicBezTo>
                  <a:cubicBezTo>
                    <a:pt x="209" y="7909"/>
                    <a:pt x="195" y="7906"/>
                    <a:pt x="181" y="7906"/>
                  </a:cubicBezTo>
                  <a:cubicBezTo>
                    <a:pt x="83" y="7906"/>
                    <a:pt x="1" y="8029"/>
                    <a:pt x="51" y="8129"/>
                  </a:cubicBezTo>
                  <a:cubicBezTo>
                    <a:pt x="624" y="9046"/>
                    <a:pt x="1369" y="9849"/>
                    <a:pt x="2099" y="10579"/>
                  </a:cubicBezTo>
                  <a:cubicBezTo>
                    <a:pt x="2544" y="11066"/>
                    <a:pt x="3131" y="11725"/>
                    <a:pt x="3503" y="11983"/>
                  </a:cubicBezTo>
                  <a:cubicBezTo>
                    <a:pt x="3719" y="12141"/>
                    <a:pt x="3805" y="12326"/>
                    <a:pt x="4034" y="12427"/>
                  </a:cubicBezTo>
                  <a:cubicBezTo>
                    <a:pt x="4177" y="13058"/>
                    <a:pt x="4292" y="13688"/>
                    <a:pt x="4420" y="14318"/>
                  </a:cubicBezTo>
                  <a:cubicBezTo>
                    <a:pt x="4850" y="17026"/>
                    <a:pt x="5366" y="19763"/>
                    <a:pt x="6670" y="22069"/>
                  </a:cubicBezTo>
                  <a:cubicBezTo>
                    <a:pt x="6741" y="22141"/>
                    <a:pt x="6756" y="22255"/>
                    <a:pt x="6856" y="22298"/>
                  </a:cubicBezTo>
                  <a:cubicBezTo>
                    <a:pt x="6871" y="22306"/>
                    <a:pt x="6888" y="22309"/>
                    <a:pt x="6906" y="22309"/>
                  </a:cubicBezTo>
                  <a:cubicBezTo>
                    <a:pt x="6984" y="22309"/>
                    <a:pt x="7068" y="22237"/>
                    <a:pt x="7056" y="22155"/>
                  </a:cubicBezTo>
                  <a:cubicBezTo>
                    <a:pt x="7042" y="22040"/>
                    <a:pt x="6856" y="21797"/>
                    <a:pt x="6784" y="21625"/>
                  </a:cubicBezTo>
                  <a:cubicBezTo>
                    <a:pt x="5638" y="19447"/>
                    <a:pt x="5108" y="16783"/>
                    <a:pt x="4693" y="14246"/>
                  </a:cubicBezTo>
                  <a:cubicBezTo>
                    <a:pt x="4563" y="13602"/>
                    <a:pt x="4435" y="12957"/>
                    <a:pt x="4292" y="12326"/>
                  </a:cubicBezTo>
                  <a:cubicBezTo>
                    <a:pt x="4334" y="12255"/>
                    <a:pt x="4378" y="12155"/>
                    <a:pt x="4406" y="12069"/>
                  </a:cubicBezTo>
                  <a:cubicBezTo>
                    <a:pt x="4550" y="11682"/>
                    <a:pt x="4621" y="11281"/>
                    <a:pt x="4764" y="10909"/>
                  </a:cubicBezTo>
                  <a:cubicBezTo>
                    <a:pt x="4964" y="10149"/>
                    <a:pt x="5266" y="9432"/>
                    <a:pt x="5495" y="8674"/>
                  </a:cubicBezTo>
                  <a:cubicBezTo>
                    <a:pt x="5681" y="7828"/>
                    <a:pt x="5896" y="7442"/>
                    <a:pt x="6211" y="6668"/>
                  </a:cubicBezTo>
                  <a:cubicBezTo>
                    <a:pt x="6383" y="6338"/>
                    <a:pt x="6555" y="5866"/>
                    <a:pt x="6655" y="5507"/>
                  </a:cubicBezTo>
                  <a:cubicBezTo>
                    <a:pt x="6712" y="5335"/>
                    <a:pt x="6956" y="5020"/>
                    <a:pt x="6641" y="4963"/>
                  </a:cubicBezTo>
                  <a:cubicBezTo>
                    <a:pt x="6512" y="4977"/>
                    <a:pt x="6498" y="5063"/>
                    <a:pt x="6454" y="5149"/>
                  </a:cubicBezTo>
                  <a:cubicBezTo>
                    <a:pt x="6269" y="5465"/>
                    <a:pt x="6225" y="5866"/>
                    <a:pt x="6111" y="6080"/>
                  </a:cubicBezTo>
                  <a:cubicBezTo>
                    <a:pt x="5753" y="6825"/>
                    <a:pt x="5352" y="7713"/>
                    <a:pt x="5136" y="8731"/>
                  </a:cubicBezTo>
                  <a:cubicBezTo>
                    <a:pt x="4807" y="9719"/>
                    <a:pt x="4464" y="10708"/>
                    <a:pt x="4206" y="11711"/>
                  </a:cubicBezTo>
                  <a:cubicBezTo>
                    <a:pt x="4191" y="11753"/>
                    <a:pt x="4177" y="11811"/>
                    <a:pt x="4162" y="11868"/>
                  </a:cubicBezTo>
                  <a:cubicBezTo>
                    <a:pt x="4120" y="11696"/>
                    <a:pt x="4076" y="11524"/>
                    <a:pt x="4019" y="11367"/>
                  </a:cubicBezTo>
                  <a:cubicBezTo>
                    <a:pt x="3876" y="9977"/>
                    <a:pt x="3690" y="8731"/>
                    <a:pt x="3503" y="7427"/>
                  </a:cubicBezTo>
                  <a:cubicBezTo>
                    <a:pt x="3461" y="7155"/>
                    <a:pt x="3432" y="6869"/>
                    <a:pt x="3389" y="6596"/>
                  </a:cubicBezTo>
                  <a:cubicBezTo>
                    <a:pt x="3575" y="6296"/>
                    <a:pt x="3675" y="5636"/>
                    <a:pt x="3776" y="5465"/>
                  </a:cubicBezTo>
                  <a:cubicBezTo>
                    <a:pt x="4076" y="4691"/>
                    <a:pt x="4406" y="3902"/>
                    <a:pt x="4678" y="3014"/>
                  </a:cubicBezTo>
                  <a:cubicBezTo>
                    <a:pt x="4865" y="2441"/>
                    <a:pt x="5022" y="2126"/>
                    <a:pt x="5165" y="1610"/>
                  </a:cubicBezTo>
                  <a:cubicBezTo>
                    <a:pt x="5266" y="1410"/>
                    <a:pt x="5337" y="1209"/>
                    <a:pt x="5394" y="995"/>
                  </a:cubicBezTo>
                  <a:cubicBezTo>
                    <a:pt x="5455" y="861"/>
                    <a:pt x="5444" y="688"/>
                    <a:pt x="5311" y="688"/>
                  </a:cubicBezTo>
                  <a:cubicBezTo>
                    <a:pt x="5286" y="688"/>
                    <a:pt x="5256" y="695"/>
                    <a:pt x="5222" y="708"/>
                  </a:cubicBezTo>
                  <a:cubicBezTo>
                    <a:pt x="5151" y="737"/>
                    <a:pt x="5151" y="823"/>
                    <a:pt x="5123" y="894"/>
                  </a:cubicBezTo>
                  <a:cubicBezTo>
                    <a:pt x="5127" y="882"/>
                    <a:pt x="5129" y="877"/>
                    <a:pt x="5130" y="877"/>
                  </a:cubicBezTo>
                  <a:lnTo>
                    <a:pt x="5130" y="877"/>
                  </a:lnTo>
                  <a:cubicBezTo>
                    <a:pt x="5130" y="877"/>
                    <a:pt x="5110" y="931"/>
                    <a:pt x="5108" y="938"/>
                  </a:cubicBezTo>
                  <a:lnTo>
                    <a:pt x="5108" y="938"/>
                  </a:lnTo>
                  <a:cubicBezTo>
                    <a:pt x="5073" y="1014"/>
                    <a:pt x="5049" y="1090"/>
                    <a:pt x="5037" y="1167"/>
                  </a:cubicBezTo>
                  <a:cubicBezTo>
                    <a:pt x="4951" y="1324"/>
                    <a:pt x="4807" y="1610"/>
                    <a:pt x="4764" y="1854"/>
                  </a:cubicBezTo>
                  <a:cubicBezTo>
                    <a:pt x="4592" y="2227"/>
                    <a:pt x="4391" y="2771"/>
                    <a:pt x="4248" y="3230"/>
                  </a:cubicBezTo>
                  <a:cubicBezTo>
                    <a:pt x="3962" y="4132"/>
                    <a:pt x="3589" y="4991"/>
                    <a:pt x="3303" y="5894"/>
                  </a:cubicBezTo>
                  <a:cubicBezTo>
                    <a:pt x="3073" y="4017"/>
                    <a:pt x="2959" y="2055"/>
                    <a:pt x="2830" y="135"/>
                  </a:cubicBezTo>
                  <a:cubicBezTo>
                    <a:pt x="2837" y="47"/>
                    <a:pt x="2766" y="0"/>
                    <a:pt x="2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58"/>
            <p:cNvSpPr/>
            <p:nvPr/>
          </p:nvSpPr>
          <p:spPr>
            <a:xfrm>
              <a:off x="6019237" y="-1665489"/>
              <a:ext cx="703451" cy="819788"/>
            </a:xfrm>
            <a:custGeom>
              <a:avLst/>
              <a:gdLst/>
              <a:ahLst/>
              <a:cxnLst/>
              <a:rect l="l" t="t" r="r" b="b"/>
              <a:pathLst>
                <a:path w="11271" h="13135" extrusionOk="0">
                  <a:moveTo>
                    <a:pt x="1792" y="1"/>
                  </a:moveTo>
                  <a:cubicBezTo>
                    <a:pt x="1680" y="1"/>
                    <a:pt x="1584" y="150"/>
                    <a:pt x="1648" y="266"/>
                  </a:cubicBezTo>
                  <a:cubicBezTo>
                    <a:pt x="2307" y="1798"/>
                    <a:pt x="3066" y="3274"/>
                    <a:pt x="3926" y="4707"/>
                  </a:cubicBezTo>
                  <a:cubicBezTo>
                    <a:pt x="3782" y="4650"/>
                    <a:pt x="3668" y="4606"/>
                    <a:pt x="3625" y="4577"/>
                  </a:cubicBezTo>
                  <a:cubicBezTo>
                    <a:pt x="2808" y="4277"/>
                    <a:pt x="2250" y="4105"/>
                    <a:pt x="1461" y="3704"/>
                  </a:cubicBezTo>
                  <a:cubicBezTo>
                    <a:pt x="1018" y="3517"/>
                    <a:pt x="602" y="3231"/>
                    <a:pt x="143" y="3116"/>
                  </a:cubicBezTo>
                  <a:cubicBezTo>
                    <a:pt x="29" y="3145"/>
                    <a:pt x="0" y="3332"/>
                    <a:pt x="115" y="3389"/>
                  </a:cubicBezTo>
                  <a:cubicBezTo>
                    <a:pt x="960" y="3790"/>
                    <a:pt x="1791" y="4220"/>
                    <a:pt x="2665" y="4577"/>
                  </a:cubicBezTo>
                  <a:cubicBezTo>
                    <a:pt x="3066" y="4692"/>
                    <a:pt x="3381" y="4807"/>
                    <a:pt x="3740" y="4979"/>
                  </a:cubicBezTo>
                  <a:cubicBezTo>
                    <a:pt x="3954" y="5051"/>
                    <a:pt x="4011" y="5093"/>
                    <a:pt x="4212" y="5194"/>
                  </a:cubicBezTo>
                  <a:cubicBezTo>
                    <a:pt x="4284" y="5294"/>
                    <a:pt x="4342" y="5395"/>
                    <a:pt x="4413" y="5509"/>
                  </a:cubicBezTo>
                  <a:cubicBezTo>
                    <a:pt x="4900" y="6340"/>
                    <a:pt x="5358" y="7200"/>
                    <a:pt x="5860" y="8031"/>
                  </a:cubicBezTo>
                  <a:cubicBezTo>
                    <a:pt x="5838" y="8038"/>
                    <a:pt x="5828" y="8041"/>
                    <a:pt x="5817" y="8041"/>
                  </a:cubicBezTo>
                  <a:cubicBezTo>
                    <a:pt x="5806" y="8041"/>
                    <a:pt x="5795" y="8038"/>
                    <a:pt x="5774" y="8031"/>
                  </a:cubicBezTo>
                  <a:cubicBezTo>
                    <a:pt x="5746" y="8031"/>
                    <a:pt x="5717" y="8016"/>
                    <a:pt x="5702" y="8016"/>
                  </a:cubicBezTo>
                  <a:cubicBezTo>
                    <a:pt x="5330" y="7945"/>
                    <a:pt x="4972" y="7830"/>
                    <a:pt x="4628" y="7701"/>
                  </a:cubicBezTo>
                  <a:cubicBezTo>
                    <a:pt x="4155" y="7544"/>
                    <a:pt x="3683" y="7443"/>
                    <a:pt x="3224" y="7242"/>
                  </a:cubicBezTo>
                  <a:cubicBezTo>
                    <a:pt x="3047" y="7205"/>
                    <a:pt x="2825" y="7032"/>
                    <a:pt x="2637" y="7032"/>
                  </a:cubicBezTo>
                  <a:cubicBezTo>
                    <a:pt x="2612" y="7032"/>
                    <a:pt x="2588" y="7035"/>
                    <a:pt x="2565" y="7042"/>
                  </a:cubicBezTo>
                  <a:cubicBezTo>
                    <a:pt x="2450" y="7114"/>
                    <a:pt x="2479" y="7314"/>
                    <a:pt x="2607" y="7343"/>
                  </a:cubicBezTo>
                  <a:cubicBezTo>
                    <a:pt x="3267" y="7643"/>
                    <a:pt x="3954" y="7830"/>
                    <a:pt x="4642" y="8045"/>
                  </a:cubicBezTo>
                  <a:cubicBezTo>
                    <a:pt x="4943" y="8174"/>
                    <a:pt x="5258" y="8245"/>
                    <a:pt x="5574" y="8317"/>
                  </a:cubicBezTo>
                  <a:cubicBezTo>
                    <a:pt x="5652" y="8327"/>
                    <a:pt x="5736" y="8350"/>
                    <a:pt x="5819" y="8350"/>
                  </a:cubicBezTo>
                  <a:cubicBezTo>
                    <a:pt x="5857" y="8350"/>
                    <a:pt x="5895" y="8345"/>
                    <a:pt x="5931" y="8331"/>
                  </a:cubicBezTo>
                  <a:cubicBezTo>
                    <a:pt x="5975" y="8317"/>
                    <a:pt x="5989" y="8302"/>
                    <a:pt x="6017" y="8274"/>
                  </a:cubicBezTo>
                  <a:cubicBezTo>
                    <a:pt x="6189" y="8532"/>
                    <a:pt x="6347" y="8776"/>
                    <a:pt x="6519" y="9005"/>
                  </a:cubicBezTo>
                  <a:cubicBezTo>
                    <a:pt x="7264" y="9836"/>
                    <a:pt x="7981" y="10681"/>
                    <a:pt x="8840" y="11368"/>
                  </a:cubicBezTo>
                  <a:cubicBezTo>
                    <a:pt x="9556" y="11956"/>
                    <a:pt x="10072" y="12357"/>
                    <a:pt x="10703" y="12902"/>
                  </a:cubicBezTo>
                  <a:cubicBezTo>
                    <a:pt x="10817" y="12988"/>
                    <a:pt x="10917" y="13088"/>
                    <a:pt x="11046" y="13131"/>
                  </a:cubicBezTo>
                  <a:cubicBezTo>
                    <a:pt x="11056" y="13133"/>
                    <a:pt x="11066" y="13134"/>
                    <a:pt x="11075" y="13134"/>
                  </a:cubicBezTo>
                  <a:cubicBezTo>
                    <a:pt x="11189" y="13134"/>
                    <a:pt x="11270" y="12979"/>
                    <a:pt x="11203" y="12873"/>
                  </a:cubicBezTo>
                  <a:cubicBezTo>
                    <a:pt x="11060" y="12715"/>
                    <a:pt x="10860" y="12629"/>
                    <a:pt x="10703" y="12472"/>
                  </a:cubicBezTo>
                  <a:cubicBezTo>
                    <a:pt x="9843" y="11712"/>
                    <a:pt x="8840" y="11024"/>
                    <a:pt x="7908" y="10037"/>
                  </a:cubicBezTo>
                  <a:cubicBezTo>
                    <a:pt x="7479" y="9535"/>
                    <a:pt x="6991" y="9076"/>
                    <a:pt x="6590" y="8547"/>
                  </a:cubicBezTo>
                  <a:cubicBezTo>
                    <a:pt x="6491" y="8403"/>
                    <a:pt x="6376" y="8216"/>
                    <a:pt x="6246" y="8016"/>
                  </a:cubicBezTo>
                  <a:cubicBezTo>
                    <a:pt x="6332" y="7787"/>
                    <a:pt x="6361" y="7515"/>
                    <a:pt x="6433" y="7314"/>
                  </a:cubicBezTo>
                  <a:cubicBezTo>
                    <a:pt x="6676" y="6541"/>
                    <a:pt x="6863" y="5767"/>
                    <a:pt x="6991" y="4965"/>
                  </a:cubicBezTo>
                  <a:cubicBezTo>
                    <a:pt x="7077" y="4291"/>
                    <a:pt x="7092" y="3675"/>
                    <a:pt x="7077" y="3088"/>
                  </a:cubicBezTo>
                  <a:cubicBezTo>
                    <a:pt x="7077" y="2916"/>
                    <a:pt x="7150" y="2543"/>
                    <a:pt x="6920" y="2529"/>
                  </a:cubicBezTo>
                  <a:cubicBezTo>
                    <a:pt x="6791" y="2529"/>
                    <a:pt x="6734" y="2658"/>
                    <a:pt x="6762" y="2772"/>
                  </a:cubicBezTo>
                  <a:lnTo>
                    <a:pt x="6762" y="2787"/>
                  </a:lnTo>
                  <a:cubicBezTo>
                    <a:pt x="6777" y="2816"/>
                    <a:pt x="6777" y="2816"/>
                    <a:pt x="6777" y="2830"/>
                  </a:cubicBezTo>
                  <a:cubicBezTo>
                    <a:pt x="6806" y="3016"/>
                    <a:pt x="6748" y="3475"/>
                    <a:pt x="6791" y="3489"/>
                  </a:cubicBezTo>
                  <a:cubicBezTo>
                    <a:pt x="6720" y="4736"/>
                    <a:pt x="6577" y="5810"/>
                    <a:pt x="6189" y="7042"/>
                  </a:cubicBezTo>
                  <a:cubicBezTo>
                    <a:pt x="6147" y="7200"/>
                    <a:pt x="6089" y="7443"/>
                    <a:pt x="6032" y="7658"/>
                  </a:cubicBezTo>
                  <a:cubicBezTo>
                    <a:pt x="5832" y="7328"/>
                    <a:pt x="5631" y="6971"/>
                    <a:pt x="5459" y="6684"/>
                  </a:cubicBezTo>
                  <a:cubicBezTo>
                    <a:pt x="5186" y="6182"/>
                    <a:pt x="4886" y="5681"/>
                    <a:pt x="4599" y="5179"/>
                  </a:cubicBezTo>
                  <a:cubicBezTo>
                    <a:pt x="4685" y="5065"/>
                    <a:pt x="4628" y="4893"/>
                    <a:pt x="4642" y="4764"/>
                  </a:cubicBezTo>
                  <a:cubicBezTo>
                    <a:pt x="4728" y="3403"/>
                    <a:pt x="4814" y="2171"/>
                    <a:pt x="4986" y="996"/>
                  </a:cubicBezTo>
                  <a:cubicBezTo>
                    <a:pt x="5029" y="824"/>
                    <a:pt x="5014" y="652"/>
                    <a:pt x="5001" y="480"/>
                  </a:cubicBezTo>
                  <a:cubicBezTo>
                    <a:pt x="5001" y="423"/>
                    <a:pt x="4957" y="365"/>
                    <a:pt x="4900" y="337"/>
                  </a:cubicBezTo>
                  <a:cubicBezTo>
                    <a:pt x="4874" y="331"/>
                    <a:pt x="4852" y="328"/>
                    <a:pt x="4832" y="328"/>
                  </a:cubicBezTo>
                  <a:cubicBezTo>
                    <a:pt x="4571" y="328"/>
                    <a:pt x="4750" y="815"/>
                    <a:pt x="4671" y="881"/>
                  </a:cubicBezTo>
                  <a:cubicBezTo>
                    <a:pt x="4456" y="2056"/>
                    <a:pt x="4428" y="3030"/>
                    <a:pt x="4342" y="4220"/>
                  </a:cubicBezTo>
                  <a:cubicBezTo>
                    <a:pt x="4342" y="4392"/>
                    <a:pt x="4327" y="4564"/>
                    <a:pt x="4327" y="4721"/>
                  </a:cubicBezTo>
                  <a:cubicBezTo>
                    <a:pt x="3654" y="3590"/>
                    <a:pt x="2980" y="2457"/>
                    <a:pt x="2450" y="1240"/>
                  </a:cubicBezTo>
                  <a:cubicBezTo>
                    <a:pt x="2279" y="853"/>
                    <a:pt x="2107" y="466"/>
                    <a:pt x="1935" y="94"/>
                  </a:cubicBezTo>
                  <a:cubicBezTo>
                    <a:pt x="1906" y="50"/>
                    <a:pt x="1877" y="22"/>
                    <a:pt x="1834" y="8"/>
                  </a:cubicBezTo>
                  <a:cubicBezTo>
                    <a:pt x="1820" y="3"/>
                    <a:pt x="1806" y="1"/>
                    <a:pt x="1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58"/>
            <p:cNvSpPr/>
            <p:nvPr/>
          </p:nvSpPr>
          <p:spPr>
            <a:xfrm>
              <a:off x="6955093" y="-1732581"/>
              <a:ext cx="442068" cy="889128"/>
            </a:xfrm>
            <a:custGeom>
              <a:avLst/>
              <a:gdLst/>
              <a:ahLst/>
              <a:cxnLst/>
              <a:rect l="l" t="t" r="r" b="b"/>
              <a:pathLst>
                <a:path w="7083" h="14246" extrusionOk="0">
                  <a:moveTo>
                    <a:pt x="5170" y="1"/>
                  </a:moveTo>
                  <a:cubicBezTo>
                    <a:pt x="5096" y="1"/>
                    <a:pt x="5021" y="49"/>
                    <a:pt x="5005" y="137"/>
                  </a:cubicBezTo>
                  <a:cubicBezTo>
                    <a:pt x="4690" y="1555"/>
                    <a:pt x="4332" y="2959"/>
                    <a:pt x="3945" y="4378"/>
                  </a:cubicBezTo>
                  <a:cubicBezTo>
                    <a:pt x="3931" y="4363"/>
                    <a:pt x="3916" y="4349"/>
                    <a:pt x="3888" y="4349"/>
                  </a:cubicBezTo>
                  <a:cubicBezTo>
                    <a:pt x="3687" y="4149"/>
                    <a:pt x="3186" y="3232"/>
                    <a:pt x="3043" y="2816"/>
                  </a:cubicBezTo>
                  <a:cubicBezTo>
                    <a:pt x="2785" y="2099"/>
                    <a:pt x="2670" y="1354"/>
                    <a:pt x="2470" y="638"/>
                  </a:cubicBezTo>
                  <a:cubicBezTo>
                    <a:pt x="2437" y="592"/>
                    <a:pt x="2393" y="573"/>
                    <a:pt x="2350" y="573"/>
                  </a:cubicBezTo>
                  <a:cubicBezTo>
                    <a:pt x="2258" y="573"/>
                    <a:pt x="2168" y="660"/>
                    <a:pt x="2197" y="768"/>
                  </a:cubicBezTo>
                  <a:cubicBezTo>
                    <a:pt x="2455" y="2071"/>
                    <a:pt x="2799" y="3346"/>
                    <a:pt x="3559" y="4435"/>
                  </a:cubicBezTo>
                  <a:cubicBezTo>
                    <a:pt x="3616" y="4506"/>
                    <a:pt x="3673" y="4564"/>
                    <a:pt x="3759" y="4607"/>
                  </a:cubicBezTo>
                  <a:cubicBezTo>
                    <a:pt x="3790" y="4628"/>
                    <a:pt x="3822" y="4641"/>
                    <a:pt x="3831" y="4641"/>
                  </a:cubicBezTo>
                  <a:cubicBezTo>
                    <a:pt x="3834" y="4641"/>
                    <a:pt x="3834" y="4640"/>
                    <a:pt x="3830" y="4636"/>
                  </a:cubicBezTo>
                  <a:lnTo>
                    <a:pt x="3830" y="4636"/>
                  </a:lnTo>
                  <a:lnTo>
                    <a:pt x="3845" y="4650"/>
                  </a:lnTo>
                  <a:cubicBezTo>
                    <a:pt x="3859" y="4650"/>
                    <a:pt x="3859" y="4665"/>
                    <a:pt x="3874" y="4678"/>
                  </a:cubicBezTo>
                  <a:cubicBezTo>
                    <a:pt x="3515" y="6011"/>
                    <a:pt x="3157" y="7343"/>
                    <a:pt x="2842" y="8690"/>
                  </a:cubicBezTo>
                  <a:cubicBezTo>
                    <a:pt x="2827" y="8705"/>
                    <a:pt x="2814" y="8718"/>
                    <a:pt x="2799" y="8718"/>
                  </a:cubicBezTo>
                  <a:cubicBezTo>
                    <a:pt x="2684" y="8590"/>
                    <a:pt x="2484" y="8317"/>
                    <a:pt x="2326" y="8145"/>
                  </a:cubicBezTo>
                  <a:cubicBezTo>
                    <a:pt x="1983" y="7644"/>
                    <a:pt x="1667" y="7114"/>
                    <a:pt x="1324" y="6613"/>
                  </a:cubicBezTo>
                  <a:cubicBezTo>
                    <a:pt x="1051" y="6011"/>
                    <a:pt x="808" y="5295"/>
                    <a:pt x="621" y="4621"/>
                  </a:cubicBezTo>
                  <a:cubicBezTo>
                    <a:pt x="478" y="4163"/>
                    <a:pt x="449" y="3618"/>
                    <a:pt x="249" y="3203"/>
                  </a:cubicBezTo>
                  <a:cubicBezTo>
                    <a:pt x="224" y="3188"/>
                    <a:pt x="198" y="3181"/>
                    <a:pt x="173" y="3181"/>
                  </a:cubicBezTo>
                  <a:cubicBezTo>
                    <a:pt x="81" y="3181"/>
                    <a:pt x="0" y="3273"/>
                    <a:pt x="34" y="3375"/>
                  </a:cubicBezTo>
                  <a:cubicBezTo>
                    <a:pt x="363" y="4736"/>
                    <a:pt x="636" y="6212"/>
                    <a:pt x="1481" y="7358"/>
                  </a:cubicBezTo>
                  <a:cubicBezTo>
                    <a:pt x="1767" y="7830"/>
                    <a:pt x="2082" y="8317"/>
                    <a:pt x="2398" y="8676"/>
                  </a:cubicBezTo>
                  <a:cubicBezTo>
                    <a:pt x="2512" y="8776"/>
                    <a:pt x="2569" y="8934"/>
                    <a:pt x="2728" y="8991"/>
                  </a:cubicBezTo>
                  <a:cubicBezTo>
                    <a:pt x="2741" y="9005"/>
                    <a:pt x="2770" y="9005"/>
                    <a:pt x="2785" y="9005"/>
                  </a:cubicBezTo>
                  <a:cubicBezTo>
                    <a:pt x="2569" y="10237"/>
                    <a:pt x="2340" y="11469"/>
                    <a:pt x="2054" y="12701"/>
                  </a:cubicBezTo>
                  <a:cubicBezTo>
                    <a:pt x="1996" y="13016"/>
                    <a:pt x="2011" y="13175"/>
                    <a:pt x="1925" y="13418"/>
                  </a:cubicBezTo>
                  <a:cubicBezTo>
                    <a:pt x="1868" y="13675"/>
                    <a:pt x="1897" y="13704"/>
                    <a:pt x="1811" y="13948"/>
                  </a:cubicBezTo>
                  <a:cubicBezTo>
                    <a:pt x="1728" y="14077"/>
                    <a:pt x="1829" y="14246"/>
                    <a:pt x="1963" y="14246"/>
                  </a:cubicBezTo>
                  <a:cubicBezTo>
                    <a:pt x="1992" y="14246"/>
                    <a:pt x="2023" y="14238"/>
                    <a:pt x="2054" y="14220"/>
                  </a:cubicBezTo>
                  <a:cubicBezTo>
                    <a:pt x="2168" y="14105"/>
                    <a:pt x="2183" y="13905"/>
                    <a:pt x="2226" y="13761"/>
                  </a:cubicBezTo>
                  <a:cubicBezTo>
                    <a:pt x="2455" y="12458"/>
                    <a:pt x="2900" y="10552"/>
                    <a:pt x="3157" y="8934"/>
                  </a:cubicBezTo>
                  <a:cubicBezTo>
                    <a:pt x="3171" y="8877"/>
                    <a:pt x="3186" y="8819"/>
                    <a:pt x="3200" y="8747"/>
                  </a:cubicBezTo>
                  <a:cubicBezTo>
                    <a:pt x="3329" y="8632"/>
                    <a:pt x="3444" y="8489"/>
                    <a:pt x="3572" y="8361"/>
                  </a:cubicBezTo>
                  <a:cubicBezTo>
                    <a:pt x="4145" y="7744"/>
                    <a:pt x="4690" y="7314"/>
                    <a:pt x="5306" y="6699"/>
                  </a:cubicBezTo>
                  <a:cubicBezTo>
                    <a:pt x="5536" y="6470"/>
                    <a:pt x="5721" y="6212"/>
                    <a:pt x="5951" y="5983"/>
                  </a:cubicBezTo>
                  <a:cubicBezTo>
                    <a:pt x="6223" y="5738"/>
                    <a:pt x="6453" y="5452"/>
                    <a:pt x="6610" y="5123"/>
                  </a:cubicBezTo>
                  <a:cubicBezTo>
                    <a:pt x="6682" y="5022"/>
                    <a:pt x="7083" y="4707"/>
                    <a:pt x="6753" y="4621"/>
                  </a:cubicBezTo>
                  <a:cubicBezTo>
                    <a:pt x="6667" y="4621"/>
                    <a:pt x="6624" y="4707"/>
                    <a:pt x="6581" y="4764"/>
                  </a:cubicBezTo>
                  <a:cubicBezTo>
                    <a:pt x="6510" y="4865"/>
                    <a:pt x="6395" y="4951"/>
                    <a:pt x="6338" y="5079"/>
                  </a:cubicBezTo>
                  <a:cubicBezTo>
                    <a:pt x="6195" y="5409"/>
                    <a:pt x="5937" y="5639"/>
                    <a:pt x="5664" y="5897"/>
                  </a:cubicBezTo>
                  <a:cubicBezTo>
                    <a:pt x="4905" y="6785"/>
                    <a:pt x="4074" y="7372"/>
                    <a:pt x="3329" y="8203"/>
                  </a:cubicBezTo>
                  <a:cubicBezTo>
                    <a:pt x="3601" y="7043"/>
                    <a:pt x="3931" y="5882"/>
                    <a:pt x="4218" y="4707"/>
                  </a:cubicBezTo>
                  <a:cubicBezTo>
                    <a:pt x="4246" y="4650"/>
                    <a:pt x="4260" y="4592"/>
                    <a:pt x="4275" y="4535"/>
                  </a:cubicBezTo>
                  <a:cubicBezTo>
                    <a:pt x="4418" y="4306"/>
                    <a:pt x="4561" y="4077"/>
                    <a:pt x="4733" y="3876"/>
                  </a:cubicBezTo>
                  <a:cubicBezTo>
                    <a:pt x="4991" y="3518"/>
                    <a:pt x="5635" y="2974"/>
                    <a:pt x="5979" y="2501"/>
                  </a:cubicBezTo>
                  <a:cubicBezTo>
                    <a:pt x="6109" y="2344"/>
                    <a:pt x="6281" y="2128"/>
                    <a:pt x="6453" y="1856"/>
                  </a:cubicBezTo>
                  <a:cubicBezTo>
                    <a:pt x="6581" y="1670"/>
                    <a:pt x="6768" y="1541"/>
                    <a:pt x="6911" y="1354"/>
                  </a:cubicBezTo>
                  <a:cubicBezTo>
                    <a:pt x="6982" y="1297"/>
                    <a:pt x="6982" y="1154"/>
                    <a:pt x="6896" y="1111"/>
                  </a:cubicBezTo>
                  <a:cubicBezTo>
                    <a:pt x="6871" y="1095"/>
                    <a:pt x="6847" y="1089"/>
                    <a:pt x="6824" y="1089"/>
                  </a:cubicBezTo>
                  <a:cubicBezTo>
                    <a:pt x="6744" y="1089"/>
                    <a:pt x="6680" y="1173"/>
                    <a:pt x="6624" y="1240"/>
                  </a:cubicBezTo>
                  <a:cubicBezTo>
                    <a:pt x="6266" y="1526"/>
                    <a:pt x="6065" y="1856"/>
                    <a:pt x="5822" y="2172"/>
                  </a:cubicBezTo>
                  <a:cubicBezTo>
                    <a:pt x="5536" y="2601"/>
                    <a:pt x="4934" y="3102"/>
                    <a:pt x="4518" y="3633"/>
                  </a:cubicBezTo>
                  <a:cubicBezTo>
                    <a:pt x="4791" y="2573"/>
                    <a:pt x="5049" y="1498"/>
                    <a:pt x="5306" y="438"/>
                  </a:cubicBezTo>
                  <a:cubicBezTo>
                    <a:pt x="5306" y="323"/>
                    <a:pt x="5377" y="195"/>
                    <a:pt x="5320" y="94"/>
                  </a:cubicBezTo>
                  <a:cubicBezTo>
                    <a:pt x="5289" y="31"/>
                    <a:pt x="5230" y="1"/>
                    <a:pt x="5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58"/>
            <p:cNvSpPr/>
            <p:nvPr/>
          </p:nvSpPr>
          <p:spPr>
            <a:xfrm>
              <a:off x="7280193" y="-1460593"/>
              <a:ext cx="405744" cy="555346"/>
            </a:xfrm>
            <a:custGeom>
              <a:avLst/>
              <a:gdLst/>
              <a:ahLst/>
              <a:cxnLst/>
              <a:rect l="l" t="t" r="r" b="b"/>
              <a:pathLst>
                <a:path w="6501" h="8898" extrusionOk="0">
                  <a:moveTo>
                    <a:pt x="3230" y="1"/>
                  </a:moveTo>
                  <a:cubicBezTo>
                    <a:pt x="3162" y="1"/>
                    <a:pt x="3093" y="40"/>
                    <a:pt x="3077" y="120"/>
                  </a:cubicBezTo>
                  <a:cubicBezTo>
                    <a:pt x="2905" y="1395"/>
                    <a:pt x="2762" y="2685"/>
                    <a:pt x="2705" y="3988"/>
                  </a:cubicBezTo>
                  <a:lnTo>
                    <a:pt x="2705" y="4003"/>
                  </a:lnTo>
                  <a:cubicBezTo>
                    <a:pt x="2390" y="4461"/>
                    <a:pt x="2088" y="4920"/>
                    <a:pt x="1788" y="5407"/>
                  </a:cubicBezTo>
                  <a:cubicBezTo>
                    <a:pt x="1244" y="6252"/>
                    <a:pt x="642" y="7069"/>
                    <a:pt x="327" y="8043"/>
                  </a:cubicBezTo>
                  <a:cubicBezTo>
                    <a:pt x="254" y="8257"/>
                    <a:pt x="155" y="8387"/>
                    <a:pt x="25" y="8687"/>
                  </a:cubicBezTo>
                  <a:cubicBezTo>
                    <a:pt x="1" y="8797"/>
                    <a:pt x="101" y="8897"/>
                    <a:pt x="202" y="8897"/>
                  </a:cubicBezTo>
                  <a:cubicBezTo>
                    <a:pt x="220" y="8897"/>
                    <a:pt x="238" y="8894"/>
                    <a:pt x="254" y="8888"/>
                  </a:cubicBezTo>
                  <a:cubicBezTo>
                    <a:pt x="340" y="8874"/>
                    <a:pt x="384" y="8802"/>
                    <a:pt x="413" y="8744"/>
                  </a:cubicBezTo>
                  <a:cubicBezTo>
                    <a:pt x="756" y="8100"/>
                    <a:pt x="842" y="7627"/>
                    <a:pt x="1186" y="7040"/>
                  </a:cubicBezTo>
                  <a:cubicBezTo>
                    <a:pt x="1788" y="6094"/>
                    <a:pt x="2390" y="5149"/>
                    <a:pt x="3005" y="4203"/>
                  </a:cubicBezTo>
                  <a:cubicBezTo>
                    <a:pt x="3034" y="4146"/>
                    <a:pt x="3091" y="4089"/>
                    <a:pt x="3120" y="4031"/>
                  </a:cubicBezTo>
                  <a:cubicBezTo>
                    <a:pt x="3278" y="3917"/>
                    <a:pt x="3435" y="3816"/>
                    <a:pt x="3521" y="3787"/>
                  </a:cubicBezTo>
                  <a:cubicBezTo>
                    <a:pt x="4008" y="3602"/>
                    <a:pt x="4810" y="3300"/>
                    <a:pt x="5140" y="3115"/>
                  </a:cubicBezTo>
                  <a:cubicBezTo>
                    <a:pt x="5456" y="3000"/>
                    <a:pt x="6000" y="2756"/>
                    <a:pt x="6157" y="2670"/>
                  </a:cubicBezTo>
                  <a:cubicBezTo>
                    <a:pt x="6272" y="2599"/>
                    <a:pt x="6501" y="2584"/>
                    <a:pt x="6458" y="2398"/>
                  </a:cubicBezTo>
                  <a:cubicBezTo>
                    <a:pt x="6432" y="2319"/>
                    <a:pt x="6382" y="2292"/>
                    <a:pt x="6323" y="2292"/>
                  </a:cubicBezTo>
                  <a:cubicBezTo>
                    <a:pt x="6221" y="2292"/>
                    <a:pt x="6090" y="2371"/>
                    <a:pt x="6000" y="2398"/>
                  </a:cubicBezTo>
                  <a:cubicBezTo>
                    <a:pt x="5813" y="2469"/>
                    <a:pt x="5628" y="2584"/>
                    <a:pt x="5341" y="2685"/>
                  </a:cubicBezTo>
                  <a:cubicBezTo>
                    <a:pt x="4768" y="2899"/>
                    <a:pt x="4409" y="3115"/>
                    <a:pt x="3836" y="3329"/>
                  </a:cubicBezTo>
                  <a:cubicBezTo>
                    <a:pt x="3750" y="3358"/>
                    <a:pt x="3664" y="3386"/>
                    <a:pt x="3578" y="3430"/>
                  </a:cubicBezTo>
                  <a:cubicBezTo>
                    <a:pt x="3880" y="3029"/>
                    <a:pt x="4209" y="2613"/>
                    <a:pt x="4495" y="2140"/>
                  </a:cubicBezTo>
                  <a:cubicBezTo>
                    <a:pt x="4868" y="1539"/>
                    <a:pt x="5341" y="951"/>
                    <a:pt x="5670" y="320"/>
                  </a:cubicBezTo>
                  <a:cubicBezTo>
                    <a:pt x="5688" y="191"/>
                    <a:pt x="5582" y="104"/>
                    <a:pt x="5478" y="104"/>
                  </a:cubicBezTo>
                  <a:cubicBezTo>
                    <a:pt x="5420" y="104"/>
                    <a:pt x="5362" y="131"/>
                    <a:pt x="5326" y="192"/>
                  </a:cubicBezTo>
                  <a:cubicBezTo>
                    <a:pt x="4596" y="1424"/>
                    <a:pt x="3807" y="2456"/>
                    <a:pt x="3020" y="3544"/>
                  </a:cubicBezTo>
                  <a:cubicBezTo>
                    <a:pt x="3106" y="2771"/>
                    <a:pt x="3163" y="1682"/>
                    <a:pt x="3292" y="893"/>
                  </a:cubicBezTo>
                  <a:cubicBezTo>
                    <a:pt x="3307" y="578"/>
                    <a:pt x="3406" y="421"/>
                    <a:pt x="3364" y="77"/>
                  </a:cubicBezTo>
                  <a:cubicBezTo>
                    <a:pt x="3338" y="26"/>
                    <a:pt x="3284" y="1"/>
                    <a:pt x="3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361" name="Google Shape;2361;p58"/>
          <p:cNvGrpSpPr/>
          <p:nvPr/>
        </p:nvGrpSpPr>
        <p:grpSpPr>
          <a:xfrm>
            <a:off x="6930460" y="817326"/>
            <a:ext cx="1424240" cy="1402941"/>
            <a:chOff x="954600" y="1317375"/>
            <a:chExt cx="1670075" cy="1645100"/>
          </a:xfrm>
        </p:grpSpPr>
        <p:sp>
          <p:nvSpPr>
            <p:cNvPr id="2362" name="Google Shape;2362;p58"/>
            <p:cNvSpPr/>
            <p:nvPr/>
          </p:nvSpPr>
          <p:spPr>
            <a:xfrm>
              <a:off x="954600" y="1317375"/>
              <a:ext cx="1670075" cy="846350"/>
            </a:xfrm>
            <a:custGeom>
              <a:avLst/>
              <a:gdLst/>
              <a:ahLst/>
              <a:cxnLst/>
              <a:rect l="l" t="t" r="r" b="b"/>
              <a:pathLst>
                <a:path w="66803" h="33854" extrusionOk="0">
                  <a:moveTo>
                    <a:pt x="14000" y="12739"/>
                  </a:moveTo>
                  <a:lnTo>
                    <a:pt x="14000" y="12739"/>
                  </a:lnTo>
                  <a:cubicBezTo>
                    <a:pt x="13947" y="12871"/>
                    <a:pt x="13894" y="12976"/>
                    <a:pt x="13868" y="13108"/>
                  </a:cubicBezTo>
                  <a:cubicBezTo>
                    <a:pt x="13736" y="13373"/>
                    <a:pt x="13630" y="13637"/>
                    <a:pt x="13525" y="13927"/>
                  </a:cubicBezTo>
                  <a:lnTo>
                    <a:pt x="13472" y="14007"/>
                  </a:lnTo>
                  <a:cubicBezTo>
                    <a:pt x="13657" y="13584"/>
                    <a:pt x="13815" y="13161"/>
                    <a:pt x="14000" y="12739"/>
                  </a:cubicBezTo>
                  <a:close/>
                  <a:moveTo>
                    <a:pt x="2378" y="24678"/>
                  </a:moveTo>
                  <a:lnTo>
                    <a:pt x="2336" y="24741"/>
                  </a:lnTo>
                  <a:lnTo>
                    <a:pt x="2336" y="24741"/>
                  </a:lnTo>
                  <a:cubicBezTo>
                    <a:pt x="2352" y="24721"/>
                    <a:pt x="2367" y="24699"/>
                    <a:pt x="2378" y="24678"/>
                  </a:cubicBezTo>
                  <a:close/>
                  <a:moveTo>
                    <a:pt x="24507" y="0"/>
                  </a:moveTo>
                  <a:cubicBezTo>
                    <a:pt x="23981" y="0"/>
                    <a:pt x="23455" y="89"/>
                    <a:pt x="22955" y="271"/>
                  </a:cubicBezTo>
                  <a:cubicBezTo>
                    <a:pt x="22585" y="377"/>
                    <a:pt x="22241" y="535"/>
                    <a:pt x="21898" y="720"/>
                  </a:cubicBezTo>
                  <a:cubicBezTo>
                    <a:pt x="21766" y="799"/>
                    <a:pt x="21634" y="879"/>
                    <a:pt x="21502" y="984"/>
                  </a:cubicBezTo>
                  <a:lnTo>
                    <a:pt x="21475" y="1011"/>
                  </a:lnTo>
                  <a:lnTo>
                    <a:pt x="21502" y="1011"/>
                  </a:lnTo>
                  <a:cubicBezTo>
                    <a:pt x="21449" y="1064"/>
                    <a:pt x="21370" y="1116"/>
                    <a:pt x="21317" y="1169"/>
                  </a:cubicBezTo>
                  <a:cubicBezTo>
                    <a:pt x="21343" y="1143"/>
                    <a:pt x="21370" y="1116"/>
                    <a:pt x="21396" y="1090"/>
                  </a:cubicBezTo>
                  <a:lnTo>
                    <a:pt x="21396" y="1090"/>
                  </a:lnTo>
                  <a:cubicBezTo>
                    <a:pt x="20973" y="1380"/>
                    <a:pt x="20604" y="1697"/>
                    <a:pt x="20260" y="2094"/>
                  </a:cubicBezTo>
                  <a:cubicBezTo>
                    <a:pt x="19864" y="2463"/>
                    <a:pt x="19468" y="2860"/>
                    <a:pt x="19124" y="3282"/>
                  </a:cubicBezTo>
                  <a:cubicBezTo>
                    <a:pt x="18702" y="3705"/>
                    <a:pt x="18358" y="4154"/>
                    <a:pt x="18068" y="4656"/>
                  </a:cubicBezTo>
                  <a:cubicBezTo>
                    <a:pt x="17830" y="4920"/>
                    <a:pt x="17645" y="5184"/>
                    <a:pt x="17460" y="5475"/>
                  </a:cubicBezTo>
                  <a:cubicBezTo>
                    <a:pt x="17196" y="5924"/>
                    <a:pt x="16932" y="6373"/>
                    <a:pt x="16694" y="6848"/>
                  </a:cubicBezTo>
                  <a:cubicBezTo>
                    <a:pt x="14898" y="9780"/>
                    <a:pt x="13445" y="12950"/>
                    <a:pt x="12362" y="16225"/>
                  </a:cubicBezTo>
                  <a:cubicBezTo>
                    <a:pt x="12310" y="15908"/>
                    <a:pt x="12257" y="15565"/>
                    <a:pt x="12151" y="15274"/>
                  </a:cubicBezTo>
                  <a:cubicBezTo>
                    <a:pt x="12072" y="14799"/>
                    <a:pt x="11861" y="14403"/>
                    <a:pt x="11544" y="14086"/>
                  </a:cubicBezTo>
                  <a:cubicBezTo>
                    <a:pt x="11227" y="13848"/>
                    <a:pt x="10883" y="13663"/>
                    <a:pt x="10513" y="13584"/>
                  </a:cubicBezTo>
                  <a:cubicBezTo>
                    <a:pt x="10461" y="13557"/>
                    <a:pt x="10381" y="13531"/>
                    <a:pt x="10302" y="13531"/>
                  </a:cubicBezTo>
                  <a:cubicBezTo>
                    <a:pt x="10038" y="13531"/>
                    <a:pt x="9747" y="13584"/>
                    <a:pt x="9536" y="13742"/>
                  </a:cubicBezTo>
                  <a:cubicBezTo>
                    <a:pt x="9034" y="13980"/>
                    <a:pt x="8638" y="14376"/>
                    <a:pt x="8400" y="14878"/>
                  </a:cubicBezTo>
                  <a:cubicBezTo>
                    <a:pt x="8163" y="15301"/>
                    <a:pt x="7951" y="15750"/>
                    <a:pt x="7793" y="16225"/>
                  </a:cubicBezTo>
                  <a:cubicBezTo>
                    <a:pt x="7291" y="17308"/>
                    <a:pt x="6947" y="18497"/>
                    <a:pt x="6842" y="19686"/>
                  </a:cubicBezTo>
                  <a:cubicBezTo>
                    <a:pt x="6763" y="20267"/>
                    <a:pt x="6763" y="20874"/>
                    <a:pt x="6842" y="21482"/>
                  </a:cubicBezTo>
                  <a:cubicBezTo>
                    <a:pt x="6419" y="21640"/>
                    <a:pt x="5759" y="21931"/>
                    <a:pt x="5363" y="22116"/>
                  </a:cubicBezTo>
                  <a:cubicBezTo>
                    <a:pt x="4755" y="22459"/>
                    <a:pt x="4174" y="22908"/>
                    <a:pt x="3699" y="23436"/>
                  </a:cubicBezTo>
                  <a:cubicBezTo>
                    <a:pt x="3619" y="23516"/>
                    <a:pt x="3566" y="23621"/>
                    <a:pt x="3514" y="23701"/>
                  </a:cubicBezTo>
                  <a:cubicBezTo>
                    <a:pt x="3008" y="24029"/>
                    <a:pt x="2552" y="24430"/>
                    <a:pt x="2212" y="24926"/>
                  </a:cubicBezTo>
                  <a:lnTo>
                    <a:pt x="2212" y="24926"/>
                  </a:lnTo>
                  <a:lnTo>
                    <a:pt x="2336" y="24741"/>
                  </a:lnTo>
                  <a:lnTo>
                    <a:pt x="2336" y="24741"/>
                  </a:lnTo>
                  <a:cubicBezTo>
                    <a:pt x="2313" y="24769"/>
                    <a:pt x="2288" y="24794"/>
                    <a:pt x="2272" y="24810"/>
                  </a:cubicBezTo>
                  <a:cubicBezTo>
                    <a:pt x="1982" y="25206"/>
                    <a:pt x="1691" y="25629"/>
                    <a:pt x="1480" y="26051"/>
                  </a:cubicBezTo>
                  <a:cubicBezTo>
                    <a:pt x="1004" y="26712"/>
                    <a:pt x="634" y="27451"/>
                    <a:pt x="344" y="28217"/>
                  </a:cubicBezTo>
                  <a:cubicBezTo>
                    <a:pt x="159" y="28798"/>
                    <a:pt x="80" y="29406"/>
                    <a:pt x="106" y="30040"/>
                  </a:cubicBezTo>
                  <a:cubicBezTo>
                    <a:pt x="212" y="30463"/>
                    <a:pt x="1" y="30331"/>
                    <a:pt x="450" y="31466"/>
                  </a:cubicBezTo>
                  <a:cubicBezTo>
                    <a:pt x="819" y="32180"/>
                    <a:pt x="1480" y="32734"/>
                    <a:pt x="2246" y="33025"/>
                  </a:cubicBezTo>
                  <a:cubicBezTo>
                    <a:pt x="3012" y="33395"/>
                    <a:pt x="3857" y="33606"/>
                    <a:pt x="4702" y="33712"/>
                  </a:cubicBezTo>
                  <a:lnTo>
                    <a:pt x="5098" y="33764"/>
                  </a:lnTo>
                  <a:lnTo>
                    <a:pt x="5098" y="33764"/>
                  </a:lnTo>
                  <a:lnTo>
                    <a:pt x="4755" y="33712"/>
                  </a:lnTo>
                  <a:lnTo>
                    <a:pt x="4755" y="33712"/>
                  </a:lnTo>
                  <a:cubicBezTo>
                    <a:pt x="5548" y="33822"/>
                    <a:pt x="6340" y="33854"/>
                    <a:pt x="7130" y="33854"/>
                  </a:cubicBezTo>
                  <a:cubicBezTo>
                    <a:pt x="8237" y="33854"/>
                    <a:pt x="9340" y="33791"/>
                    <a:pt x="10434" y="33791"/>
                  </a:cubicBezTo>
                  <a:cubicBezTo>
                    <a:pt x="12706" y="33738"/>
                    <a:pt x="14977" y="33738"/>
                    <a:pt x="17249" y="33738"/>
                  </a:cubicBezTo>
                  <a:cubicBezTo>
                    <a:pt x="19181" y="33671"/>
                    <a:pt x="21132" y="33567"/>
                    <a:pt x="23086" y="33567"/>
                  </a:cubicBezTo>
                  <a:cubicBezTo>
                    <a:pt x="23456" y="33567"/>
                    <a:pt x="23826" y="33571"/>
                    <a:pt x="24196" y="33579"/>
                  </a:cubicBezTo>
                  <a:cubicBezTo>
                    <a:pt x="25543" y="33579"/>
                    <a:pt x="26890" y="33527"/>
                    <a:pt x="28237" y="33447"/>
                  </a:cubicBezTo>
                  <a:lnTo>
                    <a:pt x="28264" y="33447"/>
                  </a:lnTo>
                  <a:cubicBezTo>
                    <a:pt x="29505" y="33368"/>
                    <a:pt x="30800" y="33421"/>
                    <a:pt x="32041" y="33315"/>
                  </a:cubicBezTo>
                  <a:cubicBezTo>
                    <a:pt x="32583" y="33315"/>
                    <a:pt x="33124" y="33309"/>
                    <a:pt x="33662" y="33309"/>
                  </a:cubicBezTo>
                  <a:cubicBezTo>
                    <a:pt x="34200" y="33309"/>
                    <a:pt x="34735" y="33315"/>
                    <a:pt x="35264" y="33342"/>
                  </a:cubicBezTo>
                  <a:cubicBezTo>
                    <a:pt x="36003" y="33263"/>
                    <a:pt x="36743" y="33236"/>
                    <a:pt x="37482" y="33210"/>
                  </a:cubicBezTo>
                  <a:cubicBezTo>
                    <a:pt x="39913" y="33104"/>
                    <a:pt x="42316" y="32761"/>
                    <a:pt x="43848" y="32629"/>
                  </a:cubicBezTo>
                  <a:cubicBezTo>
                    <a:pt x="45116" y="32470"/>
                    <a:pt x="46384" y="32391"/>
                    <a:pt x="47652" y="32285"/>
                  </a:cubicBezTo>
                  <a:cubicBezTo>
                    <a:pt x="47837" y="32206"/>
                    <a:pt x="50346" y="31942"/>
                    <a:pt x="51641" y="31783"/>
                  </a:cubicBezTo>
                  <a:cubicBezTo>
                    <a:pt x="52723" y="31651"/>
                    <a:pt x="53886" y="31598"/>
                    <a:pt x="55814" y="31281"/>
                  </a:cubicBezTo>
                  <a:cubicBezTo>
                    <a:pt x="56474" y="31097"/>
                    <a:pt x="57135" y="30938"/>
                    <a:pt x="57795" y="30780"/>
                  </a:cubicBezTo>
                  <a:cubicBezTo>
                    <a:pt x="58561" y="30489"/>
                    <a:pt x="59327" y="30225"/>
                    <a:pt x="60093" y="29961"/>
                  </a:cubicBezTo>
                  <a:cubicBezTo>
                    <a:pt x="61150" y="29591"/>
                    <a:pt x="62153" y="29089"/>
                    <a:pt x="63104" y="28508"/>
                  </a:cubicBezTo>
                  <a:cubicBezTo>
                    <a:pt x="63844" y="27980"/>
                    <a:pt x="64584" y="27451"/>
                    <a:pt x="65350" y="27002"/>
                  </a:cubicBezTo>
                  <a:cubicBezTo>
                    <a:pt x="65931" y="26580"/>
                    <a:pt x="66512" y="26051"/>
                    <a:pt x="66670" y="25312"/>
                  </a:cubicBezTo>
                  <a:cubicBezTo>
                    <a:pt x="66802" y="24414"/>
                    <a:pt x="66723" y="23463"/>
                    <a:pt x="65957" y="22908"/>
                  </a:cubicBezTo>
                  <a:lnTo>
                    <a:pt x="65983" y="22908"/>
                  </a:lnTo>
                  <a:cubicBezTo>
                    <a:pt x="65640" y="22565"/>
                    <a:pt x="65244" y="22274"/>
                    <a:pt x="64821" y="22010"/>
                  </a:cubicBezTo>
                  <a:cubicBezTo>
                    <a:pt x="64557" y="21852"/>
                    <a:pt x="64267" y="21772"/>
                    <a:pt x="63976" y="21693"/>
                  </a:cubicBezTo>
                  <a:cubicBezTo>
                    <a:pt x="63870" y="21667"/>
                    <a:pt x="63791" y="21614"/>
                    <a:pt x="63685" y="21587"/>
                  </a:cubicBezTo>
                  <a:cubicBezTo>
                    <a:pt x="63185" y="21420"/>
                    <a:pt x="62667" y="21332"/>
                    <a:pt x="62146" y="21332"/>
                  </a:cubicBezTo>
                  <a:cubicBezTo>
                    <a:pt x="61760" y="21332"/>
                    <a:pt x="61373" y="21381"/>
                    <a:pt x="60991" y="21482"/>
                  </a:cubicBezTo>
                  <a:lnTo>
                    <a:pt x="60542" y="21614"/>
                  </a:lnTo>
                  <a:cubicBezTo>
                    <a:pt x="60806" y="20901"/>
                    <a:pt x="60991" y="20161"/>
                    <a:pt x="61070" y="19395"/>
                  </a:cubicBezTo>
                  <a:cubicBezTo>
                    <a:pt x="61070" y="18048"/>
                    <a:pt x="60146" y="17071"/>
                    <a:pt x="59063" y="16489"/>
                  </a:cubicBezTo>
                  <a:cubicBezTo>
                    <a:pt x="58587" y="16225"/>
                    <a:pt x="58086" y="16040"/>
                    <a:pt x="57557" y="15988"/>
                  </a:cubicBezTo>
                  <a:cubicBezTo>
                    <a:pt x="57360" y="15968"/>
                    <a:pt x="57163" y="15958"/>
                    <a:pt x="56966" y="15958"/>
                  </a:cubicBezTo>
                  <a:cubicBezTo>
                    <a:pt x="56108" y="15958"/>
                    <a:pt x="55257" y="16141"/>
                    <a:pt x="54440" y="16463"/>
                  </a:cubicBezTo>
                  <a:cubicBezTo>
                    <a:pt x="54256" y="16516"/>
                    <a:pt x="54071" y="16569"/>
                    <a:pt x="53912" y="16674"/>
                  </a:cubicBezTo>
                  <a:cubicBezTo>
                    <a:pt x="53252" y="16938"/>
                    <a:pt x="53833" y="16701"/>
                    <a:pt x="52803" y="17150"/>
                  </a:cubicBezTo>
                  <a:cubicBezTo>
                    <a:pt x="52565" y="17282"/>
                    <a:pt x="52354" y="17388"/>
                    <a:pt x="52142" y="17493"/>
                  </a:cubicBezTo>
                  <a:cubicBezTo>
                    <a:pt x="52142" y="17440"/>
                    <a:pt x="52169" y="17388"/>
                    <a:pt x="52195" y="17335"/>
                  </a:cubicBezTo>
                  <a:cubicBezTo>
                    <a:pt x="52274" y="17203"/>
                    <a:pt x="52301" y="17176"/>
                    <a:pt x="52274" y="17176"/>
                  </a:cubicBezTo>
                  <a:cubicBezTo>
                    <a:pt x="52486" y="16780"/>
                    <a:pt x="52671" y="16410"/>
                    <a:pt x="52829" y="16014"/>
                  </a:cubicBezTo>
                  <a:cubicBezTo>
                    <a:pt x="53199" y="15274"/>
                    <a:pt x="53490" y="14482"/>
                    <a:pt x="53674" y="13663"/>
                  </a:cubicBezTo>
                  <a:cubicBezTo>
                    <a:pt x="53727" y="13425"/>
                    <a:pt x="53806" y="13188"/>
                    <a:pt x="53859" y="12976"/>
                  </a:cubicBezTo>
                  <a:lnTo>
                    <a:pt x="53859" y="12976"/>
                  </a:lnTo>
                  <a:lnTo>
                    <a:pt x="53833" y="13003"/>
                  </a:lnTo>
                  <a:cubicBezTo>
                    <a:pt x="54071" y="12316"/>
                    <a:pt x="53965" y="11524"/>
                    <a:pt x="53859" y="10810"/>
                  </a:cubicBezTo>
                  <a:cubicBezTo>
                    <a:pt x="53622" y="9146"/>
                    <a:pt x="52512" y="7509"/>
                    <a:pt x="50954" y="7007"/>
                  </a:cubicBezTo>
                  <a:cubicBezTo>
                    <a:pt x="50715" y="6942"/>
                    <a:pt x="50475" y="6916"/>
                    <a:pt x="50233" y="6916"/>
                  </a:cubicBezTo>
                  <a:cubicBezTo>
                    <a:pt x="49592" y="6916"/>
                    <a:pt x="48945" y="7096"/>
                    <a:pt x="48312" y="7192"/>
                  </a:cubicBezTo>
                  <a:cubicBezTo>
                    <a:pt x="46543" y="7852"/>
                    <a:pt x="46226" y="8512"/>
                    <a:pt x="45301" y="9173"/>
                  </a:cubicBezTo>
                  <a:cubicBezTo>
                    <a:pt x="44535" y="9807"/>
                    <a:pt x="43980" y="10705"/>
                    <a:pt x="43267" y="11418"/>
                  </a:cubicBezTo>
                  <a:cubicBezTo>
                    <a:pt x="42554" y="12131"/>
                    <a:pt x="42026" y="12950"/>
                    <a:pt x="41286" y="13637"/>
                  </a:cubicBezTo>
                  <a:cubicBezTo>
                    <a:pt x="41392" y="13320"/>
                    <a:pt x="41497" y="13029"/>
                    <a:pt x="41629" y="12712"/>
                  </a:cubicBezTo>
                  <a:cubicBezTo>
                    <a:pt x="42422" y="10652"/>
                    <a:pt x="42343" y="9410"/>
                    <a:pt x="42528" y="7905"/>
                  </a:cubicBezTo>
                  <a:cubicBezTo>
                    <a:pt x="42528" y="7871"/>
                    <a:pt x="42528" y="7835"/>
                    <a:pt x="42528" y="7799"/>
                  </a:cubicBezTo>
                  <a:cubicBezTo>
                    <a:pt x="42528" y="7720"/>
                    <a:pt x="42528" y="7641"/>
                    <a:pt x="42554" y="7561"/>
                  </a:cubicBezTo>
                  <a:cubicBezTo>
                    <a:pt x="42554" y="7537"/>
                    <a:pt x="42554" y="7519"/>
                    <a:pt x="42554" y="7509"/>
                  </a:cubicBezTo>
                  <a:cubicBezTo>
                    <a:pt x="42554" y="7419"/>
                    <a:pt x="42573" y="7311"/>
                    <a:pt x="42579" y="7215"/>
                  </a:cubicBezTo>
                  <a:lnTo>
                    <a:pt x="42579" y="7215"/>
                  </a:lnTo>
                  <a:cubicBezTo>
                    <a:pt x="42615" y="6947"/>
                    <a:pt x="42672" y="6500"/>
                    <a:pt x="42686" y="6320"/>
                  </a:cubicBezTo>
                  <a:cubicBezTo>
                    <a:pt x="42712" y="5131"/>
                    <a:pt x="42316" y="3943"/>
                    <a:pt x="41603" y="2992"/>
                  </a:cubicBezTo>
                  <a:cubicBezTo>
                    <a:pt x="41063" y="2459"/>
                    <a:pt x="40464" y="2249"/>
                    <a:pt x="39851" y="2249"/>
                  </a:cubicBezTo>
                  <a:cubicBezTo>
                    <a:pt x="38394" y="2249"/>
                    <a:pt x="36851" y="3431"/>
                    <a:pt x="35792" y="4286"/>
                  </a:cubicBezTo>
                  <a:cubicBezTo>
                    <a:pt x="34920" y="4946"/>
                    <a:pt x="34101" y="5660"/>
                    <a:pt x="33335" y="6426"/>
                  </a:cubicBezTo>
                  <a:cubicBezTo>
                    <a:pt x="32966" y="6743"/>
                    <a:pt x="32675" y="7112"/>
                    <a:pt x="32332" y="7403"/>
                  </a:cubicBezTo>
                  <a:cubicBezTo>
                    <a:pt x="31988" y="7720"/>
                    <a:pt x="31671" y="8063"/>
                    <a:pt x="31381" y="8433"/>
                  </a:cubicBezTo>
                  <a:cubicBezTo>
                    <a:pt x="31434" y="8354"/>
                    <a:pt x="31513" y="8275"/>
                    <a:pt x="31566" y="8195"/>
                  </a:cubicBezTo>
                  <a:lnTo>
                    <a:pt x="31566" y="8195"/>
                  </a:lnTo>
                  <a:cubicBezTo>
                    <a:pt x="31301" y="8486"/>
                    <a:pt x="31037" y="8803"/>
                    <a:pt x="30826" y="9146"/>
                  </a:cubicBezTo>
                  <a:cubicBezTo>
                    <a:pt x="30562" y="9437"/>
                    <a:pt x="30324" y="9754"/>
                    <a:pt x="30086" y="10097"/>
                  </a:cubicBezTo>
                  <a:cubicBezTo>
                    <a:pt x="29690" y="10599"/>
                    <a:pt x="29320" y="11154"/>
                    <a:pt x="29003" y="11735"/>
                  </a:cubicBezTo>
                  <a:cubicBezTo>
                    <a:pt x="28581" y="12395"/>
                    <a:pt x="28211" y="13082"/>
                    <a:pt x="27788" y="13742"/>
                  </a:cubicBezTo>
                  <a:lnTo>
                    <a:pt x="27788" y="13425"/>
                  </a:lnTo>
                  <a:cubicBezTo>
                    <a:pt x="27973" y="11761"/>
                    <a:pt x="28079" y="10203"/>
                    <a:pt x="28105" y="8565"/>
                  </a:cubicBezTo>
                  <a:lnTo>
                    <a:pt x="28105" y="8037"/>
                  </a:lnTo>
                  <a:cubicBezTo>
                    <a:pt x="28105" y="7878"/>
                    <a:pt x="28158" y="7799"/>
                    <a:pt x="28158" y="7694"/>
                  </a:cubicBezTo>
                  <a:lnTo>
                    <a:pt x="28158" y="7641"/>
                  </a:lnTo>
                  <a:cubicBezTo>
                    <a:pt x="28343" y="6294"/>
                    <a:pt x="28317" y="6294"/>
                    <a:pt x="28422" y="5501"/>
                  </a:cubicBezTo>
                  <a:cubicBezTo>
                    <a:pt x="28422" y="4603"/>
                    <a:pt x="28502" y="3679"/>
                    <a:pt x="28317" y="2780"/>
                  </a:cubicBezTo>
                  <a:cubicBezTo>
                    <a:pt x="28105" y="1777"/>
                    <a:pt x="27524" y="694"/>
                    <a:pt x="26547" y="456"/>
                  </a:cubicBezTo>
                  <a:cubicBezTo>
                    <a:pt x="25900" y="155"/>
                    <a:pt x="25203" y="0"/>
                    <a:pt x="24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58"/>
            <p:cNvSpPr/>
            <p:nvPr/>
          </p:nvSpPr>
          <p:spPr>
            <a:xfrm>
              <a:off x="1572275" y="2250325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58"/>
            <p:cNvSpPr/>
            <p:nvPr/>
          </p:nvSpPr>
          <p:spPr>
            <a:xfrm>
              <a:off x="1594075" y="2495950"/>
              <a:ext cx="89175" cy="175350"/>
            </a:xfrm>
            <a:custGeom>
              <a:avLst/>
              <a:gdLst/>
              <a:ahLst/>
              <a:cxnLst/>
              <a:rect l="l" t="t" r="r" b="b"/>
              <a:pathLst>
                <a:path w="3567" h="7014" extrusionOk="0">
                  <a:moveTo>
                    <a:pt x="2668" y="1334"/>
                  </a:moveTo>
                  <a:lnTo>
                    <a:pt x="2668" y="1334"/>
                  </a:lnTo>
                  <a:cubicBezTo>
                    <a:pt x="2510" y="2153"/>
                    <a:pt x="2404" y="2945"/>
                    <a:pt x="2378" y="3764"/>
                  </a:cubicBezTo>
                  <a:cubicBezTo>
                    <a:pt x="2325" y="4266"/>
                    <a:pt x="2246" y="4742"/>
                    <a:pt x="2140" y="5217"/>
                  </a:cubicBezTo>
                  <a:cubicBezTo>
                    <a:pt x="2061" y="5534"/>
                    <a:pt x="1929" y="5825"/>
                    <a:pt x="1770" y="6089"/>
                  </a:cubicBezTo>
                  <a:cubicBezTo>
                    <a:pt x="1665" y="6194"/>
                    <a:pt x="1559" y="6274"/>
                    <a:pt x="1453" y="6326"/>
                  </a:cubicBezTo>
                  <a:cubicBezTo>
                    <a:pt x="1408" y="6339"/>
                    <a:pt x="1362" y="6345"/>
                    <a:pt x="1317" y="6345"/>
                  </a:cubicBezTo>
                  <a:cubicBezTo>
                    <a:pt x="1078" y="6345"/>
                    <a:pt x="868" y="6175"/>
                    <a:pt x="846" y="5930"/>
                  </a:cubicBezTo>
                  <a:cubicBezTo>
                    <a:pt x="899" y="5191"/>
                    <a:pt x="1031" y="4504"/>
                    <a:pt x="1268" y="3817"/>
                  </a:cubicBezTo>
                  <a:cubicBezTo>
                    <a:pt x="1638" y="2945"/>
                    <a:pt x="2114" y="2100"/>
                    <a:pt x="2668" y="1334"/>
                  </a:cubicBezTo>
                  <a:close/>
                  <a:moveTo>
                    <a:pt x="3235" y="1"/>
                  </a:moveTo>
                  <a:cubicBezTo>
                    <a:pt x="3106" y="1"/>
                    <a:pt x="2985" y="77"/>
                    <a:pt x="2933" y="198"/>
                  </a:cubicBezTo>
                  <a:cubicBezTo>
                    <a:pt x="2911" y="194"/>
                    <a:pt x="2889" y="192"/>
                    <a:pt x="2867" y="192"/>
                  </a:cubicBezTo>
                  <a:cubicBezTo>
                    <a:pt x="2759" y="192"/>
                    <a:pt x="2660" y="247"/>
                    <a:pt x="2616" y="357"/>
                  </a:cubicBezTo>
                  <a:cubicBezTo>
                    <a:pt x="1427" y="2153"/>
                    <a:pt x="582" y="3104"/>
                    <a:pt x="238" y="4926"/>
                  </a:cubicBezTo>
                  <a:cubicBezTo>
                    <a:pt x="159" y="5428"/>
                    <a:pt x="1" y="5957"/>
                    <a:pt x="238" y="6406"/>
                  </a:cubicBezTo>
                  <a:cubicBezTo>
                    <a:pt x="475" y="6805"/>
                    <a:pt x="893" y="7014"/>
                    <a:pt x="1313" y="7014"/>
                  </a:cubicBezTo>
                  <a:cubicBezTo>
                    <a:pt x="1644" y="7014"/>
                    <a:pt x="1975" y="6884"/>
                    <a:pt x="2219" y="6617"/>
                  </a:cubicBezTo>
                  <a:cubicBezTo>
                    <a:pt x="2933" y="5825"/>
                    <a:pt x="3038" y="4451"/>
                    <a:pt x="3117" y="3738"/>
                  </a:cubicBezTo>
                  <a:cubicBezTo>
                    <a:pt x="3144" y="2945"/>
                    <a:pt x="3223" y="2179"/>
                    <a:pt x="3355" y="1413"/>
                  </a:cubicBezTo>
                  <a:cubicBezTo>
                    <a:pt x="3434" y="1017"/>
                    <a:pt x="3540" y="647"/>
                    <a:pt x="3567" y="251"/>
                  </a:cubicBezTo>
                  <a:cubicBezTo>
                    <a:pt x="3567" y="172"/>
                    <a:pt x="3514" y="93"/>
                    <a:pt x="3461" y="66"/>
                  </a:cubicBezTo>
                  <a:lnTo>
                    <a:pt x="3434" y="66"/>
                  </a:lnTo>
                  <a:cubicBezTo>
                    <a:pt x="3371" y="21"/>
                    <a:pt x="3302" y="1"/>
                    <a:pt x="3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58"/>
            <p:cNvSpPr/>
            <p:nvPr/>
          </p:nvSpPr>
          <p:spPr>
            <a:xfrm>
              <a:off x="1760475" y="2244575"/>
              <a:ext cx="70700" cy="145425"/>
            </a:xfrm>
            <a:custGeom>
              <a:avLst/>
              <a:gdLst/>
              <a:ahLst/>
              <a:cxnLst/>
              <a:rect l="l" t="t" r="r" b="b"/>
              <a:pathLst>
                <a:path w="2828" h="5817" extrusionOk="0">
                  <a:moveTo>
                    <a:pt x="1956" y="1220"/>
                  </a:moveTo>
                  <a:lnTo>
                    <a:pt x="1956" y="1220"/>
                  </a:lnTo>
                  <a:cubicBezTo>
                    <a:pt x="1903" y="1774"/>
                    <a:pt x="1903" y="2355"/>
                    <a:pt x="1850" y="2937"/>
                  </a:cubicBezTo>
                  <a:cubicBezTo>
                    <a:pt x="1771" y="3465"/>
                    <a:pt x="1665" y="3967"/>
                    <a:pt x="1559" y="4495"/>
                  </a:cubicBezTo>
                  <a:cubicBezTo>
                    <a:pt x="1507" y="4680"/>
                    <a:pt x="1401" y="4865"/>
                    <a:pt x="1269" y="5023"/>
                  </a:cubicBezTo>
                  <a:cubicBezTo>
                    <a:pt x="1112" y="5201"/>
                    <a:pt x="988" y="5263"/>
                    <a:pt x="893" y="5263"/>
                  </a:cubicBezTo>
                  <a:cubicBezTo>
                    <a:pt x="747" y="5263"/>
                    <a:pt x="667" y="5119"/>
                    <a:pt x="635" y="5023"/>
                  </a:cubicBezTo>
                  <a:cubicBezTo>
                    <a:pt x="503" y="3703"/>
                    <a:pt x="1058" y="2857"/>
                    <a:pt x="1744" y="1589"/>
                  </a:cubicBezTo>
                  <a:lnTo>
                    <a:pt x="1956" y="1220"/>
                  </a:lnTo>
                  <a:close/>
                  <a:moveTo>
                    <a:pt x="2461" y="1"/>
                  </a:moveTo>
                  <a:cubicBezTo>
                    <a:pt x="2377" y="1"/>
                    <a:pt x="2291" y="27"/>
                    <a:pt x="2220" y="84"/>
                  </a:cubicBezTo>
                  <a:cubicBezTo>
                    <a:pt x="2141" y="189"/>
                    <a:pt x="2114" y="295"/>
                    <a:pt x="2088" y="427"/>
                  </a:cubicBezTo>
                  <a:cubicBezTo>
                    <a:pt x="2038" y="397"/>
                    <a:pt x="1985" y="383"/>
                    <a:pt x="1934" y="383"/>
                  </a:cubicBezTo>
                  <a:cubicBezTo>
                    <a:pt x="1848" y="383"/>
                    <a:pt x="1767" y="424"/>
                    <a:pt x="1718" y="506"/>
                  </a:cubicBezTo>
                  <a:cubicBezTo>
                    <a:pt x="1084" y="1722"/>
                    <a:pt x="159" y="2937"/>
                    <a:pt x="54" y="4337"/>
                  </a:cubicBezTo>
                  <a:cubicBezTo>
                    <a:pt x="54" y="4680"/>
                    <a:pt x="1" y="5076"/>
                    <a:pt x="186" y="5393"/>
                  </a:cubicBezTo>
                  <a:cubicBezTo>
                    <a:pt x="353" y="5691"/>
                    <a:pt x="622" y="5817"/>
                    <a:pt x="903" y="5817"/>
                  </a:cubicBezTo>
                  <a:cubicBezTo>
                    <a:pt x="1245" y="5817"/>
                    <a:pt x="1606" y="5630"/>
                    <a:pt x="1824" y="5340"/>
                  </a:cubicBezTo>
                  <a:cubicBezTo>
                    <a:pt x="2061" y="5023"/>
                    <a:pt x="2220" y="4653"/>
                    <a:pt x="2299" y="4257"/>
                  </a:cubicBezTo>
                  <a:cubicBezTo>
                    <a:pt x="2510" y="3359"/>
                    <a:pt x="2616" y="2435"/>
                    <a:pt x="2616" y="1510"/>
                  </a:cubicBezTo>
                  <a:cubicBezTo>
                    <a:pt x="2642" y="1140"/>
                    <a:pt x="2722" y="771"/>
                    <a:pt x="2801" y="401"/>
                  </a:cubicBezTo>
                  <a:cubicBezTo>
                    <a:pt x="2827" y="295"/>
                    <a:pt x="2801" y="163"/>
                    <a:pt x="2695" y="84"/>
                  </a:cubicBezTo>
                  <a:lnTo>
                    <a:pt x="2669" y="57"/>
                  </a:lnTo>
                  <a:cubicBezTo>
                    <a:pt x="2608" y="21"/>
                    <a:pt x="2535" y="1"/>
                    <a:pt x="24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58"/>
            <p:cNvSpPr/>
            <p:nvPr/>
          </p:nvSpPr>
          <p:spPr>
            <a:xfrm>
              <a:off x="1469275" y="2446300"/>
              <a:ext cx="70675" cy="129325"/>
            </a:xfrm>
            <a:custGeom>
              <a:avLst/>
              <a:gdLst/>
              <a:ahLst/>
              <a:cxnLst/>
              <a:rect l="l" t="t" r="r" b="b"/>
              <a:pathLst>
                <a:path w="2827" h="5173" extrusionOk="0">
                  <a:moveTo>
                    <a:pt x="2061" y="1233"/>
                  </a:moveTo>
                  <a:lnTo>
                    <a:pt x="2061" y="1233"/>
                  </a:lnTo>
                  <a:cubicBezTo>
                    <a:pt x="2008" y="1445"/>
                    <a:pt x="1981" y="1630"/>
                    <a:pt x="1929" y="1762"/>
                  </a:cubicBezTo>
                  <a:cubicBezTo>
                    <a:pt x="1744" y="2924"/>
                    <a:pt x="1268" y="4456"/>
                    <a:pt x="687" y="4641"/>
                  </a:cubicBezTo>
                  <a:lnTo>
                    <a:pt x="687" y="4614"/>
                  </a:lnTo>
                  <a:cubicBezTo>
                    <a:pt x="687" y="4614"/>
                    <a:pt x="661" y="4588"/>
                    <a:pt x="661" y="4588"/>
                  </a:cubicBezTo>
                  <a:cubicBezTo>
                    <a:pt x="423" y="3928"/>
                    <a:pt x="1004" y="3135"/>
                    <a:pt x="1453" y="2237"/>
                  </a:cubicBezTo>
                  <a:cubicBezTo>
                    <a:pt x="1638" y="1894"/>
                    <a:pt x="1849" y="1577"/>
                    <a:pt x="2061" y="1233"/>
                  </a:cubicBezTo>
                  <a:close/>
                  <a:moveTo>
                    <a:pt x="2329" y="0"/>
                  </a:moveTo>
                  <a:cubicBezTo>
                    <a:pt x="2243" y="0"/>
                    <a:pt x="2163" y="41"/>
                    <a:pt x="2113" y="124"/>
                  </a:cubicBezTo>
                  <a:cubicBezTo>
                    <a:pt x="1321" y="1392"/>
                    <a:pt x="397" y="2686"/>
                    <a:pt x="27" y="4139"/>
                  </a:cubicBezTo>
                  <a:cubicBezTo>
                    <a:pt x="0" y="4509"/>
                    <a:pt x="132" y="4879"/>
                    <a:pt x="423" y="5116"/>
                  </a:cubicBezTo>
                  <a:cubicBezTo>
                    <a:pt x="495" y="5155"/>
                    <a:pt x="571" y="5172"/>
                    <a:pt x="649" y="5172"/>
                  </a:cubicBezTo>
                  <a:cubicBezTo>
                    <a:pt x="888" y="5172"/>
                    <a:pt x="1142" y="5018"/>
                    <a:pt x="1321" y="4879"/>
                  </a:cubicBezTo>
                  <a:cubicBezTo>
                    <a:pt x="1929" y="4271"/>
                    <a:pt x="2193" y="3399"/>
                    <a:pt x="2351" y="2581"/>
                  </a:cubicBezTo>
                  <a:cubicBezTo>
                    <a:pt x="2483" y="1920"/>
                    <a:pt x="2668" y="1286"/>
                    <a:pt x="2774" y="626"/>
                  </a:cubicBezTo>
                  <a:cubicBezTo>
                    <a:pt x="2747" y="415"/>
                    <a:pt x="2827" y="124"/>
                    <a:pt x="2562" y="45"/>
                  </a:cubicBezTo>
                  <a:lnTo>
                    <a:pt x="2562" y="71"/>
                  </a:lnTo>
                  <a:cubicBezTo>
                    <a:pt x="2536" y="45"/>
                    <a:pt x="2510" y="45"/>
                    <a:pt x="2483" y="45"/>
                  </a:cubicBezTo>
                  <a:cubicBezTo>
                    <a:pt x="2434" y="15"/>
                    <a:pt x="2380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58"/>
            <p:cNvSpPr/>
            <p:nvPr/>
          </p:nvSpPr>
          <p:spPr>
            <a:xfrm>
              <a:off x="1467300" y="2671875"/>
              <a:ext cx="66050" cy="155650"/>
            </a:xfrm>
            <a:custGeom>
              <a:avLst/>
              <a:gdLst/>
              <a:ahLst/>
              <a:cxnLst/>
              <a:rect l="l" t="t" r="r" b="b"/>
              <a:pathLst>
                <a:path w="2642" h="6226" extrusionOk="0">
                  <a:moveTo>
                    <a:pt x="1955" y="1587"/>
                  </a:moveTo>
                  <a:lnTo>
                    <a:pt x="1955" y="1587"/>
                  </a:lnTo>
                  <a:cubicBezTo>
                    <a:pt x="1902" y="2670"/>
                    <a:pt x="1717" y="3753"/>
                    <a:pt x="1453" y="4810"/>
                  </a:cubicBezTo>
                  <a:cubicBezTo>
                    <a:pt x="1268" y="5470"/>
                    <a:pt x="1215" y="5550"/>
                    <a:pt x="898" y="5655"/>
                  </a:cubicBezTo>
                  <a:lnTo>
                    <a:pt x="872" y="5655"/>
                  </a:lnTo>
                  <a:cubicBezTo>
                    <a:pt x="687" y="5602"/>
                    <a:pt x="634" y="5523"/>
                    <a:pt x="713" y="5074"/>
                  </a:cubicBezTo>
                  <a:cubicBezTo>
                    <a:pt x="977" y="3859"/>
                    <a:pt x="1400" y="2697"/>
                    <a:pt x="1955" y="1587"/>
                  </a:cubicBezTo>
                  <a:close/>
                  <a:moveTo>
                    <a:pt x="2318" y="0"/>
                  </a:moveTo>
                  <a:cubicBezTo>
                    <a:pt x="2225" y="0"/>
                    <a:pt x="2130" y="42"/>
                    <a:pt x="2060" y="135"/>
                  </a:cubicBezTo>
                  <a:cubicBezTo>
                    <a:pt x="1374" y="1297"/>
                    <a:pt x="819" y="2538"/>
                    <a:pt x="423" y="3833"/>
                  </a:cubicBezTo>
                  <a:cubicBezTo>
                    <a:pt x="291" y="4440"/>
                    <a:pt x="0" y="5074"/>
                    <a:pt x="132" y="5682"/>
                  </a:cubicBezTo>
                  <a:cubicBezTo>
                    <a:pt x="266" y="6033"/>
                    <a:pt x="590" y="6225"/>
                    <a:pt x="918" y="6225"/>
                  </a:cubicBezTo>
                  <a:cubicBezTo>
                    <a:pt x="1107" y="6225"/>
                    <a:pt x="1298" y="6161"/>
                    <a:pt x="1453" y="6025"/>
                  </a:cubicBezTo>
                  <a:cubicBezTo>
                    <a:pt x="1955" y="5629"/>
                    <a:pt x="2034" y="4942"/>
                    <a:pt x="2192" y="4361"/>
                  </a:cubicBezTo>
                  <a:cubicBezTo>
                    <a:pt x="2430" y="3278"/>
                    <a:pt x="2562" y="2169"/>
                    <a:pt x="2615" y="1059"/>
                  </a:cubicBezTo>
                  <a:cubicBezTo>
                    <a:pt x="2641" y="927"/>
                    <a:pt x="2641" y="769"/>
                    <a:pt x="2615" y="610"/>
                  </a:cubicBezTo>
                  <a:cubicBezTo>
                    <a:pt x="2615" y="610"/>
                    <a:pt x="2615" y="584"/>
                    <a:pt x="2615" y="584"/>
                  </a:cubicBezTo>
                  <a:cubicBezTo>
                    <a:pt x="2641" y="504"/>
                    <a:pt x="2641" y="425"/>
                    <a:pt x="2615" y="320"/>
                  </a:cubicBezTo>
                  <a:cubicBezTo>
                    <a:pt x="2641" y="293"/>
                    <a:pt x="2641" y="240"/>
                    <a:pt x="2615" y="187"/>
                  </a:cubicBezTo>
                  <a:cubicBezTo>
                    <a:pt x="2556" y="69"/>
                    <a:pt x="2438" y="0"/>
                    <a:pt x="23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58"/>
            <p:cNvSpPr/>
            <p:nvPr/>
          </p:nvSpPr>
          <p:spPr>
            <a:xfrm>
              <a:off x="1554200" y="2810300"/>
              <a:ext cx="83475" cy="152175"/>
            </a:xfrm>
            <a:custGeom>
              <a:avLst/>
              <a:gdLst/>
              <a:ahLst/>
              <a:cxnLst/>
              <a:rect l="l" t="t" r="r" b="b"/>
              <a:pathLst>
                <a:path w="3339" h="6087" extrusionOk="0">
                  <a:moveTo>
                    <a:pt x="2652" y="1122"/>
                  </a:moveTo>
                  <a:cubicBezTo>
                    <a:pt x="2601" y="1452"/>
                    <a:pt x="2551" y="1757"/>
                    <a:pt x="2570" y="1757"/>
                  </a:cubicBezTo>
                  <a:cubicBezTo>
                    <a:pt x="2571" y="1757"/>
                    <a:pt x="2572" y="1757"/>
                    <a:pt x="2573" y="1756"/>
                  </a:cubicBezTo>
                  <a:lnTo>
                    <a:pt x="2573" y="1756"/>
                  </a:lnTo>
                  <a:cubicBezTo>
                    <a:pt x="2300" y="3419"/>
                    <a:pt x="1770" y="5480"/>
                    <a:pt x="1027" y="5480"/>
                  </a:cubicBezTo>
                  <a:cubicBezTo>
                    <a:pt x="980" y="5480"/>
                    <a:pt x="932" y="5471"/>
                    <a:pt x="882" y="5454"/>
                  </a:cubicBezTo>
                  <a:cubicBezTo>
                    <a:pt x="539" y="5243"/>
                    <a:pt x="698" y="4582"/>
                    <a:pt x="1094" y="3763"/>
                  </a:cubicBezTo>
                  <a:cubicBezTo>
                    <a:pt x="1543" y="2839"/>
                    <a:pt x="2045" y="1967"/>
                    <a:pt x="2652" y="1122"/>
                  </a:cubicBezTo>
                  <a:close/>
                  <a:moveTo>
                    <a:pt x="3019" y="0"/>
                  </a:moveTo>
                  <a:cubicBezTo>
                    <a:pt x="2917" y="0"/>
                    <a:pt x="2819" y="41"/>
                    <a:pt x="2758" y="118"/>
                  </a:cubicBezTo>
                  <a:lnTo>
                    <a:pt x="2758" y="171"/>
                  </a:lnTo>
                  <a:cubicBezTo>
                    <a:pt x="2652" y="171"/>
                    <a:pt x="2547" y="224"/>
                    <a:pt x="2494" y="330"/>
                  </a:cubicBezTo>
                  <a:cubicBezTo>
                    <a:pt x="1780" y="1280"/>
                    <a:pt x="1147" y="2284"/>
                    <a:pt x="618" y="3341"/>
                  </a:cubicBezTo>
                  <a:cubicBezTo>
                    <a:pt x="328" y="3843"/>
                    <a:pt x="143" y="4424"/>
                    <a:pt x="64" y="5031"/>
                  </a:cubicBezTo>
                  <a:cubicBezTo>
                    <a:pt x="1" y="5617"/>
                    <a:pt x="484" y="6086"/>
                    <a:pt x="1016" y="6086"/>
                  </a:cubicBezTo>
                  <a:cubicBezTo>
                    <a:pt x="1156" y="6086"/>
                    <a:pt x="1299" y="6054"/>
                    <a:pt x="1437" y="5982"/>
                  </a:cubicBezTo>
                  <a:cubicBezTo>
                    <a:pt x="2203" y="5586"/>
                    <a:pt x="2388" y="4873"/>
                    <a:pt x="2626" y="4292"/>
                  </a:cubicBezTo>
                  <a:cubicBezTo>
                    <a:pt x="2943" y="3209"/>
                    <a:pt x="3154" y="2099"/>
                    <a:pt x="3260" y="990"/>
                  </a:cubicBezTo>
                  <a:cubicBezTo>
                    <a:pt x="3286" y="779"/>
                    <a:pt x="3286" y="567"/>
                    <a:pt x="3313" y="356"/>
                  </a:cubicBezTo>
                  <a:cubicBezTo>
                    <a:pt x="3339" y="250"/>
                    <a:pt x="3313" y="118"/>
                    <a:pt x="3233" y="39"/>
                  </a:cubicBezTo>
                  <a:lnTo>
                    <a:pt x="3233" y="65"/>
                  </a:lnTo>
                  <a:cubicBezTo>
                    <a:pt x="3167" y="21"/>
                    <a:pt x="3092" y="0"/>
                    <a:pt x="3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58"/>
            <p:cNvSpPr/>
            <p:nvPr/>
          </p:nvSpPr>
          <p:spPr>
            <a:xfrm>
              <a:off x="1743325" y="2451675"/>
              <a:ext cx="60775" cy="107500"/>
            </a:xfrm>
            <a:custGeom>
              <a:avLst/>
              <a:gdLst/>
              <a:ahLst/>
              <a:cxnLst/>
              <a:rect l="l" t="t" r="r" b="b"/>
              <a:pathLst>
                <a:path w="2431" h="4300" extrusionOk="0">
                  <a:moveTo>
                    <a:pt x="1770" y="992"/>
                  </a:moveTo>
                  <a:cubicBezTo>
                    <a:pt x="1770" y="1732"/>
                    <a:pt x="1638" y="2445"/>
                    <a:pt x="1374" y="3158"/>
                  </a:cubicBezTo>
                  <a:lnTo>
                    <a:pt x="1374" y="3132"/>
                  </a:lnTo>
                  <a:cubicBezTo>
                    <a:pt x="1295" y="3343"/>
                    <a:pt x="1189" y="3501"/>
                    <a:pt x="1057" y="3660"/>
                  </a:cubicBezTo>
                  <a:cubicBezTo>
                    <a:pt x="1004" y="3713"/>
                    <a:pt x="951" y="3739"/>
                    <a:pt x="898" y="3765"/>
                  </a:cubicBezTo>
                  <a:lnTo>
                    <a:pt x="845" y="3765"/>
                  </a:lnTo>
                  <a:cubicBezTo>
                    <a:pt x="396" y="3607"/>
                    <a:pt x="661" y="2920"/>
                    <a:pt x="951" y="2366"/>
                  </a:cubicBezTo>
                  <a:cubicBezTo>
                    <a:pt x="1189" y="1890"/>
                    <a:pt x="1479" y="1441"/>
                    <a:pt x="1770" y="992"/>
                  </a:cubicBezTo>
                  <a:close/>
                  <a:moveTo>
                    <a:pt x="2042" y="0"/>
                  </a:moveTo>
                  <a:cubicBezTo>
                    <a:pt x="1975" y="0"/>
                    <a:pt x="1907" y="21"/>
                    <a:pt x="1849" y="67"/>
                  </a:cubicBezTo>
                  <a:cubicBezTo>
                    <a:pt x="1770" y="67"/>
                    <a:pt x="1691" y="120"/>
                    <a:pt x="1664" y="200"/>
                  </a:cubicBezTo>
                  <a:cubicBezTo>
                    <a:pt x="1215" y="833"/>
                    <a:pt x="819" y="1494"/>
                    <a:pt x="449" y="2181"/>
                  </a:cubicBezTo>
                  <a:cubicBezTo>
                    <a:pt x="238" y="2603"/>
                    <a:pt x="0" y="3079"/>
                    <a:pt x="106" y="3581"/>
                  </a:cubicBezTo>
                  <a:cubicBezTo>
                    <a:pt x="155" y="3997"/>
                    <a:pt x="499" y="4300"/>
                    <a:pt x="885" y="4300"/>
                  </a:cubicBezTo>
                  <a:cubicBezTo>
                    <a:pt x="916" y="4300"/>
                    <a:pt x="947" y="4298"/>
                    <a:pt x="978" y="4294"/>
                  </a:cubicBezTo>
                  <a:cubicBezTo>
                    <a:pt x="2008" y="3950"/>
                    <a:pt x="2087" y="2682"/>
                    <a:pt x="2325" y="1811"/>
                  </a:cubicBezTo>
                  <a:cubicBezTo>
                    <a:pt x="2404" y="1441"/>
                    <a:pt x="2430" y="1071"/>
                    <a:pt x="2404" y="701"/>
                  </a:cubicBezTo>
                  <a:cubicBezTo>
                    <a:pt x="2404" y="596"/>
                    <a:pt x="2404" y="464"/>
                    <a:pt x="2378" y="358"/>
                  </a:cubicBezTo>
                  <a:cubicBezTo>
                    <a:pt x="2378" y="252"/>
                    <a:pt x="2351" y="147"/>
                    <a:pt x="2272" y="94"/>
                  </a:cubicBezTo>
                  <a:cubicBezTo>
                    <a:pt x="2213" y="35"/>
                    <a:pt x="2128" y="0"/>
                    <a:pt x="2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370" name="Google Shape;2370;p58"/>
          <p:cNvSpPr/>
          <p:nvPr/>
        </p:nvSpPr>
        <p:spPr>
          <a:xfrm rot="-2424387" flipH="1">
            <a:off x="7679582" y="2463747"/>
            <a:ext cx="526405" cy="390271"/>
          </a:xfrm>
          <a:custGeom>
            <a:avLst/>
            <a:gdLst/>
            <a:ahLst/>
            <a:cxnLst/>
            <a:rect l="l" t="t" r="r" b="b"/>
            <a:pathLst>
              <a:path w="23920" h="17734" extrusionOk="0">
                <a:moveTo>
                  <a:pt x="6816" y="8949"/>
                </a:moveTo>
                <a:cubicBezTo>
                  <a:pt x="7709" y="9714"/>
                  <a:pt x="8651" y="10406"/>
                  <a:pt x="9618" y="11071"/>
                </a:cubicBezTo>
                <a:lnTo>
                  <a:pt x="9618" y="11071"/>
                </a:lnTo>
                <a:cubicBezTo>
                  <a:pt x="8800" y="10560"/>
                  <a:pt x="8022" y="9990"/>
                  <a:pt x="7265" y="9398"/>
                </a:cubicBezTo>
                <a:lnTo>
                  <a:pt x="7159" y="9319"/>
                </a:lnTo>
                <a:cubicBezTo>
                  <a:pt x="7054" y="9187"/>
                  <a:pt x="6921" y="9081"/>
                  <a:pt x="6816" y="8949"/>
                </a:cubicBezTo>
                <a:close/>
                <a:moveTo>
                  <a:pt x="9781" y="11171"/>
                </a:moveTo>
                <a:cubicBezTo>
                  <a:pt x="9814" y="11188"/>
                  <a:pt x="9847" y="11204"/>
                  <a:pt x="9880" y="11221"/>
                </a:cubicBezTo>
                <a:lnTo>
                  <a:pt x="9906" y="11247"/>
                </a:lnTo>
                <a:cubicBezTo>
                  <a:pt x="9864" y="11222"/>
                  <a:pt x="9823" y="11197"/>
                  <a:pt x="9781" y="11171"/>
                </a:cubicBezTo>
                <a:close/>
                <a:moveTo>
                  <a:pt x="11597" y="10217"/>
                </a:moveTo>
                <a:cubicBezTo>
                  <a:pt x="12099" y="10534"/>
                  <a:pt x="12601" y="10930"/>
                  <a:pt x="13050" y="11326"/>
                </a:cubicBezTo>
                <a:cubicBezTo>
                  <a:pt x="12548" y="10983"/>
                  <a:pt x="12072" y="10587"/>
                  <a:pt x="11597" y="10217"/>
                </a:cubicBezTo>
                <a:close/>
                <a:moveTo>
                  <a:pt x="16668" y="11326"/>
                </a:moveTo>
                <a:lnTo>
                  <a:pt x="16668" y="11326"/>
                </a:lnTo>
                <a:cubicBezTo>
                  <a:pt x="16906" y="11591"/>
                  <a:pt x="17144" y="11855"/>
                  <a:pt x="17408" y="12145"/>
                </a:cubicBezTo>
                <a:lnTo>
                  <a:pt x="18306" y="13175"/>
                </a:lnTo>
                <a:cubicBezTo>
                  <a:pt x="18042" y="12964"/>
                  <a:pt x="17804" y="12753"/>
                  <a:pt x="17646" y="12594"/>
                </a:cubicBezTo>
                <a:cubicBezTo>
                  <a:pt x="17276" y="12198"/>
                  <a:pt x="16959" y="11775"/>
                  <a:pt x="16668" y="11326"/>
                </a:cubicBezTo>
                <a:close/>
                <a:moveTo>
                  <a:pt x="18438" y="15579"/>
                </a:moveTo>
                <a:lnTo>
                  <a:pt x="18861" y="15896"/>
                </a:lnTo>
                <a:lnTo>
                  <a:pt x="18438" y="15922"/>
                </a:lnTo>
                <a:cubicBezTo>
                  <a:pt x="18491" y="15817"/>
                  <a:pt x="18491" y="15685"/>
                  <a:pt x="18438" y="15579"/>
                </a:cubicBezTo>
                <a:close/>
                <a:moveTo>
                  <a:pt x="4807" y="1"/>
                </a:moveTo>
                <a:cubicBezTo>
                  <a:pt x="4738" y="1"/>
                  <a:pt x="4666" y="16"/>
                  <a:pt x="4597" y="47"/>
                </a:cubicBezTo>
                <a:cubicBezTo>
                  <a:pt x="4359" y="153"/>
                  <a:pt x="4174" y="338"/>
                  <a:pt x="4095" y="549"/>
                </a:cubicBezTo>
                <a:cubicBezTo>
                  <a:pt x="3567" y="1791"/>
                  <a:pt x="3725" y="2478"/>
                  <a:pt x="3514" y="3455"/>
                </a:cubicBezTo>
                <a:cubicBezTo>
                  <a:pt x="2774" y="3244"/>
                  <a:pt x="2246" y="2979"/>
                  <a:pt x="1295" y="2742"/>
                </a:cubicBezTo>
                <a:cubicBezTo>
                  <a:pt x="1031" y="2662"/>
                  <a:pt x="793" y="2610"/>
                  <a:pt x="529" y="2583"/>
                </a:cubicBezTo>
                <a:cubicBezTo>
                  <a:pt x="212" y="2636"/>
                  <a:pt x="1" y="2927"/>
                  <a:pt x="80" y="3217"/>
                </a:cubicBezTo>
                <a:cubicBezTo>
                  <a:pt x="318" y="3693"/>
                  <a:pt x="635" y="4115"/>
                  <a:pt x="978" y="4485"/>
                </a:cubicBezTo>
                <a:cubicBezTo>
                  <a:pt x="1956" y="5700"/>
                  <a:pt x="2590" y="6545"/>
                  <a:pt x="3884" y="7655"/>
                </a:cubicBezTo>
                <a:cubicBezTo>
                  <a:pt x="5627" y="9504"/>
                  <a:pt x="7212" y="10640"/>
                  <a:pt x="9325" y="12013"/>
                </a:cubicBezTo>
                <a:cubicBezTo>
                  <a:pt x="10276" y="12673"/>
                  <a:pt x="11359" y="13070"/>
                  <a:pt x="12284" y="13756"/>
                </a:cubicBezTo>
                <a:cubicBezTo>
                  <a:pt x="12706" y="14047"/>
                  <a:pt x="13129" y="14285"/>
                  <a:pt x="13578" y="14522"/>
                </a:cubicBezTo>
                <a:cubicBezTo>
                  <a:pt x="13578" y="14549"/>
                  <a:pt x="13604" y="14549"/>
                  <a:pt x="13604" y="14549"/>
                </a:cubicBezTo>
                <a:lnTo>
                  <a:pt x="13657" y="14575"/>
                </a:lnTo>
                <a:cubicBezTo>
                  <a:pt x="14344" y="14945"/>
                  <a:pt x="15031" y="15315"/>
                  <a:pt x="15744" y="15632"/>
                </a:cubicBezTo>
                <a:cubicBezTo>
                  <a:pt x="15136" y="15922"/>
                  <a:pt x="14502" y="16028"/>
                  <a:pt x="13657" y="16345"/>
                </a:cubicBezTo>
                <a:cubicBezTo>
                  <a:pt x="13314" y="16451"/>
                  <a:pt x="13155" y="16847"/>
                  <a:pt x="13314" y="17164"/>
                </a:cubicBezTo>
                <a:cubicBezTo>
                  <a:pt x="13551" y="17534"/>
                  <a:pt x="14053" y="17560"/>
                  <a:pt x="14450" y="17666"/>
                </a:cubicBezTo>
                <a:cubicBezTo>
                  <a:pt x="14818" y="17715"/>
                  <a:pt x="15189" y="17734"/>
                  <a:pt x="15561" y="17734"/>
                </a:cubicBezTo>
                <a:cubicBezTo>
                  <a:pt x="16389" y="17734"/>
                  <a:pt x="17222" y="17641"/>
                  <a:pt x="18042" y="17587"/>
                </a:cubicBezTo>
                <a:cubicBezTo>
                  <a:pt x="18450" y="17544"/>
                  <a:pt x="18860" y="17530"/>
                  <a:pt x="19271" y="17530"/>
                </a:cubicBezTo>
                <a:cubicBezTo>
                  <a:pt x="20017" y="17530"/>
                  <a:pt x="20767" y="17576"/>
                  <a:pt x="21513" y="17576"/>
                </a:cubicBezTo>
                <a:cubicBezTo>
                  <a:pt x="21872" y="17576"/>
                  <a:pt x="22229" y="17565"/>
                  <a:pt x="22585" y="17534"/>
                </a:cubicBezTo>
                <a:cubicBezTo>
                  <a:pt x="22600" y="17534"/>
                  <a:pt x="22616" y="17535"/>
                  <a:pt x="22631" y="17535"/>
                </a:cubicBezTo>
                <a:cubicBezTo>
                  <a:pt x="23276" y="17535"/>
                  <a:pt x="23920" y="16991"/>
                  <a:pt x="23378" y="16398"/>
                </a:cubicBezTo>
                <a:cubicBezTo>
                  <a:pt x="23298" y="16319"/>
                  <a:pt x="23219" y="16266"/>
                  <a:pt x="23140" y="16213"/>
                </a:cubicBezTo>
                <a:cubicBezTo>
                  <a:pt x="23166" y="16081"/>
                  <a:pt x="23140" y="15949"/>
                  <a:pt x="23034" y="15870"/>
                </a:cubicBezTo>
                <a:cubicBezTo>
                  <a:pt x="21872" y="14945"/>
                  <a:pt x="20683" y="14047"/>
                  <a:pt x="19548" y="13043"/>
                </a:cubicBezTo>
                <a:lnTo>
                  <a:pt x="18227" y="11564"/>
                </a:lnTo>
                <a:cubicBezTo>
                  <a:pt x="18174" y="11458"/>
                  <a:pt x="17910" y="11115"/>
                  <a:pt x="17831" y="11009"/>
                </a:cubicBezTo>
                <a:cubicBezTo>
                  <a:pt x="17593" y="10719"/>
                  <a:pt x="17302" y="10455"/>
                  <a:pt x="16959" y="10270"/>
                </a:cubicBezTo>
                <a:cubicBezTo>
                  <a:pt x="16748" y="10006"/>
                  <a:pt x="16510" y="9768"/>
                  <a:pt x="16246" y="9530"/>
                </a:cubicBezTo>
                <a:cubicBezTo>
                  <a:pt x="16147" y="9483"/>
                  <a:pt x="16054" y="9462"/>
                  <a:pt x="15969" y="9462"/>
                </a:cubicBezTo>
                <a:cubicBezTo>
                  <a:pt x="15581" y="9462"/>
                  <a:pt x="15357" y="9906"/>
                  <a:pt x="15400" y="10296"/>
                </a:cubicBezTo>
                <a:cubicBezTo>
                  <a:pt x="15427" y="10428"/>
                  <a:pt x="15427" y="10534"/>
                  <a:pt x="15453" y="10666"/>
                </a:cubicBezTo>
                <a:cubicBezTo>
                  <a:pt x="15427" y="10957"/>
                  <a:pt x="15480" y="11274"/>
                  <a:pt x="15665" y="11538"/>
                </a:cubicBezTo>
                <a:cubicBezTo>
                  <a:pt x="15717" y="11643"/>
                  <a:pt x="15770" y="11749"/>
                  <a:pt x="15850" y="11855"/>
                </a:cubicBezTo>
                <a:cubicBezTo>
                  <a:pt x="15929" y="12092"/>
                  <a:pt x="16034" y="12330"/>
                  <a:pt x="16140" y="12568"/>
                </a:cubicBezTo>
                <a:cubicBezTo>
                  <a:pt x="15004" y="11934"/>
                  <a:pt x="13948" y="11168"/>
                  <a:pt x="12997" y="10296"/>
                </a:cubicBezTo>
                <a:cubicBezTo>
                  <a:pt x="12574" y="9926"/>
                  <a:pt x="12046" y="9609"/>
                  <a:pt x="11808" y="9425"/>
                </a:cubicBezTo>
                <a:cubicBezTo>
                  <a:pt x="11386" y="9055"/>
                  <a:pt x="11016" y="8659"/>
                  <a:pt x="10619" y="8289"/>
                </a:cubicBezTo>
                <a:cubicBezTo>
                  <a:pt x="9642" y="7523"/>
                  <a:pt x="9299" y="6994"/>
                  <a:pt x="8480" y="6123"/>
                </a:cubicBezTo>
                <a:cubicBezTo>
                  <a:pt x="7740" y="5304"/>
                  <a:pt x="7106" y="4406"/>
                  <a:pt x="6631" y="3429"/>
                </a:cubicBezTo>
                <a:cubicBezTo>
                  <a:pt x="5997" y="2583"/>
                  <a:pt x="5548" y="1632"/>
                  <a:pt x="5310" y="602"/>
                </a:cubicBezTo>
                <a:lnTo>
                  <a:pt x="5310" y="549"/>
                </a:lnTo>
                <a:cubicBezTo>
                  <a:pt x="5331" y="233"/>
                  <a:pt x="5083" y="1"/>
                  <a:pt x="480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371" name="Google Shape;2371;p58"/>
          <p:cNvSpPr/>
          <p:nvPr/>
        </p:nvSpPr>
        <p:spPr>
          <a:xfrm rot="-4013520" flipH="1">
            <a:off x="7498175" y="3223234"/>
            <a:ext cx="544617" cy="142790"/>
          </a:xfrm>
          <a:custGeom>
            <a:avLst/>
            <a:gdLst/>
            <a:ahLst/>
            <a:cxnLst/>
            <a:rect l="l" t="t" r="r" b="b"/>
            <a:pathLst>
              <a:path w="24746" h="6488" extrusionOk="0">
                <a:moveTo>
                  <a:pt x="19256" y="2252"/>
                </a:moveTo>
                <a:lnTo>
                  <a:pt x="19256" y="2252"/>
                </a:lnTo>
                <a:cubicBezTo>
                  <a:pt x="19203" y="2305"/>
                  <a:pt x="19150" y="2358"/>
                  <a:pt x="19098" y="2411"/>
                </a:cubicBezTo>
                <a:cubicBezTo>
                  <a:pt x="19045" y="2384"/>
                  <a:pt x="19018" y="2358"/>
                  <a:pt x="18992" y="2332"/>
                </a:cubicBezTo>
                <a:lnTo>
                  <a:pt x="19256" y="2252"/>
                </a:lnTo>
                <a:close/>
                <a:moveTo>
                  <a:pt x="24322" y="0"/>
                </a:moveTo>
                <a:cubicBezTo>
                  <a:pt x="24298" y="0"/>
                  <a:pt x="24274" y="3"/>
                  <a:pt x="24248" y="7"/>
                </a:cubicBezTo>
                <a:lnTo>
                  <a:pt x="24275" y="34"/>
                </a:lnTo>
                <a:cubicBezTo>
                  <a:pt x="23799" y="60"/>
                  <a:pt x="23509" y="60"/>
                  <a:pt x="22901" y="113"/>
                </a:cubicBezTo>
                <a:cubicBezTo>
                  <a:pt x="22452" y="192"/>
                  <a:pt x="21713" y="192"/>
                  <a:pt x="21052" y="245"/>
                </a:cubicBezTo>
                <a:cubicBezTo>
                  <a:pt x="20352" y="332"/>
                  <a:pt x="19652" y="384"/>
                  <a:pt x="18952" y="384"/>
                </a:cubicBezTo>
                <a:cubicBezTo>
                  <a:pt x="18807" y="384"/>
                  <a:pt x="18662" y="381"/>
                  <a:pt x="18516" y="377"/>
                </a:cubicBezTo>
                <a:cubicBezTo>
                  <a:pt x="17460" y="483"/>
                  <a:pt x="16060" y="456"/>
                  <a:pt x="15452" y="694"/>
                </a:cubicBezTo>
                <a:cubicBezTo>
                  <a:pt x="15215" y="720"/>
                  <a:pt x="15003" y="773"/>
                  <a:pt x="14792" y="879"/>
                </a:cubicBezTo>
                <a:cubicBezTo>
                  <a:pt x="14607" y="958"/>
                  <a:pt x="14554" y="1196"/>
                  <a:pt x="14713" y="1328"/>
                </a:cubicBezTo>
                <a:cubicBezTo>
                  <a:pt x="15030" y="1539"/>
                  <a:pt x="15347" y="1698"/>
                  <a:pt x="15717" y="1830"/>
                </a:cubicBezTo>
                <a:cubicBezTo>
                  <a:pt x="14660" y="2094"/>
                  <a:pt x="13603" y="2332"/>
                  <a:pt x="12547" y="2516"/>
                </a:cubicBezTo>
                <a:cubicBezTo>
                  <a:pt x="11332" y="2701"/>
                  <a:pt x="10222" y="2807"/>
                  <a:pt x="9113" y="2886"/>
                </a:cubicBezTo>
                <a:cubicBezTo>
                  <a:pt x="8453" y="2939"/>
                  <a:pt x="7924" y="3045"/>
                  <a:pt x="7370" y="3071"/>
                </a:cubicBezTo>
                <a:cubicBezTo>
                  <a:pt x="7103" y="3078"/>
                  <a:pt x="6835" y="3080"/>
                  <a:pt x="6568" y="3080"/>
                </a:cubicBezTo>
                <a:cubicBezTo>
                  <a:pt x="5819" y="3080"/>
                  <a:pt x="5068" y="3061"/>
                  <a:pt x="4319" y="3061"/>
                </a:cubicBezTo>
                <a:cubicBezTo>
                  <a:pt x="3216" y="3061"/>
                  <a:pt x="2116" y="3103"/>
                  <a:pt x="1030" y="3309"/>
                </a:cubicBezTo>
                <a:cubicBezTo>
                  <a:pt x="634" y="3335"/>
                  <a:pt x="0" y="3494"/>
                  <a:pt x="264" y="3864"/>
                </a:cubicBezTo>
                <a:cubicBezTo>
                  <a:pt x="475" y="4022"/>
                  <a:pt x="766" y="3969"/>
                  <a:pt x="1004" y="3996"/>
                </a:cubicBezTo>
                <a:cubicBezTo>
                  <a:pt x="1558" y="4101"/>
                  <a:pt x="2404" y="4181"/>
                  <a:pt x="2747" y="4233"/>
                </a:cubicBezTo>
                <a:cubicBezTo>
                  <a:pt x="2906" y="4313"/>
                  <a:pt x="3091" y="4365"/>
                  <a:pt x="3249" y="4418"/>
                </a:cubicBezTo>
                <a:lnTo>
                  <a:pt x="3196" y="4498"/>
                </a:lnTo>
                <a:cubicBezTo>
                  <a:pt x="2589" y="4894"/>
                  <a:pt x="1981" y="5316"/>
                  <a:pt x="1426" y="5792"/>
                </a:cubicBezTo>
                <a:lnTo>
                  <a:pt x="1215" y="5977"/>
                </a:lnTo>
                <a:cubicBezTo>
                  <a:pt x="1215" y="5977"/>
                  <a:pt x="1030" y="6082"/>
                  <a:pt x="1030" y="6162"/>
                </a:cubicBezTo>
                <a:cubicBezTo>
                  <a:pt x="1007" y="6325"/>
                  <a:pt x="1127" y="6488"/>
                  <a:pt x="1301" y="6488"/>
                </a:cubicBezTo>
                <a:cubicBezTo>
                  <a:pt x="1324" y="6488"/>
                  <a:pt x="1349" y="6485"/>
                  <a:pt x="1374" y="6479"/>
                </a:cubicBezTo>
                <a:cubicBezTo>
                  <a:pt x="2721" y="6162"/>
                  <a:pt x="4068" y="5924"/>
                  <a:pt x="5468" y="5765"/>
                </a:cubicBezTo>
                <a:cubicBezTo>
                  <a:pt x="5732" y="5713"/>
                  <a:pt x="6023" y="5713"/>
                  <a:pt x="6445" y="5686"/>
                </a:cubicBezTo>
                <a:cubicBezTo>
                  <a:pt x="7026" y="5633"/>
                  <a:pt x="7607" y="5501"/>
                  <a:pt x="8188" y="5448"/>
                </a:cubicBezTo>
                <a:cubicBezTo>
                  <a:pt x="9034" y="5343"/>
                  <a:pt x="10354" y="5264"/>
                  <a:pt x="11596" y="5052"/>
                </a:cubicBezTo>
                <a:cubicBezTo>
                  <a:pt x="12256" y="4947"/>
                  <a:pt x="12917" y="4815"/>
                  <a:pt x="13577" y="4656"/>
                </a:cubicBezTo>
                <a:lnTo>
                  <a:pt x="13656" y="4656"/>
                </a:lnTo>
                <a:cubicBezTo>
                  <a:pt x="14792" y="4524"/>
                  <a:pt x="15901" y="4233"/>
                  <a:pt x="16958" y="3837"/>
                </a:cubicBezTo>
                <a:cubicBezTo>
                  <a:pt x="17301" y="3732"/>
                  <a:pt x="17645" y="3573"/>
                  <a:pt x="17777" y="3547"/>
                </a:cubicBezTo>
                <a:lnTo>
                  <a:pt x="17883" y="3494"/>
                </a:lnTo>
                <a:cubicBezTo>
                  <a:pt x="17883" y="3494"/>
                  <a:pt x="17883" y="3520"/>
                  <a:pt x="17883" y="3520"/>
                </a:cubicBezTo>
                <a:cubicBezTo>
                  <a:pt x="17750" y="3837"/>
                  <a:pt x="17592" y="4128"/>
                  <a:pt x="17433" y="4418"/>
                </a:cubicBezTo>
                <a:cubicBezTo>
                  <a:pt x="17258" y="4693"/>
                  <a:pt x="16752" y="5749"/>
                  <a:pt x="17326" y="5749"/>
                </a:cubicBezTo>
                <a:cubicBezTo>
                  <a:pt x="17358" y="5749"/>
                  <a:pt x="17394" y="5746"/>
                  <a:pt x="17433" y="5739"/>
                </a:cubicBezTo>
                <a:cubicBezTo>
                  <a:pt x="17671" y="5607"/>
                  <a:pt x="17909" y="5448"/>
                  <a:pt x="18094" y="5290"/>
                </a:cubicBezTo>
                <a:cubicBezTo>
                  <a:pt x="18305" y="5131"/>
                  <a:pt x="18701" y="4867"/>
                  <a:pt x="19045" y="4630"/>
                </a:cubicBezTo>
                <a:cubicBezTo>
                  <a:pt x="19203" y="4550"/>
                  <a:pt x="19784" y="4075"/>
                  <a:pt x="20049" y="3864"/>
                </a:cubicBezTo>
                <a:cubicBezTo>
                  <a:pt x="20418" y="3573"/>
                  <a:pt x="20841" y="3282"/>
                  <a:pt x="21290" y="2966"/>
                </a:cubicBezTo>
                <a:cubicBezTo>
                  <a:pt x="21633" y="2781"/>
                  <a:pt x="22003" y="2569"/>
                  <a:pt x="22320" y="2358"/>
                </a:cubicBezTo>
                <a:cubicBezTo>
                  <a:pt x="22769" y="2120"/>
                  <a:pt x="23113" y="1777"/>
                  <a:pt x="23535" y="1513"/>
                </a:cubicBezTo>
                <a:lnTo>
                  <a:pt x="23614" y="1433"/>
                </a:lnTo>
                <a:lnTo>
                  <a:pt x="23747" y="1407"/>
                </a:lnTo>
                <a:cubicBezTo>
                  <a:pt x="23826" y="1381"/>
                  <a:pt x="23905" y="1328"/>
                  <a:pt x="23931" y="1249"/>
                </a:cubicBezTo>
                <a:cubicBezTo>
                  <a:pt x="24248" y="1064"/>
                  <a:pt x="24513" y="826"/>
                  <a:pt x="24697" y="509"/>
                </a:cubicBezTo>
                <a:cubicBezTo>
                  <a:pt x="24746" y="244"/>
                  <a:pt x="24574" y="0"/>
                  <a:pt x="243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372" name="Google Shape;2372;p58"/>
          <p:cNvSpPr/>
          <p:nvPr/>
        </p:nvSpPr>
        <p:spPr>
          <a:xfrm rot="1905842" flipH="1">
            <a:off x="2098443" y="1476346"/>
            <a:ext cx="341869" cy="777423"/>
          </a:xfrm>
          <a:custGeom>
            <a:avLst/>
            <a:gdLst/>
            <a:ahLst/>
            <a:cxnLst/>
            <a:rect l="l" t="t" r="r" b="b"/>
            <a:pathLst>
              <a:path w="15797" h="35923" extrusionOk="0">
                <a:moveTo>
                  <a:pt x="11412" y="935"/>
                </a:moveTo>
                <a:cubicBezTo>
                  <a:pt x="11412" y="1067"/>
                  <a:pt x="11412" y="1199"/>
                  <a:pt x="11438" y="1305"/>
                </a:cubicBezTo>
                <a:cubicBezTo>
                  <a:pt x="11385" y="1278"/>
                  <a:pt x="11333" y="1252"/>
                  <a:pt x="11280" y="1252"/>
                </a:cubicBezTo>
                <a:cubicBezTo>
                  <a:pt x="11333" y="1146"/>
                  <a:pt x="11359" y="1041"/>
                  <a:pt x="11412" y="935"/>
                </a:cubicBezTo>
                <a:close/>
                <a:moveTo>
                  <a:pt x="14846" y="2414"/>
                </a:moveTo>
                <a:cubicBezTo>
                  <a:pt x="14766" y="2546"/>
                  <a:pt x="14661" y="2652"/>
                  <a:pt x="14555" y="2784"/>
                </a:cubicBezTo>
                <a:lnTo>
                  <a:pt x="14555" y="2757"/>
                </a:lnTo>
                <a:cubicBezTo>
                  <a:pt x="14555" y="2731"/>
                  <a:pt x="14529" y="2705"/>
                  <a:pt x="14529" y="2678"/>
                </a:cubicBezTo>
                <a:lnTo>
                  <a:pt x="14608" y="2599"/>
                </a:lnTo>
                <a:lnTo>
                  <a:pt x="14846" y="2414"/>
                </a:lnTo>
                <a:close/>
                <a:moveTo>
                  <a:pt x="11630" y="0"/>
                </a:moveTo>
                <a:cubicBezTo>
                  <a:pt x="11564" y="0"/>
                  <a:pt x="11494" y="34"/>
                  <a:pt x="11438" y="90"/>
                </a:cubicBezTo>
                <a:lnTo>
                  <a:pt x="11465" y="90"/>
                </a:lnTo>
                <a:cubicBezTo>
                  <a:pt x="11227" y="380"/>
                  <a:pt x="11042" y="697"/>
                  <a:pt x="10936" y="1067"/>
                </a:cubicBezTo>
                <a:cubicBezTo>
                  <a:pt x="10567" y="1780"/>
                  <a:pt x="10250" y="2546"/>
                  <a:pt x="9985" y="3312"/>
                </a:cubicBezTo>
                <a:cubicBezTo>
                  <a:pt x="9721" y="3972"/>
                  <a:pt x="9378" y="4633"/>
                  <a:pt x="9087" y="5293"/>
                </a:cubicBezTo>
                <a:cubicBezTo>
                  <a:pt x="8770" y="5954"/>
                  <a:pt x="8427" y="6931"/>
                  <a:pt x="8216" y="7486"/>
                </a:cubicBezTo>
                <a:cubicBezTo>
                  <a:pt x="7740" y="8489"/>
                  <a:pt x="7555" y="9255"/>
                  <a:pt x="7080" y="10206"/>
                </a:cubicBezTo>
                <a:cubicBezTo>
                  <a:pt x="6631" y="11052"/>
                  <a:pt x="6446" y="11685"/>
                  <a:pt x="6076" y="12478"/>
                </a:cubicBezTo>
                <a:cubicBezTo>
                  <a:pt x="5680" y="13350"/>
                  <a:pt x="5204" y="14168"/>
                  <a:pt x="4861" y="15119"/>
                </a:cubicBezTo>
                <a:cubicBezTo>
                  <a:pt x="4253" y="16625"/>
                  <a:pt x="3937" y="18078"/>
                  <a:pt x="3250" y="19636"/>
                </a:cubicBezTo>
                <a:cubicBezTo>
                  <a:pt x="2986" y="20244"/>
                  <a:pt x="2774" y="20983"/>
                  <a:pt x="2616" y="21432"/>
                </a:cubicBezTo>
                <a:cubicBezTo>
                  <a:pt x="2299" y="22278"/>
                  <a:pt x="2008" y="23017"/>
                  <a:pt x="1744" y="23994"/>
                </a:cubicBezTo>
                <a:cubicBezTo>
                  <a:pt x="1718" y="24179"/>
                  <a:pt x="1691" y="24364"/>
                  <a:pt x="1665" y="24549"/>
                </a:cubicBezTo>
                <a:cubicBezTo>
                  <a:pt x="1506" y="24074"/>
                  <a:pt x="1374" y="23598"/>
                  <a:pt x="1216" y="23149"/>
                </a:cubicBezTo>
                <a:lnTo>
                  <a:pt x="1216" y="23123"/>
                </a:lnTo>
                <a:cubicBezTo>
                  <a:pt x="1189" y="23070"/>
                  <a:pt x="1163" y="22991"/>
                  <a:pt x="1163" y="22938"/>
                </a:cubicBezTo>
                <a:cubicBezTo>
                  <a:pt x="1084" y="22753"/>
                  <a:pt x="1005" y="22568"/>
                  <a:pt x="899" y="22383"/>
                </a:cubicBezTo>
                <a:cubicBezTo>
                  <a:pt x="872" y="22251"/>
                  <a:pt x="820" y="22145"/>
                  <a:pt x="767" y="22013"/>
                </a:cubicBezTo>
                <a:cubicBezTo>
                  <a:pt x="767" y="22013"/>
                  <a:pt x="714" y="21934"/>
                  <a:pt x="714" y="21908"/>
                </a:cubicBezTo>
                <a:cubicBezTo>
                  <a:pt x="674" y="21815"/>
                  <a:pt x="589" y="21769"/>
                  <a:pt x="506" y="21769"/>
                </a:cubicBezTo>
                <a:cubicBezTo>
                  <a:pt x="423" y="21769"/>
                  <a:pt x="344" y="21815"/>
                  <a:pt x="318" y="21908"/>
                </a:cubicBezTo>
                <a:cubicBezTo>
                  <a:pt x="265" y="22172"/>
                  <a:pt x="239" y="22436"/>
                  <a:pt x="212" y="22700"/>
                </a:cubicBezTo>
                <a:cubicBezTo>
                  <a:pt x="159" y="23308"/>
                  <a:pt x="159" y="23915"/>
                  <a:pt x="159" y="24523"/>
                </a:cubicBezTo>
                <a:cubicBezTo>
                  <a:pt x="54" y="25421"/>
                  <a:pt x="27" y="26345"/>
                  <a:pt x="80" y="27243"/>
                </a:cubicBezTo>
                <a:lnTo>
                  <a:pt x="80" y="27376"/>
                </a:lnTo>
                <a:cubicBezTo>
                  <a:pt x="1" y="28749"/>
                  <a:pt x="133" y="30149"/>
                  <a:pt x="423" y="31496"/>
                </a:cubicBezTo>
                <a:cubicBezTo>
                  <a:pt x="476" y="32051"/>
                  <a:pt x="582" y="32606"/>
                  <a:pt x="740" y="33134"/>
                </a:cubicBezTo>
                <a:cubicBezTo>
                  <a:pt x="846" y="33821"/>
                  <a:pt x="978" y="34481"/>
                  <a:pt x="1110" y="35168"/>
                </a:cubicBezTo>
                <a:cubicBezTo>
                  <a:pt x="1137" y="35326"/>
                  <a:pt x="1189" y="35511"/>
                  <a:pt x="1242" y="35670"/>
                </a:cubicBezTo>
                <a:cubicBezTo>
                  <a:pt x="1262" y="35824"/>
                  <a:pt x="1380" y="35922"/>
                  <a:pt x="1515" y="35922"/>
                </a:cubicBezTo>
                <a:cubicBezTo>
                  <a:pt x="1564" y="35922"/>
                  <a:pt x="1615" y="35909"/>
                  <a:pt x="1665" y="35881"/>
                </a:cubicBezTo>
                <a:cubicBezTo>
                  <a:pt x="1797" y="35828"/>
                  <a:pt x="1876" y="35670"/>
                  <a:pt x="1876" y="35538"/>
                </a:cubicBezTo>
                <a:lnTo>
                  <a:pt x="1876" y="35458"/>
                </a:lnTo>
                <a:cubicBezTo>
                  <a:pt x="1982" y="35273"/>
                  <a:pt x="2061" y="35062"/>
                  <a:pt x="2140" y="34851"/>
                </a:cubicBezTo>
                <a:cubicBezTo>
                  <a:pt x="2589" y="33451"/>
                  <a:pt x="2959" y="32077"/>
                  <a:pt x="3408" y="30941"/>
                </a:cubicBezTo>
                <a:cubicBezTo>
                  <a:pt x="3831" y="29779"/>
                  <a:pt x="4676" y="27957"/>
                  <a:pt x="5284" y="26530"/>
                </a:cubicBezTo>
                <a:cubicBezTo>
                  <a:pt x="5680" y="25394"/>
                  <a:pt x="6499" y="24417"/>
                  <a:pt x="6736" y="23228"/>
                </a:cubicBezTo>
                <a:cubicBezTo>
                  <a:pt x="6736" y="23044"/>
                  <a:pt x="6578" y="22885"/>
                  <a:pt x="6393" y="22885"/>
                </a:cubicBezTo>
                <a:cubicBezTo>
                  <a:pt x="6235" y="22938"/>
                  <a:pt x="6129" y="23017"/>
                  <a:pt x="6023" y="23149"/>
                </a:cubicBezTo>
                <a:cubicBezTo>
                  <a:pt x="5997" y="23149"/>
                  <a:pt x="5944" y="23176"/>
                  <a:pt x="5918" y="23202"/>
                </a:cubicBezTo>
                <a:lnTo>
                  <a:pt x="5865" y="23202"/>
                </a:lnTo>
                <a:cubicBezTo>
                  <a:pt x="5706" y="23281"/>
                  <a:pt x="5574" y="23387"/>
                  <a:pt x="5495" y="23545"/>
                </a:cubicBezTo>
                <a:cubicBezTo>
                  <a:pt x="5416" y="23545"/>
                  <a:pt x="5363" y="23545"/>
                  <a:pt x="5310" y="23598"/>
                </a:cubicBezTo>
                <a:cubicBezTo>
                  <a:pt x="5178" y="23704"/>
                  <a:pt x="5046" y="23836"/>
                  <a:pt x="4914" y="23968"/>
                </a:cubicBezTo>
                <a:cubicBezTo>
                  <a:pt x="4835" y="23994"/>
                  <a:pt x="4729" y="24047"/>
                  <a:pt x="4623" y="24127"/>
                </a:cubicBezTo>
                <a:cubicBezTo>
                  <a:pt x="4438" y="24232"/>
                  <a:pt x="4280" y="24338"/>
                  <a:pt x="4121" y="24470"/>
                </a:cubicBezTo>
                <a:cubicBezTo>
                  <a:pt x="4570" y="22727"/>
                  <a:pt x="5125" y="21036"/>
                  <a:pt x="5786" y="19372"/>
                </a:cubicBezTo>
                <a:cubicBezTo>
                  <a:pt x="6340" y="18131"/>
                  <a:pt x="6921" y="16889"/>
                  <a:pt x="7502" y="15648"/>
                </a:cubicBezTo>
                <a:cubicBezTo>
                  <a:pt x="7582" y="15542"/>
                  <a:pt x="7635" y="15410"/>
                  <a:pt x="7714" y="15278"/>
                </a:cubicBezTo>
                <a:cubicBezTo>
                  <a:pt x="7767" y="15172"/>
                  <a:pt x="7819" y="15066"/>
                  <a:pt x="7846" y="14934"/>
                </a:cubicBezTo>
                <a:cubicBezTo>
                  <a:pt x="8163" y="14300"/>
                  <a:pt x="8480" y="13640"/>
                  <a:pt x="8770" y="13006"/>
                </a:cubicBezTo>
                <a:cubicBezTo>
                  <a:pt x="9721" y="11368"/>
                  <a:pt x="10751" y="9440"/>
                  <a:pt x="11676" y="8014"/>
                </a:cubicBezTo>
                <a:cubicBezTo>
                  <a:pt x="12151" y="7327"/>
                  <a:pt x="12548" y="6561"/>
                  <a:pt x="12997" y="5848"/>
                </a:cubicBezTo>
                <a:cubicBezTo>
                  <a:pt x="13472" y="5161"/>
                  <a:pt x="14212" y="3999"/>
                  <a:pt x="14714" y="3286"/>
                </a:cubicBezTo>
                <a:cubicBezTo>
                  <a:pt x="15083" y="2916"/>
                  <a:pt x="15400" y="2467"/>
                  <a:pt x="15638" y="1991"/>
                </a:cubicBezTo>
                <a:cubicBezTo>
                  <a:pt x="15717" y="1807"/>
                  <a:pt x="15797" y="1859"/>
                  <a:pt x="15797" y="1595"/>
                </a:cubicBezTo>
                <a:cubicBezTo>
                  <a:pt x="15758" y="1488"/>
                  <a:pt x="15697" y="1449"/>
                  <a:pt x="15629" y="1449"/>
                </a:cubicBezTo>
                <a:cubicBezTo>
                  <a:pt x="15511" y="1449"/>
                  <a:pt x="15368" y="1565"/>
                  <a:pt x="15268" y="1648"/>
                </a:cubicBezTo>
                <a:cubicBezTo>
                  <a:pt x="14766" y="1965"/>
                  <a:pt x="14317" y="2308"/>
                  <a:pt x="13895" y="2705"/>
                </a:cubicBezTo>
                <a:cubicBezTo>
                  <a:pt x="13472" y="3048"/>
                  <a:pt x="13023" y="3391"/>
                  <a:pt x="12574" y="3682"/>
                </a:cubicBezTo>
                <a:lnTo>
                  <a:pt x="12548" y="3656"/>
                </a:lnTo>
                <a:cubicBezTo>
                  <a:pt x="12468" y="3497"/>
                  <a:pt x="12389" y="3339"/>
                  <a:pt x="12283" y="3180"/>
                </a:cubicBezTo>
                <a:cubicBezTo>
                  <a:pt x="12283" y="3127"/>
                  <a:pt x="12257" y="3101"/>
                  <a:pt x="12231" y="3048"/>
                </a:cubicBezTo>
                <a:cubicBezTo>
                  <a:pt x="12231" y="3022"/>
                  <a:pt x="12231" y="3022"/>
                  <a:pt x="12231" y="3022"/>
                </a:cubicBezTo>
                <a:cubicBezTo>
                  <a:pt x="12178" y="2625"/>
                  <a:pt x="12099" y="2256"/>
                  <a:pt x="11940" y="1886"/>
                </a:cubicBezTo>
                <a:lnTo>
                  <a:pt x="11914" y="1833"/>
                </a:lnTo>
                <a:cubicBezTo>
                  <a:pt x="11861" y="1384"/>
                  <a:pt x="11861" y="935"/>
                  <a:pt x="11834" y="433"/>
                </a:cubicBezTo>
                <a:lnTo>
                  <a:pt x="11834" y="327"/>
                </a:lnTo>
                <a:cubicBezTo>
                  <a:pt x="11834" y="301"/>
                  <a:pt x="11834" y="274"/>
                  <a:pt x="11834" y="222"/>
                </a:cubicBezTo>
                <a:cubicBezTo>
                  <a:pt x="11834" y="169"/>
                  <a:pt x="11834" y="116"/>
                  <a:pt x="11782" y="90"/>
                </a:cubicBezTo>
                <a:cubicBezTo>
                  <a:pt x="11744" y="27"/>
                  <a:pt x="11689" y="0"/>
                  <a:pt x="1163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373" name="Google Shape;2373;p58"/>
          <p:cNvSpPr/>
          <p:nvPr/>
        </p:nvSpPr>
        <p:spPr>
          <a:xfrm>
            <a:off x="6129943" y="626601"/>
            <a:ext cx="1338658" cy="638406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374" name="Google Shape;2374;p58"/>
          <p:cNvSpPr/>
          <p:nvPr/>
        </p:nvSpPr>
        <p:spPr>
          <a:xfrm>
            <a:off x="3224171" y="3640829"/>
            <a:ext cx="589555" cy="281159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2375" name="Google Shape;2375;p58"/>
          <p:cNvGrpSpPr/>
          <p:nvPr/>
        </p:nvGrpSpPr>
        <p:grpSpPr>
          <a:xfrm>
            <a:off x="1383128" y="-275334"/>
            <a:ext cx="1772489" cy="1540322"/>
            <a:chOff x="3274925" y="1917150"/>
            <a:chExt cx="921300" cy="800625"/>
          </a:xfrm>
        </p:grpSpPr>
        <p:sp>
          <p:nvSpPr>
            <p:cNvPr id="2376" name="Google Shape;2376;p58"/>
            <p:cNvSpPr/>
            <p:nvPr/>
          </p:nvSpPr>
          <p:spPr>
            <a:xfrm>
              <a:off x="3274925" y="1917150"/>
              <a:ext cx="921300" cy="800625"/>
            </a:xfrm>
            <a:custGeom>
              <a:avLst/>
              <a:gdLst/>
              <a:ahLst/>
              <a:cxnLst/>
              <a:rect l="l" t="t" r="r" b="b"/>
              <a:pathLst>
                <a:path w="36852" h="32025" extrusionOk="0">
                  <a:moveTo>
                    <a:pt x="22928" y="0"/>
                  </a:moveTo>
                  <a:cubicBezTo>
                    <a:pt x="21993" y="0"/>
                    <a:pt x="21038" y="189"/>
                    <a:pt x="20230" y="462"/>
                  </a:cubicBezTo>
                  <a:cubicBezTo>
                    <a:pt x="19618" y="687"/>
                    <a:pt x="19022" y="945"/>
                    <a:pt x="18474" y="1267"/>
                  </a:cubicBezTo>
                  <a:cubicBezTo>
                    <a:pt x="17814" y="1750"/>
                    <a:pt x="17234" y="2362"/>
                    <a:pt x="16558" y="2846"/>
                  </a:cubicBezTo>
                  <a:cubicBezTo>
                    <a:pt x="16444" y="2927"/>
                    <a:pt x="16461" y="2894"/>
                    <a:pt x="16139" y="3056"/>
                  </a:cubicBezTo>
                  <a:cubicBezTo>
                    <a:pt x="15978" y="3135"/>
                    <a:pt x="15817" y="3217"/>
                    <a:pt x="15656" y="3264"/>
                  </a:cubicBezTo>
                  <a:lnTo>
                    <a:pt x="15688" y="3264"/>
                  </a:lnTo>
                  <a:cubicBezTo>
                    <a:pt x="15671" y="3264"/>
                    <a:pt x="15656" y="3264"/>
                    <a:pt x="15639" y="3281"/>
                  </a:cubicBezTo>
                  <a:cubicBezTo>
                    <a:pt x="15607" y="3289"/>
                    <a:pt x="15591" y="3293"/>
                    <a:pt x="15587" y="3293"/>
                  </a:cubicBezTo>
                  <a:cubicBezTo>
                    <a:pt x="15583" y="3293"/>
                    <a:pt x="15591" y="3289"/>
                    <a:pt x="15607" y="3281"/>
                  </a:cubicBezTo>
                  <a:lnTo>
                    <a:pt x="15607" y="3281"/>
                  </a:lnTo>
                  <a:cubicBezTo>
                    <a:pt x="15422" y="3321"/>
                    <a:pt x="15333" y="3333"/>
                    <a:pt x="15261" y="3333"/>
                  </a:cubicBezTo>
                  <a:cubicBezTo>
                    <a:pt x="15189" y="3333"/>
                    <a:pt x="15132" y="3321"/>
                    <a:pt x="15012" y="3313"/>
                  </a:cubicBezTo>
                  <a:cubicBezTo>
                    <a:pt x="14673" y="3264"/>
                    <a:pt x="14367" y="3135"/>
                    <a:pt x="14029" y="3088"/>
                  </a:cubicBezTo>
                  <a:cubicBezTo>
                    <a:pt x="13594" y="3023"/>
                    <a:pt x="13176" y="2894"/>
                    <a:pt x="12757" y="2781"/>
                  </a:cubicBezTo>
                  <a:cubicBezTo>
                    <a:pt x="11855" y="2572"/>
                    <a:pt x="11452" y="2620"/>
                    <a:pt x="10727" y="2556"/>
                  </a:cubicBezTo>
                  <a:cubicBezTo>
                    <a:pt x="10437" y="2532"/>
                    <a:pt x="10143" y="2516"/>
                    <a:pt x="9847" y="2516"/>
                  </a:cubicBezTo>
                  <a:cubicBezTo>
                    <a:pt x="9551" y="2516"/>
                    <a:pt x="9253" y="2532"/>
                    <a:pt x="8956" y="2572"/>
                  </a:cubicBezTo>
                  <a:cubicBezTo>
                    <a:pt x="8344" y="2684"/>
                    <a:pt x="7732" y="2878"/>
                    <a:pt x="7152" y="3135"/>
                  </a:cubicBezTo>
                  <a:cubicBezTo>
                    <a:pt x="5975" y="3683"/>
                    <a:pt x="4865" y="4408"/>
                    <a:pt x="3978" y="5358"/>
                  </a:cubicBezTo>
                  <a:cubicBezTo>
                    <a:pt x="3302" y="6228"/>
                    <a:pt x="2690" y="7194"/>
                    <a:pt x="2400" y="8274"/>
                  </a:cubicBezTo>
                  <a:cubicBezTo>
                    <a:pt x="2239" y="8822"/>
                    <a:pt x="2207" y="8740"/>
                    <a:pt x="2094" y="9337"/>
                  </a:cubicBezTo>
                  <a:cubicBezTo>
                    <a:pt x="2062" y="9642"/>
                    <a:pt x="2142" y="9949"/>
                    <a:pt x="2142" y="10271"/>
                  </a:cubicBezTo>
                  <a:cubicBezTo>
                    <a:pt x="2142" y="10609"/>
                    <a:pt x="2207" y="10948"/>
                    <a:pt x="2256" y="11285"/>
                  </a:cubicBezTo>
                  <a:cubicBezTo>
                    <a:pt x="2256" y="11317"/>
                    <a:pt x="2271" y="11334"/>
                    <a:pt x="2271" y="11366"/>
                  </a:cubicBezTo>
                  <a:cubicBezTo>
                    <a:pt x="2288" y="11495"/>
                    <a:pt x="2303" y="11624"/>
                    <a:pt x="2335" y="11736"/>
                  </a:cubicBezTo>
                  <a:cubicBezTo>
                    <a:pt x="2449" y="12204"/>
                    <a:pt x="2674" y="12623"/>
                    <a:pt x="2883" y="13041"/>
                  </a:cubicBezTo>
                  <a:cubicBezTo>
                    <a:pt x="2932" y="13138"/>
                    <a:pt x="2996" y="13218"/>
                    <a:pt x="3061" y="13299"/>
                  </a:cubicBezTo>
                  <a:cubicBezTo>
                    <a:pt x="3173" y="13589"/>
                    <a:pt x="3383" y="13830"/>
                    <a:pt x="3576" y="14072"/>
                  </a:cubicBezTo>
                  <a:cubicBezTo>
                    <a:pt x="3673" y="14217"/>
                    <a:pt x="3753" y="14378"/>
                    <a:pt x="3882" y="14506"/>
                  </a:cubicBezTo>
                  <a:cubicBezTo>
                    <a:pt x="3898" y="14620"/>
                    <a:pt x="3946" y="14813"/>
                    <a:pt x="3931" y="14861"/>
                  </a:cubicBezTo>
                  <a:cubicBezTo>
                    <a:pt x="3963" y="15232"/>
                    <a:pt x="3946" y="15408"/>
                    <a:pt x="3834" y="15634"/>
                  </a:cubicBezTo>
                  <a:cubicBezTo>
                    <a:pt x="3383" y="16617"/>
                    <a:pt x="2578" y="17051"/>
                    <a:pt x="1659" y="18082"/>
                  </a:cubicBezTo>
                  <a:cubicBezTo>
                    <a:pt x="1584" y="18189"/>
                    <a:pt x="1336" y="18424"/>
                    <a:pt x="1361" y="18424"/>
                  </a:cubicBezTo>
                  <a:cubicBezTo>
                    <a:pt x="1363" y="18424"/>
                    <a:pt x="1365" y="18423"/>
                    <a:pt x="1369" y="18421"/>
                  </a:cubicBezTo>
                  <a:lnTo>
                    <a:pt x="1369" y="18421"/>
                  </a:lnTo>
                  <a:cubicBezTo>
                    <a:pt x="1015" y="18711"/>
                    <a:pt x="774" y="19194"/>
                    <a:pt x="596" y="19596"/>
                  </a:cubicBezTo>
                  <a:cubicBezTo>
                    <a:pt x="274" y="20401"/>
                    <a:pt x="65" y="21256"/>
                    <a:pt x="65" y="22141"/>
                  </a:cubicBezTo>
                  <a:cubicBezTo>
                    <a:pt x="1" y="22721"/>
                    <a:pt x="16" y="23317"/>
                    <a:pt x="194" y="23865"/>
                  </a:cubicBezTo>
                  <a:cubicBezTo>
                    <a:pt x="370" y="24492"/>
                    <a:pt x="757" y="25008"/>
                    <a:pt x="1257" y="25426"/>
                  </a:cubicBezTo>
                  <a:cubicBezTo>
                    <a:pt x="1594" y="25716"/>
                    <a:pt x="1966" y="26023"/>
                    <a:pt x="2417" y="26152"/>
                  </a:cubicBezTo>
                  <a:cubicBezTo>
                    <a:pt x="3026" y="26324"/>
                    <a:pt x="3661" y="26431"/>
                    <a:pt x="4291" y="26431"/>
                  </a:cubicBezTo>
                  <a:cubicBezTo>
                    <a:pt x="4543" y="26431"/>
                    <a:pt x="4793" y="26414"/>
                    <a:pt x="5041" y="26377"/>
                  </a:cubicBezTo>
                  <a:cubicBezTo>
                    <a:pt x="6072" y="26313"/>
                    <a:pt x="6669" y="26087"/>
                    <a:pt x="7425" y="25974"/>
                  </a:cubicBezTo>
                  <a:cubicBezTo>
                    <a:pt x="7447" y="25963"/>
                    <a:pt x="7477" y="25958"/>
                    <a:pt x="7514" y="25958"/>
                  </a:cubicBezTo>
                  <a:cubicBezTo>
                    <a:pt x="7841" y="25958"/>
                    <a:pt x="8673" y="26378"/>
                    <a:pt x="8891" y="26538"/>
                  </a:cubicBezTo>
                  <a:cubicBezTo>
                    <a:pt x="9454" y="27022"/>
                    <a:pt x="9729" y="27520"/>
                    <a:pt x="10066" y="28519"/>
                  </a:cubicBezTo>
                  <a:cubicBezTo>
                    <a:pt x="10502" y="29678"/>
                    <a:pt x="11017" y="30935"/>
                    <a:pt x="12192" y="31564"/>
                  </a:cubicBezTo>
                  <a:cubicBezTo>
                    <a:pt x="12969" y="31894"/>
                    <a:pt x="13835" y="32024"/>
                    <a:pt x="14696" y="32024"/>
                  </a:cubicBezTo>
                  <a:cubicBezTo>
                    <a:pt x="14926" y="32024"/>
                    <a:pt x="15155" y="32015"/>
                    <a:pt x="15381" y="31998"/>
                  </a:cubicBezTo>
                  <a:cubicBezTo>
                    <a:pt x="16977" y="31772"/>
                    <a:pt x="18040" y="30419"/>
                    <a:pt x="19264" y="29534"/>
                  </a:cubicBezTo>
                  <a:cubicBezTo>
                    <a:pt x="19908" y="29115"/>
                    <a:pt x="20471" y="29019"/>
                    <a:pt x="21470" y="28905"/>
                  </a:cubicBezTo>
                  <a:cubicBezTo>
                    <a:pt x="21762" y="28876"/>
                    <a:pt x="22000" y="28859"/>
                    <a:pt x="22205" y="28859"/>
                  </a:cubicBezTo>
                  <a:cubicBezTo>
                    <a:pt x="22553" y="28859"/>
                    <a:pt x="22807" y="28907"/>
                    <a:pt x="23080" y="29019"/>
                  </a:cubicBezTo>
                  <a:cubicBezTo>
                    <a:pt x="24079" y="29502"/>
                    <a:pt x="25142" y="29856"/>
                    <a:pt x="26237" y="30017"/>
                  </a:cubicBezTo>
                  <a:cubicBezTo>
                    <a:pt x="27027" y="30065"/>
                    <a:pt x="27171" y="30017"/>
                    <a:pt x="28009" y="30097"/>
                  </a:cubicBezTo>
                  <a:cubicBezTo>
                    <a:pt x="28363" y="30142"/>
                    <a:pt x="28725" y="30174"/>
                    <a:pt x="29085" y="30174"/>
                  </a:cubicBezTo>
                  <a:cubicBezTo>
                    <a:pt x="29642" y="30174"/>
                    <a:pt x="30197" y="30097"/>
                    <a:pt x="30715" y="29872"/>
                  </a:cubicBezTo>
                  <a:cubicBezTo>
                    <a:pt x="31713" y="29421"/>
                    <a:pt x="32519" y="28600"/>
                    <a:pt x="33147" y="27714"/>
                  </a:cubicBezTo>
                  <a:cubicBezTo>
                    <a:pt x="33437" y="27295"/>
                    <a:pt x="33710" y="26861"/>
                    <a:pt x="33968" y="26425"/>
                  </a:cubicBezTo>
                  <a:cubicBezTo>
                    <a:pt x="34129" y="26120"/>
                    <a:pt x="34339" y="25798"/>
                    <a:pt x="34355" y="25443"/>
                  </a:cubicBezTo>
                  <a:cubicBezTo>
                    <a:pt x="34468" y="24782"/>
                    <a:pt x="34436" y="24106"/>
                    <a:pt x="34226" y="23461"/>
                  </a:cubicBezTo>
                  <a:cubicBezTo>
                    <a:pt x="34097" y="22882"/>
                    <a:pt x="33888" y="22319"/>
                    <a:pt x="33582" y="21803"/>
                  </a:cubicBezTo>
                  <a:cubicBezTo>
                    <a:pt x="32954" y="20450"/>
                    <a:pt x="32535" y="19371"/>
                    <a:pt x="32374" y="18146"/>
                  </a:cubicBezTo>
                  <a:cubicBezTo>
                    <a:pt x="32261" y="16922"/>
                    <a:pt x="32181" y="16553"/>
                    <a:pt x="32954" y="15779"/>
                  </a:cubicBezTo>
                  <a:cubicBezTo>
                    <a:pt x="33227" y="15569"/>
                    <a:pt x="33695" y="15296"/>
                    <a:pt x="34226" y="14861"/>
                  </a:cubicBezTo>
                  <a:cubicBezTo>
                    <a:pt x="34709" y="14394"/>
                    <a:pt x="35096" y="13847"/>
                    <a:pt x="35547" y="13347"/>
                  </a:cubicBezTo>
                  <a:cubicBezTo>
                    <a:pt x="36126" y="12703"/>
                    <a:pt x="36626" y="11929"/>
                    <a:pt x="36691" y="11044"/>
                  </a:cubicBezTo>
                  <a:cubicBezTo>
                    <a:pt x="36852" y="9949"/>
                    <a:pt x="36449" y="8837"/>
                    <a:pt x="35740" y="7984"/>
                  </a:cubicBezTo>
                  <a:cubicBezTo>
                    <a:pt x="35128" y="7340"/>
                    <a:pt x="34533" y="6663"/>
                    <a:pt x="33759" y="6196"/>
                  </a:cubicBezTo>
                  <a:cubicBezTo>
                    <a:pt x="33212" y="5841"/>
                    <a:pt x="32647" y="5471"/>
                    <a:pt x="31988" y="5343"/>
                  </a:cubicBezTo>
                  <a:cubicBezTo>
                    <a:pt x="31505" y="5246"/>
                    <a:pt x="31005" y="5182"/>
                    <a:pt x="30506" y="5117"/>
                  </a:cubicBezTo>
                  <a:cubicBezTo>
                    <a:pt x="29958" y="5004"/>
                    <a:pt x="29411" y="4859"/>
                    <a:pt x="28863" y="4795"/>
                  </a:cubicBezTo>
                  <a:cubicBezTo>
                    <a:pt x="27654" y="4602"/>
                    <a:pt x="27300" y="4456"/>
                    <a:pt x="26978" y="3603"/>
                  </a:cubicBezTo>
                  <a:cubicBezTo>
                    <a:pt x="26817" y="3249"/>
                    <a:pt x="26914" y="2652"/>
                    <a:pt x="26656" y="2008"/>
                  </a:cubicBezTo>
                  <a:cubicBezTo>
                    <a:pt x="25964" y="514"/>
                    <a:pt x="24472" y="0"/>
                    <a:pt x="22928" y="0"/>
                  </a:cubicBezTo>
                  <a:close/>
                </a:path>
              </a:pathLst>
            </a:custGeom>
            <a:solidFill>
              <a:srgbClr val="E69724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58"/>
            <p:cNvSpPr/>
            <p:nvPr/>
          </p:nvSpPr>
          <p:spPr>
            <a:xfrm>
              <a:off x="3432350" y="2062300"/>
              <a:ext cx="537975" cy="507125"/>
            </a:xfrm>
            <a:custGeom>
              <a:avLst/>
              <a:gdLst/>
              <a:ahLst/>
              <a:cxnLst/>
              <a:rect l="l" t="t" r="r" b="b"/>
              <a:pathLst>
                <a:path w="21519" h="20285" extrusionOk="0">
                  <a:moveTo>
                    <a:pt x="11382" y="0"/>
                  </a:moveTo>
                  <a:cubicBezTo>
                    <a:pt x="10847" y="0"/>
                    <a:pt x="10313" y="46"/>
                    <a:pt x="9778" y="116"/>
                  </a:cubicBezTo>
                  <a:cubicBezTo>
                    <a:pt x="8103" y="439"/>
                    <a:pt x="6589" y="1324"/>
                    <a:pt x="5187" y="2355"/>
                  </a:cubicBezTo>
                  <a:cubicBezTo>
                    <a:pt x="1" y="6188"/>
                    <a:pt x="211" y="9860"/>
                    <a:pt x="1016" y="13485"/>
                  </a:cubicBezTo>
                  <a:cubicBezTo>
                    <a:pt x="2981" y="18493"/>
                    <a:pt x="5155" y="19251"/>
                    <a:pt x="8135" y="19863"/>
                  </a:cubicBezTo>
                  <a:cubicBezTo>
                    <a:pt x="9166" y="20071"/>
                    <a:pt x="10212" y="20217"/>
                    <a:pt x="11259" y="20249"/>
                  </a:cubicBezTo>
                  <a:cubicBezTo>
                    <a:pt x="11364" y="20249"/>
                    <a:pt x="11740" y="20284"/>
                    <a:pt x="12218" y="20284"/>
                  </a:cubicBezTo>
                  <a:cubicBezTo>
                    <a:pt x="12768" y="20284"/>
                    <a:pt x="13453" y="20238"/>
                    <a:pt x="14013" y="20039"/>
                  </a:cubicBezTo>
                  <a:cubicBezTo>
                    <a:pt x="15383" y="19685"/>
                    <a:pt x="18007" y="19073"/>
                    <a:pt x="19521" y="17043"/>
                  </a:cubicBezTo>
                  <a:cubicBezTo>
                    <a:pt x="20005" y="16384"/>
                    <a:pt x="20520" y="15707"/>
                    <a:pt x="20794" y="14917"/>
                  </a:cubicBezTo>
                  <a:cubicBezTo>
                    <a:pt x="20955" y="14434"/>
                    <a:pt x="21020" y="13936"/>
                    <a:pt x="21084" y="13452"/>
                  </a:cubicBezTo>
                  <a:cubicBezTo>
                    <a:pt x="21149" y="13049"/>
                    <a:pt x="21213" y="12647"/>
                    <a:pt x="21213" y="12244"/>
                  </a:cubicBezTo>
                  <a:cubicBezTo>
                    <a:pt x="21213" y="11374"/>
                    <a:pt x="21519" y="9522"/>
                    <a:pt x="21164" y="7863"/>
                  </a:cubicBezTo>
                  <a:cubicBezTo>
                    <a:pt x="20906" y="6607"/>
                    <a:pt x="20472" y="5399"/>
                    <a:pt x="19925" y="4255"/>
                  </a:cubicBezTo>
                  <a:cubicBezTo>
                    <a:pt x="19925" y="4240"/>
                    <a:pt x="19925" y="4240"/>
                    <a:pt x="19908" y="4223"/>
                  </a:cubicBezTo>
                  <a:cubicBezTo>
                    <a:pt x="19603" y="3595"/>
                    <a:pt x="19280" y="2967"/>
                    <a:pt x="18813" y="2451"/>
                  </a:cubicBezTo>
                  <a:cubicBezTo>
                    <a:pt x="17975" y="1549"/>
                    <a:pt x="16961" y="761"/>
                    <a:pt x="15801" y="422"/>
                  </a:cubicBezTo>
                  <a:cubicBezTo>
                    <a:pt x="14320" y="3"/>
                    <a:pt x="12838" y="35"/>
                    <a:pt x="11614" y="3"/>
                  </a:cubicBezTo>
                  <a:cubicBezTo>
                    <a:pt x="11537" y="1"/>
                    <a:pt x="11459" y="0"/>
                    <a:pt x="11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58"/>
            <p:cNvSpPr/>
            <p:nvPr/>
          </p:nvSpPr>
          <p:spPr>
            <a:xfrm>
              <a:off x="3920375" y="1981450"/>
              <a:ext cx="25" cy="400"/>
            </a:xfrm>
            <a:custGeom>
              <a:avLst/>
              <a:gdLst/>
              <a:ahLst/>
              <a:cxnLst/>
              <a:rect l="l" t="t" r="r" b="b"/>
              <a:pathLst>
                <a:path w="1" h="16" extrusionOk="0">
                  <a:moveTo>
                    <a:pt x="0" y="16"/>
                  </a:move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58"/>
            <p:cNvSpPr/>
            <p:nvPr/>
          </p:nvSpPr>
          <p:spPr>
            <a:xfrm>
              <a:off x="3665075" y="1998750"/>
              <a:ext cx="1250" cy="450"/>
            </a:xfrm>
            <a:custGeom>
              <a:avLst/>
              <a:gdLst/>
              <a:ahLst/>
              <a:cxnLst/>
              <a:rect l="l" t="t" r="r" b="b"/>
              <a:pathLst>
                <a:path w="50" h="18" extrusionOk="0">
                  <a:moveTo>
                    <a:pt x="50" y="0"/>
                  </a:moveTo>
                  <a:lnTo>
                    <a:pt x="50" y="0"/>
                  </a:lnTo>
                  <a:cubicBezTo>
                    <a:pt x="33" y="17"/>
                    <a:pt x="18" y="17"/>
                    <a:pt x="1" y="17"/>
                  </a:cubicBezTo>
                  <a:lnTo>
                    <a:pt x="33" y="17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58"/>
            <p:cNvSpPr/>
            <p:nvPr/>
          </p:nvSpPr>
          <p:spPr>
            <a:xfrm>
              <a:off x="3919975" y="2507700"/>
              <a:ext cx="138425" cy="122475"/>
            </a:xfrm>
            <a:custGeom>
              <a:avLst/>
              <a:gdLst/>
              <a:ahLst/>
              <a:cxnLst/>
              <a:rect l="l" t="t" r="r" b="b"/>
              <a:pathLst>
                <a:path w="5537" h="4899" extrusionOk="0">
                  <a:moveTo>
                    <a:pt x="1178" y="0"/>
                  </a:moveTo>
                  <a:cubicBezTo>
                    <a:pt x="1073" y="0"/>
                    <a:pt x="968" y="17"/>
                    <a:pt x="871" y="50"/>
                  </a:cubicBezTo>
                  <a:cubicBezTo>
                    <a:pt x="581" y="162"/>
                    <a:pt x="177" y="355"/>
                    <a:pt x="1" y="597"/>
                  </a:cubicBezTo>
                  <a:cubicBezTo>
                    <a:pt x="1" y="640"/>
                    <a:pt x="29" y="661"/>
                    <a:pt x="58" y="661"/>
                  </a:cubicBezTo>
                  <a:cubicBezTo>
                    <a:pt x="72" y="661"/>
                    <a:pt x="87" y="656"/>
                    <a:pt x="98" y="645"/>
                  </a:cubicBezTo>
                  <a:cubicBezTo>
                    <a:pt x="408" y="406"/>
                    <a:pt x="780" y="129"/>
                    <a:pt x="1182" y="129"/>
                  </a:cubicBezTo>
                  <a:cubicBezTo>
                    <a:pt x="1238" y="129"/>
                    <a:pt x="1296" y="134"/>
                    <a:pt x="1354" y="146"/>
                  </a:cubicBezTo>
                  <a:cubicBezTo>
                    <a:pt x="1434" y="162"/>
                    <a:pt x="1515" y="178"/>
                    <a:pt x="1563" y="226"/>
                  </a:cubicBezTo>
                  <a:cubicBezTo>
                    <a:pt x="1659" y="323"/>
                    <a:pt x="1708" y="452"/>
                    <a:pt x="1724" y="580"/>
                  </a:cubicBezTo>
                  <a:cubicBezTo>
                    <a:pt x="1740" y="967"/>
                    <a:pt x="1756" y="1499"/>
                    <a:pt x="1805" y="1804"/>
                  </a:cubicBezTo>
                  <a:cubicBezTo>
                    <a:pt x="1837" y="2047"/>
                    <a:pt x="1837" y="2304"/>
                    <a:pt x="1981" y="2513"/>
                  </a:cubicBezTo>
                  <a:cubicBezTo>
                    <a:pt x="2110" y="2659"/>
                    <a:pt x="2303" y="2723"/>
                    <a:pt x="2497" y="2771"/>
                  </a:cubicBezTo>
                  <a:cubicBezTo>
                    <a:pt x="2520" y="2773"/>
                    <a:pt x="2544" y="2774"/>
                    <a:pt x="2568" y="2774"/>
                  </a:cubicBezTo>
                  <a:cubicBezTo>
                    <a:pt x="2990" y="2774"/>
                    <a:pt x="3392" y="2452"/>
                    <a:pt x="3759" y="2452"/>
                  </a:cubicBezTo>
                  <a:cubicBezTo>
                    <a:pt x="3845" y="2452"/>
                    <a:pt x="3929" y="2469"/>
                    <a:pt x="4011" y="2513"/>
                  </a:cubicBezTo>
                  <a:cubicBezTo>
                    <a:pt x="4107" y="2594"/>
                    <a:pt x="4236" y="2642"/>
                    <a:pt x="4317" y="2739"/>
                  </a:cubicBezTo>
                  <a:cubicBezTo>
                    <a:pt x="4478" y="2996"/>
                    <a:pt x="4543" y="3222"/>
                    <a:pt x="4543" y="3528"/>
                  </a:cubicBezTo>
                  <a:cubicBezTo>
                    <a:pt x="4543" y="4174"/>
                    <a:pt x="4543" y="4898"/>
                    <a:pt x="5359" y="4898"/>
                  </a:cubicBezTo>
                  <a:cubicBezTo>
                    <a:pt x="5376" y="4898"/>
                    <a:pt x="5394" y="4898"/>
                    <a:pt x="5413" y="4897"/>
                  </a:cubicBezTo>
                  <a:cubicBezTo>
                    <a:pt x="5418" y="4898"/>
                    <a:pt x="5423" y="4899"/>
                    <a:pt x="5428" y="4899"/>
                  </a:cubicBezTo>
                  <a:cubicBezTo>
                    <a:pt x="5486" y="4899"/>
                    <a:pt x="5536" y="4812"/>
                    <a:pt x="5477" y="4753"/>
                  </a:cubicBezTo>
                  <a:cubicBezTo>
                    <a:pt x="5452" y="4736"/>
                    <a:pt x="5423" y="4732"/>
                    <a:pt x="5392" y="4732"/>
                  </a:cubicBezTo>
                  <a:cubicBezTo>
                    <a:pt x="5362" y="4732"/>
                    <a:pt x="5331" y="4736"/>
                    <a:pt x="5299" y="4736"/>
                  </a:cubicBezTo>
                  <a:cubicBezTo>
                    <a:pt x="5123" y="4720"/>
                    <a:pt x="4929" y="4688"/>
                    <a:pt x="4816" y="4446"/>
                  </a:cubicBezTo>
                  <a:cubicBezTo>
                    <a:pt x="4640" y="4124"/>
                    <a:pt x="4768" y="3608"/>
                    <a:pt x="4655" y="3157"/>
                  </a:cubicBezTo>
                  <a:cubicBezTo>
                    <a:pt x="4607" y="2949"/>
                    <a:pt x="4526" y="2723"/>
                    <a:pt x="4365" y="2578"/>
                  </a:cubicBezTo>
                  <a:cubicBezTo>
                    <a:pt x="4204" y="2465"/>
                    <a:pt x="4060" y="2337"/>
                    <a:pt x="3882" y="2320"/>
                  </a:cubicBezTo>
                  <a:cubicBezTo>
                    <a:pt x="3834" y="2312"/>
                    <a:pt x="3787" y="2308"/>
                    <a:pt x="3741" y="2308"/>
                  </a:cubicBezTo>
                  <a:cubicBezTo>
                    <a:pt x="3425" y="2308"/>
                    <a:pt x="3128" y="2480"/>
                    <a:pt x="2819" y="2578"/>
                  </a:cubicBezTo>
                  <a:cubicBezTo>
                    <a:pt x="2738" y="2610"/>
                    <a:pt x="2659" y="2626"/>
                    <a:pt x="2581" y="2626"/>
                  </a:cubicBezTo>
                  <a:cubicBezTo>
                    <a:pt x="2424" y="2626"/>
                    <a:pt x="2266" y="2562"/>
                    <a:pt x="2095" y="2433"/>
                  </a:cubicBezTo>
                  <a:cubicBezTo>
                    <a:pt x="2030" y="2337"/>
                    <a:pt x="1998" y="2223"/>
                    <a:pt x="1981" y="2111"/>
                  </a:cubicBezTo>
                  <a:cubicBezTo>
                    <a:pt x="1949" y="1886"/>
                    <a:pt x="1917" y="1725"/>
                    <a:pt x="1917" y="1547"/>
                  </a:cubicBezTo>
                  <a:cubicBezTo>
                    <a:pt x="1901" y="1321"/>
                    <a:pt x="1852" y="1096"/>
                    <a:pt x="1869" y="870"/>
                  </a:cubicBezTo>
                  <a:cubicBezTo>
                    <a:pt x="1869" y="613"/>
                    <a:pt x="1837" y="290"/>
                    <a:pt x="1627" y="114"/>
                  </a:cubicBezTo>
                  <a:cubicBezTo>
                    <a:pt x="1492" y="37"/>
                    <a:pt x="1335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58"/>
            <p:cNvSpPr/>
            <p:nvPr/>
          </p:nvSpPr>
          <p:spPr>
            <a:xfrm>
              <a:off x="3959025" y="2456425"/>
              <a:ext cx="153025" cy="94350"/>
            </a:xfrm>
            <a:custGeom>
              <a:avLst/>
              <a:gdLst/>
              <a:ahLst/>
              <a:cxnLst/>
              <a:rect l="l" t="t" r="r" b="b"/>
              <a:pathLst>
                <a:path w="6121" h="3774" extrusionOk="0">
                  <a:moveTo>
                    <a:pt x="113" y="1"/>
                  </a:moveTo>
                  <a:cubicBezTo>
                    <a:pt x="97" y="1"/>
                    <a:pt x="81" y="3"/>
                    <a:pt x="65" y="7"/>
                  </a:cubicBezTo>
                  <a:cubicBezTo>
                    <a:pt x="1" y="39"/>
                    <a:pt x="17" y="119"/>
                    <a:pt x="82" y="136"/>
                  </a:cubicBezTo>
                  <a:cubicBezTo>
                    <a:pt x="645" y="297"/>
                    <a:pt x="1209" y="587"/>
                    <a:pt x="1579" y="1070"/>
                  </a:cubicBezTo>
                  <a:cubicBezTo>
                    <a:pt x="1757" y="1360"/>
                    <a:pt x="1982" y="1682"/>
                    <a:pt x="2320" y="1778"/>
                  </a:cubicBezTo>
                  <a:cubicBezTo>
                    <a:pt x="2381" y="1799"/>
                    <a:pt x="2437" y="1809"/>
                    <a:pt x="2489" y="1809"/>
                  </a:cubicBezTo>
                  <a:cubicBezTo>
                    <a:pt x="2792" y="1809"/>
                    <a:pt x="2954" y="1485"/>
                    <a:pt x="3174" y="1278"/>
                  </a:cubicBezTo>
                  <a:cubicBezTo>
                    <a:pt x="3332" y="1170"/>
                    <a:pt x="3532" y="1068"/>
                    <a:pt x="3697" y="1068"/>
                  </a:cubicBezTo>
                  <a:cubicBezTo>
                    <a:pt x="3801" y="1068"/>
                    <a:pt x="3891" y="1108"/>
                    <a:pt x="3947" y="1214"/>
                  </a:cubicBezTo>
                  <a:cubicBezTo>
                    <a:pt x="4108" y="1568"/>
                    <a:pt x="4076" y="2133"/>
                    <a:pt x="4124" y="2631"/>
                  </a:cubicBezTo>
                  <a:cubicBezTo>
                    <a:pt x="4109" y="2874"/>
                    <a:pt x="4108" y="3232"/>
                    <a:pt x="4405" y="3232"/>
                  </a:cubicBezTo>
                  <a:cubicBezTo>
                    <a:pt x="4423" y="3232"/>
                    <a:pt x="4442" y="3231"/>
                    <a:pt x="4463" y="3228"/>
                  </a:cubicBezTo>
                  <a:cubicBezTo>
                    <a:pt x="4736" y="3196"/>
                    <a:pt x="4946" y="2954"/>
                    <a:pt x="5139" y="2906"/>
                  </a:cubicBezTo>
                  <a:cubicBezTo>
                    <a:pt x="5223" y="2884"/>
                    <a:pt x="5301" y="2874"/>
                    <a:pt x="5372" y="2874"/>
                  </a:cubicBezTo>
                  <a:cubicBezTo>
                    <a:pt x="5781" y="2874"/>
                    <a:pt x="5983" y="3208"/>
                    <a:pt x="5928" y="3647"/>
                  </a:cubicBezTo>
                  <a:cubicBezTo>
                    <a:pt x="5902" y="3710"/>
                    <a:pt x="5947" y="3774"/>
                    <a:pt x="5999" y="3774"/>
                  </a:cubicBezTo>
                  <a:cubicBezTo>
                    <a:pt x="6013" y="3774"/>
                    <a:pt x="6028" y="3769"/>
                    <a:pt x="6041" y="3759"/>
                  </a:cubicBezTo>
                  <a:cubicBezTo>
                    <a:pt x="6121" y="3711"/>
                    <a:pt x="6089" y="3598"/>
                    <a:pt x="6105" y="3518"/>
                  </a:cubicBezTo>
                  <a:cubicBezTo>
                    <a:pt x="6119" y="3050"/>
                    <a:pt x="5797" y="2708"/>
                    <a:pt x="5381" y="2708"/>
                  </a:cubicBezTo>
                  <a:cubicBezTo>
                    <a:pt x="5323" y="2708"/>
                    <a:pt x="5264" y="2714"/>
                    <a:pt x="5204" y="2728"/>
                  </a:cubicBezTo>
                  <a:cubicBezTo>
                    <a:pt x="4946" y="2745"/>
                    <a:pt x="4688" y="2986"/>
                    <a:pt x="4527" y="3050"/>
                  </a:cubicBezTo>
                  <a:cubicBezTo>
                    <a:pt x="4477" y="3060"/>
                    <a:pt x="4438" y="3067"/>
                    <a:pt x="4407" y="3067"/>
                  </a:cubicBezTo>
                  <a:cubicBezTo>
                    <a:pt x="4337" y="3067"/>
                    <a:pt x="4307" y="3033"/>
                    <a:pt x="4285" y="2921"/>
                  </a:cubicBezTo>
                  <a:cubicBezTo>
                    <a:pt x="4269" y="2551"/>
                    <a:pt x="4253" y="1939"/>
                    <a:pt x="4205" y="1472"/>
                  </a:cubicBezTo>
                  <a:cubicBezTo>
                    <a:pt x="4156" y="1295"/>
                    <a:pt x="4108" y="1070"/>
                    <a:pt x="3930" y="956"/>
                  </a:cubicBezTo>
                  <a:cubicBezTo>
                    <a:pt x="3855" y="926"/>
                    <a:pt x="3776" y="912"/>
                    <a:pt x="3696" y="912"/>
                  </a:cubicBezTo>
                  <a:cubicBezTo>
                    <a:pt x="3401" y="912"/>
                    <a:pt x="3094" y="1103"/>
                    <a:pt x="2916" y="1343"/>
                  </a:cubicBezTo>
                  <a:cubicBezTo>
                    <a:pt x="2820" y="1456"/>
                    <a:pt x="2706" y="1617"/>
                    <a:pt x="2562" y="1665"/>
                  </a:cubicBezTo>
                  <a:cubicBezTo>
                    <a:pt x="2539" y="1665"/>
                    <a:pt x="2516" y="1665"/>
                    <a:pt x="2498" y="1659"/>
                  </a:cubicBezTo>
                  <a:lnTo>
                    <a:pt x="2498" y="1659"/>
                  </a:lnTo>
                  <a:cubicBezTo>
                    <a:pt x="2496" y="1657"/>
                    <a:pt x="2490" y="1654"/>
                    <a:pt x="2481" y="1650"/>
                  </a:cubicBezTo>
                  <a:lnTo>
                    <a:pt x="2481" y="1650"/>
                  </a:lnTo>
                  <a:cubicBezTo>
                    <a:pt x="2481" y="1650"/>
                    <a:pt x="2481" y="1650"/>
                    <a:pt x="2481" y="1650"/>
                  </a:cubicBezTo>
                  <a:cubicBezTo>
                    <a:pt x="2384" y="1650"/>
                    <a:pt x="2272" y="1617"/>
                    <a:pt x="2191" y="1553"/>
                  </a:cubicBezTo>
                  <a:cubicBezTo>
                    <a:pt x="1966" y="1407"/>
                    <a:pt x="1821" y="1166"/>
                    <a:pt x="1660" y="941"/>
                  </a:cubicBezTo>
                  <a:cubicBezTo>
                    <a:pt x="1338" y="570"/>
                    <a:pt x="919" y="264"/>
                    <a:pt x="452" y="103"/>
                  </a:cubicBezTo>
                  <a:cubicBezTo>
                    <a:pt x="339" y="89"/>
                    <a:pt x="226" y="1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58"/>
            <p:cNvSpPr/>
            <p:nvPr/>
          </p:nvSpPr>
          <p:spPr>
            <a:xfrm>
              <a:off x="3985225" y="2392650"/>
              <a:ext cx="88175" cy="40450"/>
            </a:xfrm>
            <a:custGeom>
              <a:avLst/>
              <a:gdLst/>
              <a:ahLst/>
              <a:cxnLst/>
              <a:rect l="l" t="t" r="r" b="b"/>
              <a:pathLst>
                <a:path w="3527" h="1618" extrusionOk="0">
                  <a:moveTo>
                    <a:pt x="806" y="1"/>
                  </a:moveTo>
                  <a:cubicBezTo>
                    <a:pt x="640" y="1"/>
                    <a:pt x="505" y="138"/>
                    <a:pt x="402" y="254"/>
                  </a:cubicBezTo>
                  <a:cubicBezTo>
                    <a:pt x="258" y="399"/>
                    <a:pt x="97" y="544"/>
                    <a:pt x="32" y="737"/>
                  </a:cubicBezTo>
                  <a:cubicBezTo>
                    <a:pt x="32" y="786"/>
                    <a:pt x="0" y="850"/>
                    <a:pt x="48" y="898"/>
                  </a:cubicBezTo>
                  <a:cubicBezTo>
                    <a:pt x="57" y="907"/>
                    <a:pt x="70" y="911"/>
                    <a:pt x="83" y="911"/>
                  </a:cubicBezTo>
                  <a:cubicBezTo>
                    <a:pt x="119" y="911"/>
                    <a:pt x="161" y="885"/>
                    <a:pt x="161" y="850"/>
                  </a:cubicBezTo>
                  <a:lnTo>
                    <a:pt x="161" y="737"/>
                  </a:lnTo>
                  <a:cubicBezTo>
                    <a:pt x="193" y="705"/>
                    <a:pt x="241" y="608"/>
                    <a:pt x="290" y="576"/>
                  </a:cubicBezTo>
                  <a:cubicBezTo>
                    <a:pt x="434" y="415"/>
                    <a:pt x="628" y="174"/>
                    <a:pt x="773" y="142"/>
                  </a:cubicBezTo>
                  <a:cubicBezTo>
                    <a:pt x="777" y="142"/>
                    <a:pt x="780" y="142"/>
                    <a:pt x="784" y="142"/>
                  </a:cubicBezTo>
                  <a:cubicBezTo>
                    <a:pt x="1208" y="142"/>
                    <a:pt x="1226" y="1143"/>
                    <a:pt x="1450" y="1495"/>
                  </a:cubicBezTo>
                  <a:cubicBezTo>
                    <a:pt x="1474" y="1519"/>
                    <a:pt x="1506" y="1530"/>
                    <a:pt x="1538" y="1530"/>
                  </a:cubicBezTo>
                  <a:cubicBezTo>
                    <a:pt x="1570" y="1530"/>
                    <a:pt x="1602" y="1519"/>
                    <a:pt x="1626" y="1495"/>
                  </a:cubicBezTo>
                  <a:cubicBezTo>
                    <a:pt x="1658" y="1462"/>
                    <a:pt x="1675" y="1414"/>
                    <a:pt x="1707" y="1381"/>
                  </a:cubicBezTo>
                  <a:cubicBezTo>
                    <a:pt x="1804" y="1237"/>
                    <a:pt x="1901" y="1124"/>
                    <a:pt x="2030" y="1012"/>
                  </a:cubicBezTo>
                  <a:cubicBezTo>
                    <a:pt x="2157" y="897"/>
                    <a:pt x="2302" y="841"/>
                    <a:pt x="2446" y="841"/>
                  </a:cubicBezTo>
                  <a:cubicBezTo>
                    <a:pt x="2646" y="841"/>
                    <a:pt x="2846" y="949"/>
                    <a:pt x="2996" y="1156"/>
                  </a:cubicBezTo>
                  <a:cubicBezTo>
                    <a:pt x="3076" y="1269"/>
                    <a:pt x="3205" y="1462"/>
                    <a:pt x="3301" y="1591"/>
                  </a:cubicBezTo>
                  <a:cubicBezTo>
                    <a:pt x="3311" y="1610"/>
                    <a:pt x="3331" y="1618"/>
                    <a:pt x="3350" y="1618"/>
                  </a:cubicBezTo>
                  <a:cubicBezTo>
                    <a:pt x="3363" y="1618"/>
                    <a:pt x="3375" y="1614"/>
                    <a:pt x="3382" y="1607"/>
                  </a:cubicBezTo>
                  <a:cubicBezTo>
                    <a:pt x="3527" y="1542"/>
                    <a:pt x="3286" y="1334"/>
                    <a:pt x="3237" y="1237"/>
                  </a:cubicBezTo>
                  <a:cubicBezTo>
                    <a:pt x="3036" y="890"/>
                    <a:pt x="2742" y="693"/>
                    <a:pt x="2440" y="693"/>
                  </a:cubicBezTo>
                  <a:cubicBezTo>
                    <a:pt x="2209" y="693"/>
                    <a:pt x="1974" y="808"/>
                    <a:pt x="1772" y="1059"/>
                  </a:cubicBezTo>
                  <a:cubicBezTo>
                    <a:pt x="1723" y="1124"/>
                    <a:pt x="1594" y="1285"/>
                    <a:pt x="1546" y="1349"/>
                  </a:cubicBezTo>
                  <a:cubicBezTo>
                    <a:pt x="1450" y="1124"/>
                    <a:pt x="1385" y="834"/>
                    <a:pt x="1304" y="561"/>
                  </a:cubicBezTo>
                  <a:cubicBezTo>
                    <a:pt x="1224" y="367"/>
                    <a:pt x="1143" y="110"/>
                    <a:pt x="934" y="28"/>
                  </a:cubicBezTo>
                  <a:cubicBezTo>
                    <a:pt x="890" y="9"/>
                    <a:pt x="847" y="1"/>
                    <a:pt x="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58"/>
            <p:cNvSpPr/>
            <p:nvPr/>
          </p:nvSpPr>
          <p:spPr>
            <a:xfrm>
              <a:off x="3991650" y="2196750"/>
              <a:ext cx="170350" cy="108625"/>
            </a:xfrm>
            <a:custGeom>
              <a:avLst/>
              <a:gdLst/>
              <a:ahLst/>
              <a:cxnLst/>
              <a:rect l="l" t="t" r="r" b="b"/>
              <a:pathLst>
                <a:path w="6814" h="4345" extrusionOk="0">
                  <a:moveTo>
                    <a:pt x="6268" y="0"/>
                  </a:moveTo>
                  <a:cubicBezTo>
                    <a:pt x="5822" y="0"/>
                    <a:pt x="5478" y="510"/>
                    <a:pt x="5267" y="874"/>
                  </a:cubicBezTo>
                  <a:cubicBezTo>
                    <a:pt x="5058" y="1229"/>
                    <a:pt x="5009" y="1647"/>
                    <a:pt x="4897" y="2051"/>
                  </a:cubicBezTo>
                  <a:cubicBezTo>
                    <a:pt x="4880" y="2083"/>
                    <a:pt x="4880" y="2098"/>
                    <a:pt x="4865" y="2115"/>
                  </a:cubicBezTo>
                  <a:cubicBezTo>
                    <a:pt x="4865" y="2131"/>
                    <a:pt x="4848" y="2131"/>
                    <a:pt x="4848" y="2131"/>
                  </a:cubicBezTo>
                  <a:cubicBezTo>
                    <a:pt x="4800" y="2083"/>
                    <a:pt x="4607" y="1905"/>
                    <a:pt x="4478" y="1825"/>
                  </a:cubicBezTo>
                  <a:cubicBezTo>
                    <a:pt x="4253" y="1696"/>
                    <a:pt x="3995" y="1632"/>
                    <a:pt x="3737" y="1632"/>
                  </a:cubicBezTo>
                  <a:cubicBezTo>
                    <a:pt x="3495" y="1647"/>
                    <a:pt x="3254" y="1761"/>
                    <a:pt x="3061" y="1905"/>
                  </a:cubicBezTo>
                  <a:cubicBezTo>
                    <a:pt x="2836" y="2098"/>
                    <a:pt x="2707" y="2388"/>
                    <a:pt x="2593" y="2663"/>
                  </a:cubicBezTo>
                  <a:cubicBezTo>
                    <a:pt x="2529" y="2824"/>
                    <a:pt x="2529" y="3000"/>
                    <a:pt x="2464" y="3161"/>
                  </a:cubicBezTo>
                  <a:cubicBezTo>
                    <a:pt x="2449" y="3194"/>
                    <a:pt x="2417" y="3258"/>
                    <a:pt x="2400" y="3258"/>
                  </a:cubicBezTo>
                  <a:lnTo>
                    <a:pt x="2385" y="3258"/>
                  </a:lnTo>
                  <a:cubicBezTo>
                    <a:pt x="2336" y="3226"/>
                    <a:pt x="2303" y="3161"/>
                    <a:pt x="2256" y="3129"/>
                  </a:cubicBezTo>
                  <a:cubicBezTo>
                    <a:pt x="2013" y="2888"/>
                    <a:pt x="1756" y="2598"/>
                    <a:pt x="1401" y="2549"/>
                  </a:cubicBezTo>
                  <a:cubicBezTo>
                    <a:pt x="1335" y="2543"/>
                    <a:pt x="1267" y="2539"/>
                    <a:pt x="1198" y="2539"/>
                  </a:cubicBezTo>
                  <a:cubicBezTo>
                    <a:pt x="937" y="2539"/>
                    <a:pt x="675" y="2596"/>
                    <a:pt x="484" y="2775"/>
                  </a:cubicBezTo>
                  <a:cubicBezTo>
                    <a:pt x="338" y="2920"/>
                    <a:pt x="306" y="3129"/>
                    <a:pt x="242" y="3307"/>
                  </a:cubicBezTo>
                  <a:cubicBezTo>
                    <a:pt x="145" y="3629"/>
                    <a:pt x="1" y="3999"/>
                    <a:pt x="65" y="4321"/>
                  </a:cubicBezTo>
                  <a:cubicBezTo>
                    <a:pt x="81" y="4337"/>
                    <a:pt x="99" y="4345"/>
                    <a:pt x="116" y="4345"/>
                  </a:cubicBezTo>
                  <a:cubicBezTo>
                    <a:pt x="149" y="4345"/>
                    <a:pt x="177" y="4316"/>
                    <a:pt x="177" y="4273"/>
                  </a:cubicBezTo>
                  <a:cubicBezTo>
                    <a:pt x="177" y="3934"/>
                    <a:pt x="291" y="3597"/>
                    <a:pt x="403" y="3275"/>
                  </a:cubicBezTo>
                  <a:cubicBezTo>
                    <a:pt x="452" y="3114"/>
                    <a:pt x="499" y="2920"/>
                    <a:pt x="645" y="2824"/>
                  </a:cubicBezTo>
                  <a:cubicBezTo>
                    <a:pt x="799" y="2718"/>
                    <a:pt x="987" y="2675"/>
                    <a:pt x="1175" y="2675"/>
                  </a:cubicBezTo>
                  <a:cubicBezTo>
                    <a:pt x="1303" y="2675"/>
                    <a:pt x="1430" y="2694"/>
                    <a:pt x="1547" y="2727"/>
                  </a:cubicBezTo>
                  <a:cubicBezTo>
                    <a:pt x="1837" y="2856"/>
                    <a:pt x="2030" y="3129"/>
                    <a:pt x="2256" y="3339"/>
                  </a:cubicBezTo>
                  <a:cubicBezTo>
                    <a:pt x="2309" y="3386"/>
                    <a:pt x="2357" y="3408"/>
                    <a:pt x="2402" y="3408"/>
                  </a:cubicBezTo>
                  <a:cubicBezTo>
                    <a:pt x="2479" y="3408"/>
                    <a:pt x="2543" y="3344"/>
                    <a:pt x="2593" y="3243"/>
                  </a:cubicBezTo>
                  <a:cubicBezTo>
                    <a:pt x="2674" y="3065"/>
                    <a:pt x="2674" y="2839"/>
                    <a:pt x="2739" y="2663"/>
                  </a:cubicBezTo>
                  <a:cubicBezTo>
                    <a:pt x="2836" y="2437"/>
                    <a:pt x="2948" y="2212"/>
                    <a:pt x="3125" y="2051"/>
                  </a:cubicBezTo>
                  <a:cubicBezTo>
                    <a:pt x="3302" y="1905"/>
                    <a:pt x="3560" y="1793"/>
                    <a:pt x="3737" y="1793"/>
                  </a:cubicBezTo>
                  <a:cubicBezTo>
                    <a:pt x="3978" y="1793"/>
                    <a:pt x="4253" y="1857"/>
                    <a:pt x="4494" y="2018"/>
                  </a:cubicBezTo>
                  <a:cubicBezTo>
                    <a:pt x="4607" y="2083"/>
                    <a:pt x="4719" y="2259"/>
                    <a:pt x="4848" y="2292"/>
                  </a:cubicBezTo>
                  <a:cubicBezTo>
                    <a:pt x="5074" y="2259"/>
                    <a:pt x="5058" y="1970"/>
                    <a:pt x="5123" y="1793"/>
                  </a:cubicBezTo>
                  <a:cubicBezTo>
                    <a:pt x="5219" y="1325"/>
                    <a:pt x="5331" y="971"/>
                    <a:pt x="5621" y="601"/>
                  </a:cubicBezTo>
                  <a:cubicBezTo>
                    <a:pt x="5820" y="350"/>
                    <a:pt x="6051" y="153"/>
                    <a:pt x="6270" y="153"/>
                  </a:cubicBezTo>
                  <a:cubicBezTo>
                    <a:pt x="6318" y="153"/>
                    <a:pt x="6365" y="162"/>
                    <a:pt x="6411" y="182"/>
                  </a:cubicBezTo>
                  <a:cubicBezTo>
                    <a:pt x="6459" y="198"/>
                    <a:pt x="6604" y="279"/>
                    <a:pt x="6716" y="327"/>
                  </a:cubicBezTo>
                  <a:cubicBezTo>
                    <a:pt x="6749" y="327"/>
                    <a:pt x="6798" y="294"/>
                    <a:pt x="6798" y="262"/>
                  </a:cubicBezTo>
                  <a:cubicBezTo>
                    <a:pt x="6813" y="182"/>
                    <a:pt x="6733" y="150"/>
                    <a:pt x="6669" y="133"/>
                  </a:cubicBezTo>
                  <a:cubicBezTo>
                    <a:pt x="6604" y="101"/>
                    <a:pt x="6540" y="54"/>
                    <a:pt x="6476" y="37"/>
                  </a:cubicBezTo>
                  <a:cubicBezTo>
                    <a:pt x="6404" y="12"/>
                    <a:pt x="6335" y="0"/>
                    <a:pt x="62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58"/>
            <p:cNvSpPr/>
            <p:nvPr/>
          </p:nvSpPr>
          <p:spPr>
            <a:xfrm>
              <a:off x="3965475" y="2127425"/>
              <a:ext cx="174375" cy="96650"/>
            </a:xfrm>
            <a:custGeom>
              <a:avLst/>
              <a:gdLst/>
              <a:ahLst/>
              <a:cxnLst/>
              <a:rect l="l" t="t" r="r" b="b"/>
              <a:pathLst>
                <a:path w="6975" h="3866" extrusionOk="0">
                  <a:moveTo>
                    <a:pt x="6305" y="0"/>
                  </a:moveTo>
                  <a:cubicBezTo>
                    <a:pt x="6271" y="0"/>
                    <a:pt x="6237" y="2"/>
                    <a:pt x="6202" y="7"/>
                  </a:cubicBezTo>
                  <a:cubicBezTo>
                    <a:pt x="5670" y="56"/>
                    <a:pt x="5525" y="604"/>
                    <a:pt x="5300" y="1006"/>
                  </a:cubicBezTo>
                  <a:cubicBezTo>
                    <a:pt x="5199" y="1099"/>
                    <a:pt x="5089" y="1121"/>
                    <a:pt x="4963" y="1121"/>
                  </a:cubicBezTo>
                  <a:cubicBezTo>
                    <a:pt x="4849" y="1121"/>
                    <a:pt x="4721" y="1103"/>
                    <a:pt x="4574" y="1103"/>
                  </a:cubicBezTo>
                  <a:cubicBezTo>
                    <a:pt x="4526" y="1096"/>
                    <a:pt x="4479" y="1093"/>
                    <a:pt x="4433" y="1093"/>
                  </a:cubicBezTo>
                  <a:cubicBezTo>
                    <a:pt x="3766" y="1093"/>
                    <a:pt x="3285" y="1723"/>
                    <a:pt x="3028" y="2311"/>
                  </a:cubicBezTo>
                  <a:cubicBezTo>
                    <a:pt x="3028" y="2366"/>
                    <a:pt x="2934" y="2527"/>
                    <a:pt x="2927" y="2552"/>
                  </a:cubicBezTo>
                  <a:lnTo>
                    <a:pt x="2884" y="2552"/>
                  </a:lnTo>
                  <a:lnTo>
                    <a:pt x="2884" y="2537"/>
                  </a:lnTo>
                  <a:cubicBezTo>
                    <a:pt x="2592" y="2210"/>
                    <a:pt x="2267" y="2010"/>
                    <a:pt x="1889" y="2010"/>
                  </a:cubicBezTo>
                  <a:cubicBezTo>
                    <a:pt x="1746" y="2010"/>
                    <a:pt x="1594" y="2039"/>
                    <a:pt x="1434" y="2101"/>
                  </a:cubicBezTo>
                  <a:cubicBezTo>
                    <a:pt x="855" y="2294"/>
                    <a:pt x="532" y="2827"/>
                    <a:pt x="242" y="3342"/>
                  </a:cubicBezTo>
                  <a:cubicBezTo>
                    <a:pt x="161" y="3486"/>
                    <a:pt x="32" y="3647"/>
                    <a:pt x="0" y="3808"/>
                  </a:cubicBezTo>
                  <a:cubicBezTo>
                    <a:pt x="10" y="3845"/>
                    <a:pt x="45" y="3866"/>
                    <a:pt x="79" y="3866"/>
                  </a:cubicBezTo>
                  <a:cubicBezTo>
                    <a:pt x="106" y="3866"/>
                    <a:pt x="132" y="3853"/>
                    <a:pt x="146" y="3825"/>
                  </a:cubicBezTo>
                  <a:cubicBezTo>
                    <a:pt x="513" y="3106"/>
                    <a:pt x="1009" y="2157"/>
                    <a:pt x="1898" y="2157"/>
                  </a:cubicBezTo>
                  <a:cubicBezTo>
                    <a:pt x="1947" y="2157"/>
                    <a:pt x="1996" y="2160"/>
                    <a:pt x="2046" y="2166"/>
                  </a:cubicBezTo>
                  <a:cubicBezTo>
                    <a:pt x="2255" y="2198"/>
                    <a:pt x="2433" y="2311"/>
                    <a:pt x="2594" y="2455"/>
                  </a:cubicBezTo>
                  <a:cubicBezTo>
                    <a:pt x="2674" y="2537"/>
                    <a:pt x="2738" y="2633"/>
                    <a:pt x="2852" y="2681"/>
                  </a:cubicBezTo>
                  <a:cubicBezTo>
                    <a:pt x="2883" y="2695"/>
                    <a:pt x="2910" y="2701"/>
                    <a:pt x="2933" y="2701"/>
                  </a:cubicBezTo>
                  <a:cubicBezTo>
                    <a:pt x="3045" y="2701"/>
                    <a:pt x="3086" y="2562"/>
                    <a:pt x="3125" y="2455"/>
                  </a:cubicBezTo>
                  <a:cubicBezTo>
                    <a:pt x="3345" y="1905"/>
                    <a:pt x="3811" y="1247"/>
                    <a:pt x="4404" y="1247"/>
                  </a:cubicBezTo>
                  <a:cubicBezTo>
                    <a:pt x="4417" y="1247"/>
                    <a:pt x="4431" y="1247"/>
                    <a:pt x="4446" y="1248"/>
                  </a:cubicBezTo>
                  <a:cubicBezTo>
                    <a:pt x="4462" y="1247"/>
                    <a:pt x="4479" y="1247"/>
                    <a:pt x="4496" y="1247"/>
                  </a:cubicBezTo>
                  <a:cubicBezTo>
                    <a:pt x="4649" y="1247"/>
                    <a:pt x="4816" y="1278"/>
                    <a:pt x="4973" y="1278"/>
                  </a:cubicBezTo>
                  <a:cubicBezTo>
                    <a:pt x="5139" y="1278"/>
                    <a:pt x="5295" y="1243"/>
                    <a:pt x="5412" y="1103"/>
                  </a:cubicBezTo>
                  <a:cubicBezTo>
                    <a:pt x="5541" y="941"/>
                    <a:pt x="5590" y="733"/>
                    <a:pt x="5702" y="555"/>
                  </a:cubicBezTo>
                  <a:cubicBezTo>
                    <a:pt x="5815" y="346"/>
                    <a:pt x="6041" y="168"/>
                    <a:pt x="6234" y="168"/>
                  </a:cubicBezTo>
                  <a:cubicBezTo>
                    <a:pt x="6257" y="165"/>
                    <a:pt x="6279" y="163"/>
                    <a:pt x="6301" y="163"/>
                  </a:cubicBezTo>
                  <a:cubicBezTo>
                    <a:pt x="6482" y="163"/>
                    <a:pt x="6647" y="270"/>
                    <a:pt x="6862" y="314"/>
                  </a:cubicBezTo>
                  <a:cubicBezTo>
                    <a:pt x="6975" y="297"/>
                    <a:pt x="6943" y="136"/>
                    <a:pt x="6846" y="136"/>
                  </a:cubicBezTo>
                  <a:cubicBezTo>
                    <a:pt x="6668" y="69"/>
                    <a:pt x="6492" y="0"/>
                    <a:pt x="6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58"/>
            <p:cNvSpPr/>
            <p:nvPr/>
          </p:nvSpPr>
          <p:spPr>
            <a:xfrm>
              <a:off x="3952575" y="2082825"/>
              <a:ext cx="133100" cy="81225"/>
            </a:xfrm>
            <a:custGeom>
              <a:avLst/>
              <a:gdLst/>
              <a:ahLst/>
              <a:cxnLst/>
              <a:rect l="l" t="t" r="r" b="b"/>
              <a:pathLst>
                <a:path w="5324" h="3249" extrusionOk="0">
                  <a:moveTo>
                    <a:pt x="4844" y="0"/>
                  </a:moveTo>
                  <a:cubicBezTo>
                    <a:pt x="4670" y="0"/>
                    <a:pt x="4493" y="47"/>
                    <a:pt x="4350" y="133"/>
                  </a:cubicBezTo>
                  <a:cubicBezTo>
                    <a:pt x="4253" y="197"/>
                    <a:pt x="4188" y="294"/>
                    <a:pt x="4124" y="406"/>
                  </a:cubicBezTo>
                  <a:cubicBezTo>
                    <a:pt x="4050" y="505"/>
                    <a:pt x="4043" y="547"/>
                    <a:pt x="4000" y="547"/>
                  </a:cubicBezTo>
                  <a:cubicBezTo>
                    <a:pt x="3987" y="547"/>
                    <a:pt x="3970" y="543"/>
                    <a:pt x="3948" y="535"/>
                  </a:cubicBezTo>
                  <a:cubicBezTo>
                    <a:pt x="3787" y="455"/>
                    <a:pt x="3609" y="413"/>
                    <a:pt x="3432" y="413"/>
                  </a:cubicBezTo>
                  <a:cubicBezTo>
                    <a:pt x="3184" y="413"/>
                    <a:pt x="2937" y="495"/>
                    <a:pt x="2739" y="664"/>
                  </a:cubicBezTo>
                  <a:cubicBezTo>
                    <a:pt x="2449" y="938"/>
                    <a:pt x="2320" y="1325"/>
                    <a:pt x="2191" y="1695"/>
                  </a:cubicBezTo>
                  <a:cubicBezTo>
                    <a:pt x="2182" y="1744"/>
                    <a:pt x="2172" y="1764"/>
                    <a:pt x="2140" y="1764"/>
                  </a:cubicBezTo>
                  <a:cubicBezTo>
                    <a:pt x="2119" y="1764"/>
                    <a:pt x="2090" y="1756"/>
                    <a:pt x="2047" y="1744"/>
                  </a:cubicBezTo>
                  <a:cubicBezTo>
                    <a:pt x="1775" y="1619"/>
                    <a:pt x="1448" y="1479"/>
                    <a:pt x="1138" y="1479"/>
                  </a:cubicBezTo>
                  <a:cubicBezTo>
                    <a:pt x="1006" y="1479"/>
                    <a:pt x="878" y="1504"/>
                    <a:pt x="758" y="1566"/>
                  </a:cubicBezTo>
                  <a:cubicBezTo>
                    <a:pt x="387" y="1872"/>
                    <a:pt x="194" y="2323"/>
                    <a:pt x="65" y="2774"/>
                  </a:cubicBezTo>
                  <a:cubicBezTo>
                    <a:pt x="18" y="2903"/>
                    <a:pt x="18" y="3048"/>
                    <a:pt x="1" y="3176"/>
                  </a:cubicBezTo>
                  <a:cubicBezTo>
                    <a:pt x="1" y="3193"/>
                    <a:pt x="18" y="3225"/>
                    <a:pt x="18" y="3225"/>
                  </a:cubicBezTo>
                  <a:cubicBezTo>
                    <a:pt x="33" y="3241"/>
                    <a:pt x="53" y="3248"/>
                    <a:pt x="72" y="3248"/>
                  </a:cubicBezTo>
                  <a:cubicBezTo>
                    <a:pt x="110" y="3248"/>
                    <a:pt x="146" y="3220"/>
                    <a:pt x="146" y="3176"/>
                  </a:cubicBezTo>
                  <a:cubicBezTo>
                    <a:pt x="146" y="2903"/>
                    <a:pt x="243" y="2629"/>
                    <a:pt x="355" y="2371"/>
                  </a:cubicBezTo>
                  <a:cubicBezTo>
                    <a:pt x="484" y="2113"/>
                    <a:pt x="630" y="1840"/>
                    <a:pt x="855" y="1679"/>
                  </a:cubicBezTo>
                  <a:cubicBezTo>
                    <a:pt x="951" y="1644"/>
                    <a:pt x="1050" y="1630"/>
                    <a:pt x="1150" y="1630"/>
                  </a:cubicBezTo>
                  <a:cubicBezTo>
                    <a:pt x="1422" y="1630"/>
                    <a:pt x="1703" y="1738"/>
                    <a:pt x="1950" y="1856"/>
                  </a:cubicBezTo>
                  <a:cubicBezTo>
                    <a:pt x="2003" y="1882"/>
                    <a:pt x="2067" y="1909"/>
                    <a:pt x="2123" y="1909"/>
                  </a:cubicBezTo>
                  <a:cubicBezTo>
                    <a:pt x="2136" y="1909"/>
                    <a:pt x="2148" y="1907"/>
                    <a:pt x="2159" y="1905"/>
                  </a:cubicBezTo>
                  <a:cubicBezTo>
                    <a:pt x="2240" y="1905"/>
                    <a:pt x="2288" y="1856"/>
                    <a:pt x="2305" y="1791"/>
                  </a:cubicBezTo>
                  <a:cubicBezTo>
                    <a:pt x="2352" y="1679"/>
                    <a:pt x="2401" y="1566"/>
                    <a:pt x="2434" y="1454"/>
                  </a:cubicBezTo>
                  <a:cubicBezTo>
                    <a:pt x="2546" y="1196"/>
                    <a:pt x="2659" y="938"/>
                    <a:pt x="2868" y="760"/>
                  </a:cubicBezTo>
                  <a:cubicBezTo>
                    <a:pt x="2964" y="664"/>
                    <a:pt x="3254" y="584"/>
                    <a:pt x="3336" y="567"/>
                  </a:cubicBezTo>
                  <a:cubicBezTo>
                    <a:pt x="3362" y="565"/>
                    <a:pt x="3387" y="564"/>
                    <a:pt x="3412" y="564"/>
                  </a:cubicBezTo>
                  <a:cubicBezTo>
                    <a:pt x="3582" y="564"/>
                    <a:pt x="3716" y="610"/>
                    <a:pt x="3899" y="681"/>
                  </a:cubicBezTo>
                  <a:cubicBezTo>
                    <a:pt x="3939" y="688"/>
                    <a:pt x="3979" y="696"/>
                    <a:pt x="4018" y="696"/>
                  </a:cubicBezTo>
                  <a:cubicBezTo>
                    <a:pt x="4056" y="696"/>
                    <a:pt x="4092" y="688"/>
                    <a:pt x="4124" y="664"/>
                  </a:cubicBezTo>
                  <a:cubicBezTo>
                    <a:pt x="4237" y="552"/>
                    <a:pt x="4302" y="374"/>
                    <a:pt x="4431" y="277"/>
                  </a:cubicBezTo>
                  <a:cubicBezTo>
                    <a:pt x="4575" y="165"/>
                    <a:pt x="4688" y="165"/>
                    <a:pt x="4897" y="165"/>
                  </a:cubicBezTo>
                  <a:cubicBezTo>
                    <a:pt x="5011" y="181"/>
                    <a:pt x="5090" y="165"/>
                    <a:pt x="5172" y="262"/>
                  </a:cubicBezTo>
                  <a:cubicBezTo>
                    <a:pt x="5186" y="281"/>
                    <a:pt x="5205" y="289"/>
                    <a:pt x="5225" y="289"/>
                  </a:cubicBezTo>
                  <a:cubicBezTo>
                    <a:pt x="5273" y="289"/>
                    <a:pt x="5323" y="243"/>
                    <a:pt x="5300" y="197"/>
                  </a:cubicBezTo>
                  <a:cubicBezTo>
                    <a:pt x="5284" y="133"/>
                    <a:pt x="5236" y="101"/>
                    <a:pt x="5187" y="69"/>
                  </a:cubicBezTo>
                  <a:cubicBezTo>
                    <a:pt x="5082" y="22"/>
                    <a:pt x="4964" y="0"/>
                    <a:pt x="4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58"/>
            <p:cNvSpPr/>
            <p:nvPr/>
          </p:nvSpPr>
          <p:spPr>
            <a:xfrm>
              <a:off x="3927625" y="2061725"/>
              <a:ext cx="80450" cy="55650"/>
            </a:xfrm>
            <a:custGeom>
              <a:avLst/>
              <a:gdLst/>
              <a:ahLst/>
              <a:cxnLst/>
              <a:rect l="l" t="t" r="r" b="b"/>
              <a:pathLst>
                <a:path w="3218" h="2226" extrusionOk="0">
                  <a:moveTo>
                    <a:pt x="2780" y="0"/>
                  </a:moveTo>
                  <a:cubicBezTo>
                    <a:pt x="2318" y="0"/>
                    <a:pt x="1874" y="342"/>
                    <a:pt x="1804" y="816"/>
                  </a:cubicBezTo>
                  <a:cubicBezTo>
                    <a:pt x="1772" y="816"/>
                    <a:pt x="1740" y="799"/>
                    <a:pt x="1724" y="799"/>
                  </a:cubicBezTo>
                  <a:cubicBezTo>
                    <a:pt x="1579" y="754"/>
                    <a:pt x="1447" y="734"/>
                    <a:pt x="1328" y="734"/>
                  </a:cubicBezTo>
                  <a:cubicBezTo>
                    <a:pt x="721" y="734"/>
                    <a:pt x="423" y="1265"/>
                    <a:pt x="114" y="1830"/>
                  </a:cubicBezTo>
                  <a:cubicBezTo>
                    <a:pt x="81" y="1943"/>
                    <a:pt x="0" y="2088"/>
                    <a:pt x="17" y="2184"/>
                  </a:cubicBezTo>
                  <a:cubicBezTo>
                    <a:pt x="31" y="2213"/>
                    <a:pt x="55" y="2226"/>
                    <a:pt x="78" y="2226"/>
                  </a:cubicBezTo>
                  <a:cubicBezTo>
                    <a:pt x="107" y="2226"/>
                    <a:pt x="137" y="2205"/>
                    <a:pt x="146" y="2169"/>
                  </a:cubicBezTo>
                  <a:cubicBezTo>
                    <a:pt x="258" y="1750"/>
                    <a:pt x="565" y="1299"/>
                    <a:pt x="855" y="1009"/>
                  </a:cubicBezTo>
                  <a:cubicBezTo>
                    <a:pt x="995" y="910"/>
                    <a:pt x="1153" y="870"/>
                    <a:pt x="1316" y="870"/>
                  </a:cubicBezTo>
                  <a:cubicBezTo>
                    <a:pt x="1472" y="870"/>
                    <a:pt x="1632" y="906"/>
                    <a:pt x="1789" y="960"/>
                  </a:cubicBezTo>
                  <a:cubicBezTo>
                    <a:pt x="1812" y="972"/>
                    <a:pt x="1832" y="977"/>
                    <a:pt x="1851" y="977"/>
                  </a:cubicBezTo>
                  <a:cubicBezTo>
                    <a:pt x="1912" y="977"/>
                    <a:pt x="1950" y="922"/>
                    <a:pt x="1950" y="848"/>
                  </a:cubicBezTo>
                  <a:cubicBezTo>
                    <a:pt x="1965" y="687"/>
                    <a:pt x="2094" y="462"/>
                    <a:pt x="2240" y="333"/>
                  </a:cubicBezTo>
                  <a:cubicBezTo>
                    <a:pt x="2377" y="223"/>
                    <a:pt x="2642" y="148"/>
                    <a:pt x="2817" y="148"/>
                  </a:cubicBezTo>
                  <a:cubicBezTo>
                    <a:pt x="2848" y="148"/>
                    <a:pt x="2875" y="150"/>
                    <a:pt x="2899" y="155"/>
                  </a:cubicBezTo>
                  <a:cubicBezTo>
                    <a:pt x="2981" y="155"/>
                    <a:pt x="3045" y="204"/>
                    <a:pt x="3125" y="219"/>
                  </a:cubicBezTo>
                  <a:cubicBezTo>
                    <a:pt x="3130" y="221"/>
                    <a:pt x="3136" y="222"/>
                    <a:pt x="3141" y="222"/>
                  </a:cubicBezTo>
                  <a:cubicBezTo>
                    <a:pt x="3183" y="222"/>
                    <a:pt x="3218" y="166"/>
                    <a:pt x="3189" y="123"/>
                  </a:cubicBezTo>
                  <a:cubicBezTo>
                    <a:pt x="3142" y="58"/>
                    <a:pt x="3060" y="43"/>
                    <a:pt x="2996" y="26"/>
                  </a:cubicBezTo>
                  <a:cubicBezTo>
                    <a:pt x="2925" y="9"/>
                    <a:pt x="2852" y="0"/>
                    <a:pt x="2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58"/>
            <p:cNvSpPr/>
            <p:nvPr/>
          </p:nvSpPr>
          <p:spPr>
            <a:xfrm>
              <a:off x="3851525" y="1955650"/>
              <a:ext cx="57025" cy="105600"/>
            </a:xfrm>
            <a:custGeom>
              <a:avLst/>
              <a:gdLst/>
              <a:ahLst/>
              <a:cxnLst/>
              <a:rect l="l" t="t" r="r" b="b"/>
              <a:pathLst>
                <a:path w="2281" h="4224" extrusionOk="0">
                  <a:moveTo>
                    <a:pt x="2203" y="1"/>
                  </a:moveTo>
                  <a:cubicBezTo>
                    <a:pt x="2170" y="1"/>
                    <a:pt x="2129" y="10"/>
                    <a:pt x="2095" y="17"/>
                  </a:cubicBezTo>
                  <a:cubicBezTo>
                    <a:pt x="1917" y="49"/>
                    <a:pt x="1773" y="195"/>
                    <a:pt x="1659" y="356"/>
                  </a:cubicBezTo>
                  <a:cubicBezTo>
                    <a:pt x="1579" y="453"/>
                    <a:pt x="1466" y="581"/>
                    <a:pt x="1386" y="710"/>
                  </a:cubicBezTo>
                  <a:cubicBezTo>
                    <a:pt x="1176" y="983"/>
                    <a:pt x="1193" y="1338"/>
                    <a:pt x="1273" y="1644"/>
                  </a:cubicBezTo>
                  <a:cubicBezTo>
                    <a:pt x="1322" y="1805"/>
                    <a:pt x="1401" y="1950"/>
                    <a:pt x="1450" y="2095"/>
                  </a:cubicBezTo>
                  <a:cubicBezTo>
                    <a:pt x="1374" y="2084"/>
                    <a:pt x="1295" y="2079"/>
                    <a:pt x="1216" y="2079"/>
                  </a:cubicBezTo>
                  <a:cubicBezTo>
                    <a:pt x="832" y="2079"/>
                    <a:pt x="443" y="2217"/>
                    <a:pt x="242" y="2579"/>
                  </a:cubicBezTo>
                  <a:cubicBezTo>
                    <a:pt x="97" y="2820"/>
                    <a:pt x="1" y="3126"/>
                    <a:pt x="49" y="3416"/>
                  </a:cubicBezTo>
                  <a:cubicBezTo>
                    <a:pt x="97" y="3689"/>
                    <a:pt x="162" y="4028"/>
                    <a:pt x="371" y="4221"/>
                  </a:cubicBezTo>
                  <a:cubicBezTo>
                    <a:pt x="377" y="4223"/>
                    <a:pt x="384" y="4224"/>
                    <a:pt x="390" y="4224"/>
                  </a:cubicBezTo>
                  <a:cubicBezTo>
                    <a:pt x="444" y="4224"/>
                    <a:pt x="481" y="4166"/>
                    <a:pt x="452" y="4108"/>
                  </a:cubicBezTo>
                  <a:cubicBezTo>
                    <a:pt x="177" y="3689"/>
                    <a:pt x="97" y="3255"/>
                    <a:pt x="291" y="2820"/>
                  </a:cubicBezTo>
                  <a:cubicBezTo>
                    <a:pt x="403" y="2546"/>
                    <a:pt x="645" y="2289"/>
                    <a:pt x="950" y="2256"/>
                  </a:cubicBezTo>
                  <a:cubicBezTo>
                    <a:pt x="1008" y="2240"/>
                    <a:pt x="1125" y="2236"/>
                    <a:pt x="1235" y="2236"/>
                  </a:cubicBezTo>
                  <a:cubicBezTo>
                    <a:pt x="1342" y="2236"/>
                    <a:pt x="1443" y="2240"/>
                    <a:pt x="1483" y="2240"/>
                  </a:cubicBezTo>
                  <a:cubicBezTo>
                    <a:pt x="1506" y="2246"/>
                    <a:pt x="1527" y="2250"/>
                    <a:pt x="1547" y="2250"/>
                  </a:cubicBezTo>
                  <a:cubicBezTo>
                    <a:pt x="1623" y="2250"/>
                    <a:pt x="1666" y="2201"/>
                    <a:pt x="1627" y="2111"/>
                  </a:cubicBezTo>
                  <a:cubicBezTo>
                    <a:pt x="1450" y="1741"/>
                    <a:pt x="1289" y="1338"/>
                    <a:pt x="1401" y="983"/>
                  </a:cubicBezTo>
                  <a:cubicBezTo>
                    <a:pt x="1483" y="807"/>
                    <a:pt x="1627" y="629"/>
                    <a:pt x="1773" y="468"/>
                  </a:cubicBezTo>
                  <a:cubicBezTo>
                    <a:pt x="1852" y="339"/>
                    <a:pt x="1949" y="210"/>
                    <a:pt x="2095" y="178"/>
                  </a:cubicBezTo>
                  <a:cubicBezTo>
                    <a:pt x="2159" y="163"/>
                    <a:pt x="2271" y="178"/>
                    <a:pt x="2271" y="81"/>
                  </a:cubicBezTo>
                  <a:cubicBezTo>
                    <a:pt x="2281" y="18"/>
                    <a:pt x="2248" y="1"/>
                    <a:pt x="2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58"/>
            <p:cNvSpPr/>
            <p:nvPr/>
          </p:nvSpPr>
          <p:spPr>
            <a:xfrm>
              <a:off x="3789900" y="1931650"/>
              <a:ext cx="65175" cy="123700"/>
            </a:xfrm>
            <a:custGeom>
              <a:avLst/>
              <a:gdLst/>
              <a:ahLst/>
              <a:cxnLst/>
              <a:rect l="l" t="t" r="r" b="b"/>
              <a:pathLst>
                <a:path w="2607" h="4948" extrusionOk="0">
                  <a:moveTo>
                    <a:pt x="2517" y="0"/>
                  </a:moveTo>
                  <a:cubicBezTo>
                    <a:pt x="2505" y="0"/>
                    <a:pt x="2492" y="3"/>
                    <a:pt x="2481" y="11"/>
                  </a:cubicBezTo>
                  <a:cubicBezTo>
                    <a:pt x="2417" y="75"/>
                    <a:pt x="2352" y="156"/>
                    <a:pt x="2273" y="221"/>
                  </a:cubicBezTo>
                  <a:cubicBezTo>
                    <a:pt x="1983" y="526"/>
                    <a:pt x="1676" y="687"/>
                    <a:pt x="1354" y="977"/>
                  </a:cubicBezTo>
                  <a:cubicBezTo>
                    <a:pt x="1225" y="1123"/>
                    <a:pt x="1081" y="1284"/>
                    <a:pt x="1032" y="1492"/>
                  </a:cubicBezTo>
                  <a:cubicBezTo>
                    <a:pt x="967" y="1815"/>
                    <a:pt x="1016" y="2169"/>
                    <a:pt x="1193" y="2443"/>
                  </a:cubicBezTo>
                  <a:cubicBezTo>
                    <a:pt x="1193" y="2459"/>
                    <a:pt x="1210" y="2491"/>
                    <a:pt x="1225" y="2508"/>
                  </a:cubicBezTo>
                  <a:cubicBezTo>
                    <a:pt x="887" y="2572"/>
                    <a:pt x="501" y="2637"/>
                    <a:pt x="308" y="2942"/>
                  </a:cubicBezTo>
                  <a:cubicBezTo>
                    <a:pt x="98" y="3425"/>
                    <a:pt x="1" y="3957"/>
                    <a:pt x="18" y="4488"/>
                  </a:cubicBezTo>
                  <a:cubicBezTo>
                    <a:pt x="33" y="4617"/>
                    <a:pt x="50" y="4827"/>
                    <a:pt x="130" y="4939"/>
                  </a:cubicBezTo>
                  <a:cubicBezTo>
                    <a:pt x="139" y="4945"/>
                    <a:pt x="149" y="4948"/>
                    <a:pt x="160" y="4948"/>
                  </a:cubicBezTo>
                  <a:cubicBezTo>
                    <a:pt x="205" y="4948"/>
                    <a:pt x="253" y="4898"/>
                    <a:pt x="226" y="4859"/>
                  </a:cubicBezTo>
                  <a:cubicBezTo>
                    <a:pt x="147" y="4569"/>
                    <a:pt x="130" y="4279"/>
                    <a:pt x="179" y="4005"/>
                  </a:cubicBezTo>
                  <a:cubicBezTo>
                    <a:pt x="226" y="3667"/>
                    <a:pt x="291" y="3329"/>
                    <a:pt x="420" y="3023"/>
                  </a:cubicBezTo>
                  <a:cubicBezTo>
                    <a:pt x="597" y="2733"/>
                    <a:pt x="1048" y="2684"/>
                    <a:pt x="1306" y="2652"/>
                  </a:cubicBezTo>
                  <a:cubicBezTo>
                    <a:pt x="1418" y="2652"/>
                    <a:pt x="1418" y="2540"/>
                    <a:pt x="1354" y="2459"/>
                  </a:cubicBezTo>
                  <a:cubicBezTo>
                    <a:pt x="1128" y="2104"/>
                    <a:pt x="1048" y="1606"/>
                    <a:pt x="1289" y="1284"/>
                  </a:cubicBezTo>
                  <a:cubicBezTo>
                    <a:pt x="1515" y="945"/>
                    <a:pt x="1918" y="768"/>
                    <a:pt x="2208" y="494"/>
                  </a:cubicBezTo>
                  <a:cubicBezTo>
                    <a:pt x="2337" y="350"/>
                    <a:pt x="2514" y="253"/>
                    <a:pt x="2595" y="75"/>
                  </a:cubicBezTo>
                  <a:cubicBezTo>
                    <a:pt x="2607" y="38"/>
                    <a:pt x="2561" y="0"/>
                    <a:pt x="25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58"/>
            <p:cNvSpPr/>
            <p:nvPr/>
          </p:nvSpPr>
          <p:spPr>
            <a:xfrm>
              <a:off x="3732350" y="1954450"/>
              <a:ext cx="29400" cy="91200"/>
            </a:xfrm>
            <a:custGeom>
              <a:avLst/>
              <a:gdLst/>
              <a:ahLst/>
              <a:cxnLst/>
              <a:rect l="l" t="t" r="r" b="b"/>
              <a:pathLst>
                <a:path w="1176" h="3648" extrusionOk="0">
                  <a:moveTo>
                    <a:pt x="886" y="1"/>
                  </a:moveTo>
                  <a:cubicBezTo>
                    <a:pt x="741" y="65"/>
                    <a:pt x="677" y="258"/>
                    <a:pt x="596" y="387"/>
                  </a:cubicBezTo>
                  <a:cubicBezTo>
                    <a:pt x="435" y="823"/>
                    <a:pt x="484" y="1467"/>
                    <a:pt x="870" y="1757"/>
                  </a:cubicBezTo>
                  <a:cubicBezTo>
                    <a:pt x="853" y="1772"/>
                    <a:pt x="838" y="1772"/>
                    <a:pt x="806" y="1789"/>
                  </a:cubicBezTo>
                  <a:cubicBezTo>
                    <a:pt x="258" y="1998"/>
                    <a:pt x="0" y="2465"/>
                    <a:pt x="241" y="3045"/>
                  </a:cubicBezTo>
                  <a:cubicBezTo>
                    <a:pt x="338" y="3254"/>
                    <a:pt x="484" y="3447"/>
                    <a:pt x="628" y="3625"/>
                  </a:cubicBezTo>
                  <a:cubicBezTo>
                    <a:pt x="640" y="3636"/>
                    <a:pt x="659" y="3648"/>
                    <a:pt x="681" y="3648"/>
                  </a:cubicBezTo>
                  <a:cubicBezTo>
                    <a:pt x="690" y="3648"/>
                    <a:pt x="700" y="3646"/>
                    <a:pt x="709" y="3641"/>
                  </a:cubicBezTo>
                  <a:cubicBezTo>
                    <a:pt x="741" y="3625"/>
                    <a:pt x="757" y="3561"/>
                    <a:pt x="725" y="3529"/>
                  </a:cubicBezTo>
                  <a:cubicBezTo>
                    <a:pt x="290" y="3029"/>
                    <a:pt x="16" y="2320"/>
                    <a:pt x="725" y="1982"/>
                  </a:cubicBezTo>
                  <a:cubicBezTo>
                    <a:pt x="821" y="1918"/>
                    <a:pt x="1175" y="1837"/>
                    <a:pt x="1014" y="1692"/>
                  </a:cubicBezTo>
                  <a:cubicBezTo>
                    <a:pt x="950" y="1643"/>
                    <a:pt x="870" y="1579"/>
                    <a:pt x="821" y="1515"/>
                  </a:cubicBezTo>
                  <a:cubicBezTo>
                    <a:pt x="709" y="1354"/>
                    <a:pt x="677" y="1177"/>
                    <a:pt x="660" y="984"/>
                  </a:cubicBezTo>
                  <a:cubicBezTo>
                    <a:pt x="645" y="726"/>
                    <a:pt x="660" y="501"/>
                    <a:pt x="821" y="275"/>
                  </a:cubicBezTo>
                  <a:cubicBezTo>
                    <a:pt x="853" y="211"/>
                    <a:pt x="902" y="178"/>
                    <a:pt x="950" y="97"/>
                  </a:cubicBezTo>
                  <a:cubicBezTo>
                    <a:pt x="967" y="65"/>
                    <a:pt x="935" y="1"/>
                    <a:pt x="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58"/>
            <p:cNvSpPr/>
            <p:nvPr/>
          </p:nvSpPr>
          <p:spPr>
            <a:xfrm>
              <a:off x="3574900" y="2561600"/>
              <a:ext cx="53175" cy="114850"/>
            </a:xfrm>
            <a:custGeom>
              <a:avLst/>
              <a:gdLst/>
              <a:ahLst/>
              <a:cxnLst/>
              <a:rect l="l" t="t" r="r" b="b"/>
              <a:pathLst>
                <a:path w="2127" h="4594" extrusionOk="0">
                  <a:moveTo>
                    <a:pt x="1454" y="1"/>
                  </a:moveTo>
                  <a:cubicBezTo>
                    <a:pt x="1407" y="1"/>
                    <a:pt x="1356" y="71"/>
                    <a:pt x="1385" y="116"/>
                  </a:cubicBezTo>
                  <a:cubicBezTo>
                    <a:pt x="1531" y="342"/>
                    <a:pt x="1660" y="599"/>
                    <a:pt x="1756" y="840"/>
                  </a:cubicBezTo>
                  <a:cubicBezTo>
                    <a:pt x="1950" y="1244"/>
                    <a:pt x="2030" y="1613"/>
                    <a:pt x="1643" y="1888"/>
                  </a:cubicBezTo>
                  <a:cubicBezTo>
                    <a:pt x="1305" y="2193"/>
                    <a:pt x="661" y="2290"/>
                    <a:pt x="597" y="2822"/>
                  </a:cubicBezTo>
                  <a:cubicBezTo>
                    <a:pt x="548" y="3112"/>
                    <a:pt x="677" y="3321"/>
                    <a:pt x="726" y="3546"/>
                  </a:cubicBezTo>
                  <a:cubicBezTo>
                    <a:pt x="805" y="3804"/>
                    <a:pt x="355" y="4287"/>
                    <a:pt x="146" y="4416"/>
                  </a:cubicBezTo>
                  <a:cubicBezTo>
                    <a:pt x="49" y="4416"/>
                    <a:pt x="0" y="4561"/>
                    <a:pt x="114" y="4594"/>
                  </a:cubicBezTo>
                  <a:cubicBezTo>
                    <a:pt x="275" y="4594"/>
                    <a:pt x="307" y="4497"/>
                    <a:pt x="419" y="4416"/>
                  </a:cubicBezTo>
                  <a:cubicBezTo>
                    <a:pt x="709" y="4175"/>
                    <a:pt x="999" y="3788"/>
                    <a:pt x="870" y="3402"/>
                  </a:cubicBezTo>
                  <a:cubicBezTo>
                    <a:pt x="741" y="3127"/>
                    <a:pt x="677" y="2805"/>
                    <a:pt x="854" y="2597"/>
                  </a:cubicBezTo>
                  <a:cubicBezTo>
                    <a:pt x="1128" y="2339"/>
                    <a:pt x="1531" y="2210"/>
                    <a:pt x="1821" y="1936"/>
                  </a:cubicBezTo>
                  <a:cubicBezTo>
                    <a:pt x="2046" y="1742"/>
                    <a:pt x="2126" y="1405"/>
                    <a:pt x="2030" y="1115"/>
                  </a:cubicBezTo>
                  <a:cubicBezTo>
                    <a:pt x="1868" y="744"/>
                    <a:pt x="1740" y="309"/>
                    <a:pt x="1466" y="3"/>
                  </a:cubicBezTo>
                  <a:cubicBezTo>
                    <a:pt x="1462" y="1"/>
                    <a:pt x="1458" y="1"/>
                    <a:pt x="1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58"/>
            <p:cNvSpPr/>
            <p:nvPr/>
          </p:nvSpPr>
          <p:spPr>
            <a:xfrm>
              <a:off x="3640550" y="2587425"/>
              <a:ext cx="41075" cy="92650"/>
            </a:xfrm>
            <a:custGeom>
              <a:avLst/>
              <a:gdLst/>
              <a:ahLst/>
              <a:cxnLst/>
              <a:rect l="l" t="t" r="r" b="b"/>
              <a:pathLst>
                <a:path w="1643" h="3706" extrusionOk="0">
                  <a:moveTo>
                    <a:pt x="1192" y="0"/>
                  </a:moveTo>
                  <a:cubicBezTo>
                    <a:pt x="1135" y="0"/>
                    <a:pt x="1086" y="61"/>
                    <a:pt x="1143" y="129"/>
                  </a:cubicBezTo>
                  <a:cubicBezTo>
                    <a:pt x="1240" y="194"/>
                    <a:pt x="1289" y="275"/>
                    <a:pt x="1336" y="387"/>
                  </a:cubicBezTo>
                  <a:cubicBezTo>
                    <a:pt x="1433" y="645"/>
                    <a:pt x="1497" y="984"/>
                    <a:pt x="1450" y="1209"/>
                  </a:cubicBezTo>
                  <a:cubicBezTo>
                    <a:pt x="1369" y="1515"/>
                    <a:pt x="1095" y="1725"/>
                    <a:pt x="902" y="1998"/>
                  </a:cubicBezTo>
                  <a:cubicBezTo>
                    <a:pt x="870" y="2062"/>
                    <a:pt x="853" y="2127"/>
                    <a:pt x="870" y="2208"/>
                  </a:cubicBezTo>
                  <a:cubicBezTo>
                    <a:pt x="870" y="2221"/>
                    <a:pt x="907" y="2361"/>
                    <a:pt x="905" y="2361"/>
                  </a:cubicBezTo>
                  <a:cubicBezTo>
                    <a:pt x="905" y="2361"/>
                    <a:pt x="904" y="2358"/>
                    <a:pt x="902" y="2352"/>
                  </a:cubicBezTo>
                  <a:lnTo>
                    <a:pt x="902" y="2352"/>
                  </a:lnTo>
                  <a:cubicBezTo>
                    <a:pt x="950" y="2674"/>
                    <a:pt x="853" y="2900"/>
                    <a:pt x="660" y="3110"/>
                  </a:cubicBezTo>
                  <a:cubicBezTo>
                    <a:pt x="467" y="3303"/>
                    <a:pt x="322" y="3415"/>
                    <a:pt x="65" y="3544"/>
                  </a:cubicBezTo>
                  <a:lnTo>
                    <a:pt x="16" y="3593"/>
                  </a:lnTo>
                  <a:cubicBezTo>
                    <a:pt x="0" y="3657"/>
                    <a:pt x="48" y="3705"/>
                    <a:pt x="97" y="3705"/>
                  </a:cubicBezTo>
                  <a:cubicBezTo>
                    <a:pt x="161" y="3705"/>
                    <a:pt x="209" y="3657"/>
                    <a:pt x="258" y="3641"/>
                  </a:cubicBezTo>
                  <a:cubicBezTo>
                    <a:pt x="838" y="3303"/>
                    <a:pt x="1224" y="2788"/>
                    <a:pt x="1014" y="2176"/>
                  </a:cubicBezTo>
                  <a:cubicBezTo>
                    <a:pt x="1014" y="2094"/>
                    <a:pt x="1014" y="2094"/>
                    <a:pt x="1079" y="2015"/>
                  </a:cubicBezTo>
                  <a:cubicBezTo>
                    <a:pt x="1289" y="1772"/>
                    <a:pt x="1546" y="1515"/>
                    <a:pt x="1611" y="1192"/>
                  </a:cubicBezTo>
                  <a:cubicBezTo>
                    <a:pt x="1643" y="806"/>
                    <a:pt x="1546" y="275"/>
                    <a:pt x="1256" y="33"/>
                  </a:cubicBezTo>
                  <a:cubicBezTo>
                    <a:pt x="1238" y="10"/>
                    <a:pt x="1214" y="0"/>
                    <a:pt x="1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58"/>
            <p:cNvSpPr/>
            <p:nvPr/>
          </p:nvSpPr>
          <p:spPr>
            <a:xfrm>
              <a:off x="3706225" y="2581750"/>
              <a:ext cx="31375" cy="72600"/>
            </a:xfrm>
            <a:custGeom>
              <a:avLst/>
              <a:gdLst/>
              <a:ahLst/>
              <a:cxnLst/>
              <a:rect l="l" t="t" r="r" b="b"/>
              <a:pathLst>
                <a:path w="1255" h="2904" extrusionOk="0">
                  <a:moveTo>
                    <a:pt x="915" y="0"/>
                  </a:moveTo>
                  <a:cubicBezTo>
                    <a:pt x="857" y="0"/>
                    <a:pt x="806" y="71"/>
                    <a:pt x="835" y="115"/>
                  </a:cubicBezTo>
                  <a:cubicBezTo>
                    <a:pt x="917" y="244"/>
                    <a:pt x="981" y="324"/>
                    <a:pt x="996" y="453"/>
                  </a:cubicBezTo>
                  <a:cubicBezTo>
                    <a:pt x="1061" y="840"/>
                    <a:pt x="1061" y="1291"/>
                    <a:pt x="900" y="1709"/>
                  </a:cubicBezTo>
                  <a:cubicBezTo>
                    <a:pt x="803" y="1967"/>
                    <a:pt x="530" y="2225"/>
                    <a:pt x="320" y="2482"/>
                  </a:cubicBezTo>
                  <a:cubicBezTo>
                    <a:pt x="240" y="2579"/>
                    <a:pt x="127" y="2676"/>
                    <a:pt x="30" y="2789"/>
                  </a:cubicBezTo>
                  <a:cubicBezTo>
                    <a:pt x="1" y="2832"/>
                    <a:pt x="51" y="2903"/>
                    <a:pt x="109" y="2903"/>
                  </a:cubicBezTo>
                  <a:cubicBezTo>
                    <a:pt x="115" y="2903"/>
                    <a:pt x="121" y="2903"/>
                    <a:pt x="127" y="2901"/>
                  </a:cubicBezTo>
                  <a:cubicBezTo>
                    <a:pt x="433" y="2628"/>
                    <a:pt x="691" y="2306"/>
                    <a:pt x="932" y="1984"/>
                  </a:cubicBezTo>
                  <a:cubicBezTo>
                    <a:pt x="1206" y="1468"/>
                    <a:pt x="1254" y="824"/>
                    <a:pt x="1110" y="277"/>
                  </a:cubicBezTo>
                  <a:cubicBezTo>
                    <a:pt x="1061" y="195"/>
                    <a:pt x="1013" y="51"/>
                    <a:pt x="932" y="2"/>
                  </a:cubicBezTo>
                  <a:cubicBezTo>
                    <a:pt x="926" y="1"/>
                    <a:pt x="921" y="0"/>
                    <a:pt x="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58"/>
            <p:cNvSpPr/>
            <p:nvPr/>
          </p:nvSpPr>
          <p:spPr>
            <a:xfrm>
              <a:off x="3325225" y="2459175"/>
              <a:ext cx="108750" cy="51850"/>
            </a:xfrm>
            <a:custGeom>
              <a:avLst/>
              <a:gdLst/>
              <a:ahLst/>
              <a:cxnLst/>
              <a:rect l="l" t="t" r="r" b="b"/>
              <a:pathLst>
                <a:path w="4350" h="2074" extrusionOk="0">
                  <a:moveTo>
                    <a:pt x="4244" y="0"/>
                  </a:moveTo>
                  <a:cubicBezTo>
                    <a:pt x="4224" y="0"/>
                    <a:pt x="4205" y="4"/>
                    <a:pt x="4189" y="9"/>
                  </a:cubicBezTo>
                  <a:cubicBezTo>
                    <a:pt x="3948" y="41"/>
                    <a:pt x="3706" y="41"/>
                    <a:pt x="3480" y="154"/>
                  </a:cubicBezTo>
                  <a:cubicBezTo>
                    <a:pt x="3287" y="234"/>
                    <a:pt x="3158" y="444"/>
                    <a:pt x="3046" y="621"/>
                  </a:cubicBezTo>
                  <a:cubicBezTo>
                    <a:pt x="2949" y="766"/>
                    <a:pt x="2853" y="911"/>
                    <a:pt x="2772" y="1056"/>
                  </a:cubicBezTo>
                  <a:cubicBezTo>
                    <a:pt x="2578" y="1362"/>
                    <a:pt x="2321" y="1619"/>
                    <a:pt x="1983" y="1780"/>
                  </a:cubicBezTo>
                  <a:cubicBezTo>
                    <a:pt x="1727" y="1871"/>
                    <a:pt x="1399" y="1919"/>
                    <a:pt x="1130" y="1919"/>
                  </a:cubicBezTo>
                  <a:cubicBezTo>
                    <a:pt x="1061" y="1919"/>
                    <a:pt x="995" y="1916"/>
                    <a:pt x="935" y="1909"/>
                  </a:cubicBezTo>
                  <a:cubicBezTo>
                    <a:pt x="662" y="1862"/>
                    <a:pt x="388" y="1797"/>
                    <a:pt x="147" y="1652"/>
                  </a:cubicBezTo>
                  <a:cubicBezTo>
                    <a:pt x="135" y="1644"/>
                    <a:pt x="122" y="1641"/>
                    <a:pt x="111" y="1641"/>
                  </a:cubicBezTo>
                  <a:cubicBezTo>
                    <a:pt x="45" y="1641"/>
                    <a:pt x="0" y="1740"/>
                    <a:pt x="82" y="1780"/>
                  </a:cubicBezTo>
                  <a:cubicBezTo>
                    <a:pt x="418" y="1972"/>
                    <a:pt x="812" y="2074"/>
                    <a:pt x="1204" y="2074"/>
                  </a:cubicBezTo>
                  <a:cubicBezTo>
                    <a:pt x="1733" y="2074"/>
                    <a:pt x="2257" y="1889"/>
                    <a:pt x="2627" y="1491"/>
                  </a:cubicBezTo>
                  <a:cubicBezTo>
                    <a:pt x="2933" y="1185"/>
                    <a:pt x="3143" y="702"/>
                    <a:pt x="3368" y="444"/>
                  </a:cubicBezTo>
                  <a:cubicBezTo>
                    <a:pt x="3497" y="299"/>
                    <a:pt x="3594" y="267"/>
                    <a:pt x="3787" y="219"/>
                  </a:cubicBezTo>
                  <a:cubicBezTo>
                    <a:pt x="3916" y="187"/>
                    <a:pt x="4109" y="187"/>
                    <a:pt x="4286" y="154"/>
                  </a:cubicBezTo>
                  <a:cubicBezTo>
                    <a:pt x="4335" y="138"/>
                    <a:pt x="4350" y="90"/>
                    <a:pt x="4335" y="58"/>
                  </a:cubicBezTo>
                  <a:cubicBezTo>
                    <a:pt x="4323" y="15"/>
                    <a:pt x="4284" y="0"/>
                    <a:pt x="4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58"/>
            <p:cNvSpPr/>
            <p:nvPr/>
          </p:nvSpPr>
          <p:spPr>
            <a:xfrm>
              <a:off x="3350700" y="2483125"/>
              <a:ext cx="109050" cy="70550"/>
            </a:xfrm>
            <a:custGeom>
              <a:avLst/>
              <a:gdLst/>
              <a:ahLst/>
              <a:cxnLst/>
              <a:rect l="l" t="t" r="r" b="b"/>
              <a:pathLst>
                <a:path w="4362" h="2822" extrusionOk="0">
                  <a:moveTo>
                    <a:pt x="4136" y="0"/>
                  </a:moveTo>
                  <a:cubicBezTo>
                    <a:pt x="4035" y="0"/>
                    <a:pt x="3927" y="17"/>
                    <a:pt x="3831" y="17"/>
                  </a:cubicBezTo>
                  <a:cubicBezTo>
                    <a:pt x="3363" y="66"/>
                    <a:pt x="2929" y="339"/>
                    <a:pt x="2736" y="790"/>
                  </a:cubicBezTo>
                  <a:cubicBezTo>
                    <a:pt x="2575" y="1129"/>
                    <a:pt x="2510" y="1435"/>
                    <a:pt x="2204" y="1692"/>
                  </a:cubicBezTo>
                  <a:cubicBezTo>
                    <a:pt x="1720" y="2063"/>
                    <a:pt x="1157" y="2289"/>
                    <a:pt x="593" y="2514"/>
                  </a:cubicBezTo>
                  <a:cubicBezTo>
                    <a:pt x="416" y="2579"/>
                    <a:pt x="191" y="2594"/>
                    <a:pt x="30" y="2708"/>
                  </a:cubicBezTo>
                  <a:cubicBezTo>
                    <a:pt x="1" y="2751"/>
                    <a:pt x="37" y="2822"/>
                    <a:pt x="93" y="2822"/>
                  </a:cubicBezTo>
                  <a:cubicBezTo>
                    <a:pt x="98" y="2822"/>
                    <a:pt x="104" y="2821"/>
                    <a:pt x="110" y="2820"/>
                  </a:cubicBezTo>
                  <a:cubicBezTo>
                    <a:pt x="883" y="2579"/>
                    <a:pt x="1688" y="2304"/>
                    <a:pt x="2332" y="1789"/>
                  </a:cubicBezTo>
                  <a:cubicBezTo>
                    <a:pt x="2590" y="1563"/>
                    <a:pt x="2703" y="1258"/>
                    <a:pt x="2816" y="984"/>
                  </a:cubicBezTo>
                  <a:cubicBezTo>
                    <a:pt x="3041" y="372"/>
                    <a:pt x="3541" y="163"/>
                    <a:pt x="4104" y="163"/>
                  </a:cubicBezTo>
                  <a:cubicBezTo>
                    <a:pt x="4123" y="159"/>
                    <a:pt x="4143" y="158"/>
                    <a:pt x="4163" y="158"/>
                  </a:cubicBezTo>
                  <a:cubicBezTo>
                    <a:pt x="4196" y="158"/>
                    <a:pt x="4230" y="161"/>
                    <a:pt x="4259" y="161"/>
                  </a:cubicBezTo>
                  <a:cubicBezTo>
                    <a:pt x="4287" y="161"/>
                    <a:pt x="4312" y="158"/>
                    <a:pt x="4330" y="146"/>
                  </a:cubicBezTo>
                  <a:cubicBezTo>
                    <a:pt x="4362" y="114"/>
                    <a:pt x="4362" y="49"/>
                    <a:pt x="4330" y="34"/>
                  </a:cubicBezTo>
                  <a:cubicBezTo>
                    <a:pt x="4271" y="8"/>
                    <a:pt x="4205" y="0"/>
                    <a:pt x="4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58"/>
            <p:cNvSpPr/>
            <p:nvPr/>
          </p:nvSpPr>
          <p:spPr>
            <a:xfrm>
              <a:off x="3430100" y="2515950"/>
              <a:ext cx="60550" cy="35025"/>
            </a:xfrm>
            <a:custGeom>
              <a:avLst/>
              <a:gdLst/>
              <a:ahLst/>
              <a:cxnLst/>
              <a:rect l="l" t="t" r="r" b="b"/>
              <a:pathLst>
                <a:path w="2422" h="1401" extrusionOk="0">
                  <a:moveTo>
                    <a:pt x="2176" y="0"/>
                  </a:moveTo>
                  <a:cubicBezTo>
                    <a:pt x="1643" y="0"/>
                    <a:pt x="1200" y="421"/>
                    <a:pt x="784" y="718"/>
                  </a:cubicBezTo>
                  <a:cubicBezTo>
                    <a:pt x="542" y="895"/>
                    <a:pt x="284" y="1072"/>
                    <a:pt x="43" y="1266"/>
                  </a:cubicBezTo>
                  <a:cubicBezTo>
                    <a:pt x="1" y="1321"/>
                    <a:pt x="55" y="1401"/>
                    <a:pt x="113" y="1401"/>
                  </a:cubicBezTo>
                  <a:cubicBezTo>
                    <a:pt x="122" y="1401"/>
                    <a:pt x="131" y="1399"/>
                    <a:pt x="140" y="1395"/>
                  </a:cubicBezTo>
                  <a:cubicBezTo>
                    <a:pt x="494" y="1120"/>
                    <a:pt x="864" y="847"/>
                    <a:pt x="1218" y="589"/>
                  </a:cubicBezTo>
                  <a:cubicBezTo>
                    <a:pt x="1574" y="322"/>
                    <a:pt x="1863" y="150"/>
                    <a:pt x="2246" y="150"/>
                  </a:cubicBezTo>
                  <a:cubicBezTo>
                    <a:pt x="2278" y="150"/>
                    <a:pt x="2312" y="151"/>
                    <a:pt x="2345" y="154"/>
                  </a:cubicBezTo>
                  <a:cubicBezTo>
                    <a:pt x="2422" y="123"/>
                    <a:pt x="2398" y="8"/>
                    <a:pt x="2327" y="8"/>
                  </a:cubicBezTo>
                  <a:cubicBezTo>
                    <a:pt x="2323" y="8"/>
                    <a:pt x="2318" y="8"/>
                    <a:pt x="2313" y="9"/>
                  </a:cubicBezTo>
                  <a:cubicBezTo>
                    <a:pt x="2267" y="3"/>
                    <a:pt x="2221" y="0"/>
                    <a:pt x="2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58"/>
            <p:cNvSpPr/>
            <p:nvPr/>
          </p:nvSpPr>
          <p:spPr>
            <a:xfrm>
              <a:off x="3349900" y="2132925"/>
              <a:ext cx="107450" cy="57675"/>
            </a:xfrm>
            <a:custGeom>
              <a:avLst/>
              <a:gdLst/>
              <a:ahLst/>
              <a:cxnLst/>
              <a:rect l="l" t="t" r="r" b="b"/>
              <a:pathLst>
                <a:path w="4298" h="2307" extrusionOk="0">
                  <a:moveTo>
                    <a:pt x="1223" y="0"/>
                  </a:moveTo>
                  <a:cubicBezTo>
                    <a:pt x="944" y="0"/>
                    <a:pt x="664" y="43"/>
                    <a:pt x="399" y="109"/>
                  </a:cubicBezTo>
                  <a:cubicBezTo>
                    <a:pt x="271" y="158"/>
                    <a:pt x="126" y="158"/>
                    <a:pt x="30" y="238"/>
                  </a:cubicBezTo>
                  <a:cubicBezTo>
                    <a:pt x="0" y="283"/>
                    <a:pt x="37" y="354"/>
                    <a:pt x="81" y="354"/>
                  </a:cubicBezTo>
                  <a:cubicBezTo>
                    <a:pt x="86" y="354"/>
                    <a:pt x="90" y="353"/>
                    <a:pt x="94" y="352"/>
                  </a:cubicBezTo>
                  <a:cubicBezTo>
                    <a:pt x="469" y="222"/>
                    <a:pt x="855" y="144"/>
                    <a:pt x="1236" y="144"/>
                  </a:cubicBezTo>
                  <a:cubicBezTo>
                    <a:pt x="1328" y="144"/>
                    <a:pt x="1420" y="149"/>
                    <a:pt x="1511" y="158"/>
                  </a:cubicBezTo>
                  <a:cubicBezTo>
                    <a:pt x="1656" y="174"/>
                    <a:pt x="1817" y="270"/>
                    <a:pt x="1849" y="384"/>
                  </a:cubicBezTo>
                  <a:cubicBezTo>
                    <a:pt x="1898" y="577"/>
                    <a:pt x="1801" y="818"/>
                    <a:pt x="1866" y="1028"/>
                  </a:cubicBezTo>
                  <a:cubicBezTo>
                    <a:pt x="1962" y="1172"/>
                    <a:pt x="2171" y="1172"/>
                    <a:pt x="2332" y="1172"/>
                  </a:cubicBezTo>
                  <a:cubicBezTo>
                    <a:pt x="2470" y="1172"/>
                    <a:pt x="2605" y="1162"/>
                    <a:pt x="2731" y="1162"/>
                  </a:cubicBezTo>
                  <a:cubicBezTo>
                    <a:pt x="2960" y="1162"/>
                    <a:pt x="3158" y="1196"/>
                    <a:pt x="3283" y="1382"/>
                  </a:cubicBezTo>
                  <a:cubicBezTo>
                    <a:pt x="3427" y="1591"/>
                    <a:pt x="3492" y="1752"/>
                    <a:pt x="3556" y="1994"/>
                  </a:cubicBezTo>
                  <a:cubicBezTo>
                    <a:pt x="3588" y="2123"/>
                    <a:pt x="3670" y="2284"/>
                    <a:pt x="3814" y="2300"/>
                  </a:cubicBezTo>
                  <a:cubicBezTo>
                    <a:pt x="3851" y="2304"/>
                    <a:pt x="3888" y="2306"/>
                    <a:pt x="3926" y="2306"/>
                  </a:cubicBezTo>
                  <a:cubicBezTo>
                    <a:pt x="4039" y="2306"/>
                    <a:pt x="4153" y="2288"/>
                    <a:pt x="4249" y="2252"/>
                  </a:cubicBezTo>
                  <a:cubicBezTo>
                    <a:pt x="4297" y="2220"/>
                    <a:pt x="4282" y="2139"/>
                    <a:pt x="4217" y="2123"/>
                  </a:cubicBezTo>
                  <a:cubicBezTo>
                    <a:pt x="4104" y="2123"/>
                    <a:pt x="3996" y="2147"/>
                    <a:pt x="3907" y="2147"/>
                  </a:cubicBezTo>
                  <a:cubicBezTo>
                    <a:pt x="3818" y="2147"/>
                    <a:pt x="3750" y="2123"/>
                    <a:pt x="3717" y="2027"/>
                  </a:cubicBezTo>
                  <a:cubicBezTo>
                    <a:pt x="3621" y="1623"/>
                    <a:pt x="3444" y="1093"/>
                    <a:pt x="2993" y="1028"/>
                  </a:cubicBezTo>
                  <a:cubicBezTo>
                    <a:pt x="2914" y="1012"/>
                    <a:pt x="2833" y="1007"/>
                    <a:pt x="2752" y="1007"/>
                  </a:cubicBezTo>
                  <a:cubicBezTo>
                    <a:pt x="2599" y="1007"/>
                    <a:pt x="2445" y="1026"/>
                    <a:pt x="2308" y="1026"/>
                  </a:cubicBezTo>
                  <a:cubicBezTo>
                    <a:pt x="2223" y="1026"/>
                    <a:pt x="2144" y="1019"/>
                    <a:pt x="2074" y="996"/>
                  </a:cubicBezTo>
                  <a:cubicBezTo>
                    <a:pt x="1978" y="964"/>
                    <a:pt x="1995" y="964"/>
                    <a:pt x="1995" y="850"/>
                  </a:cubicBezTo>
                  <a:cubicBezTo>
                    <a:pt x="1995" y="674"/>
                    <a:pt x="2042" y="480"/>
                    <a:pt x="1978" y="303"/>
                  </a:cubicBezTo>
                  <a:cubicBezTo>
                    <a:pt x="1898" y="158"/>
                    <a:pt x="1752" y="62"/>
                    <a:pt x="1608" y="30"/>
                  </a:cubicBezTo>
                  <a:cubicBezTo>
                    <a:pt x="1481" y="9"/>
                    <a:pt x="135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58"/>
            <p:cNvSpPr/>
            <p:nvPr/>
          </p:nvSpPr>
          <p:spPr>
            <a:xfrm>
              <a:off x="3381625" y="2080450"/>
              <a:ext cx="103525" cy="65800"/>
            </a:xfrm>
            <a:custGeom>
              <a:avLst/>
              <a:gdLst/>
              <a:ahLst/>
              <a:cxnLst/>
              <a:rect l="l" t="t" r="r" b="b"/>
              <a:pathLst>
                <a:path w="4141" h="2632" extrusionOk="0">
                  <a:moveTo>
                    <a:pt x="218" y="1"/>
                  </a:moveTo>
                  <a:cubicBezTo>
                    <a:pt x="156" y="1"/>
                    <a:pt x="98" y="6"/>
                    <a:pt x="49" y="18"/>
                  </a:cubicBezTo>
                  <a:cubicBezTo>
                    <a:pt x="0" y="67"/>
                    <a:pt x="32" y="147"/>
                    <a:pt x="97" y="147"/>
                  </a:cubicBezTo>
                  <a:cubicBezTo>
                    <a:pt x="693" y="179"/>
                    <a:pt x="1402" y="211"/>
                    <a:pt x="1821" y="647"/>
                  </a:cubicBezTo>
                  <a:cubicBezTo>
                    <a:pt x="1982" y="888"/>
                    <a:pt x="1982" y="1227"/>
                    <a:pt x="1997" y="1516"/>
                  </a:cubicBezTo>
                  <a:cubicBezTo>
                    <a:pt x="1997" y="1564"/>
                    <a:pt x="1997" y="1613"/>
                    <a:pt x="2046" y="1661"/>
                  </a:cubicBezTo>
                  <a:cubicBezTo>
                    <a:pt x="2118" y="1703"/>
                    <a:pt x="2193" y="1719"/>
                    <a:pt x="2271" y="1719"/>
                  </a:cubicBezTo>
                  <a:cubicBezTo>
                    <a:pt x="2492" y="1719"/>
                    <a:pt x="2730" y="1592"/>
                    <a:pt x="2931" y="1581"/>
                  </a:cubicBezTo>
                  <a:cubicBezTo>
                    <a:pt x="2980" y="1575"/>
                    <a:pt x="3028" y="1572"/>
                    <a:pt x="3075" y="1572"/>
                  </a:cubicBezTo>
                  <a:cubicBezTo>
                    <a:pt x="3402" y="1572"/>
                    <a:pt x="3687" y="1720"/>
                    <a:pt x="3898" y="2015"/>
                  </a:cubicBezTo>
                  <a:cubicBezTo>
                    <a:pt x="4011" y="2208"/>
                    <a:pt x="3962" y="2354"/>
                    <a:pt x="3979" y="2579"/>
                  </a:cubicBezTo>
                  <a:cubicBezTo>
                    <a:pt x="3992" y="2606"/>
                    <a:pt x="4015" y="2632"/>
                    <a:pt x="4050" y="2632"/>
                  </a:cubicBezTo>
                  <a:cubicBezTo>
                    <a:pt x="4058" y="2632"/>
                    <a:pt x="4066" y="2630"/>
                    <a:pt x="4076" y="2627"/>
                  </a:cubicBezTo>
                  <a:cubicBezTo>
                    <a:pt x="4123" y="2612"/>
                    <a:pt x="4123" y="2547"/>
                    <a:pt x="4123" y="2498"/>
                  </a:cubicBezTo>
                  <a:cubicBezTo>
                    <a:pt x="4140" y="2402"/>
                    <a:pt x="4140" y="2290"/>
                    <a:pt x="4123" y="2193"/>
                  </a:cubicBezTo>
                  <a:cubicBezTo>
                    <a:pt x="4059" y="1854"/>
                    <a:pt x="3754" y="1613"/>
                    <a:pt x="3464" y="1484"/>
                  </a:cubicBezTo>
                  <a:cubicBezTo>
                    <a:pt x="3349" y="1443"/>
                    <a:pt x="3228" y="1426"/>
                    <a:pt x="3106" y="1426"/>
                  </a:cubicBezTo>
                  <a:cubicBezTo>
                    <a:pt x="2849" y="1426"/>
                    <a:pt x="2587" y="1499"/>
                    <a:pt x="2368" y="1564"/>
                  </a:cubicBezTo>
                  <a:cubicBezTo>
                    <a:pt x="2344" y="1569"/>
                    <a:pt x="2316" y="1571"/>
                    <a:pt x="2288" y="1571"/>
                  </a:cubicBezTo>
                  <a:cubicBezTo>
                    <a:pt x="2221" y="1571"/>
                    <a:pt x="2154" y="1560"/>
                    <a:pt x="2143" y="1549"/>
                  </a:cubicBezTo>
                  <a:cubicBezTo>
                    <a:pt x="2143" y="1532"/>
                    <a:pt x="2126" y="1516"/>
                    <a:pt x="2143" y="1500"/>
                  </a:cubicBezTo>
                  <a:cubicBezTo>
                    <a:pt x="2126" y="1194"/>
                    <a:pt x="2111" y="840"/>
                    <a:pt x="1950" y="566"/>
                  </a:cubicBezTo>
                  <a:cubicBezTo>
                    <a:pt x="1660" y="228"/>
                    <a:pt x="1192" y="115"/>
                    <a:pt x="773" y="67"/>
                  </a:cubicBezTo>
                  <a:cubicBezTo>
                    <a:pt x="618" y="43"/>
                    <a:pt x="399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58"/>
            <p:cNvSpPr/>
            <p:nvPr/>
          </p:nvSpPr>
          <p:spPr>
            <a:xfrm>
              <a:off x="3433775" y="2041425"/>
              <a:ext cx="85575" cy="69175"/>
            </a:xfrm>
            <a:custGeom>
              <a:avLst/>
              <a:gdLst/>
              <a:ahLst/>
              <a:cxnLst/>
              <a:rect l="l" t="t" r="r" b="b"/>
              <a:pathLst>
                <a:path w="3423" h="2767" extrusionOk="0">
                  <a:moveTo>
                    <a:pt x="330" y="1"/>
                  </a:moveTo>
                  <a:cubicBezTo>
                    <a:pt x="250" y="1"/>
                    <a:pt x="137" y="17"/>
                    <a:pt x="57" y="50"/>
                  </a:cubicBezTo>
                  <a:cubicBezTo>
                    <a:pt x="0" y="78"/>
                    <a:pt x="43" y="167"/>
                    <a:pt x="98" y="167"/>
                  </a:cubicBezTo>
                  <a:cubicBezTo>
                    <a:pt x="105" y="167"/>
                    <a:pt x="113" y="166"/>
                    <a:pt x="121" y="162"/>
                  </a:cubicBezTo>
                  <a:cubicBezTo>
                    <a:pt x="167" y="151"/>
                    <a:pt x="213" y="146"/>
                    <a:pt x="259" y="146"/>
                  </a:cubicBezTo>
                  <a:cubicBezTo>
                    <a:pt x="486" y="146"/>
                    <a:pt x="715" y="267"/>
                    <a:pt x="942" y="387"/>
                  </a:cubicBezTo>
                  <a:cubicBezTo>
                    <a:pt x="1071" y="468"/>
                    <a:pt x="1217" y="613"/>
                    <a:pt x="1281" y="741"/>
                  </a:cubicBezTo>
                  <a:cubicBezTo>
                    <a:pt x="1313" y="855"/>
                    <a:pt x="1313" y="935"/>
                    <a:pt x="1345" y="1048"/>
                  </a:cubicBezTo>
                  <a:cubicBezTo>
                    <a:pt x="1425" y="1209"/>
                    <a:pt x="1619" y="1289"/>
                    <a:pt x="1780" y="1338"/>
                  </a:cubicBezTo>
                  <a:cubicBezTo>
                    <a:pt x="2151" y="1418"/>
                    <a:pt x="2537" y="1450"/>
                    <a:pt x="2843" y="1676"/>
                  </a:cubicBezTo>
                  <a:cubicBezTo>
                    <a:pt x="3133" y="1853"/>
                    <a:pt x="3294" y="2272"/>
                    <a:pt x="3229" y="2530"/>
                  </a:cubicBezTo>
                  <a:cubicBezTo>
                    <a:pt x="3229" y="2610"/>
                    <a:pt x="3117" y="2691"/>
                    <a:pt x="3214" y="2755"/>
                  </a:cubicBezTo>
                  <a:cubicBezTo>
                    <a:pt x="3229" y="2763"/>
                    <a:pt x="3244" y="2767"/>
                    <a:pt x="3257" y="2767"/>
                  </a:cubicBezTo>
                  <a:cubicBezTo>
                    <a:pt x="3350" y="2767"/>
                    <a:pt x="3377" y="2583"/>
                    <a:pt x="3390" y="2498"/>
                  </a:cubicBezTo>
                  <a:cubicBezTo>
                    <a:pt x="3422" y="2062"/>
                    <a:pt x="3165" y="1643"/>
                    <a:pt x="2778" y="1467"/>
                  </a:cubicBezTo>
                  <a:cubicBezTo>
                    <a:pt x="2441" y="1274"/>
                    <a:pt x="1990" y="1257"/>
                    <a:pt x="1651" y="1145"/>
                  </a:cubicBezTo>
                  <a:cubicBezTo>
                    <a:pt x="1571" y="1096"/>
                    <a:pt x="1506" y="1064"/>
                    <a:pt x="1474" y="984"/>
                  </a:cubicBezTo>
                  <a:cubicBezTo>
                    <a:pt x="1442" y="452"/>
                    <a:pt x="862" y="97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58"/>
            <p:cNvSpPr/>
            <p:nvPr/>
          </p:nvSpPr>
          <p:spPr>
            <a:xfrm>
              <a:off x="3486825" y="2012375"/>
              <a:ext cx="72350" cy="87250"/>
            </a:xfrm>
            <a:custGeom>
              <a:avLst/>
              <a:gdLst/>
              <a:ahLst/>
              <a:cxnLst/>
              <a:rect l="l" t="t" r="r" b="b"/>
              <a:pathLst>
                <a:path w="2894" h="3490" extrusionOk="0">
                  <a:moveTo>
                    <a:pt x="117" y="1"/>
                  </a:moveTo>
                  <a:cubicBezTo>
                    <a:pt x="92" y="1"/>
                    <a:pt x="67" y="6"/>
                    <a:pt x="44" y="20"/>
                  </a:cubicBezTo>
                  <a:cubicBezTo>
                    <a:pt x="1" y="63"/>
                    <a:pt x="24" y="134"/>
                    <a:pt x="76" y="134"/>
                  </a:cubicBezTo>
                  <a:cubicBezTo>
                    <a:pt x="82" y="134"/>
                    <a:pt x="87" y="133"/>
                    <a:pt x="93" y="132"/>
                  </a:cubicBezTo>
                  <a:cubicBezTo>
                    <a:pt x="641" y="164"/>
                    <a:pt x="1156" y="422"/>
                    <a:pt x="1526" y="825"/>
                  </a:cubicBezTo>
                  <a:cubicBezTo>
                    <a:pt x="1607" y="937"/>
                    <a:pt x="1687" y="1130"/>
                    <a:pt x="1687" y="1291"/>
                  </a:cubicBezTo>
                  <a:cubicBezTo>
                    <a:pt x="1704" y="1405"/>
                    <a:pt x="1639" y="1549"/>
                    <a:pt x="1623" y="1646"/>
                  </a:cubicBezTo>
                  <a:cubicBezTo>
                    <a:pt x="1590" y="1775"/>
                    <a:pt x="1655" y="1903"/>
                    <a:pt x="1768" y="1968"/>
                  </a:cubicBezTo>
                  <a:cubicBezTo>
                    <a:pt x="1977" y="2097"/>
                    <a:pt x="2235" y="2161"/>
                    <a:pt x="2396" y="2339"/>
                  </a:cubicBezTo>
                  <a:cubicBezTo>
                    <a:pt x="2525" y="2468"/>
                    <a:pt x="2606" y="2644"/>
                    <a:pt x="2653" y="2838"/>
                  </a:cubicBezTo>
                  <a:cubicBezTo>
                    <a:pt x="2686" y="3031"/>
                    <a:pt x="2718" y="3176"/>
                    <a:pt x="2702" y="3402"/>
                  </a:cubicBezTo>
                  <a:cubicBezTo>
                    <a:pt x="2702" y="3434"/>
                    <a:pt x="2718" y="3450"/>
                    <a:pt x="2735" y="3466"/>
                  </a:cubicBezTo>
                  <a:cubicBezTo>
                    <a:pt x="2760" y="3483"/>
                    <a:pt x="2781" y="3490"/>
                    <a:pt x="2797" y="3490"/>
                  </a:cubicBezTo>
                  <a:cubicBezTo>
                    <a:pt x="2894" y="3490"/>
                    <a:pt x="2847" y="3242"/>
                    <a:pt x="2847" y="3160"/>
                  </a:cubicBezTo>
                  <a:cubicBezTo>
                    <a:pt x="2814" y="2773"/>
                    <a:pt x="2702" y="2339"/>
                    <a:pt x="2364" y="2113"/>
                  </a:cubicBezTo>
                  <a:cubicBezTo>
                    <a:pt x="2187" y="2000"/>
                    <a:pt x="1897" y="1903"/>
                    <a:pt x="1784" y="1807"/>
                  </a:cubicBezTo>
                  <a:cubicBezTo>
                    <a:pt x="1751" y="1759"/>
                    <a:pt x="1751" y="1695"/>
                    <a:pt x="1768" y="1662"/>
                  </a:cubicBezTo>
                  <a:cubicBezTo>
                    <a:pt x="1897" y="1291"/>
                    <a:pt x="1800" y="857"/>
                    <a:pt x="1494" y="599"/>
                  </a:cubicBezTo>
                  <a:cubicBezTo>
                    <a:pt x="1156" y="310"/>
                    <a:pt x="753" y="67"/>
                    <a:pt x="319" y="20"/>
                  </a:cubicBezTo>
                  <a:cubicBezTo>
                    <a:pt x="308" y="21"/>
                    <a:pt x="297" y="22"/>
                    <a:pt x="286" y="22"/>
                  </a:cubicBezTo>
                  <a:cubicBezTo>
                    <a:pt x="228" y="22"/>
                    <a:pt x="17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58"/>
            <p:cNvSpPr/>
            <p:nvPr/>
          </p:nvSpPr>
          <p:spPr>
            <a:xfrm>
              <a:off x="3565775" y="2016850"/>
              <a:ext cx="35725" cy="44925"/>
            </a:xfrm>
            <a:custGeom>
              <a:avLst/>
              <a:gdLst/>
              <a:ahLst/>
              <a:cxnLst/>
              <a:rect l="l" t="t" r="r" b="b"/>
              <a:pathLst>
                <a:path w="1429" h="1797" extrusionOk="0">
                  <a:moveTo>
                    <a:pt x="108" y="0"/>
                  </a:moveTo>
                  <a:cubicBezTo>
                    <a:pt x="37" y="0"/>
                    <a:pt x="1" y="101"/>
                    <a:pt x="75" y="131"/>
                  </a:cubicBezTo>
                  <a:cubicBezTo>
                    <a:pt x="479" y="356"/>
                    <a:pt x="801" y="694"/>
                    <a:pt x="1106" y="1065"/>
                  </a:cubicBezTo>
                  <a:cubicBezTo>
                    <a:pt x="1267" y="1226"/>
                    <a:pt x="1235" y="1451"/>
                    <a:pt x="1267" y="1724"/>
                  </a:cubicBezTo>
                  <a:cubicBezTo>
                    <a:pt x="1267" y="1773"/>
                    <a:pt x="1307" y="1797"/>
                    <a:pt x="1348" y="1797"/>
                  </a:cubicBezTo>
                  <a:cubicBezTo>
                    <a:pt x="1388" y="1797"/>
                    <a:pt x="1428" y="1773"/>
                    <a:pt x="1428" y="1724"/>
                  </a:cubicBezTo>
                  <a:cubicBezTo>
                    <a:pt x="1396" y="1499"/>
                    <a:pt x="1428" y="1258"/>
                    <a:pt x="1299" y="1080"/>
                  </a:cubicBezTo>
                  <a:cubicBezTo>
                    <a:pt x="994" y="646"/>
                    <a:pt x="591" y="243"/>
                    <a:pt x="124" y="2"/>
                  </a:cubicBezTo>
                  <a:cubicBezTo>
                    <a:pt x="119" y="1"/>
                    <a:pt x="113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58"/>
            <p:cNvSpPr/>
            <p:nvPr/>
          </p:nvSpPr>
          <p:spPr>
            <a:xfrm>
              <a:off x="3363375" y="2179575"/>
              <a:ext cx="62175" cy="37000"/>
            </a:xfrm>
            <a:custGeom>
              <a:avLst/>
              <a:gdLst/>
              <a:ahLst/>
              <a:cxnLst/>
              <a:rect l="l" t="t" r="r" b="b"/>
              <a:pathLst>
                <a:path w="2487" h="1480" extrusionOk="0">
                  <a:moveTo>
                    <a:pt x="130" y="1"/>
                  </a:moveTo>
                  <a:cubicBezTo>
                    <a:pt x="30" y="1"/>
                    <a:pt x="1" y="41"/>
                    <a:pt x="86" y="144"/>
                  </a:cubicBezTo>
                  <a:cubicBezTo>
                    <a:pt x="618" y="225"/>
                    <a:pt x="1149" y="466"/>
                    <a:pt x="1632" y="644"/>
                  </a:cubicBezTo>
                  <a:cubicBezTo>
                    <a:pt x="1810" y="724"/>
                    <a:pt x="2003" y="805"/>
                    <a:pt x="2115" y="966"/>
                  </a:cubicBezTo>
                  <a:cubicBezTo>
                    <a:pt x="2180" y="1046"/>
                    <a:pt x="2261" y="1256"/>
                    <a:pt x="2325" y="1400"/>
                  </a:cubicBezTo>
                  <a:cubicBezTo>
                    <a:pt x="2333" y="1450"/>
                    <a:pt x="2377" y="1479"/>
                    <a:pt x="2416" y="1479"/>
                  </a:cubicBezTo>
                  <a:cubicBezTo>
                    <a:pt x="2453" y="1479"/>
                    <a:pt x="2486" y="1455"/>
                    <a:pt x="2486" y="1400"/>
                  </a:cubicBezTo>
                  <a:cubicBezTo>
                    <a:pt x="2373" y="1110"/>
                    <a:pt x="2244" y="756"/>
                    <a:pt x="1939" y="627"/>
                  </a:cubicBezTo>
                  <a:cubicBezTo>
                    <a:pt x="1849" y="564"/>
                    <a:pt x="501" y="1"/>
                    <a:pt x="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58"/>
            <p:cNvSpPr/>
            <p:nvPr/>
          </p:nvSpPr>
          <p:spPr>
            <a:xfrm>
              <a:off x="3525375" y="2123575"/>
              <a:ext cx="395825" cy="376400"/>
            </a:xfrm>
            <a:custGeom>
              <a:avLst/>
              <a:gdLst/>
              <a:ahLst/>
              <a:cxnLst/>
              <a:rect l="l" t="t" r="r" b="b"/>
              <a:pathLst>
                <a:path w="15833" h="15056" extrusionOk="0">
                  <a:moveTo>
                    <a:pt x="8054" y="0"/>
                  </a:moveTo>
                  <a:cubicBezTo>
                    <a:pt x="7880" y="9"/>
                    <a:pt x="7705" y="12"/>
                    <a:pt x="7530" y="12"/>
                  </a:cubicBezTo>
                  <a:cubicBezTo>
                    <a:pt x="7342" y="12"/>
                    <a:pt x="7154" y="9"/>
                    <a:pt x="6967" y="9"/>
                  </a:cubicBezTo>
                  <a:cubicBezTo>
                    <a:pt x="6392" y="9"/>
                    <a:pt x="5820" y="35"/>
                    <a:pt x="5267" y="242"/>
                  </a:cubicBezTo>
                  <a:cubicBezTo>
                    <a:pt x="4575" y="419"/>
                    <a:pt x="3963" y="773"/>
                    <a:pt x="3319" y="1112"/>
                  </a:cubicBezTo>
                  <a:cubicBezTo>
                    <a:pt x="2690" y="1418"/>
                    <a:pt x="2142" y="1853"/>
                    <a:pt x="1644" y="2352"/>
                  </a:cubicBezTo>
                  <a:cubicBezTo>
                    <a:pt x="1128" y="2835"/>
                    <a:pt x="693" y="3399"/>
                    <a:pt x="226" y="3930"/>
                  </a:cubicBezTo>
                  <a:cubicBezTo>
                    <a:pt x="162" y="4027"/>
                    <a:pt x="48" y="4108"/>
                    <a:pt x="1" y="4220"/>
                  </a:cubicBezTo>
                  <a:cubicBezTo>
                    <a:pt x="1" y="4263"/>
                    <a:pt x="36" y="4292"/>
                    <a:pt x="70" y="4292"/>
                  </a:cubicBezTo>
                  <a:cubicBezTo>
                    <a:pt x="86" y="4292"/>
                    <a:pt x="102" y="4285"/>
                    <a:pt x="113" y="4269"/>
                  </a:cubicBezTo>
                  <a:cubicBezTo>
                    <a:pt x="854" y="3399"/>
                    <a:pt x="1579" y="2497"/>
                    <a:pt x="2481" y="1789"/>
                  </a:cubicBezTo>
                  <a:cubicBezTo>
                    <a:pt x="2915" y="1467"/>
                    <a:pt x="3415" y="1241"/>
                    <a:pt x="3882" y="983"/>
                  </a:cubicBezTo>
                  <a:cubicBezTo>
                    <a:pt x="4543" y="612"/>
                    <a:pt x="5412" y="307"/>
                    <a:pt x="6072" y="193"/>
                  </a:cubicBezTo>
                  <a:cubicBezTo>
                    <a:pt x="6448" y="174"/>
                    <a:pt x="6981" y="160"/>
                    <a:pt x="7460" y="160"/>
                  </a:cubicBezTo>
                  <a:cubicBezTo>
                    <a:pt x="7762" y="160"/>
                    <a:pt x="8042" y="166"/>
                    <a:pt x="8247" y="178"/>
                  </a:cubicBezTo>
                  <a:cubicBezTo>
                    <a:pt x="8810" y="290"/>
                    <a:pt x="9326" y="419"/>
                    <a:pt x="9809" y="644"/>
                  </a:cubicBezTo>
                  <a:cubicBezTo>
                    <a:pt x="10277" y="790"/>
                    <a:pt x="10775" y="854"/>
                    <a:pt x="11258" y="999"/>
                  </a:cubicBezTo>
                  <a:cubicBezTo>
                    <a:pt x="11774" y="1241"/>
                    <a:pt x="12725" y="1740"/>
                    <a:pt x="13176" y="2062"/>
                  </a:cubicBezTo>
                  <a:cubicBezTo>
                    <a:pt x="13756" y="2562"/>
                    <a:pt x="14142" y="3077"/>
                    <a:pt x="14529" y="3754"/>
                  </a:cubicBezTo>
                  <a:cubicBezTo>
                    <a:pt x="14754" y="4172"/>
                    <a:pt x="14851" y="4639"/>
                    <a:pt x="15012" y="5154"/>
                  </a:cubicBezTo>
                  <a:cubicBezTo>
                    <a:pt x="15527" y="6556"/>
                    <a:pt x="15495" y="8006"/>
                    <a:pt x="15302" y="9503"/>
                  </a:cubicBezTo>
                  <a:cubicBezTo>
                    <a:pt x="15221" y="10147"/>
                    <a:pt x="15188" y="10679"/>
                    <a:pt x="14980" y="11307"/>
                  </a:cubicBezTo>
                  <a:cubicBezTo>
                    <a:pt x="14561" y="12531"/>
                    <a:pt x="13305" y="13368"/>
                    <a:pt x="12064" y="13948"/>
                  </a:cubicBezTo>
                  <a:cubicBezTo>
                    <a:pt x="11258" y="14335"/>
                    <a:pt x="10502" y="14641"/>
                    <a:pt x="9583" y="14770"/>
                  </a:cubicBezTo>
                  <a:cubicBezTo>
                    <a:pt x="9117" y="14835"/>
                    <a:pt x="8312" y="14835"/>
                    <a:pt x="7732" y="14835"/>
                  </a:cubicBezTo>
                  <a:cubicBezTo>
                    <a:pt x="7023" y="14818"/>
                    <a:pt x="6314" y="14674"/>
                    <a:pt x="5574" y="14464"/>
                  </a:cubicBezTo>
                  <a:cubicBezTo>
                    <a:pt x="4961" y="14190"/>
                    <a:pt x="4236" y="13723"/>
                    <a:pt x="3721" y="13160"/>
                  </a:cubicBezTo>
                  <a:cubicBezTo>
                    <a:pt x="3222" y="12563"/>
                    <a:pt x="2803" y="12048"/>
                    <a:pt x="2417" y="11339"/>
                  </a:cubicBezTo>
                  <a:cubicBezTo>
                    <a:pt x="2239" y="10952"/>
                    <a:pt x="2078" y="10373"/>
                    <a:pt x="1917" y="9874"/>
                  </a:cubicBezTo>
                  <a:cubicBezTo>
                    <a:pt x="1659" y="9036"/>
                    <a:pt x="1369" y="8328"/>
                    <a:pt x="1498" y="7474"/>
                  </a:cubicBezTo>
                  <a:cubicBezTo>
                    <a:pt x="1676" y="6234"/>
                    <a:pt x="2432" y="5010"/>
                    <a:pt x="3560" y="4220"/>
                  </a:cubicBezTo>
                  <a:cubicBezTo>
                    <a:pt x="3737" y="4108"/>
                    <a:pt x="4107" y="3737"/>
                    <a:pt x="4397" y="3593"/>
                  </a:cubicBezTo>
                  <a:cubicBezTo>
                    <a:pt x="4719" y="3431"/>
                    <a:pt x="5090" y="3318"/>
                    <a:pt x="5492" y="3206"/>
                  </a:cubicBezTo>
                  <a:cubicBezTo>
                    <a:pt x="5723" y="3146"/>
                    <a:pt x="6048" y="3127"/>
                    <a:pt x="6363" y="3127"/>
                  </a:cubicBezTo>
                  <a:cubicBezTo>
                    <a:pt x="6643" y="3127"/>
                    <a:pt x="6914" y="3142"/>
                    <a:pt x="7103" y="3157"/>
                  </a:cubicBezTo>
                  <a:cubicBezTo>
                    <a:pt x="7506" y="3221"/>
                    <a:pt x="7908" y="3367"/>
                    <a:pt x="8295" y="3496"/>
                  </a:cubicBezTo>
                  <a:cubicBezTo>
                    <a:pt x="9100" y="3754"/>
                    <a:pt x="9777" y="4252"/>
                    <a:pt x="10438" y="4832"/>
                  </a:cubicBezTo>
                  <a:cubicBezTo>
                    <a:pt x="11275" y="5412"/>
                    <a:pt x="12080" y="6202"/>
                    <a:pt x="12418" y="7119"/>
                  </a:cubicBezTo>
                  <a:cubicBezTo>
                    <a:pt x="12628" y="7892"/>
                    <a:pt x="12692" y="8730"/>
                    <a:pt x="12354" y="9391"/>
                  </a:cubicBezTo>
                  <a:cubicBezTo>
                    <a:pt x="12145" y="9825"/>
                    <a:pt x="11791" y="10115"/>
                    <a:pt x="11387" y="10454"/>
                  </a:cubicBezTo>
                  <a:cubicBezTo>
                    <a:pt x="10953" y="10824"/>
                    <a:pt x="10470" y="11195"/>
                    <a:pt x="9890" y="11339"/>
                  </a:cubicBezTo>
                  <a:cubicBezTo>
                    <a:pt x="9400" y="11456"/>
                    <a:pt x="8869" y="11534"/>
                    <a:pt x="8347" y="11534"/>
                  </a:cubicBezTo>
                  <a:cubicBezTo>
                    <a:pt x="7428" y="11534"/>
                    <a:pt x="6533" y="11291"/>
                    <a:pt x="5928" y="10583"/>
                  </a:cubicBezTo>
                  <a:cubicBezTo>
                    <a:pt x="5638" y="10244"/>
                    <a:pt x="5251" y="9632"/>
                    <a:pt x="5090" y="9213"/>
                  </a:cubicBezTo>
                  <a:cubicBezTo>
                    <a:pt x="4945" y="8747"/>
                    <a:pt x="4784" y="8263"/>
                    <a:pt x="4816" y="7845"/>
                  </a:cubicBezTo>
                  <a:cubicBezTo>
                    <a:pt x="4848" y="6990"/>
                    <a:pt x="5331" y="6153"/>
                    <a:pt x="6137" y="5927"/>
                  </a:cubicBezTo>
                  <a:cubicBezTo>
                    <a:pt x="6385" y="5871"/>
                    <a:pt x="6640" y="5841"/>
                    <a:pt x="6893" y="5841"/>
                  </a:cubicBezTo>
                  <a:cubicBezTo>
                    <a:pt x="7507" y="5841"/>
                    <a:pt x="8103" y="6021"/>
                    <a:pt x="8537" y="6443"/>
                  </a:cubicBezTo>
                  <a:cubicBezTo>
                    <a:pt x="9197" y="7119"/>
                    <a:pt x="10051" y="7973"/>
                    <a:pt x="9342" y="8521"/>
                  </a:cubicBezTo>
                  <a:cubicBezTo>
                    <a:pt x="9115" y="8669"/>
                    <a:pt x="8925" y="8737"/>
                    <a:pt x="8720" y="8737"/>
                  </a:cubicBezTo>
                  <a:cubicBezTo>
                    <a:pt x="8547" y="8737"/>
                    <a:pt x="8362" y="8689"/>
                    <a:pt x="8134" y="8601"/>
                  </a:cubicBezTo>
                  <a:cubicBezTo>
                    <a:pt x="8102" y="8585"/>
                    <a:pt x="7747" y="8279"/>
                    <a:pt x="7651" y="8214"/>
                  </a:cubicBezTo>
                  <a:cubicBezTo>
                    <a:pt x="7618" y="8199"/>
                    <a:pt x="7490" y="8086"/>
                    <a:pt x="7474" y="8086"/>
                  </a:cubicBezTo>
                  <a:cubicBezTo>
                    <a:pt x="7474" y="8070"/>
                    <a:pt x="7457" y="8070"/>
                    <a:pt x="7457" y="8053"/>
                  </a:cubicBezTo>
                  <a:lnTo>
                    <a:pt x="7442" y="8053"/>
                  </a:lnTo>
                  <a:cubicBezTo>
                    <a:pt x="7425" y="7957"/>
                    <a:pt x="7490" y="7796"/>
                    <a:pt x="7651" y="7667"/>
                  </a:cubicBezTo>
                  <a:cubicBezTo>
                    <a:pt x="7747" y="7619"/>
                    <a:pt x="7715" y="7458"/>
                    <a:pt x="7603" y="7458"/>
                  </a:cubicBezTo>
                  <a:cubicBezTo>
                    <a:pt x="7522" y="7458"/>
                    <a:pt x="7457" y="7538"/>
                    <a:pt x="7410" y="7602"/>
                  </a:cubicBezTo>
                  <a:cubicBezTo>
                    <a:pt x="7281" y="7748"/>
                    <a:pt x="7152" y="7973"/>
                    <a:pt x="7264" y="8167"/>
                  </a:cubicBezTo>
                  <a:cubicBezTo>
                    <a:pt x="7377" y="8311"/>
                    <a:pt x="7457" y="8328"/>
                    <a:pt x="7554" y="8440"/>
                  </a:cubicBezTo>
                  <a:cubicBezTo>
                    <a:pt x="7715" y="8537"/>
                    <a:pt x="7796" y="8650"/>
                    <a:pt x="7989" y="8779"/>
                  </a:cubicBezTo>
                  <a:cubicBezTo>
                    <a:pt x="8166" y="8859"/>
                    <a:pt x="8376" y="8908"/>
                    <a:pt x="8569" y="8940"/>
                  </a:cubicBezTo>
                  <a:cubicBezTo>
                    <a:pt x="8624" y="8953"/>
                    <a:pt x="8678" y="8958"/>
                    <a:pt x="8732" y="8958"/>
                  </a:cubicBezTo>
                  <a:cubicBezTo>
                    <a:pt x="8951" y="8958"/>
                    <a:pt x="9165" y="8865"/>
                    <a:pt x="9358" y="8762"/>
                  </a:cubicBezTo>
                  <a:cubicBezTo>
                    <a:pt x="9665" y="8601"/>
                    <a:pt x="9841" y="8263"/>
                    <a:pt x="9809" y="7909"/>
                  </a:cubicBezTo>
                  <a:cubicBezTo>
                    <a:pt x="9744" y="7426"/>
                    <a:pt x="9375" y="7039"/>
                    <a:pt x="9052" y="6685"/>
                  </a:cubicBezTo>
                  <a:cubicBezTo>
                    <a:pt x="8746" y="6346"/>
                    <a:pt x="8391" y="6008"/>
                    <a:pt x="7973" y="5815"/>
                  </a:cubicBezTo>
                  <a:cubicBezTo>
                    <a:pt x="7629" y="5686"/>
                    <a:pt x="7270" y="5621"/>
                    <a:pt x="6912" y="5621"/>
                  </a:cubicBezTo>
                  <a:cubicBezTo>
                    <a:pt x="6734" y="5621"/>
                    <a:pt x="6555" y="5637"/>
                    <a:pt x="6379" y="5670"/>
                  </a:cubicBezTo>
                  <a:cubicBezTo>
                    <a:pt x="6104" y="5719"/>
                    <a:pt x="5847" y="5766"/>
                    <a:pt x="5621" y="5927"/>
                  </a:cubicBezTo>
                  <a:cubicBezTo>
                    <a:pt x="4929" y="6363"/>
                    <a:pt x="4590" y="7168"/>
                    <a:pt x="4575" y="7973"/>
                  </a:cubicBezTo>
                  <a:cubicBezTo>
                    <a:pt x="4623" y="8553"/>
                    <a:pt x="4784" y="9133"/>
                    <a:pt x="5041" y="9648"/>
                  </a:cubicBezTo>
                  <a:cubicBezTo>
                    <a:pt x="5380" y="10261"/>
                    <a:pt x="5782" y="10888"/>
                    <a:pt x="6379" y="11275"/>
                  </a:cubicBezTo>
                  <a:cubicBezTo>
                    <a:pt x="6972" y="11631"/>
                    <a:pt x="7659" y="11763"/>
                    <a:pt x="8348" y="11763"/>
                  </a:cubicBezTo>
                  <a:cubicBezTo>
                    <a:pt x="8688" y="11763"/>
                    <a:pt x="9028" y="11731"/>
                    <a:pt x="9358" y="11678"/>
                  </a:cubicBezTo>
                  <a:cubicBezTo>
                    <a:pt x="9761" y="11613"/>
                    <a:pt x="10180" y="11517"/>
                    <a:pt x="10550" y="11324"/>
                  </a:cubicBezTo>
                  <a:cubicBezTo>
                    <a:pt x="11033" y="11066"/>
                    <a:pt x="11436" y="10695"/>
                    <a:pt x="11838" y="10340"/>
                  </a:cubicBezTo>
                  <a:cubicBezTo>
                    <a:pt x="12708" y="9681"/>
                    <a:pt x="12933" y="8665"/>
                    <a:pt x="12740" y="7619"/>
                  </a:cubicBezTo>
                  <a:cubicBezTo>
                    <a:pt x="12628" y="6685"/>
                    <a:pt x="12016" y="5944"/>
                    <a:pt x="11387" y="5315"/>
                  </a:cubicBezTo>
                  <a:cubicBezTo>
                    <a:pt x="11065" y="5025"/>
                    <a:pt x="10728" y="4832"/>
                    <a:pt x="10453" y="4574"/>
                  </a:cubicBezTo>
                  <a:cubicBezTo>
                    <a:pt x="9826" y="4027"/>
                    <a:pt x="9149" y="3560"/>
                    <a:pt x="8359" y="3303"/>
                  </a:cubicBezTo>
                  <a:cubicBezTo>
                    <a:pt x="7957" y="3174"/>
                    <a:pt x="7571" y="3028"/>
                    <a:pt x="7167" y="2948"/>
                  </a:cubicBezTo>
                  <a:cubicBezTo>
                    <a:pt x="6935" y="2927"/>
                    <a:pt x="6703" y="2915"/>
                    <a:pt x="6472" y="2915"/>
                  </a:cubicBezTo>
                  <a:cubicBezTo>
                    <a:pt x="6174" y="2915"/>
                    <a:pt x="5879" y="2935"/>
                    <a:pt x="5589" y="2981"/>
                  </a:cubicBezTo>
                  <a:cubicBezTo>
                    <a:pt x="5123" y="3077"/>
                    <a:pt x="4672" y="3221"/>
                    <a:pt x="4253" y="3431"/>
                  </a:cubicBezTo>
                  <a:cubicBezTo>
                    <a:pt x="3963" y="3625"/>
                    <a:pt x="3688" y="3850"/>
                    <a:pt x="3399" y="4076"/>
                  </a:cubicBezTo>
                  <a:cubicBezTo>
                    <a:pt x="2739" y="4574"/>
                    <a:pt x="2110" y="5186"/>
                    <a:pt x="1772" y="5976"/>
                  </a:cubicBezTo>
                  <a:cubicBezTo>
                    <a:pt x="1418" y="6668"/>
                    <a:pt x="1193" y="7441"/>
                    <a:pt x="1257" y="8231"/>
                  </a:cubicBezTo>
                  <a:cubicBezTo>
                    <a:pt x="1289" y="8682"/>
                    <a:pt x="1450" y="9116"/>
                    <a:pt x="1579" y="9535"/>
                  </a:cubicBezTo>
                  <a:cubicBezTo>
                    <a:pt x="1756" y="10147"/>
                    <a:pt x="1933" y="10744"/>
                    <a:pt x="2174" y="11324"/>
                  </a:cubicBezTo>
                  <a:cubicBezTo>
                    <a:pt x="2449" y="11919"/>
                    <a:pt x="2851" y="12419"/>
                    <a:pt x="3254" y="12934"/>
                  </a:cubicBezTo>
                  <a:cubicBezTo>
                    <a:pt x="3834" y="13707"/>
                    <a:pt x="4639" y="14287"/>
                    <a:pt x="5525" y="14674"/>
                  </a:cubicBezTo>
                  <a:cubicBezTo>
                    <a:pt x="6153" y="14867"/>
                    <a:pt x="6813" y="14979"/>
                    <a:pt x="7457" y="15043"/>
                  </a:cubicBezTo>
                  <a:cubicBezTo>
                    <a:pt x="7737" y="15049"/>
                    <a:pt x="8017" y="15055"/>
                    <a:pt x="8295" y="15055"/>
                  </a:cubicBezTo>
                  <a:cubicBezTo>
                    <a:pt x="8804" y="15055"/>
                    <a:pt x="9310" y="15036"/>
                    <a:pt x="9809" y="14964"/>
                  </a:cubicBezTo>
                  <a:cubicBezTo>
                    <a:pt x="11065" y="14706"/>
                    <a:pt x="12289" y="14190"/>
                    <a:pt x="13369" y="13482"/>
                  </a:cubicBezTo>
                  <a:cubicBezTo>
                    <a:pt x="14593" y="12660"/>
                    <a:pt x="15302" y="11758"/>
                    <a:pt x="15431" y="10228"/>
                  </a:cubicBezTo>
                  <a:cubicBezTo>
                    <a:pt x="15656" y="8521"/>
                    <a:pt x="15833" y="6717"/>
                    <a:pt x="15205" y="5074"/>
                  </a:cubicBezTo>
                  <a:cubicBezTo>
                    <a:pt x="15044" y="4494"/>
                    <a:pt x="14883" y="3898"/>
                    <a:pt x="14561" y="3399"/>
                  </a:cubicBezTo>
                  <a:cubicBezTo>
                    <a:pt x="14061" y="2609"/>
                    <a:pt x="13449" y="1869"/>
                    <a:pt x="12611" y="1482"/>
                  </a:cubicBezTo>
                  <a:cubicBezTo>
                    <a:pt x="11999" y="1192"/>
                    <a:pt x="11419" y="758"/>
                    <a:pt x="10728" y="693"/>
                  </a:cubicBezTo>
                  <a:cubicBezTo>
                    <a:pt x="10309" y="580"/>
                    <a:pt x="9793" y="483"/>
                    <a:pt x="9519" y="339"/>
                  </a:cubicBezTo>
                  <a:cubicBezTo>
                    <a:pt x="9052" y="178"/>
                    <a:pt x="8537" y="49"/>
                    <a:pt x="8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58"/>
            <p:cNvSpPr/>
            <p:nvPr/>
          </p:nvSpPr>
          <p:spPr>
            <a:xfrm>
              <a:off x="3485500" y="2085725"/>
              <a:ext cx="467925" cy="454225"/>
            </a:xfrm>
            <a:custGeom>
              <a:avLst/>
              <a:gdLst/>
              <a:ahLst/>
              <a:cxnLst/>
              <a:rect l="l" t="t" r="r" b="b"/>
              <a:pathLst>
                <a:path w="18717" h="18169" extrusionOk="0">
                  <a:moveTo>
                    <a:pt x="11002" y="0"/>
                  </a:moveTo>
                  <a:cubicBezTo>
                    <a:pt x="10534" y="0"/>
                    <a:pt x="10115" y="114"/>
                    <a:pt x="9584" y="161"/>
                  </a:cubicBezTo>
                  <a:cubicBezTo>
                    <a:pt x="8972" y="226"/>
                    <a:pt x="8376" y="404"/>
                    <a:pt x="7781" y="565"/>
                  </a:cubicBezTo>
                  <a:cubicBezTo>
                    <a:pt x="7394" y="677"/>
                    <a:pt x="6975" y="693"/>
                    <a:pt x="6589" y="855"/>
                  </a:cubicBezTo>
                  <a:cubicBezTo>
                    <a:pt x="6057" y="1080"/>
                    <a:pt x="5590" y="1338"/>
                    <a:pt x="5107" y="1531"/>
                  </a:cubicBezTo>
                  <a:cubicBezTo>
                    <a:pt x="4753" y="1692"/>
                    <a:pt x="4366" y="1772"/>
                    <a:pt x="4044" y="1982"/>
                  </a:cubicBezTo>
                  <a:cubicBezTo>
                    <a:pt x="3528" y="2287"/>
                    <a:pt x="3110" y="2723"/>
                    <a:pt x="2659" y="3142"/>
                  </a:cubicBezTo>
                  <a:cubicBezTo>
                    <a:pt x="2094" y="3672"/>
                    <a:pt x="1547" y="4252"/>
                    <a:pt x="1192" y="4945"/>
                  </a:cubicBezTo>
                  <a:cubicBezTo>
                    <a:pt x="1016" y="5283"/>
                    <a:pt x="951" y="5670"/>
                    <a:pt x="806" y="6024"/>
                  </a:cubicBezTo>
                  <a:cubicBezTo>
                    <a:pt x="677" y="6378"/>
                    <a:pt x="533" y="6668"/>
                    <a:pt x="372" y="7055"/>
                  </a:cubicBezTo>
                  <a:cubicBezTo>
                    <a:pt x="211" y="7458"/>
                    <a:pt x="194" y="8053"/>
                    <a:pt x="33" y="8360"/>
                  </a:cubicBezTo>
                  <a:cubicBezTo>
                    <a:pt x="1" y="8424"/>
                    <a:pt x="33" y="8504"/>
                    <a:pt x="97" y="8521"/>
                  </a:cubicBezTo>
                  <a:cubicBezTo>
                    <a:pt x="104" y="8522"/>
                    <a:pt x="111" y="8523"/>
                    <a:pt x="117" y="8523"/>
                  </a:cubicBezTo>
                  <a:cubicBezTo>
                    <a:pt x="184" y="8523"/>
                    <a:pt x="213" y="8451"/>
                    <a:pt x="243" y="8392"/>
                  </a:cubicBezTo>
                  <a:cubicBezTo>
                    <a:pt x="323" y="8231"/>
                    <a:pt x="355" y="8053"/>
                    <a:pt x="387" y="7877"/>
                  </a:cubicBezTo>
                  <a:cubicBezTo>
                    <a:pt x="468" y="7312"/>
                    <a:pt x="629" y="6910"/>
                    <a:pt x="887" y="6411"/>
                  </a:cubicBezTo>
                  <a:cubicBezTo>
                    <a:pt x="1064" y="6024"/>
                    <a:pt x="1177" y="5476"/>
                    <a:pt x="1306" y="5171"/>
                  </a:cubicBezTo>
                  <a:cubicBezTo>
                    <a:pt x="1740" y="4252"/>
                    <a:pt x="2498" y="3593"/>
                    <a:pt x="3239" y="2867"/>
                  </a:cubicBezTo>
                  <a:cubicBezTo>
                    <a:pt x="3576" y="2530"/>
                    <a:pt x="3898" y="2304"/>
                    <a:pt x="4349" y="2046"/>
                  </a:cubicBezTo>
                  <a:cubicBezTo>
                    <a:pt x="4639" y="1933"/>
                    <a:pt x="5155" y="1740"/>
                    <a:pt x="5541" y="1579"/>
                  </a:cubicBezTo>
                  <a:cubicBezTo>
                    <a:pt x="5992" y="1370"/>
                    <a:pt x="6443" y="1112"/>
                    <a:pt x="6846" y="983"/>
                  </a:cubicBezTo>
                  <a:cubicBezTo>
                    <a:pt x="7281" y="870"/>
                    <a:pt x="7732" y="806"/>
                    <a:pt x="8150" y="677"/>
                  </a:cubicBezTo>
                  <a:cubicBezTo>
                    <a:pt x="9101" y="387"/>
                    <a:pt x="10083" y="307"/>
                    <a:pt x="10970" y="210"/>
                  </a:cubicBezTo>
                  <a:cubicBezTo>
                    <a:pt x="11565" y="275"/>
                    <a:pt x="12580" y="677"/>
                    <a:pt x="13111" y="902"/>
                  </a:cubicBezTo>
                  <a:cubicBezTo>
                    <a:pt x="13933" y="1289"/>
                    <a:pt x="14754" y="1660"/>
                    <a:pt x="15334" y="2287"/>
                  </a:cubicBezTo>
                  <a:cubicBezTo>
                    <a:pt x="15866" y="2867"/>
                    <a:pt x="16203" y="3528"/>
                    <a:pt x="16687" y="4205"/>
                  </a:cubicBezTo>
                  <a:cubicBezTo>
                    <a:pt x="17170" y="4913"/>
                    <a:pt x="17670" y="5751"/>
                    <a:pt x="17960" y="6475"/>
                  </a:cubicBezTo>
                  <a:cubicBezTo>
                    <a:pt x="18185" y="7104"/>
                    <a:pt x="18282" y="7780"/>
                    <a:pt x="18394" y="8457"/>
                  </a:cubicBezTo>
                  <a:cubicBezTo>
                    <a:pt x="18555" y="9133"/>
                    <a:pt x="18491" y="9842"/>
                    <a:pt x="18411" y="10583"/>
                  </a:cubicBezTo>
                  <a:cubicBezTo>
                    <a:pt x="18314" y="11275"/>
                    <a:pt x="18265" y="11887"/>
                    <a:pt x="17992" y="12548"/>
                  </a:cubicBezTo>
                  <a:cubicBezTo>
                    <a:pt x="17863" y="12950"/>
                    <a:pt x="17638" y="13321"/>
                    <a:pt x="17460" y="13772"/>
                  </a:cubicBezTo>
                  <a:cubicBezTo>
                    <a:pt x="17299" y="14206"/>
                    <a:pt x="17251" y="14513"/>
                    <a:pt x="16897" y="14802"/>
                  </a:cubicBezTo>
                  <a:cubicBezTo>
                    <a:pt x="16622" y="15043"/>
                    <a:pt x="16381" y="15318"/>
                    <a:pt x="16107" y="15559"/>
                  </a:cubicBezTo>
                  <a:cubicBezTo>
                    <a:pt x="15946" y="15688"/>
                    <a:pt x="15656" y="15881"/>
                    <a:pt x="15430" y="16042"/>
                  </a:cubicBezTo>
                  <a:cubicBezTo>
                    <a:pt x="15044" y="16381"/>
                    <a:pt x="14754" y="16606"/>
                    <a:pt x="14271" y="16735"/>
                  </a:cubicBezTo>
                  <a:cubicBezTo>
                    <a:pt x="13837" y="16993"/>
                    <a:pt x="13465" y="17137"/>
                    <a:pt x="12982" y="17283"/>
                  </a:cubicBezTo>
                  <a:cubicBezTo>
                    <a:pt x="12402" y="17492"/>
                    <a:pt x="11904" y="17702"/>
                    <a:pt x="11339" y="17717"/>
                  </a:cubicBezTo>
                  <a:cubicBezTo>
                    <a:pt x="10970" y="17782"/>
                    <a:pt x="10744" y="17830"/>
                    <a:pt x="10373" y="17846"/>
                  </a:cubicBezTo>
                  <a:cubicBezTo>
                    <a:pt x="10067" y="17923"/>
                    <a:pt x="9831" y="17969"/>
                    <a:pt x="9538" y="17969"/>
                  </a:cubicBezTo>
                  <a:cubicBezTo>
                    <a:pt x="9462" y="17969"/>
                    <a:pt x="9381" y="17966"/>
                    <a:pt x="9295" y="17959"/>
                  </a:cubicBezTo>
                  <a:cubicBezTo>
                    <a:pt x="8666" y="17910"/>
                    <a:pt x="8118" y="17814"/>
                    <a:pt x="7458" y="17637"/>
                  </a:cubicBezTo>
                  <a:cubicBezTo>
                    <a:pt x="6926" y="17556"/>
                    <a:pt x="6218" y="17363"/>
                    <a:pt x="5799" y="17186"/>
                  </a:cubicBezTo>
                  <a:cubicBezTo>
                    <a:pt x="5251" y="16961"/>
                    <a:pt x="4753" y="16622"/>
                    <a:pt x="4366" y="16252"/>
                  </a:cubicBezTo>
                  <a:cubicBezTo>
                    <a:pt x="3915" y="15769"/>
                    <a:pt x="3480" y="15269"/>
                    <a:pt x="3029" y="14770"/>
                  </a:cubicBezTo>
                  <a:cubicBezTo>
                    <a:pt x="2755" y="14416"/>
                    <a:pt x="2498" y="14158"/>
                    <a:pt x="2304" y="13755"/>
                  </a:cubicBezTo>
                  <a:cubicBezTo>
                    <a:pt x="2111" y="13401"/>
                    <a:pt x="2014" y="12950"/>
                    <a:pt x="1933" y="12499"/>
                  </a:cubicBezTo>
                  <a:cubicBezTo>
                    <a:pt x="1676" y="11242"/>
                    <a:pt x="1482" y="10035"/>
                    <a:pt x="1338" y="8811"/>
                  </a:cubicBezTo>
                  <a:cubicBezTo>
                    <a:pt x="1306" y="8472"/>
                    <a:pt x="1274" y="8150"/>
                    <a:pt x="1225" y="7828"/>
                  </a:cubicBezTo>
                  <a:cubicBezTo>
                    <a:pt x="1218" y="7793"/>
                    <a:pt x="1187" y="7777"/>
                    <a:pt x="1154" y="7777"/>
                  </a:cubicBezTo>
                  <a:cubicBezTo>
                    <a:pt x="1110" y="7777"/>
                    <a:pt x="1064" y="7805"/>
                    <a:pt x="1064" y="7860"/>
                  </a:cubicBezTo>
                  <a:cubicBezTo>
                    <a:pt x="1209" y="9230"/>
                    <a:pt x="1386" y="10598"/>
                    <a:pt x="1643" y="11968"/>
                  </a:cubicBezTo>
                  <a:cubicBezTo>
                    <a:pt x="1804" y="12692"/>
                    <a:pt x="1886" y="13482"/>
                    <a:pt x="2304" y="14109"/>
                  </a:cubicBezTo>
                  <a:cubicBezTo>
                    <a:pt x="2674" y="14674"/>
                    <a:pt x="3142" y="15157"/>
                    <a:pt x="3576" y="15655"/>
                  </a:cubicBezTo>
                  <a:cubicBezTo>
                    <a:pt x="4205" y="16429"/>
                    <a:pt x="4929" y="17073"/>
                    <a:pt x="5863" y="17412"/>
                  </a:cubicBezTo>
                  <a:cubicBezTo>
                    <a:pt x="6395" y="17620"/>
                    <a:pt x="6958" y="17734"/>
                    <a:pt x="7506" y="17846"/>
                  </a:cubicBezTo>
                  <a:cubicBezTo>
                    <a:pt x="8167" y="18024"/>
                    <a:pt x="8844" y="18136"/>
                    <a:pt x="9535" y="18168"/>
                  </a:cubicBezTo>
                  <a:cubicBezTo>
                    <a:pt x="9825" y="18168"/>
                    <a:pt x="10115" y="18104"/>
                    <a:pt x="10405" y="18039"/>
                  </a:cubicBezTo>
                  <a:cubicBezTo>
                    <a:pt x="10551" y="18007"/>
                    <a:pt x="10856" y="18024"/>
                    <a:pt x="11082" y="17959"/>
                  </a:cubicBezTo>
                  <a:cubicBezTo>
                    <a:pt x="11372" y="17878"/>
                    <a:pt x="11597" y="17895"/>
                    <a:pt x="11936" y="17830"/>
                  </a:cubicBezTo>
                  <a:cubicBezTo>
                    <a:pt x="12306" y="17749"/>
                    <a:pt x="12660" y="17588"/>
                    <a:pt x="13031" y="17459"/>
                  </a:cubicBezTo>
                  <a:cubicBezTo>
                    <a:pt x="13337" y="17363"/>
                    <a:pt x="13659" y="17266"/>
                    <a:pt x="13965" y="17122"/>
                  </a:cubicBezTo>
                  <a:cubicBezTo>
                    <a:pt x="14174" y="16993"/>
                    <a:pt x="14287" y="16912"/>
                    <a:pt x="14496" y="16847"/>
                  </a:cubicBezTo>
                  <a:cubicBezTo>
                    <a:pt x="15044" y="16703"/>
                    <a:pt x="15366" y="16300"/>
                    <a:pt x="15801" y="16010"/>
                  </a:cubicBezTo>
                  <a:cubicBezTo>
                    <a:pt x="16203" y="15769"/>
                    <a:pt x="16526" y="15415"/>
                    <a:pt x="16864" y="15076"/>
                  </a:cubicBezTo>
                  <a:cubicBezTo>
                    <a:pt x="17026" y="14931"/>
                    <a:pt x="17202" y="14802"/>
                    <a:pt x="17315" y="14625"/>
                  </a:cubicBezTo>
                  <a:cubicBezTo>
                    <a:pt x="17460" y="14384"/>
                    <a:pt x="17556" y="14126"/>
                    <a:pt x="17638" y="13868"/>
                  </a:cubicBezTo>
                  <a:cubicBezTo>
                    <a:pt x="17863" y="13321"/>
                    <a:pt x="18217" y="12644"/>
                    <a:pt x="18394" y="11983"/>
                  </a:cubicBezTo>
                  <a:cubicBezTo>
                    <a:pt x="18572" y="11066"/>
                    <a:pt x="18684" y="10196"/>
                    <a:pt x="18716" y="9230"/>
                  </a:cubicBezTo>
                  <a:cubicBezTo>
                    <a:pt x="18587" y="8328"/>
                    <a:pt x="18475" y="7441"/>
                    <a:pt x="18217" y="6572"/>
                  </a:cubicBezTo>
                  <a:cubicBezTo>
                    <a:pt x="17960" y="5831"/>
                    <a:pt x="17556" y="5154"/>
                    <a:pt x="17138" y="4510"/>
                  </a:cubicBezTo>
                  <a:cubicBezTo>
                    <a:pt x="16542" y="3689"/>
                    <a:pt x="16107" y="2787"/>
                    <a:pt x="15415" y="2062"/>
                  </a:cubicBezTo>
                  <a:cubicBezTo>
                    <a:pt x="14947" y="1579"/>
                    <a:pt x="14335" y="1289"/>
                    <a:pt x="13772" y="967"/>
                  </a:cubicBezTo>
                  <a:cubicBezTo>
                    <a:pt x="12886" y="548"/>
                    <a:pt x="11968" y="161"/>
                    <a:pt x="110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404" name="Google Shape;2404;p58"/>
          <p:cNvGrpSpPr/>
          <p:nvPr/>
        </p:nvGrpSpPr>
        <p:grpSpPr>
          <a:xfrm>
            <a:off x="865575" y="2280363"/>
            <a:ext cx="1416576" cy="2028513"/>
            <a:chOff x="7623550" y="2053600"/>
            <a:chExt cx="1416576" cy="2028513"/>
          </a:xfrm>
        </p:grpSpPr>
        <p:sp>
          <p:nvSpPr>
            <p:cNvPr id="2405" name="Google Shape;2405;p58"/>
            <p:cNvSpPr/>
            <p:nvPr/>
          </p:nvSpPr>
          <p:spPr>
            <a:xfrm>
              <a:off x="8566674" y="4053680"/>
              <a:ext cx="790" cy="790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8" y="17"/>
                    <a:pt x="18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58"/>
            <p:cNvSpPr/>
            <p:nvPr/>
          </p:nvSpPr>
          <p:spPr>
            <a:xfrm>
              <a:off x="8380909" y="3477304"/>
              <a:ext cx="266348" cy="582089"/>
            </a:xfrm>
            <a:custGeom>
              <a:avLst/>
              <a:gdLst/>
              <a:ahLst/>
              <a:cxnLst/>
              <a:rect l="l" t="t" r="r" b="b"/>
              <a:pathLst>
                <a:path w="6072" h="13270" extrusionOk="0">
                  <a:moveTo>
                    <a:pt x="1903" y="0"/>
                  </a:moveTo>
                  <a:cubicBezTo>
                    <a:pt x="1614" y="0"/>
                    <a:pt x="1317" y="35"/>
                    <a:pt x="1064" y="79"/>
                  </a:cubicBezTo>
                  <a:cubicBezTo>
                    <a:pt x="1040" y="81"/>
                    <a:pt x="1016" y="82"/>
                    <a:pt x="991" y="82"/>
                  </a:cubicBezTo>
                  <a:cubicBezTo>
                    <a:pt x="858" y="82"/>
                    <a:pt x="704" y="60"/>
                    <a:pt x="517" y="60"/>
                  </a:cubicBezTo>
                  <a:cubicBezTo>
                    <a:pt x="428" y="60"/>
                    <a:pt x="331" y="65"/>
                    <a:pt x="226" y="79"/>
                  </a:cubicBezTo>
                  <a:cubicBezTo>
                    <a:pt x="48" y="95"/>
                    <a:pt x="1" y="305"/>
                    <a:pt x="129" y="385"/>
                  </a:cubicBezTo>
                  <a:cubicBezTo>
                    <a:pt x="757" y="2253"/>
                    <a:pt x="1369" y="4025"/>
                    <a:pt x="1611" y="5942"/>
                  </a:cubicBezTo>
                  <a:cubicBezTo>
                    <a:pt x="1837" y="7520"/>
                    <a:pt x="1723" y="9211"/>
                    <a:pt x="1676" y="10628"/>
                  </a:cubicBezTo>
                  <a:cubicBezTo>
                    <a:pt x="1659" y="11015"/>
                    <a:pt x="1579" y="11386"/>
                    <a:pt x="1482" y="11756"/>
                  </a:cubicBezTo>
                  <a:cubicBezTo>
                    <a:pt x="1466" y="11949"/>
                    <a:pt x="1482" y="12030"/>
                    <a:pt x="1418" y="12271"/>
                  </a:cubicBezTo>
                  <a:cubicBezTo>
                    <a:pt x="1386" y="12464"/>
                    <a:pt x="1257" y="12915"/>
                    <a:pt x="1240" y="12947"/>
                  </a:cubicBezTo>
                  <a:cubicBezTo>
                    <a:pt x="1131" y="13180"/>
                    <a:pt x="1288" y="13262"/>
                    <a:pt x="1387" y="13262"/>
                  </a:cubicBezTo>
                  <a:cubicBezTo>
                    <a:pt x="1405" y="13262"/>
                    <a:pt x="1421" y="13259"/>
                    <a:pt x="1433" y="13254"/>
                  </a:cubicBezTo>
                  <a:cubicBezTo>
                    <a:pt x="1520" y="13239"/>
                    <a:pt x="1616" y="13235"/>
                    <a:pt x="1720" y="13235"/>
                  </a:cubicBezTo>
                  <a:cubicBezTo>
                    <a:pt x="1889" y="13235"/>
                    <a:pt x="2077" y="13247"/>
                    <a:pt x="2274" y="13247"/>
                  </a:cubicBezTo>
                  <a:cubicBezTo>
                    <a:pt x="2363" y="13247"/>
                    <a:pt x="2454" y="13244"/>
                    <a:pt x="2545" y="13237"/>
                  </a:cubicBezTo>
                  <a:cubicBezTo>
                    <a:pt x="2900" y="13190"/>
                    <a:pt x="3125" y="13222"/>
                    <a:pt x="3544" y="13141"/>
                  </a:cubicBezTo>
                  <a:cubicBezTo>
                    <a:pt x="3587" y="13141"/>
                    <a:pt x="3773" y="13155"/>
                    <a:pt x="3959" y="13155"/>
                  </a:cubicBezTo>
                  <a:cubicBezTo>
                    <a:pt x="4052" y="13155"/>
                    <a:pt x="4145" y="13151"/>
                    <a:pt x="4220" y="13141"/>
                  </a:cubicBezTo>
                  <a:lnTo>
                    <a:pt x="4236" y="13141"/>
                  </a:lnTo>
                  <a:cubicBezTo>
                    <a:pt x="4268" y="13141"/>
                    <a:pt x="4268" y="13141"/>
                    <a:pt x="4253" y="13157"/>
                  </a:cubicBezTo>
                  <a:cubicBezTo>
                    <a:pt x="4446" y="13157"/>
                    <a:pt x="4622" y="13205"/>
                    <a:pt x="4816" y="13222"/>
                  </a:cubicBezTo>
                  <a:cubicBezTo>
                    <a:pt x="4937" y="13222"/>
                    <a:pt x="5032" y="13220"/>
                    <a:pt x="5119" y="13220"/>
                  </a:cubicBezTo>
                  <a:cubicBezTo>
                    <a:pt x="5288" y="13220"/>
                    <a:pt x="5431" y="13227"/>
                    <a:pt x="5685" y="13270"/>
                  </a:cubicBezTo>
                  <a:cubicBezTo>
                    <a:pt x="6072" y="13270"/>
                    <a:pt x="5911" y="12835"/>
                    <a:pt x="5782" y="12642"/>
                  </a:cubicBezTo>
                  <a:cubicBezTo>
                    <a:pt x="5638" y="12384"/>
                    <a:pt x="5477" y="12110"/>
                    <a:pt x="5380" y="11837"/>
                  </a:cubicBezTo>
                  <a:cubicBezTo>
                    <a:pt x="5155" y="11289"/>
                    <a:pt x="5202" y="10548"/>
                    <a:pt x="5073" y="9872"/>
                  </a:cubicBezTo>
                  <a:cubicBezTo>
                    <a:pt x="4993" y="9356"/>
                    <a:pt x="4848" y="8873"/>
                    <a:pt x="4783" y="8358"/>
                  </a:cubicBezTo>
                  <a:cubicBezTo>
                    <a:pt x="4736" y="7617"/>
                    <a:pt x="4590" y="6891"/>
                    <a:pt x="4429" y="6167"/>
                  </a:cubicBezTo>
                  <a:cubicBezTo>
                    <a:pt x="4236" y="4798"/>
                    <a:pt x="3881" y="3590"/>
                    <a:pt x="3576" y="2350"/>
                  </a:cubicBezTo>
                  <a:cubicBezTo>
                    <a:pt x="3351" y="1738"/>
                    <a:pt x="3318" y="1029"/>
                    <a:pt x="2980" y="337"/>
                  </a:cubicBezTo>
                  <a:cubicBezTo>
                    <a:pt x="2775" y="83"/>
                    <a:pt x="2349" y="0"/>
                    <a:pt x="1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58"/>
            <p:cNvSpPr/>
            <p:nvPr/>
          </p:nvSpPr>
          <p:spPr>
            <a:xfrm>
              <a:off x="8455083" y="3920421"/>
              <a:ext cx="36101" cy="116637"/>
            </a:xfrm>
            <a:custGeom>
              <a:avLst/>
              <a:gdLst/>
              <a:ahLst/>
              <a:cxnLst/>
              <a:rect l="l" t="t" r="r" b="b"/>
              <a:pathLst>
                <a:path w="823" h="2659" extrusionOk="0">
                  <a:moveTo>
                    <a:pt x="472" y="1"/>
                  </a:moveTo>
                  <a:cubicBezTo>
                    <a:pt x="419" y="1"/>
                    <a:pt x="367" y="42"/>
                    <a:pt x="354" y="92"/>
                  </a:cubicBezTo>
                  <a:cubicBezTo>
                    <a:pt x="354" y="172"/>
                    <a:pt x="403" y="253"/>
                    <a:pt x="436" y="350"/>
                  </a:cubicBezTo>
                  <a:cubicBezTo>
                    <a:pt x="564" y="736"/>
                    <a:pt x="597" y="1203"/>
                    <a:pt x="436" y="1670"/>
                  </a:cubicBezTo>
                  <a:cubicBezTo>
                    <a:pt x="403" y="1767"/>
                    <a:pt x="210" y="2169"/>
                    <a:pt x="97" y="2362"/>
                  </a:cubicBezTo>
                  <a:cubicBezTo>
                    <a:pt x="81" y="2443"/>
                    <a:pt x="0" y="2523"/>
                    <a:pt x="17" y="2604"/>
                  </a:cubicBezTo>
                  <a:cubicBezTo>
                    <a:pt x="34" y="2638"/>
                    <a:pt x="78" y="2659"/>
                    <a:pt x="120" y="2659"/>
                  </a:cubicBezTo>
                  <a:cubicBezTo>
                    <a:pt x="158" y="2659"/>
                    <a:pt x="195" y="2642"/>
                    <a:pt x="210" y="2604"/>
                  </a:cubicBezTo>
                  <a:cubicBezTo>
                    <a:pt x="500" y="2072"/>
                    <a:pt x="822" y="1509"/>
                    <a:pt x="758" y="897"/>
                  </a:cubicBezTo>
                  <a:cubicBezTo>
                    <a:pt x="758" y="655"/>
                    <a:pt x="725" y="430"/>
                    <a:pt x="629" y="221"/>
                  </a:cubicBezTo>
                  <a:cubicBezTo>
                    <a:pt x="597" y="156"/>
                    <a:pt x="597" y="43"/>
                    <a:pt x="515" y="11"/>
                  </a:cubicBezTo>
                  <a:cubicBezTo>
                    <a:pt x="501" y="4"/>
                    <a:pt x="48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58"/>
            <p:cNvSpPr/>
            <p:nvPr/>
          </p:nvSpPr>
          <p:spPr>
            <a:xfrm>
              <a:off x="8417667" y="3512220"/>
              <a:ext cx="105978" cy="511641"/>
            </a:xfrm>
            <a:custGeom>
              <a:avLst/>
              <a:gdLst/>
              <a:ahLst/>
              <a:cxnLst/>
              <a:rect l="l" t="t" r="r" b="b"/>
              <a:pathLst>
                <a:path w="2416" h="11664" extrusionOk="0">
                  <a:moveTo>
                    <a:pt x="116" y="1"/>
                  </a:moveTo>
                  <a:cubicBezTo>
                    <a:pt x="66" y="1"/>
                    <a:pt x="11" y="33"/>
                    <a:pt x="0" y="89"/>
                  </a:cubicBezTo>
                  <a:cubicBezTo>
                    <a:pt x="32" y="233"/>
                    <a:pt x="64" y="282"/>
                    <a:pt x="80" y="426"/>
                  </a:cubicBezTo>
                  <a:cubicBezTo>
                    <a:pt x="177" y="862"/>
                    <a:pt x="387" y="1280"/>
                    <a:pt x="548" y="1682"/>
                  </a:cubicBezTo>
                  <a:cubicBezTo>
                    <a:pt x="789" y="2247"/>
                    <a:pt x="1031" y="2971"/>
                    <a:pt x="1143" y="3422"/>
                  </a:cubicBezTo>
                  <a:cubicBezTo>
                    <a:pt x="1192" y="3567"/>
                    <a:pt x="1192" y="3729"/>
                    <a:pt x="1175" y="3873"/>
                  </a:cubicBezTo>
                  <a:cubicBezTo>
                    <a:pt x="1192" y="4147"/>
                    <a:pt x="1240" y="4420"/>
                    <a:pt x="1256" y="4695"/>
                  </a:cubicBezTo>
                  <a:cubicBezTo>
                    <a:pt x="1256" y="5404"/>
                    <a:pt x="1224" y="6177"/>
                    <a:pt x="1385" y="6965"/>
                  </a:cubicBezTo>
                  <a:cubicBezTo>
                    <a:pt x="1450" y="7336"/>
                    <a:pt x="1658" y="7658"/>
                    <a:pt x="1819" y="8013"/>
                  </a:cubicBezTo>
                  <a:cubicBezTo>
                    <a:pt x="1916" y="8318"/>
                    <a:pt x="1948" y="8544"/>
                    <a:pt x="2029" y="8850"/>
                  </a:cubicBezTo>
                  <a:cubicBezTo>
                    <a:pt x="2126" y="9011"/>
                    <a:pt x="2126" y="9205"/>
                    <a:pt x="2126" y="9381"/>
                  </a:cubicBezTo>
                  <a:cubicBezTo>
                    <a:pt x="2142" y="9864"/>
                    <a:pt x="2158" y="10235"/>
                    <a:pt x="2077" y="10702"/>
                  </a:cubicBezTo>
                  <a:cubicBezTo>
                    <a:pt x="2029" y="11009"/>
                    <a:pt x="1868" y="11331"/>
                    <a:pt x="1884" y="11636"/>
                  </a:cubicBezTo>
                  <a:cubicBezTo>
                    <a:pt x="1902" y="11654"/>
                    <a:pt x="1929" y="11664"/>
                    <a:pt x="1957" y="11664"/>
                  </a:cubicBezTo>
                  <a:cubicBezTo>
                    <a:pt x="2004" y="11664"/>
                    <a:pt x="2051" y="11638"/>
                    <a:pt x="2062" y="11588"/>
                  </a:cubicBezTo>
                  <a:cubicBezTo>
                    <a:pt x="2303" y="10734"/>
                    <a:pt x="2416" y="9817"/>
                    <a:pt x="2270" y="8947"/>
                  </a:cubicBezTo>
                  <a:cubicBezTo>
                    <a:pt x="2142" y="8593"/>
                    <a:pt x="2109" y="8238"/>
                    <a:pt x="1997" y="7916"/>
                  </a:cubicBezTo>
                  <a:cubicBezTo>
                    <a:pt x="1901" y="7691"/>
                    <a:pt x="1787" y="7530"/>
                    <a:pt x="1707" y="7272"/>
                  </a:cubicBezTo>
                  <a:cubicBezTo>
                    <a:pt x="1514" y="6772"/>
                    <a:pt x="1482" y="6177"/>
                    <a:pt x="1450" y="5580"/>
                  </a:cubicBezTo>
                  <a:cubicBezTo>
                    <a:pt x="1465" y="5114"/>
                    <a:pt x="1450" y="4469"/>
                    <a:pt x="1385" y="3905"/>
                  </a:cubicBezTo>
                  <a:cubicBezTo>
                    <a:pt x="1417" y="3680"/>
                    <a:pt x="1353" y="3406"/>
                    <a:pt x="1304" y="3213"/>
                  </a:cubicBezTo>
                  <a:cubicBezTo>
                    <a:pt x="1160" y="2666"/>
                    <a:pt x="950" y="2118"/>
                    <a:pt x="741" y="1586"/>
                  </a:cubicBezTo>
                  <a:cubicBezTo>
                    <a:pt x="580" y="1184"/>
                    <a:pt x="370" y="765"/>
                    <a:pt x="290" y="394"/>
                  </a:cubicBezTo>
                  <a:cubicBezTo>
                    <a:pt x="273" y="265"/>
                    <a:pt x="258" y="153"/>
                    <a:pt x="177" y="24"/>
                  </a:cubicBezTo>
                  <a:cubicBezTo>
                    <a:pt x="161" y="8"/>
                    <a:pt x="139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58"/>
            <p:cNvSpPr/>
            <p:nvPr/>
          </p:nvSpPr>
          <p:spPr>
            <a:xfrm>
              <a:off x="8443328" y="3503666"/>
              <a:ext cx="47857" cy="126638"/>
            </a:xfrm>
            <a:custGeom>
              <a:avLst/>
              <a:gdLst/>
              <a:ahLst/>
              <a:cxnLst/>
              <a:rect l="l" t="t" r="r" b="b"/>
              <a:pathLst>
                <a:path w="1091" h="2887" extrusionOk="0">
                  <a:moveTo>
                    <a:pt x="124" y="1"/>
                  </a:moveTo>
                  <a:cubicBezTo>
                    <a:pt x="65" y="1"/>
                    <a:pt x="0" y="43"/>
                    <a:pt x="10" y="106"/>
                  </a:cubicBezTo>
                  <a:cubicBezTo>
                    <a:pt x="124" y="589"/>
                    <a:pt x="204" y="1089"/>
                    <a:pt x="397" y="1555"/>
                  </a:cubicBezTo>
                  <a:cubicBezTo>
                    <a:pt x="526" y="1942"/>
                    <a:pt x="800" y="2489"/>
                    <a:pt x="880" y="2764"/>
                  </a:cubicBezTo>
                  <a:cubicBezTo>
                    <a:pt x="880" y="2842"/>
                    <a:pt x="941" y="2887"/>
                    <a:pt x="997" y="2887"/>
                  </a:cubicBezTo>
                  <a:cubicBezTo>
                    <a:pt x="1045" y="2887"/>
                    <a:pt x="1090" y="2854"/>
                    <a:pt x="1090" y="2779"/>
                  </a:cubicBezTo>
                  <a:cubicBezTo>
                    <a:pt x="929" y="2216"/>
                    <a:pt x="622" y="1701"/>
                    <a:pt x="461" y="1137"/>
                  </a:cubicBezTo>
                  <a:cubicBezTo>
                    <a:pt x="381" y="831"/>
                    <a:pt x="285" y="412"/>
                    <a:pt x="204" y="41"/>
                  </a:cubicBezTo>
                  <a:cubicBezTo>
                    <a:pt x="187" y="13"/>
                    <a:pt x="156" y="1"/>
                    <a:pt x="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58"/>
            <p:cNvSpPr/>
            <p:nvPr/>
          </p:nvSpPr>
          <p:spPr>
            <a:xfrm>
              <a:off x="8494166" y="3689475"/>
              <a:ext cx="105057" cy="335787"/>
            </a:xfrm>
            <a:custGeom>
              <a:avLst/>
              <a:gdLst/>
              <a:ahLst/>
              <a:cxnLst/>
              <a:rect l="l" t="t" r="r" b="b"/>
              <a:pathLst>
                <a:path w="2395" h="7655" extrusionOk="0">
                  <a:moveTo>
                    <a:pt x="125" y="1"/>
                  </a:moveTo>
                  <a:cubicBezTo>
                    <a:pt x="65" y="1"/>
                    <a:pt x="1" y="44"/>
                    <a:pt x="11" y="106"/>
                  </a:cubicBezTo>
                  <a:cubicBezTo>
                    <a:pt x="75" y="1169"/>
                    <a:pt x="157" y="2168"/>
                    <a:pt x="543" y="3102"/>
                  </a:cubicBezTo>
                  <a:cubicBezTo>
                    <a:pt x="752" y="3521"/>
                    <a:pt x="1026" y="3907"/>
                    <a:pt x="1187" y="4358"/>
                  </a:cubicBezTo>
                  <a:cubicBezTo>
                    <a:pt x="1348" y="4664"/>
                    <a:pt x="1493" y="4874"/>
                    <a:pt x="1606" y="5228"/>
                  </a:cubicBezTo>
                  <a:cubicBezTo>
                    <a:pt x="1767" y="5695"/>
                    <a:pt x="1896" y="6162"/>
                    <a:pt x="1976" y="6596"/>
                  </a:cubicBezTo>
                  <a:cubicBezTo>
                    <a:pt x="2040" y="6854"/>
                    <a:pt x="2105" y="7032"/>
                    <a:pt x="2105" y="7305"/>
                  </a:cubicBezTo>
                  <a:cubicBezTo>
                    <a:pt x="2137" y="7419"/>
                    <a:pt x="2122" y="7580"/>
                    <a:pt x="2234" y="7644"/>
                  </a:cubicBezTo>
                  <a:cubicBezTo>
                    <a:pt x="2248" y="7651"/>
                    <a:pt x="2262" y="7654"/>
                    <a:pt x="2277" y="7654"/>
                  </a:cubicBezTo>
                  <a:cubicBezTo>
                    <a:pt x="2330" y="7654"/>
                    <a:pt x="2383" y="7613"/>
                    <a:pt x="2395" y="7563"/>
                  </a:cubicBezTo>
                  <a:cubicBezTo>
                    <a:pt x="2395" y="7483"/>
                    <a:pt x="2347" y="7419"/>
                    <a:pt x="2330" y="7337"/>
                  </a:cubicBezTo>
                  <a:cubicBezTo>
                    <a:pt x="2315" y="6951"/>
                    <a:pt x="2266" y="6839"/>
                    <a:pt x="2186" y="6500"/>
                  </a:cubicBezTo>
                  <a:cubicBezTo>
                    <a:pt x="2089" y="6033"/>
                    <a:pt x="1993" y="5598"/>
                    <a:pt x="1799" y="5115"/>
                  </a:cubicBezTo>
                  <a:cubicBezTo>
                    <a:pt x="1686" y="4745"/>
                    <a:pt x="1477" y="4519"/>
                    <a:pt x="1348" y="4197"/>
                  </a:cubicBezTo>
                  <a:cubicBezTo>
                    <a:pt x="1155" y="3697"/>
                    <a:pt x="816" y="3263"/>
                    <a:pt x="640" y="2748"/>
                  </a:cubicBezTo>
                  <a:cubicBezTo>
                    <a:pt x="494" y="2248"/>
                    <a:pt x="382" y="1910"/>
                    <a:pt x="333" y="1298"/>
                  </a:cubicBezTo>
                  <a:cubicBezTo>
                    <a:pt x="269" y="879"/>
                    <a:pt x="253" y="461"/>
                    <a:pt x="204" y="42"/>
                  </a:cubicBezTo>
                  <a:cubicBezTo>
                    <a:pt x="188" y="13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58"/>
            <p:cNvSpPr/>
            <p:nvPr/>
          </p:nvSpPr>
          <p:spPr>
            <a:xfrm>
              <a:off x="8542417" y="3927176"/>
              <a:ext cx="15660" cy="111461"/>
            </a:xfrm>
            <a:custGeom>
              <a:avLst/>
              <a:gdLst/>
              <a:ahLst/>
              <a:cxnLst/>
              <a:rect l="l" t="t" r="r" b="b"/>
              <a:pathLst>
                <a:path w="357" h="2541" extrusionOk="0">
                  <a:moveTo>
                    <a:pt x="143" y="1"/>
                  </a:moveTo>
                  <a:cubicBezTo>
                    <a:pt x="71" y="1"/>
                    <a:pt x="1" y="74"/>
                    <a:pt x="23" y="163"/>
                  </a:cubicBezTo>
                  <a:cubicBezTo>
                    <a:pt x="38" y="743"/>
                    <a:pt x="87" y="1516"/>
                    <a:pt x="103" y="2176"/>
                  </a:cubicBezTo>
                  <a:cubicBezTo>
                    <a:pt x="120" y="2289"/>
                    <a:pt x="71" y="2434"/>
                    <a:pt x="152" y="2515"/>
                  </a:cubicBezTo>
                  <a:cubicBezTo>
                    <a:pt x="174" y="2533"/>
                    <a:pt x="200" y="2541"/>
                    <a:pt x="226" y="2541"/>
                  </a:cubicBezTo>
                  <a:cubicBezTo>
                    <a:pt x="292" y="2541"/>
                    <a:pt x="356" y="2488"/>
                    <a:pt x="345" y="2418"/>
                  </a:cubicBezTo>
                  <a:cubicBezTo>
                    <a:pt x="296" y="1628"/>
                    <a:pt x="296" y="840"/>
                    <a:pt x="232" y="50"/>
                  </a:cubicBezTo>
                  <a:cubicBezTo>
                    <a:pt x="207" y="15"/>
                    <a:pt x="175" y="1"/>
                    <a:pt x="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58"/>
            <p:cNvSpPr/>
            <p:nvPr/>
          </p:nvSpPr>
          <p:spPr>
            <a:xfrm>
              <a:off x="8537767" y="3671491"/>
              <a:ext cx="43251" cy="165283"/>
            </a:xfrm>
            <a:custGeom>
              <a:avLst/>
              <a:gdLst/>
              <a:ahLst/>
              <a:cxnLst/>
              <a:rect l="l" t="t" r="r" b="b"/>
              <a:pathLst>
                <a:path w="986" h="3768" extrusionOk="0">
                  <a:moveTo>
                    <a:pt x="140" y="0"/>
                  </a:moveTo>
                  <a:cubicBezTo>
                    <a:pt x="76" y="0"/>
                    <a:pt x="4" y="52"/>
                    <a:pt x="16" y="113"/>
                  </a:cubicBezTo>
                  <a:cubicBezTo>
                    <a:pt x="129" y="789"/>
                    <a:pt x="0" y="1498"/>
                    <a:pt x="177" y="2159"/>
                  </a:cubicBezTo>
                  <a:cubicBezTo>
                    <a:pt x="290" y="2707"/>
                    <a:pt x="516" y="3222"/>
                    <a:pt x="756" y="3738"/>
                  </a:cubicBezTo>
                  <a:cubicBezTo>
                    <a:pt x="778" y="3758"/>
                    <a:pt x="804" y="3767"/>
                    <a:pt x="831" y="3767"/>
                  </a:cubicBezTo>
                  <a:cubicBezTo>
                    <a:pt x="907" y="3767"/>
                    <a:pt x="986" y="3696"/>
                    <a:pt x="950" y="3624"/>
                  </a:cubicBezTo>
                  <a:cubicBezTo>
                    <a:pt x="644" y="2964"/>
                    <a:pt x="402" y="2352"/>
                    <a:pt x="322" y="1676"/>
                  </a:cubicBezTo>
                  <a:cubicBezTo>
                    <a:pt x="258" y="1193"/>
                    <a:pt x="322" y="693"/>
                    <a:pt x="258" y="210"/>
                  </a:cubicBezTo>
                  <a:cubicBezTo>
                    <a:pt x="241" y="145"/>
                    <a:pt x="258" y="65"/>
                    <a:pt x="193" y="16"/>
                  </a:cubicBezTo>
                  <a:cubicBezTo>
                    <a:pt x="178" y="5"/>
                    <a:pt x="159" y="0"/>
                    <a:pt x="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58"/>
            <p:cNvSpPr/>
            <p:nvPr/>
          </p:nvSpPr>
          <p:spPr>
            <a:xfrm>
              <a:off x="8467102" y="3494762"/>
              <a:ext cx="60797" cy="192743"/>
            </a:xfrm>
            <a:custGeom>
              <a:avLst/>
              <a:gdLst/>
              <a:ahLst/>
              <a:cxnLst/>
              <a:rect l="l" t="t" r="r" b="b"/>
              <a:pathLst>
                <a:path w="1386" h="4394" extrusionOk="0">
                  <a:moveTo>
                    <a:pt x="131" y="1"/>
                  </a:moveTo>
                  <a:cubicBezTo>
                    <a:pt x="89" y="1"/>
                    <a:pt x="48" y="22"/>
                    <a:pt x="33" y="68"/>
                  </a:cubicBezTo>
                  <a:cubicBezTo>
                    <a:pt x="0" y="164"/>
                    <a:pt x="80" y="261"/>
                    <a:pt x="113" y="358"/>
                  </a:cubicBezTo>
                  <a:cubicBezTo>
                    <a:pt x="177" y="487"/>
                    <a:pt x="241" y="599"/>
                    <a:pt x="323" y="712"/>
                  </a:cubicBezTo>
                  <a:cubicBezTo>
                    <a:pt x="403" y="873"/>
                    <a:pt x="484" y="1050"/>
                    <a:pt x="580" y="1211"/>
                  </a:cubicBezTo>
                  <a:cubicBezTo>
                    <a:pt x="709" y="1468"/>
                    <a:pt x="838" y="1678"/>
                    <a:pt x="870" y="1904"/>
                  </a:cubicBezTo>
                  <a:cubicBezTo>
                    <a:pt x="950" y="2145"/>
                    <a:pt x="1015" y="2338"/>
                    <a:pt x="1015" y="2613"/>
                  </a:cubicBezTo>
                  <a:cubicBezTo>
                    <a:pt x="982" y="2999"/>
                    <a:pt x="1015" y="3562"/>
                    <a:pt x="1111" y="4045"/>
                  </a:cubicBezTo>
                  <a:cubicBezTo>
                    <a:pt x="1143" y="4159"/>
                    <a:pt x="1128" y="4288"/>
                    <a:pt x="1208" y="4367"/>
                  </a:cubicBezTo>
                  <a:cubicBezTo>
                    <a:pt x="1226" y="4386"/>
                    <a:pt x="1249" y="4394"/>
                    <a:pt x="1271" y="4394"/>
                  </a:cubicBezTo>
                  <a:cubicBezTo>
                    <a:pt x="1328" y="4394"/>
                    <a:pt x="1386" y="4345"/>
                    <a:pt x="1386" y="4288"/>
                  </a:cubicBezTo>
                  <a:cubicBezTo>
                    <a:pt x="1304" y="3852"/>
                    <a:pt x="1208" y="3433"/>
                    <a:pt x="1225" y="2999"/>
                  </a:cubicBezTo>
                  <a:cubicBezTo>
                    <a:pt x="1225" y="2853"/>
                    <a:pt x="1257" y="2484"/>
                    <a:pt x="1192" y="2209"/>
                  </a:cubicBezTo>
                  <a:cubicBezTo>
                    <a:pt x="1096" y="1872"/>
                    <a:pt x="1047" y="1582"/>
                    <a:pt x="853" y="1227"/>
                  </a:cubicBezTo>
                  <a:cubicBezTo>
                    <a:pt x="725" y="1017"/>
                    <a:pt x="645" y="809"/>
                    <a:pt x="531" y="599"/>
                  </a:cubicBezTo>
                  <a:cubicBezTo>
                    <a:pt x="403" y="405"/>
                    <a:pt x="338" y="309"/>
                    <a:pt x="241" y="68"/>
                  </a:cubicBezTo>
                  <a:cubicBezTo>
                    <a:pt x="225" y="25"/>
                    <a:pt x="177" y="1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58"/>
            <p:cNvSpPr/>
            <p:nvPr/>
          </p:nvSpPr>
          <p:spPr>
            <a:xfrm>
              <a:off x="8370294" y="3768562"/>
              <a:ext cx="101109" cy="112163"/>
            </a:xfrm>
            <a:custGeom>
              <a:avLst/>
              <a:gdLst/>
              <a:ahLst/>
              <a:cxnLst/>
              <a:rect l="l" t="t" r="r" b="b"/>
              <a:pathLst>
                <a:path w="2305" h="2557" extrusionOk="0">
                  <a:moveTo>
                    <a:pt x="240" y="0"/>
                  </a:moveTo>
                  <a:cubicBezTo>
                    <a:pt x="220" y="0"/>
                    <a:pt x="199" y="3"/>
                    <a:pt x="178" y="11"/>
                  </a:cubicBezTo>
                  <a:cubicBezTo>
                    <a:pt x="65" y="58"/>
                    <a:pt x="17" y="187"/>
                    <a:pt x="0" y="284"/>
                  </a:cubicBezTo>
                  <a:cubicBezTo>
                    <a:pt x="17" y="365"/>
                    <a:pt x="114" y="429"/>
                    <a:pt x="178" y="494"/>
                  </a:cubicBezTo>
                  <a:cubicBezTo>
                    <a:pt x="322" y="623"/>
                    <a:pt x="419" y="735"/>
                    <a:pt x="565" y="896"/>
                  </a:cubicBezTo>
                  <a:cubicBezTo>
                    <a:pt x="758" y="1074"/>
                    <a:pt x="919" y="1250"/>
                    <a:pt x="1096" y="1460"/>
                  </a:cubicBezTo>
                  <a:cubicBezTo>
                    <a:pt x="1402" y="1814"/>
                    <a:pt x="1708" y="2184"/>
                    <a:pt x="2030" y="2539"/>
                  </a:cubicBezTo>
                  <a:cubicBezTo>
                    <a:pt x="2048" y="2551"/>
                    <a:pt x="2067" y="2556"/>
                    <a:pt x="2086" y="2556"/>
                  </a:cubicBezTo>
                  <a:cubicBezTo>
                    <a:pt x="2168" y="2556"/>
                    <a:pt x="2240" y="2459"/>
                    <a:pt x="2175" y="2394"/>
                  </a:cubicBezTo>
                  <a:cubicBezTo>
                    <a:pt x="2175" y="2378"/>
                    <a:pt x="2159" y="2378"/>
                    <a:pt x="2143" y="2362"/>
                  </a:cubicBezTo>
                  <a:cubicBezTo>
                    <a:pt x="2240" y="2313"/>
                    <a:pt x="2191" y="2169"/>
                    <a:pt x="2207" y="2137"/>
                  </a:cubicBezTo>
                  <a:cubicBezTo>
                    <a:pt x="2207" y="2088"/>
                    <a:pt x="2223" y="2055"/>
                    <a:pt x="2240" y="2008"/>
                  </a:cubicBezTo>
                  <a:cubicBezTo>
                    <a:pt x="2287" y="1976"/>
                    <a:pt x="2304" y="1911"/>
                    <a:pt x="2255" y="1847"/>
                  </a:cubicBezTo>
                  <a:lnTo>
                    <a:pt x="2255" y="1782"/>
                  </a:lnTo>
                  <a:cubicBezTo>
                    <a:pt x="2223" y="1718"/>
                    <a:pt x="2191" y="1653"/>
                    <a:pt x="2126" y="1604"/>
                  </a:cubicBezTo>
                  <a:cubicBezTo>
                    <a:pt x="1933" y="1460"/>
                    <a:pt x="1772" y="1299"/>
                    <a:pt x="1563" y="1138"/>
                  </a:cubicBezTo>
                  <a:cubicBezTo>
                    <a:pt x="1499" y="1074"/>
                    <a:pt x="1418" y="1009"/>
                    <a:pt x="1353" y="945"/>
                  </a:cubicBezTo>
                  <a:cubicBezTo>
                    <a:pt x="1257" y="848"/>
                    <a:pt x="1144" y="719"/>
                    <a:pt x="1016" y="623"/>
                  </a:cubicBezTo>
                  <a:cubicBezTo>
                    <a:pt x="838" y="477"/>
                    <a:pt x="645" y="251"/>
                    <a:pt x="419" y="90"/>
                  </a:cubicBezTo>
                  <a:cubicBezTo>
                    <a:pt x="369" y="40"/>
                    <a:pt x="309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58"/>
            <p:cNvSpPr/>
            <p:nvPr/>
          </p:nvSpPr>
          <p:spPr>
            <a:xfrm>
              <a:off x="8561761" y="3663551"/>
              <a:ext cx="59393" cy="110452"/>
            </a:xfrm>
            <a:custGeom>
              <a:avLst/>
              <a:gdLst/>
              <a:ahLst/>
              <a:cxnLst/>
              <a:rect l="l" t="t" r="r" b="b"/>
              <a:pathLst>
                <a:path w="1354" h="2518" extrusionOk="0">
                  <a:moveTo>
                    <a:pt x="1187" y="0"/>
                  </a:moveTo>
                  <a:cubicBezTo>
                    <a:pt x="1136" y="0"/>
                    <a:pt x="1083" y="10"/>
                    <a:pt x="1042" y="10"/>
                  </a:cubicBezTo>
                  <a:cubicBezTo>
                    <a:pt x="1025" y="10"/>
                    <a:pt x="1011" y="9"/>
                    <a:pt x="999" y="4"/>
                  </a:cubicBezTo>
                  <a:cubicBezTo>
                    <a:pt x="854" y="36"/>
                    <a:pt x="854" y="230"/>
                    <a:pt x="789" y="343"/>
                  </a:cubicBezTo>
                  <a:cubicBezTo>
                    <a:pt x="725" y="519"/>
                    <a:pt x="613" y="681"/>
                    <a:pt x="564" y="874"/>
                  </a:cubicBezTo>
                  <a:cubicBezTo>
                    <a:pt x="484" y="1052"/>
                    <a:pt x="387" y="1228"/>
                    <a:pt x="291" y="1406"/>
                  </a:cubicBezTo>
                  <a:lnTo>
                    <a:pt x="145" y="1696"/>
                  </a:lnTo>
                  <a:cubicBezTo>
                    <a:pt x="97" y="1808"/>
                    <a:pt x="48" y="1905"/>
                    <a:pt x="1" y="2018"/>
                  </a:cubicBezTo>
                  <a:cubicBezTo>
                    <a:pt x="1" y="2033"/>
                    <a:pt x="1" y="2066"/>
                    <a:pt x="16" y="2082"/>
                  </a:cubicBezTo>
                  <a:lnTo>
                    <a:pt x="16" y="2130"/>
                  </a:lnTo>
                  <a:cubicBezTo>
                    <a:pt x="16" y="2276"/>
                    <a:pt x="177" y="2469"/>
                    <a:pt x="306" y="2517"/>
                  </a:cubicBezTo>
                  <a:cubicBezTo>
                    <a:pt x="311" y="2517"/>
                    <a:pt x="316" y="2517"/>
                    <a:pt x="321" y="2517"/>
                  </a:cubicBezTo>
                  <a:cubicBezTo>
                    <a:pt x="501" y="2517"/>
                    <a:pt x="533" y="2223"/>
                    <a:pt x="581" y="2098"/>
                  </a:cubicBezTo>
                  <a:cubicBezTo>
                    <a:pt x="645" y="1905"/>
                    <a:pt x="918" y="1245"/>
                    <a:pt x="1047" y="874"/>
                  </a:cubicBezTo>
                  <a:cubicBezTo>
                    <a:pt x="1128" y="601"/>
                    <a:pt x="1321" y="326"/>
                    <a:pt x="1354" y="117"/>
                  </a:cubicBezTo>
                  <a:cubicBezTo>
                    <a:pt x="1329" y="20"/>
                    <a:pt x="1260" y="0"/>
                    <a:pt x="1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58"/>
            <p:cNvSpPr/>
            <p:nvPr/>
          </p:nvSpPr>
          <p:spPr>
            <a:xfrm>
              <a:off x="7623550" y="2053600"/>
              <a:ext cx="1416576" cy="1635419"/>
            </a:xfrm>
            <a:custGeom>
              <a:avLst/>
              <a:gdLst/>
              <a:ahLst/>
              <a:cxnLst/>
              <a:rect l="l" t="t" r="r" b="b"/>
              <a:pathLst>
                <a:path w="32294" h="37283" extrusionOk="0">
                  <a:moveTo>
                    <a:pt x="17982" y="1"/>
                  </a:moveTo>
                  <a:cubicBezTo>
                    <a:pt x="17412" y="1"/>
                    <a:pt x="16856" y="184"/>
                    <a:pt x="16300" y="324"/>
                  </a:cubicBezTo>
                  <a:cubicBezTo>
                    <a:pt x="14963" y="710"/>
                    <a:pt x="13626" y="1080"/>
                    <a:pt x="12321" y="1580"/>
                  </a:cubicBezTo>
                  <a:cubicBezTo>
                    <a:pt x="11790" y="1806"/>
                    <a:pt x="11243" y="1967"/>
                    <a:pt x="10760" y="2289"/>
                  </a:cubicBezTo>
                  <a:cubicBezTo>
                    <a:pt x="9873" y="2869"/>
                    <a:pt x="9068" y="3593"/>
                    <a:pt x="8359" y="4383"/>
                  </a:cubicBezTo>
                  <a:cubicBezTo>
                    <a:pt x="7893" y="4913"/>
                    <a:pt x="7635" y="5413"/>
                    <a:pt x="7328" y="5961"/>
                  </a:cubicBezTo>
                  <a:cubicBezTo>
                    <a:pt x="7038" y="6363"/>
                    <a:pt x="6604" y="7217"/>
                    <a:pt x="6394" y="7861"/>
                  </a:cubicBezTo>
                  <a:cubicBezTo>
                    <a:pt x="5670" y="9745"/>
                    <a:pt x="5073" y="11742"/>
                    <a:pt x="5138" y="13821"/>
                  </a:cubicBezTo>
                  <a:cubicBezTo>
                    <a:pt x="5170" y="14352"/>
                    <a:pt x="5170" y="14899"/>
                    <a:pt x="5283" y="15431"/>
                  </a:cubicBezTo>
                  <a:cubicBezTo>
                    <a:pt x="5363" y="15737"/>
                    <a:pt x="5460" y="16027"/>
                    <a:pt x="5573" y="16317"/>
                  </a:cubicBezTo>
                  <a:cubicBezTo>
                    <a:pt x="5026" y="16720"/>
                    <a:pt x="4494" y="17171"/>
                    <a:pt x="3995" y="17637"/>
                  </a:cubicBezTo>
                  <a:cubicBezTo>
                    <a:pt x="3029" y="18475"/>
                    <a:pt x="1998" y="19312"/>
                    <a:pt x="1386" y="20489"/>
                  </a:cubicBezTo>
                  <a:cubicBezTo>
                    <a:pt x="1143" y="20955"/>
                    <a:pt x="870" y="21342"/>
                    <a:pt x="596" y="21874"/>
                  </a:cubicBezTo>
                  <a:cubicBezTo>
                    <a:pt x="355" y="22486"/>
                    <a:pt x="145" y="23130"/>
                    <a:pt x="80" y="23790"/>
                  </a:cubicBezTo>
                  <a:cubicBezTo>
                    <a:pt x="1" y="24434"/>
                    <a:pt x="209" y="25063"/>
                    <a:pt x="290" y="25690"/>
                  </a:cubicBezTo>
                  <a:cubicBezTo>
                    <a:pt x="403" y="26850"/>
                    <a:pt x="1064" y="27930"/>
                    <a:pt x="1901" y="28654"/>
                  </a:cubicBezTo>
                  <a:cubicBezTo>
                    <a:pt x="2384" y="29008"/>
                    <a:pt x="2964" y="29186"/>
                    <a:pt x="3512" y="29363"/>
                  </a:cubicBezTo>
                  <a:cubicBezTo>
                    <a:pt x="3651" y="29391"/>
                    <a:pt x="3789" y="29402"/>
                    <a:pt x="3927" y="29402"/>
                  </a:cubicBezTo>
                  <a:cubicBezTo>
                    <a:pt x="4508" y="29402"/>
                    <a:pt x="5081" y="29202"/>
                    <a:pt x="5653" y="29202"/>
                  </a:cubicBezTo>
                  <a:cubicBezTo>
                    <a:pt x="5701" y="29199"/>
                    <a:pt x="5748" y="29197"/>
                    <a:pt x="5796" y="29197"/>
                  </a:cubicBezTo>
                  <a:cubicBezTo>
                    <a:pt x="6284" y="29197"/>
                    <a:pt x="6783" y="29351"/>
                    <a:pt x="7135" y="29717"/>
                  </a:cubicBezTo>
                  <a:cubicBezTo>
                    <a:pt x="7152" y="29734"/>
                    <a:pt x="7184" y="29781"/>
                    <a:pt x="7199" y="29814"/>
                  </a:cubicBezTo>
                  <a:cubicBezTo>
                    <a:pt x="7296" y="29991"/>
                    <a:pt x="7345" y="30265"/>
                    <a:pt x="7361" y="30329"/>
                  </a:cubicBezTo>
                  <a:cubicBezTo>
                    <a:pt x="7442" y="30732"/>
                    <a:pt x="7248" y="31167"/>
                    <a:pt x="7023" y="31521"/>
                  </a:cubicBezTo>
                  <a:cubicBezTo>
                    <a:pt x="6716" y="31924"/>
                    <a:pt x="6282" y="32246"/>
                    <a:pt x="5847" y="32665"/>
                  </a:cubicBezTo>
                  <a:cubicBezTo>
                    <a:pt x="5524" y="32938"/>
                    <a:pt x="5348" y="33260"/>
                    <a:pt x="5187" y="33550"/>
                  </a:cubicBezTo>
                  <a:cubicBezTo>
                    <a:pt x="5026" y="33872"/>
                    <a:pt x="4848" y="34211"/>
                    <a:pt x="4848" y="34581"/>
                  </a:cubicBezTo>
                  <a:cubicBezTo>
                    <a:pt x="4816" y="36273"/>
                    <a:pt x="6330" y="36949"/>
                    <a:pt x="7667" y="37255"/>
                  </a:cubicBezTo>
                  <a:cubicBezTo>
                    <a:pt x="7778" y="37274"/>
                    <a:pt x="7889" y="37282"/>
                    <a:pt x="7998" y="37282"/>
                  </a:cubicBezTo>
                  <a:cubicBezTo>
                    <a:pt x="8542" y="37282"/>
                    <a:pt x="9071" y="37072"/>
                    <a:pt x="9568" y="36885"/>
                  </a:cubicBezTo>
                  <a:cubicBezTo>
                    <a:pt x="10646" y="36482"/>
                    <a:pt x="11726" y="36047"/>
                    <a:pt x="12708" y="35419"/>
                  </a:cubicBezTo>
                  <a:cubicBezTo>
                    <a:pt x="13288" y="35017"/>
                    <a:pt x="13659" y="34678"/>
                    <a:pt x="14271" y="34420"/>
                  </a:cubicBezTo>
                  <a:cubicBezTo>
                    <a:pt x="14995" y="34115"/>
                    <a:pt x="15575" y="34050"/>
                    <a:pt x="16365" y="33954"/>
                  </a:cubicBezTo>
                  <a:cubicBezTo>
                    <a:pt x="16556" y="33932"/>
                    <a:pt x="16755" y="33921"/>
                    <a:pt x="16958" y="33921"/>
                  </a:cubicBezTo>
                  <a:cubicBezTo>
                    <a:pt x="18098" y="33921"/>
                    <a:pt x="19372" y="34245"/>
                    <a:pt x="20342" y="34613"/>
                  </a:cubicBezTo>
                  <a:cubicBezTo>
                    <a:pt x="21115" y="34742"/>
                    <a:pt x="21905" y="34742"/>
                    <a:pt x="22678" y="34774"/>
                  </a:cubicBezTo>
                  <a:cubicBezTo>
                    <a:pt x="22701" y="34775"/>
                    <a:pt x="22724" y="34775"/>
                    <a:pt x="22747" y="34775"/>
                  </a:cubicBezTo>
                  <a:cubicBezTo>
                    <a:pt x="23896" y="34775"/>
                    <a:pt x="24970" y="34365"/>
                    <a:pt x="26044" y="34018"/>
                  </a:cubicBezTo>
                  <a:cubicBezTo>
                    <a:pt x="27010" y="33760"/>
                    <a:pt x="27977" y="33535"/>
                    <a:pt x="28879" y="33067"/>
                  </a:cubicBezTo>
                  <a:cubicBezTo>
                    <a:pt x="29507" y="32809"/>
                    <a:pt x="30070" y="32407"/>
                    <a:pt x="30506" y="31843"/>
                  </a:cubicBezTo>
                  <a:cubicBezTo>
                    <a:pt x="31408" y="30539"/>
                    <a:pt x="31762" y="28879"/>
                    <a:pt x="31874" y="27286"/>
                  </a:cubicBezTo>
                  <a:cubicBezTo>
                    <a:pt x="32293" y="23983"/>
                    <a:pt x="30152" y="21036"/>
                    <a:pt x="27719" y="19200"/>
                  </a:cubicBezTo>
                  <a:cubicBezTo>
                    <a:pt x="27139" y="18781"/>
                    <a:pt x="26624" y="18282"/>
                    <a:pt x="26108" y="17783"/>
                  </a:cubicBezTo>
                  <a:cubicBezTo>
                    <a:pt x="25481" y="17171"/>
                    <a:pt x="24852" y="16398"/>
                    <a:pt x="25013" y="15560"/>
                  </a:cubicBezTo>
                  <a:cubicBezTo>
                    <a:pt x="25094" y="15060"/>
                    <a:pt x="25449" y="14416"/>
                    <a:pt x="25803" y="14126"/>
                  </a:cubicBezTo>
                  <a:cubicBezTo>
                    <a:pt x="26286" y="13660"/>
                    <a:pt x="26866" y="13321"/>
                    <a:pt x="27365" y="12870"/>
                  </a:cubicBezTo>
                  <a:cubicBezTo>
                    <a:pt x="28541" y="11791"/>
                    <a:pt x="29153" y="10228"/>
                    <a:pt x="28187" y="8714"/>
                  </a:cubicBezTo>
                  <a:cubicBezTo>
                    <a:pt x="27848" y="8167"/>
                    <a:pt x="27365" y="7700"/>
                    <a:pt x="26834" y="7378"/>
                  </a:cubicBezTo>
                  <a:cubicBezTo>
                    <a:pt x="26495" y="7217"/>
                    <a:pt x="26140" y="7121"/>
                    <a:pt x="25803" y="6992"/>
                  </a:cubicBezTo>
                  <a:cubicBezTo>
                    <a:pt x="24949" y="6685"/>
                    <a:pt x="24079" y="6460"/>
                    <a:pt x="23194" y="6347"/>
                  </a:cubicBezTo>
                  <a:cubicBezTo>
                    <a:pt x="22919" y="6299"/>
                    <a:pt x="22629" y="6234"/>
                    <a:pt x="22356" y="6154"/>
                  </a:cubicBezTo>
                  <a:cubicBezTo>
                    <a:pt x="22307" y="6137"/>
                    <a:pt x="22243" y="6122"/>
                    <a:pt x="22178" y="6105"/>
                  </a:cubicBezTo>
                  <a:cubicBezTo>
                    <a:pt x="22098" y="5493"/>
                    <a:pt x="22726" y="4189"/>
                    <a:pt x="22661" y="3287"/>
                  </a:cubicBezTo>
                  <a:cubicBezTo>
                    <a:pt x="22710" y="2594"/>
                    <a:pt x="22372" y="1967"/>
                    <a:pt x="21856" y="1563"/>
                  </a:cubicBezTo>
                  <a:cubicBezTo>
                    <a:pt x="21358" y="1016"/>
                    <a:pt x="20697" y="758"/>
                    <a:pt x="20037" y="549"/>
                  </a:cubicBezTo>
                  <a:cubicBezTo>
                    <a:pt x="19376" y="339"/>
                    <a:pt x="18732" y="49"/>
                    <a:pt x="18055" y="2"/>
                  </a:cubicBezTo>
                  <a:cubicBezTo>
                    <a:pt x="18031" y="1"/>
                    <a:pt x="18006" y="1"/>
                    <a:pt x="17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58"/>
            <p:cNvSpPr/>
            <p:nvPr/>
          </p:nvSpPr>
          <p:spPr>
            <a:xfrm>
              <a:off x="7963673" y="3465197"/>
              <a:ext cx="358640" cy="112075"/>
            </a:xfrm>
            <a:custGeom>
              <a:avLst/>
              <a:gdLst/>
              <a:ahLst/>
              <a:cxnLst/>
              <a:rect l="l" t="t" r="r" b="b"/>
              <a:pathLst>
                <a:path w="8176" h="2555" extrusionOk="0">
                  <a:moveTo>
                    <a:pt x="5744" y="1"/>
                  </a:moveTo>
                  <a:cubicBezTo>
                    <a:pt x="5422" y="1"/>
                    <a:pt x="5099" y="113"/>
                    <a:pt x="4825" y="274"/>
                  </a:cubicBezTo>
                  <a:cubicBezTo>
                    <a:pt x="4535" y="435"/>
                    <a:pt x="4359" y="710"/>
                    <a:pt x="4148" y="950"/>
                  </a:cubicBezTo>
                  <a:cubicBezTo>
                    <a:pt x="3923" y="1225"/>
                    <a:pt x="3665" y="1450"/>
                    <a:pt x="3440" y="1708"/>
                  </a:cubicBezTo>
                  <a:cubicBezTo>
                    <a:pt x="3060" y="2128"/>
                    <a:pt x="2443" y="2356"/>
                    <a:pt x="1836" y="2356"/>
                  </a:cubicBezTo>
                  <a:cubicBezTo>
                    <a:pt x="1698" y="2356"/>
                    <a:pt x="1561" y="2344"/>
                    <a:pt x="1427" y="2320"/>
                  </a:cubicBezTo>
                  <a:cubicBezTo>
                    <a:pt x="992" y="2127"/>
                    <a:pt x="670" y="1724"/>
                    <a:pt x="412" y="1354"/>
                  </a:cubicBezTo>
                  <a:cubicBezTo>
                    <a:pt x="332" y="1240"/>
                    <a:pt x="300" y="1079"/>
                    <a:pt x="154" y="1032"/>
                  </a:cubicBezTo>
                  <a:cubicBezTo>
                    <a:pt x="144" y="1028"/>
                    <a:pt x="135" y="1026"/>
                    <a:pt x="125" y="1026"/>
                  </a:cubicBezTo>
                  <a:cubicBezTo>
                    <a:pt x="57" y="1026"/>
                    <a:pt x="1" y="1119"/>
                    <a:pt x="57" y="1176"/>
                  </a:cubicBezTo>
                  <a:cubicBezTo>
                    <a:pt x="396" y="1691"/>
                    <a:pt x="766" y="2288"/>
                    <a:pt x="1378" y="2513"/>
                  </a:cubicBezTo>
                  <a:cubicBezTo>
                    <a:pt x="1532" y="2541"/>
                    <a:pt x="1687" y="2554"/>
                    <a:pt x="1842" y="2554"/>
                  </a:cubicBezTo>
                  <a:cubicBezTo>
                    <a:pt x="2420" y="2554"/>
                    <a:pt x="2992" y="2366"/>
                    <a:pt x="3424" y="1998"/>
                  </a:cubicBezTo>
                  <a:cubicBezTo>
                    <a:pt x="3762" y="1676"/>
                    <a:pt x="4101" y="1337"/>
                    <a:pt x="4406" y="983"/>
                  </a:cubicBezTo>
                  <a:cubicBezTo>
                    <a:pt x="4567" y="774"/>
                    <a:pt x="4728" y="564"/>
                    <a:pt x="4971" y="435"/>
                  </a:cubicBezTo>
                  <a:cubicBezTo>
                    <a:pt x="5232" y="305"/>
                    <a:pt x="5481" y="240"/>
                    <a:pt x="5705" y="240"/>
                  </a:cubicBezTo>
                  <a:cubicBezTo>
                    <a:pt x="5729" y="240"/>
                    <a:pt x="5752" y="240"/>
                    <a:pt x="5776" y="242"/>
                  </a:cubicBezTo>
                  <a:cubicBezTo>
                    <a:pt x="6049" y="323"/>
                    <a:pt x="6436" y="500"/>
                    <a:pt x="6854" y="532"/>
                  </a:cubicBezTo>
                  <a:cubicBezTo>
                    <a:pt x="7258" y="516"/>
                    <a:pt x="7709" y="548"/>
                    <a:pt x="8046" y="355"/>
                  </a:cubicBezTo>
                  <a:cubicBezTo>
                    <a:pt x="8175" y="323"/>
                    <a:pt x="8160" y="130"/>
                    <a:pt x="8031" y="113"/>
                  </a:cubicBezTo>
                  <a:cubicBezTo>
                    <a:pt x="7885" y="130"/>
                    <a:pt x="7805" y="226"/>
                    <a:pt x="7741" y="226"/>
                  </a:cubicBezTo>
                  <a:cubicBezTo>
                    <a:pt x="7476" y="258"/>
                    <a:pt x="7251" y="286"/>
                    <a:pt x="7028" y="286"/>
                  </a:cubicBezTo>
                  <a:cubicBezTo>
                    <a:pt x="6804" y="286"/>
                    <a:pt x="6582" y="258"/>
                    <a:pt x="6323" y="177"/>
                  </a:cubicBezTo>
                  <a:cubicBezTo>
                    <a:pt x="6323" y="178"/>
                    <a:pt x="6321" y="179"/>
                    <a:pt x="6319" y="179"/>
                  </a:cubicBezTo>
                  <a:cubicBezTo>
                    <a:pt x="6277" y="179"/>
                    <a:pt x="5959" y="16"/>
                    <a:pt x="57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58"/>
            <p:cNvSpPr/>
            <p:nvPr/>
          </p:nvSpPr>
          <p:spPr>
            <a:xfrm>
              <a:off x="7776855" y="3026379"/>
              <a:ext cx="296396" cy="194497"/>
            </a:xfrm>
            <a:custGeom>
              <a:avLst/>
              <a:gdLst/>
              <a:ahLst/>
              <a:cxnLst/>
              <a:rect l="l" t="t" r="r" b="b"/>
              <a:pathLst>
                <a:path w="6757" h="4434" extrusionOk="0">
                  <a:moveTo>
                    <a:pt x="166" y="0"/>
                  </a:moveTo>
                  <a:cubicBezTo>
                    <a:pt x="114" y="0"/>
                    <a:pt x="59" y="32"/>
                    <a:pt x="49" y="83"/>
                  </a:cubicBezTo>
                  <a:cubicBezTo>
                    <a:pt x="0" y="921"/>
                    <a:pt x="0" y="1952"/>
                    <a:pt x="676" y="2579"/>
                  </a:cubicBezTo>
                  <a:cubicBezTo>
                    <a:pt x="1144" y="2918"/>
                    <a:pt x="1675" y="3272"/>
                    <a:pt x="2287" y="3320"/>
                  </a:cubicBezTo>
                  <a:cubicBezTo>
                    <a:pt x="2577" y="3305"/>
                    <a:pt x="2802" y="3111"/>
                    <a:pt x="3028" y="2966"/>
                  </a:cubicBezTo>
                  <a:cubicBezTo>
                    <a:pt x="3157" y="2886"/>
                    <a:pt x="3302" y="2789"/>
                    <a:pt x="3415" y="2740"/>
                  </a:cubicBezTo>
                  <a:cubicBezTo>
                    <a:pt x="3657" y="2918"/>
                    <a:pt x="3930" y="3191"/>
                    <a:pt x="4155" y="3401"/>
                  </a:cubicBezTo>
                  <a:cubicBezTo>
                    <a:pt x="4671" y="3756"/>
                    <a:pt x="5203" y="4125"/>
                    <a:pt x="5798" y="4319"/>
                  </a:cubicBezTo>
                  <a:cubicBezTo>
                    <a:pt x="5992" y="4368"/>
                    <a:pt x="6185" y="4383"/>
                    <a:pt x="6363" y="4415"/>
                  </a:cubicBezTo>
                  <a:cubicBezTo>
                    <a:pt x="6421" y="4415"/>
                    <a:pt x="6479" y="4433"/>
                    <a:pt x="6534" y="4433"/>
                  </a:cubicBezTo>
                  <a:cubicBezTo>
                    <a:pt x="6570" y="4433"/>
                    <a:pt x="6604" y="4425"/>
                    <a:pt x="6636" y="4400"/>
                  </a:cubicBezTo>
                  <a:cubicBezTo>
                    <a:pt x="6757" y="4293"/>
                    <a:pt x="6637" y="4173"/>
                    <a:pt x="6501" y="4173"/>
                  </a:cubicBezTo>
                  <a:cubicBezTo>
                    <a:pt x="6492" y="4173"/>
                    <a:pt x="6483" y="4173"/>
                    <a:pt x="6475" y="4174"/>
                  </a:cubicBezTo>
                  <a:cubicBezTo>
                    <a:pt x="5944" y="4125"/>
                    <a:pt x="5590" y="4029"/>
                    <a:pt x="5139" y="3756"/>
                  </a:cubicBezTo>
                  <a:cubicBezTo>
                    <a:pt x="4961" y="3659"/>
                    <a:pt x="4430" y="3337"/>
                    <a:pt x="4220" y="3144"/>
                  </a:cubicBezTo>
                  <a:cubicBezTo>
                    <a:pt x="4091" y="2998"/>
                    <a:pt x="3850" y="2805"/>
                    <a:pt x="3672" y="2660"/>
                  </a:cubicBezTo>
                  <a:cubicBezTo>
                    <a:pt x="3608" y="2596"/>
                    <a:pt x="3543" y="2532"/>
                    <a:pt x="3447" y="2515"/>
                  </a:cubicBezTo>
                  <a:cubicBezTo>
                    <a:pt x="3438" y="2514"/>
                    <a:pt x="3429" y="2513"/>
                    <a:pt x="3420" y="2513"/>
                  </a:cubicBezTo>
                  <a:cubicBezTo>
                    <a:pt x="3288" y="2513"/>
                    <a:pt x="3182" y="2616"/>
                    <a:pt x="3077" y="2676"/>
                  </a:cubicBezTo>
                  <a:cubicBezTo>
                    <a:pt x="2795" y="2817"/>
                    <a:pt x="2558" y="3095"/>
                    <a:pt x="2265" y="3095"/>
                  </a:cubicBezTo>
                  <a:cubicBezTo>
                    <a:pt x="2256" y="3095"/>
                    <a:pt x="2248" y="3095"/>
                    <a:pt x="2239" y="3095"/>
                  </a:cubicBezTo>
                  <a:cubicBezTo>
                    <a:pt x="1707" y="3030"/>
                    <a:pt x="1160" y="2708"/>
                    <a:pt x="758" y="2371"/>
                  </a:cubicBezTo>
                  <a:cubicBezTo>
                    <a:pt x="322" y="1920"/>
                    <a:pt x="274" y="1259"/>
                    <a:pt x="242" y="663"/>
                  </a:cubicBezTo>
                  <a:cubicBezTo>
                    <a:pt x="210" y="453"/>
                    <a:pt x="290" y="244"/>
                    <a:pt x="242" y="34"/>
                  </a:cubicBezTo>
                  <a:cubicBezTo>
                    <a:pt x="224" y="11"/>
                    <a:pt x="196" y="0"/>
                    <a:pt x="1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58"/>
            <p:cNvSpPr/>
            <p:nvPr/>
          </p:nvSpPr>
          <p:spPr>
            <a:xfrm>
              <a:off x="7996571" y="2821488"/>
              <a:ext cx="147693" cy="126068"/>
            </a:xfrm>
            <a:custGeom>
              <a:avLst/>
              <a:gdLst/>
              <a:ahLst/>
              <a:cxnLst/>
              <a:rect l="l" t="t" r="r" b="b"/>
              <a:pathLst>
                <a:path w="3367" h="2874" extrusionOk="0">
                  <a:moveTo>
                    <a:pt x="490" y="0"/>
                  </a:moveTo>
                  <a:cubicBezTo>
                    <a:pt x="419" y="0"/>
                    <a:pt x="336" y="58"/>
                    <a:pt x="291" y="131"/>
                  </a:cubicBezTo>
                  <a:cubicBezTo>
                    <a:pt x="1" y="357"/>
                    <a:pt x="177" y="760"/>
                    <a:pt x="194" y="1065"/>
                  </a:cubicBezTo>
                  <a:cubicBezTo>
                    <a:pt x="274" y="1484"/>
                    <a:pt x="484" y="1871"/>
                    <a:pt x="789" y="2210"/>
                  </a:cubicBezTo>
                  <a:cubicBezTo>
                    <a:pt x="1128" y="2532"/>
                    <a:pt x="1611" y="2676"/>
                    <a:pt x="2078" y="2757"/>
                  </a:cubicBezTo>
                  <a:cubicBezTo>
                    <a:pt x="2357" y="2795"/>
                    <a:pt x="2716" y="2873"/>
                    <a:pt x="3029" y="2873"/>
                  </a:cubicBezTo>
                  <a:cubicBezTo>
                    <a:pt x="3114" y="2873"/>
                    <a:pt x="3195" y="2868"/>
                    <a:pt x="3270" y="2854"/>
                  </a:cubicBezTo>
                  <a:cubicBezTo>
                    <a:pt x="3366" y="2789"/>
                    <a:pt x="3319" y="2628"/>
                    <a:pt x="3205" y="2612"/>
                  </a:cubicBezTo>
                  <a:cubicBezTo>
                    <a:pt x="1305" y="2532"/>
                    <a:pt x="499" y="2113"/>
                    <a:pt x="403" y="453"/>
                  </a:cubicBezTo>
                  <a:cubicBezTo>
                    <a:pt x="419" y="357"/>
                    <a:pt x="403" y="406"/>
                    <a:pt x="532" y="260"/>
                  </a:cubicBezTo>
                  <a:cubicBezTo>
                    <a:pt x="581" y="228"/>
                    <a:pt x="628" y="180"/>
                    <a:pt x="613" y="116"/>
                  </a:cubicBezTo>
                  <a:cubicBezTo>
                    <a:pt x="592" y="33"/>
                    <a:pt x="544" y="0"/>
                    <a:pt x="4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58"/>
            <p:cNvSpPr/>
            <p:nvPr/>
          </p:nvSpPr>
          <p:spPr>
            <a:xfrm>
              <a:off x="8580140" y="2493076"/>
              <a:ext cx="82686" cy="175943"/>
            </a:xfrm>
            <a:custGeom>
              <a:avLst/>
              <a:gdLst/>
              <a:ahLst/>
              <a:cxnLst/>
              <a:rect l="l" t="t" r="r" b="b"/>
              <a:pathLst>
                <a:path w="1885" h="4011" extrusionOk="0">
                  <a:moveTo>
                    <a:pt x="177" y="1"/>
                  </a:moveTo>
                  <a:cubicBezTo>
                    <a:pt x="65" y="1"/>
                    <a:pt x="0" y="145"/>
                    <a:pt x="80" y="226"/>
                  </a:cubicBezTo>
                  <a:cubicBezTo>
                    <a:pt x="1514" y="1482"/>
                    <a:pt x="1884" y="2320"/>
                    <a:pt x="935" y="3673"/>
                  </a:cubicBezTo>
                  <a:cubicBezTo>
                    <a:pt x="853" y="3737"/>
                    <a:pt x="902" y="3705"/>
                    <a:pt x="709" y="3737"/>
                  </a:cubicBezTo>
                  <a:cubicBezTo>
                    <a:pt x="660" y="3737"/>
                    <a:pt x="580" y="3753"/>
                    <a:pt x="548" y="3802"/>
                  </a:cubicBezTo>
                  <a:cubicBezTo>
                    <a:pt x="484" y="3941"/>
                    <a:pt x="590" y="4010"/>
                    <a:pt x="717" y="4010"/>
                  </a:cubicBezTo>
                  <a:cubicBezTo>
                    <a:pt x="751" y="4010"/>
                    <a:pt x="787" y="4005"/>
                    <a:pt x="821" y="3995"/>
                  </a:cubicBezTo>
                  <a:cubicBezTo>
                    <a:pt x="1192" y="3995"/>
                    <a:pt x="1304" y="3576"/>
                    <a:pt x="1466" y="3319"/>
                  </a:cubicBezTo>
                  <a:cubicBezTo>
                    <a:pt x="1676" y="2932"/>
                    <a:pt x="1755" y="2497"/>
                    <a:pt x="1723" y="2062"/>
                  </a:cubicBezTo>
                  <a:cubicBezTo>
                    <a:pt x="1659" y="1595"/>
                    <a:pt x="1369" y="1176"/>
                    <a:pt x="1064" y="821"/>
                  </a:cubicBezTo>
                  <a:cubicBezTo>
                    <a:pt x="806" y="564"/>
                    <a:pt x="499" y="177"/>
                    <a:pt x="1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58"/>
            <p:cNvSpPr/>
            <p:nvPr/>
          </p:nvSpPr>
          <p:spPr>
            <a:xfrm>
              <a:off x="8522897" y="3128670"/>
              <a:ext cx="154800" cy="114751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3395" y="0"/>
                  </a:moveTo>
                  <a:cubicBezTo>
                    <a:pt x="3347" y="0"/>
                    <a:pt x="3301" y="24"/>
                    <a:pt x="3286" y="71"/>
                  </a:cubicBezTo>
                  <a:cubicBezTo>
                    <a:pt x="2813" y="1600"/>
                    <a:pt x="2293" y="2322"/>
                    <a:pt x="1174" y="2322"/>
                  </a:cubicBezTo>
                  <a:cubicBezTo>
                    <a:pt x="961" y="2322"/>
                    <a:pt x="727" y="2296"/>
                    <a:pt x="468" y="2244"/>
                  </a:cubicBezTo>
                  <a:cubicBezTo>
                    <a:pt x="387" y="2197"/>
                    <a:pt x="436" y="2229"/>
                    <a:pt x="322" y="2068"/>
                  </a:cubicBezTo>
                  <a:cubicBezTo>
                    <a:pt x="290" y="2019"/>
                    <a:pt x="258" y="1955"/>
                    <a:pt x="194" y="1939"/>
                  </a:cubicBezTo>
                  <a:cubicBezTo>
                    <a:pt x="0" y="1939"/>
                    <a:pt x="32" y="2148"/>
                    <a:pt x="129" y="2261"/>
                  </a:cubicBezTo>
                  <a:cubicBezTo>
                    <a:pt x="275" y="2616"/>
                    <a:pt x="709" y="2534"/>
                    <a:pt x="1016" y="2599"/>
                  </a:cubicBezTo>
                  <a:cubicBezTo>
                    <a:pt x="1048" y="2600"/>
                    <a:pt x="1080" y="2601"/>
                    <a:pt x="1112" y="2601"/>
                  </a:cubicBezTo>
                  <a:cubicBezTo>
                    <a:pt x="1511" y="2601"/>
                    <a:pt x="1897" y="2503"/>
                    <a:pt x="2255" y="2309"/>
                  </a:cubicBezTo>
                  <a:cubicBezTo>
                    <a:pt x="2658" y="2068"/>
                    <a:pt x="2932" y="1649"/>
                    <a:pt x="3125" y="1214"/>
                  </a:cubicBezTo>
                  <a:cubicBezTo>
                    <a:pt x="3254" y="876"/>
                    <a:pt x="3496" y="441"/>
                    <a:pt x="3528" y="86"/>
                  </a:cubicBezTo>
                  <a:cubicBezTo>
                    <a:pt x="3503" y="28"/>
                    <a:pt x="3447" y="0"/>
                    <a:pt x="33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58"/>
            <p:cNvSpPr/>
            <p:nvPr/>
          </p:nvSpPr>
          <p:spPr>
            <a:xfrm>
              <a:off x="7997975" y="2409120"/>
              <a:ext cx="83870" cy="238275"/>
            </a:xfrm>
            <a:custGeom>
              <a:avLst/>
              <a:gdLst/>
              <a:ahLst/>
              <a:cxnLst/>
              <a:rect l="l" t="t" r="r" b="b"/>
              <a:pathLst>
                <a:path w="1912" h="5432" extrusionOk="0">
                  <a:moveTo>
                    <a:pt x="1177" y="0"/>
                  </a:moveTo>
                  <a:cubicBezTo>
                    <a:pt x="1099" y="0"/>
                    <a:pt x="1028" y="75"/>
                    <a:pt x="1064" y="158"/>
                  </a:cubicBezTo>
                  <a:cubicBezTo>
                    <a:pt x="1112" y="369"/>
                    <a:pt x="1176" y="465"/>
                    <a:pt x="1032" y="626"/>
                  </a:cubicBezTo>
                  <a:cubicBezTo>
                    <a:pt x="693" y="964"/>
                    <a:pt x="306" y="1350"/>
                    <a:pt x="194" y="1834"/>
                  </a:cubicBezTo>
                  <a:cubicBezTo>
                    <a:pt x="1" y="2542"/>
                    <a:pt x="130" y="3315"/>
                    <a:pt x="403" y="3992"/>
                  </a:cubicBezTo>
                  <a:cubicBezTo>
                    <a:pt x="710" y="4556"/>
                    <a:pt x="1225" y="4975"/>
                    <a:pt x="1691" y="5409"/>
                  </a:cubicBezTo>
                  <a:cubicBezTo>
                    <a:pt x="1713" y="5425"/>
                    <a:pt x="1736" y="5431"/>
                    <a:pt x="1757" y="5431"/>
                  </a:cubicBezTo>
                  <a:cubicBezTo>
                    <a:pt x="1845" y="5431"/>
                    <a:pt x="1912" y="5314"/>
                    <a:pt x="1820" y="5248"/>
                  </a:cubicBezTo>
                  <a:cubicBezTo>
                    <a:pt x="1369" y="4846"/>
                    <a:pt x="918" y="4459"/>
                    <a:pt x="628" y="3960"/>
                  </a:cubicBezTo>
                  <a:cubicBezTo>
                    <a:pt x="355" y="3348"/>
                    <a:pt x="226" y="2639"/>
                    <a:pt x="387" y="1995"/>
                  </a:cubicBezTo>
                  <a:cubicBezTo>
                    <a:pt x="484" y="1399"/>
                    <a:pt x="951" y="1093"/>
                    <a:pt x="1305" y="642"/>
                  </a:cubicBezTo>
                  <a:cubicBezTo>
                    <a:pt x="1386" y="497"/>
                    <a:pt x="1369" y="336"/>
                    <a:pt x="1322" y="191"/>
                  </a:cubicBezTo>
                  <a:cubicBezTo>
                    <a:pt x="1305" y="158"/>
                    <a:pt x="1337" y="111"/>
                    <a:pt x="1257" y="30"/>
                  </a:cubicBezTo>
                  <a:cubicBezTo>
                    <a:pt x="1232" y="9"/>
                    <a:pt x="1204" y="0"/>
                    <a:pt x="11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58"/>
            <p:cNvSpPr/>
            <p:nvPr/>
          </p:nvSpPr>
          <p:spPr>
            <a:xfrm>
              <a:off x="8335685" y="2370081"/>
              <a:ext cx="59920" cy="128744"/>
            </a:xfrm>
            <a:custGeom>
              <a:avLst/>
              <a:gdLst/>
              <a:ahLst/>
              <a:cxnLst/>
              <a:rect l="l" t="t" r="r" b="b"/>
              <a:pathLst>
                <a:path w="1366" h="2935" extrusionOk="0">
                  <a:moveTo>
                    <a:pt x="1130" y="1"/>
                  </a:moveTo>
                  <a:cubicBezTo>
                    <a:pt x="1124" y="1"/>
                    <a:pt x="1118" y="1"/>
                    <a:pt x="1111" y="2"/>
                  </a:cubicBezTo>
                  <a:cubicBezTo>
                    <a:pt x="1092" y="2"/>
                    <a:pt x="1079" y="8"/>
                    <a:pt x="1068" y="12"/>
                  </a:cubicBezTo>
                  <a:lnTo>
                    <a:pt x="1068" y="12"/>
                  </a:lnTo>
                  <a:cubicBezTo>
                    <a:pt x="1068" y="11"/>
                    <a:pt x="1067" y="11"/>
                    <a:pt x="1066" y="11"/>
                  </a:cubicBezTo>
                  <a:cubicBezTo>
                    <a:pt x="1061" y="11"/>
                    <a:pt x="1047" y="18"/>
                    <a:pt x="1047" y="18"/>
                  </a:cubicBezTo>
                  <a:cubicBezTo>
                    <a:pt x="1054" y="18"/>
                    <a:pt x="1060" y="15"/>
                    <a:pt x="1068" y="12"/>
                  </a:cubicBezTo>
                  <a:lnTo>
                    <a:pt x="1068" y="12"/>
                  </a:lnTo>
                  <a:cubicBezTo>
                    <a:pt x="1068" y="13"/>
                    <a:pt x="1066" y="15"/>
                    <a:pt x="1064" y="18"/>
                  </a:cubicBezTo>
                  <a:cubicBezTo>
                    <a:pt x="596" y="34"/>
                    <a:pt x="113" y="646"/>
                    <a:pt x="1" y="1113"/>
                  </a:cubicBezTo>
                  <a:cubicBezTo>
                    <a:pt x="48" y="1725"/>
                    <a:pt x="516" y="2208"/>
                    <a:pt x="903" y="2676"/>
                  </a:cubicBezTo>
                  <a:cubicBezTo>
                    <a:pt x="999" y="2756"/>
                    <a:pt x="1047" y="2869"/>
                    <a:pt x="1193" y="2934"/>
                  </a:cubicBezTo>
                  <a:cubicBezTo>
                    <a:pt x="1199" y="2935"/>
                    <a:pt x="1205" y="2935"/>
                    <a:pt x="1211" y="2935"/>
                  </a:cubicBezTo>
                  <a:cubicBezTo>
                    <a:pt x="1299" y="2935"/>
                    <a:pt x="1365" y="2833"/>
                    <a:pt x="1305" y="2772"/>
                  </a:cubicBezTo>
                  <a:cubicBezTo>
                    <a:pt x="854" y="2322"/>
                    <a:pt x="194" y="1516"/>
                    <a:pt x="242" y="1081"/>
                  </a:cubicBezTo>
                  <a:cubicBezTo>
                    <a:pt x="387" y="726"/>
                    <a:pt x="613" y="421"/>
                    <a:pt x="935" y="275"/>
                  </a:cubicBezTo>
                  <a:cubicBezTo>
                    <a:pt x="1015" y="228"/>
                    <a:pt x="1111" y="292"/>
                    <a:pt x="1225" y="179"/>
                  </a:cubicBezTo>
                  <a:cubicBezTo>
                    <a:pt x="1269" y="104"/>
                    <a:pt x="1216" y="1"/>
                    <a:pt x="1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58"/>
            <p:cNvSpPr/>
            <p:nvPr/>
          </p:nvSpPr>
          <p:spPr>
            <a:xfrm>
              <a:off x="8198653" y="2211775"/>
              <a:ext cx="165854" cy="61718"/>
            </a:xfrm>
            <a:custGeom>
              <a:avLst/>
              <a:gdLst/>
              <a:ahLst/>
              <a:cxnLst/>
              <a:rect l="l" t="t" r="r" b="b"/>
              <a:pathLst>
                <a:path w="3781" h="1407" extrusionOk="0">
                  <a:moveTo>
                    <a:pt x="3645" y="1"/>
                  </a:moveTo>
                  <a:cubicBezTo>
                    <a:pt x="3621" y="1"/>
                    <a:pt x="3597" y="6"/>
                    <a:pt x="3576" y="19"/>
                  </a:cubicBezTo>
                  <a:cubicBezTo>
                    <a:pt x="3447" y="229"/>
                    <a:pt x="3140" y="519"/>
                    <a:pt x="2915" y="615"/>
                  </a:cubicBezTo>
                  <a:cubicBezTo>
                    <a:pt x="2781" y="654"/>
                    <a:pt x="2635" y="677"/>
                    <a:pt x="2484" y="677"/>
                  </a:cubicBezTo>
                  <a:cubicBezTo>
                    <a:pt x="2253" y="677"/>
                    <a:pt x="2012" y="623"/>
                    <a:pt x="1787" y="487"/>
                  </a:cubicBezTo>
                  <a:cubicBezTo>
                    <a:pt x="1562" y="390"/>
                    <a:pt x="1304" y="3"/>
                    <a:pt x="966" y="3"/>
                  </a:cubicBezTo>
                  <a:cubicBezTo>
                    <a:pt x="531" y="83"/>
                    <a:pt x="354" y="534"/>
                    <a:pt x="177" y="873"/>
                  </a:cubicBezTo>
                  <a:cubicBezTo>
                    <a:pt x="129" y="1034"/>
                    <a:pt x="0" y="1179"/>
                    <a:pt x="0" y="1340"/>
                  </a:cubicBezTo>
                  <a:cubicBezTo>
                    <a:pt x="17" y="1382"/>
                    <a:pt x="64" y="1406"/>
                    <a:pt x="110" y="1406"/>
                  </a:cubicBezTo>
                  <a:cubicBezTo>
                    <a:pt x="152" y="1406"/>
                    <a:pt x="193" y="1386"/>
                    <a:pt x="209" y="1340"/>
                  </a:cubicBezTo>
                  <a:cubicBezTo>
                    <a:pt x="379" y="942"/>
                    <a:pt x="675" y="219"/>
                    <a:pt x="996" y="219"/>
                  </a:cubicBezTo>
                  <a:cubicBezTo>
                    <a:pt x="1040" y="219"/>
                    <a:pt x="1084" y="232"/>
                    <a:pt x="1128" y="261"/>
                  </a:cubicBezTo>
                  <a:cubicBezTo>
                    <a:pt x="1385" y="470"/>
                    <a:pt x="1626" y="695"/>
                    <a:pt x="1948" y="809"/>
                  </a:cubicBezTo>
                  <a:cubicBezTo>
                    <a:pt x="2123" y="872"/>
                    <a:pt x="2309" y="904"/>
                    <a:pt x="2494" y="904"/>
                  </a:cubicBezTo>
                  <a:cubicBezTo>
                    <a:pt x="2875" y="904"/>
                    <a:pt x="3251" y="768"/>
                    <a:pt x="3511" y="487"/>
                  </a:cubicBezTo>
                  <a:cubicBezTo>
                    <a:pt x="3623" y="373"/>
                    <a:pt x="3737" y="261"/>
                    <a:pt x="3769" y="132"/>
                  </a:cubicBezTo>
                  <a:cubicBezTo>
                    <a:pt x="3780" y="48"/>
                    <a:pt x="3713" y="1"/>
                    <a:pt x="36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58"/>
            <p:cNvSpPr/>
            <p:nvPr/>
          </p:nvSpPr>
          <p:spPr>
            <a:xfrm>
              <a:off x="8750377" y="3270220"/>
              <a:ext cx="166117" cy="61937"/>
            </a:xfrm>
            <a:custGeom>
              <a:avLst/>
              <a:gdLst/>
              <a:ahLst/>
              <a:cxnLst/>
              <a:rect l="l" t="t" r="r" b="b"/>
              <a:pathLst>
                <a:path w="3787" h="1412" extrusionOk="0">
                  <a:moveTo>
                    <a:pt x="984" y="1"/>
                  </a:moveTo>
                  <a:cubicBezTo>
                    <a:pt x="548" y="80"/>
                    <a:pt x="355" y="548"/>
                    <a:pt x="178" y="870"/>
                  </a:cubicBezTo>
                  <a:cubicBezTo>
                    <a:pt x="129" y="1031"/>
                    <a:pt x="0" y="1176"/>
                    <a:pt x="17" y="1337"/>
                  </a:cubicBezTo>
                  <a:cubicBezTo>
                    <a:pt x="34" y="1387"/>
                    <a:pt x="82" y="1411"/>
                    <a:pt x="128" y="1411"/>
                  </a:cubicBezTo>
                  <a:cubicBezTo>
                    <a:pt x="170" y="1411"/>
                    <a:pt x="211" y="1392"/>
                    <a:pt x="226" y="1353"/>
                  </a:cubicBezTo>
                  <a:cubicBezTo>
                    <a:pt x="395" y="944"/>
                    <a:pt x="688" y="227"/>
                    <a:pt x="1007" y="227"/>
                  </a:cubicBezTo>
                  <a:cubicBezTo>
                    <a:pt x="1052" y="227"/>
                    <a:pt x="1098" y="242"/>
                    <a:pt x="1145" y="274"/>
                  </a:cubicBezTo>
                  <a:cubicBezTo>
                    <a:pt x="1402" y="467"/>
                    <a:pt x="1643" y="709"/>
                    <a:pt x="1950" y="821"/>
                  </a:cubicBezTo>
                  <a:cubicBezTo>
                    <a:pt x="2123" y="877"/>
                    <a:pt x="2303" y="906"/>
                    <a:pt x="2482" y="906"/>
                  </a:cubicBezTo>
                  <a:cubicBezTo>
                    <a:pt x="2871" y="906"/>
                    <a:pt x="3252" y="770"/>
                    <a:pt x="3528" y="484"/>
                  </a:cubicBezTo>
                  <a:cubicBezTo>
                    <a:pt x="3625" y="387"/>
                    <a:pt x="3737" y="258"/>
                    <a:pt x="3786" y="129"/>
                  </a:cubicBezTo>
                  <a:cubicBezTo>
                    <a:pt x="3786" y="60"/>
                    <a:pt x="3719" y="7"/>
                    <a:pt x="3651" y="7"/>
                  </a:cubicBezTo>
                  <a:cubicBezTo>
                    <a:pt x="3625" y="7"/>
                    <a:pt x="3599" y="15"/>
                    <a:pt x="3576" y="33"/>
                  </a:cubicBezTo>
                  <a:cubicBezTo>
                    <a:pt x="3464" y="226"/>
                    <a:pt x="3157" y="531"/>
                    <a:pt x="2916" y="613"/>
                  </a:cubicBezTo>
                  <a:cubicBezTo>
                    <a:pt x="2779" y="652"/>
                    <a:pt x="2632" y="675"/>
                    <a:pt x="2481" y="675"/>
                  </a:cubicBezTo>
                  <a:cubicBezTo>
                    <a:pt x="2258" y="675"/>
                    <a:pt x="2025" y="624"/>
                    <a:pt x="1804" y="499"/>
                  </a:cubicBezTo>
                  <a:cubicBezTo>
                    <a:pt x="1579" y="403"/>
                    <a:pt x="1306" y="1"/>
                    <a:pt x="9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58"/>
            <p:cNvSpPr/>
            <p:nvPr/>
          </p:nvSpPr>
          <p:spPr>
            <a:xfrm>
              <a:off x="8206023" y="3174464"/>
              <a:ext cx="76720" cy="124577"/>
            </a:xfrm>
            <a:custGeom>
              <a:avLst/>
              <a:gdLst/>
              <a:ahLst/>
              <a:cxnLst/>
              <a:rect l="l" t="t" r="r" b="b"/>
              <a:pathLst>
                <a:path w="1749" h="2840" extrusionOk="0">
                  <a:moveTo>
                    <a:pt x="120" y="0"/>
                  </a:moveTo>
                  <a:cubicBezTo>
                    <a:pt x="60" y="0"/>
                    <a:pt x="0" y="37"/>
                    <a:pt x="9" y="105"/>
                  </a:cubicBezTo>
                  <a:cubicBezTo>
                    <a:pt x="25" y="702"/>
                    <a:pt x="25" y="1346"/>
                    <a:pt x="331" y="1877"/>
                  </a:cubicBezTo>
                  <a:cubicBezTo>
                    <a:pt x="588" y="2280"/>
                    <a:pt x="975" y="2618"/>
                    <a:pt x="1426" y="2828"/>
                  </a:cubicBezTo>
                  <a:cubicBezTo>
                    <a:pt x="1434" y="2836"/>
                    <a:pt x="1447" y="2839"/>
                    <a:pt x="1461" y="2839"/>
                  </a:cubicBezTo>
                  <a:cubicBezTo>
                    <a:pt x="1475" y="2839"/>
                    <a:pt x="1491" y="2836"/>
                    <a:pt x="1507" y="2828"/>
                  </a:cubicBezTo>
                  <a:cubicBezTo>
                    <a:pt x="1748" y="2699"/>
                    <a:pt x="1346" y="2553"/>
                    <a:pt x="1297" y="2521"/>
                  </a:cubicBezTo>
                  <a:cubicBezTo>
                    <a:pt x="846" y="2216"/>
                    <a:pt x="492" y="1861"/>
                    <a:pt x="363" y="1361"/>
                  </a:cubicBezTo>
                  <a:cubicBezTo>
                    <a:pt x="266" y="1024"/>
                    <a:pt x="219" y="492"/>
                    <a:pt x="234" y="90"/>
                  </a:cubicBezTo>
                  <a:cubicBezTo>
                    <a:pt x="227" y="29"/>
                    <a:pt x="173" y="0"/>
                    <a:pt x="1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58"/>
            <p:cNvSpPr/>
            <p:nvPr/>
          </p:nvSpPr>
          <p:spPr>
            <a:xfrm>
              <a:off x="8350511" y="2839780"/>
              <a:ext cx="116900" cy="85449"/>
            </a:xfrm>
            <a:custGeom>
              <a:avLst/>
              <a:gdLst/>
              <a:ahLst/>
              <a:cxnLst/>
              <a:rect l="l" t="t" r="r" b="b"/>
              <a:pathLst>
                <a:path w="2665" h="1948" extrusionOk="0">
                  <a:moveTo>
                    <a:pt x="2507" y="1"/>
                  </a:moveTo>
                  <a:cubicBezTo>
                    <a:pt x="2499" y="1"/>
                    <a:pt x="2490" y="2"/>
                    <a:pt x="2481" y="4"/>
                  </a:cubicBezTo>
                  <a:cubicBezTo>
                    <a:pt x="1901" y="101"/>
                    <a:pt x="1257" y="197"/>
                    <a:pt x="790" y="584"/>
                  </a:cubicBezTo>
                  <a:cubicBezTo>
                    <a:pt x="419" y="906"/>
                    <a:pt x="161" y="1325"/>
                    <a:pt x="0" y="1808"/>
                  </a:cubicBezTo>
                  <a:cubicBezTo>
                    <a:pt x="0" y="1825"/>
                    <a:pt x="0" y="1857"/>
                    <a:pt x="17" y="1889"/>
                  </a:cubicBezTo>
                  <a:cubicBezTo>
                    <a:pt x="52" y="1930"/>
                    <a:pt x="83" y="1947"/>
                    <a:pt x="111" y="1947"/>
                  </a:cubicBezTo>
                  <a:cubicBezTo>
                    <a:pt x="223" y="1947"/>
                    <a:pt x="278" y="1670"/>
                    <a:pt x="290" y="1632"/>
                  </a:cubicBezTo>
                  <a:cubicBezTo>
                    <a:pt x="516" y="1148"/>
                    <a:pt x="822" y="730"/>
                    <a:pt x="1306" y="536"/>
                  </a:cubicBezTo>
                  <a:cubicBezTo>
                    <a:pt x="1628" y="391"/>
                    <a:pt x="2126" y="279"/>
                    <a:pt x="2545" y="214"/>
                  </a:cubicBezTo>
                  <a:cubicBezTo>
                    <a:pt x="2665" y="184"/>
                    <a:pt x="2618" y="1"/>
                    <a:pt x="25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58"/>
            <p:cNvSpPr/>
            <p:nvPr/>
          </p:nvSpPr>
          <p:spPr>
            <a:xfrm>
              <a:off x="8520792" y="3430456"/>
              <a:ext cx="170723" cy="31056"/>
            </a:xfrm>
            <a:custGeom>
              <a:avLst/>
              <a:gdLst/>
              <a:ahLst/>
              <a:cxnLst/>
              <a:rect l="l" t="t" r="r" b="b"/>
              <a:pathLst>
                <a:path w="3892" h="708" extrusionOk="0">
                  <a:moveTo>
                    <a:pt x="3730" y="0"/>
                  </a:moveTo>
                  <a:cubicBezTo>
                    <a:pt x="3682" y="0"/>
                    <a:pt x="3631" y="13"/>
                    <a:pt x="3592" y="35"/>
                  </a:cubicBezTo>
                  <a:cubicBezTo>
                    <a:pt x="3157" y="213"/>
                    <a:pt x="2561" y="406"/>
                    <a:pt x="2206" y="486"/>
                  </a:cubicBezTo>
                  <a:cubicBezTo>
                    <a:pt x="2154" y="488"/>
                    <a:pt x="2098" y="489"/>
                    <a:pt x="2041" y="489"/>
                  </a:cubicBezTo>
                  <a:cubicBezTo>
                    <a:pt x="1536" y="489"/>
                    <a:pt x="864" y="422"/>
                    <a:pt x="387" y="277"/>
                  </a:cubicBezTo>
                  <a:cubicBezTo>
                    <a:pt x="314" y="249"/>
                    <a:pt x="229" y="194"/>
                    <a:pt x="143" y="194"/>
                  </a:cubicBezTo>
                  <a:cubicBezTo>
                    <a:pt x="133" y="194"/>
                    <a:pt x="123" y="195"/>
                    <a:pt x="113" y="196"/>
                  </a:cubicBezTo>
                  <a:cubicBezTo>
                    <a:pt x="16" y="229"/>
                    <a:pt x="1" y="374"/>
                    <a:pt x="97" y="406"/>
                  </a:cubicBezTo>
                  <a:cubicBezTo>
                    <a:pt x="642" y="605"/>
                    <a:pt x="1245" y="707"/>
                    <a:pt x="1831" y="707"/>
                  </a:cubicBezTo>
                  <a:cubicBezTo>
                    <a:pt x="2007" y="707"/>
                    <a:pt x="2181" y="698"/>
                    <a:pt x="2352" y="679"/>
                  </a:cubicBezTo>
                  <a:cubicBezTo>
                    <a:pt x="2819" y="535"/>
                    <a:pt x="3463" y="406"/>
                    <a:pt x="3849" y="149"/>
                  </a:cubicBezTo>
                  <a:cubicBezTo>
                    <a:pt x="3891" y="44"/>
                    <a:pt x="3818" y="0"/>
                    <a:pt x="37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58"/>
            <p:cNvSpPr/>
            <p:nvPr/>
          </p:nvSpPr>
          <p:spPr>
            <a:xfrm>
              <a:off x="8268529" y="4046758"/>
              <a:ext cx="521467" cy="35355"/>
            </a:xfrm>
            <a:custGeom>
              <a:avLst/>
              <a:gdLst/>
              <a:ahLst/>
              <a:cxnLst/>
              <a:rect l="l" t="t" r="r" b="b"/>
              <a:pathLst>
                <a:path w="11888" h="806" extrusionOk="0">
                  <a:moveTo>
                    <a:pt x="5735" y="1"/>
                  </a:moveTo>
                  <a:cubicBezTo>
                    <a:pt x="5252" y="1"/>
                    <a:pt x="4785" y="16"/>
                    <a:pt x="4317" y="33"/>
                  </a:cubicBezTo>
                  <a:cubicBezTo>
                    <a:pt x="3915" y="48"/>
                    <a:pt x="3529" y="65"/>
                    <a:pt x="3142" y="97"/>
                  </a:cubicBezTo>
                  <a:cubicBezTo>
                    <a:pt x="2836" y="129"/>
                    <a:pt x="2514" y="162"/>
                    <a:pt x="2208" y="194"/>
                  </a:cubicBezTo>
                  <a:cubicBezTo>
                    <a:pt x="1950" y="226"/>
                    <a:pt x="1693" y="274"/>
                    <a:pt x="1435" y="306"/>
                  </a:cubicBezTo>
                  <a:cubicBezTo>
                    <a:pt x="1257" y="338"/>
                    <a:pt x="1064" y="370"/>
                    <a:pt x="871" y="419"/>
                  </a:cubicBezTo>
                  <a:cubicBezTo>
                    <a:pt x="742" y="435"/>
                    <a:pt x="598" y="467"/>
                    <a:pt x="469" y="499"/>
                  </a:cubicBezTo>
                  <a:cubicBezTo>
                    <a:pt x="420" y="499"/>
                    <a:pt x="355" y="516"/>
                    <a:pt x="308" y="531"/>
                  </a:cubicBezTo>
                  <a:lnTo>
                    <a:pt x="211" y="531"/>
                  </a:lnTo>
                  <a:cubicBezTo>
                    <a:pt x="194" y="531"/>
                    <a:pt x="179" y="548"/>
                    <a:pt x="162" y="548"/>
                  </a:cubicBezTo>
                  <a:cubicBezTo>
                    <a:pt x="1" y="548"/>
                    <a:pt x="1" y="806"/>
                    <a:pt x="162" y="806"/>
                  </a:cubicBezTo>
                  <a:lnTo>
                    <a:pt x="452" y="757"/>
                  </a:lnTo>
                  <a:cubicBezTo>
                    <a:pt x="581" y="742"/>
                    <a:pt x="694" y="709"/>
                    <a:pt x="823" y="693"/>
                  </a:cubicBezTo>
                  <a:cubicBezTo>
                    <a:pt x="1000" y="645"/>
                    <a:pt x="1161" y="613"/>
                    <a:pt x="1338" y="580"/>
                  </a:cubicBezTo>
                  <a:cubicBezTo>
                    <a:pt x="1564" y="548"/>
                    <a:pt x="1805" y="516"/>
                    <a:pt x="2030" y="484"/>
                  </a:cubicBezTo>
                  <a:cubicBezTo>
                    <a:pt x="2047" y="467"/>
                    <a:pt x="2063" y="467"/>
                    <a:pt x="2079" y="467"/>
                  </a:cubicBezTo>
                  <a:lnTo>
                    <a:pt x="2112" y="467"/>
                  </a:lnTo>
                  <a:cubicBezTo>
                    <a:pt x="2144" y="467"/>
                    <a:pt x="2176" y="452"/>
                    <a:pt x="2208" y="452"/>
                  </a:cubicBezTo>
                  <a:cubicBezTo>
                    <a:pt x="2273" y="452"/>
                    <a:pt x="2352" y="435"/>
                    <a:pt x="2417" y="435"/>
                  </a:cubicBezTo>
                  <a:cubicBezTo>
                    <a:pt x="2578" y="403"/>
                    <a:pt x="2739" y="387"/>
                    <a:pt x="2885" y="387"/>
                  </a:cubicBezTo>
                  <a:cubicBezTo>
                    <a:pt x="3254" y="338"/>
                    <a:pt x="3626" y="323"/>
                    <a:pt x="4012" y="306"/>
                  </a:cubicBezTo>
                  <a:cubicBezTo>
                    <a:pt x="4446" y="274"/>
                    <a:pt x="4897" y="274"/>
                    <a:pt x="5365" y="258"/>
                  </a:cubicBezTo>
                  <a:cubicBezTo>
                    <a:pt x="5896" y="258"/>
                    <a:pt x="6443" y="258"/>
                    <a:pt x="6991" y="274"/>
                  </a:cubicBezTo>
                  <a:cubicBezTo>
                    <a:pt x="7635" y="306"/>
                    <a:pt x="8264" y="338"/>
                    <a:pt x="8908" y="370"/>
                  </a:cubicBezTo>
                  <a:cubicBezTo>
                    <a:pt x="9665" y="419"/>
                    <a:pt x="10406" y="484"/>
                    <a:pt x="11163" y="548"/>
                  </a:cubicBezTo>
                  <a:cubicBezTo>
                    <a:pt x="11357" y="564"/>
                    <a:pt x="11565" y="596"/>
                    <a:pt x="11759" y="613"/>
                  </a:cubicBezTo>
                  <a:cubicBezTo>
                    <a:pt x="11823" y="613"/>
                    <a:pt x="11887" y="548"/>
                    <a:pt x="11887" y="484"/>
                  </a:cubicBezTo>
                  <a:cubicBezTo>
                    <a:pt x="11887" y="403"/>
                    <a:pt x="11840" y="355"/>
                    <a:pt x="11759" y="355"/>
                  </a:cubicBezTo>
                  <a:cubicBezTo>
                    <a:pt x="10985" y="274"/>
                    <a:pt x="10212" y="209"/>
                    <a:pt x="9424" y="145"/>
                  </a:cubicBezTo>
                  <a:cubicBezTo>
                    <a:pt x="8763" y="97"/>
                    <a:pt x="8103" y="65"/>
                    <a:pt x="7427" y="33"/>
                  </a:cubicBezTo>
                  <a:cubicBezTo>
                    <a:pt x="6862" y="16"/>
                    <a:pt x="6299" y="1"/>
                    <a:pt x="5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430" name="Google Shape;2430;p58"/>
          <p:cNvSpPr/>
          <p:nvPr/>
        </p:nvSpPr>
        <p:spPr>
          <a:xfrm>
            <a:off x="713102" y="4176525"/>
            <a:ext cx="1104703" cy="281173"/>
          </a:xfrm>
          <a:custGeom>
            <a:avLst/>
            <a:gdLst/>
            <a:ahLst/>
            <a:cxnLst/>
            <a:rect l="l" t="t" r="r" b="b"/>
            <a:pathLst>
              <a:path w="22937" h="5838" extrusionOk="0">
                <a:moveTo>
                  <a:pt x="12989" y="0"/>
                </a:moveTo>
                <a:cubicBezTo>
                  <a:pt x="12585" y="0"/>
                  <a:pt x="12181" y="33"/>
                  <a:pt x="11777" y="94"/>
                </a:cubicBezTo>
                <a:cubicBezTo>
                  <a:pt x="10803" y="180"/>
                  <a:pt x="9714" y="108"/>
                  <a:pt x="8639" y="480"/>
                </a:cubicBezTo>
                <a:cubicBezTo>
                  <a:pt x="8367" y="581"/>
                  <a:pt x="8138" y="738"/>
                  <a:pt x="7909" y="896"/>
                </a:cubicBezTo>
                <a:cubicBezTo>
                  <a:pt x="7607" y="1082"/>
                  <a:pt x="7321" y="1326"/>
                  <a:pt x="7164" y="1655"/>
                </a:cubicBezTo>
                <a:cubicBezTo>
                  <a:pt x="7049" y="1928"/>
                  <a:pt x="6948" y="2357"/>
                  <a:pt x="6877" y="2429"/>
                </a:cubicBezTo>
                <a:lnTo>
                  <a:pt x="6849" y="2429"/>
                </a:lnTo>
                <a:cubicBezTo>
                  <a:pt x="6920" y="2429"/>
                  <a:pt x="6677" y="2415"/>
                  <a:pt x="6633" y="2386"/>
                </a:cubicBezTo>
                <a:cubicBezTo>
                  <a:pt x="6375" y="2329"/>
                  <a:pt x="6132" y="2285"/>
                  <a:pt x="5888" y="2285"/>
                </a:cubicBezTo>
                <a:cubicBezTo>
                  <a:pt x="5799" y="2282"/>
                  <a:pt x="5713" y="2280"/>
                  <a:pt x="5627" y="2280"/>
                </a:cubicBezTo>
                <a:cubicBezTo>
                  <a:pt x="5024" y="2280"/>
                  <a:pt x="4503" y="2380"/>
                  <a:pt x="4026" y="2744"/>
                </a:cubicBezTo>
                <a:cubicBezTo>
                  <a:pt x="3697" y="2988"/>
                  <a:pt x="3596" y="3202"/>
                  <a:pt x="3296" y="3460"/>
                </a:cubicBezTo>
                <a:cubicBezTo>
                  <a:pt x="3038" y="3747"/>
                  <a:pt x="2894" y="3718"/>
                  <a:pt x="2436" y="3775"/>
                </a:cubicBezTo>
                <a:cubicBezTo>
                  <a:pt x="1834" y="3861"/>
                  <a:pt x="1218" y="3890"/>
                  <a:pt x="673" y="4176"/>
                </a:cubicBezTo>
                <a:cubicBezTo>
                  <a:pt x="415" y="4306"/>
                  <a:pt x="186" y="4520"/>
                  <a:pt x="58" y="4778"/>
                </a:cubicBezTo>
                <a:cubicBezTo>
                  <a:pt x="0" y="4979"/>
                  <a:pt x="71" y="5208"/>
                  <a:pt x="230" y="5337"/>
                </a:cubicBezTo>
                <a:cubicBezTo>
                  <a:pt x="573" y="5595"/>
                  <a:pt x="988" y="5666"/>
                  <a:pt x="1404" y="5681"/>
                </a:cubicBezTo>
                <a:cubicBezTo>
                  <a:pt x="1673" y="5713"/>
                  <a:pt x="1889" y="5722"/>
                  <a:pt x="2099" y="5722"/>
                </a:cubicBezTo>
                <a:cubicBezTo>
                  <a:pt x="2269" y="5722"/>
                  <a:pt x="2435" y="5716"/>
                  <a:pt x="2622" y="5710"/>
                </a:cubicBezTo>
                <a:cubicBezTo>
                  <a:pt x="3403" y="5688"/>
                  <a:pt x="4184" y="5674"/>
                  <a:pt x="4982" y="5674"/>
                </a:cubicBezTo>
                <a:cubicBezTo>
                  <a:pt x="5781" y="5674"/>
                  <a:pt x="6598" y="5688"/>
                  <a:pt x="7450" y="5724"/>
                </a:cubicBezTo>
                <a:cubicBezTo>
                  <a:pt x="7649" y="5717"/>
                  <a:pt x="7847" y="5714"/>
                  <a:pt x="8047" y="5714"/>
                </a:cubicBezTo>
                <a:cubicBezTo>
                  <a:pt x="8655" y="5714"/>
                  <a:pt x="9275" y="5739"/>
                  <a:pt x="9943" y="5739"/>
                </a:cubicBezTo>
                <a:cubicBezTo>
                  <a:pt x="10477" y="5739"/>
                  <a:pt x="11012" y="5757"/>
                  <a:pt x="11539" y="5757"/>
                </a:cubicBezTo>
                <a:cubicBezTo>
                  <a:pt x="11676" y="5757"/>
                  <a:pt x="11813" y="5755"/>
                  <a:pt x="11949" y="5752"/>
                </a:cubicBezTo>
                <a:cubicBezTo>
                  <a:pt x="12069" y="5741"/>
                  <a:pt x="12191" y="5737"/>
                  <a:pt x="12315" y="5737"/>
                </a:cubicBezTo>
                <a:cubicBezTo>
                  <a:pt x="12666" y="5737"/>
                  <a:pt x="13037" y="5771"/>
                  <a:pt x="13439" y="5781"/>
                </a:cubicBezTo>
                <a:cubicBezTo>
                  <a:pt x="13567" y="5782"/>
                  <a:pt x="13694" y="5783"/>
                  <a:pt x="13820" y="5783"/>
                </a:cubicBezTo>
                <a:cubicBezTo>
                  <a:pt x="14532" y="5783"/>
                  <a:pt x="15212" y="5763"/>
                  <a:pt x="15911" y="5763"/>
                </a:cubicBezTo>
                <a:cubicBezTo>
                  <a:pt x="16346" y="5763"/>
                  <a:pt x="16789" y="5771"/>
                  <a:pt x="17250" y="5796"/>
                </a:cubicBezTo>
                <a:cubicBezTo>
                  <a:pt x="17707" y="5805"/>
                  <a:pt x="18159" y="5837"/>
                  <a:pt x="18612" y="5837"/>
                </a:cubicBezTo>
                <a:cubicBezTo>
                  <a:pt x="18869" y="5837"/>
                  <a:pt x="19125" y="5827"/>
                  <a:pt x="19384" y="5796"/>
                </a:cubicBezTo>
                <a:cubicBezTo>
                  <a:pt x="19407" y="5795"/>
                  <a:pt x="19432" y="5794"/>
                  <a:pt x="19459" y="5794"/>
                </a:cubicBezTo>
                <a:cubicBezTo>
                  <a:pt x="19655" y="5794"/>
                  <a:pt x="19916" y="5824"/>
                  <a:pt x="20167" y="5824"/>
                </a:cubicBezTo>
                <a:cubicBezTo>
                  <a:pt x="20289" y="5824"/>
                  <a:pt x="20408" y="5817"/>
                  <a:pt x="20516" y="5796"/>
                </a:cubicBezTo>
                <a:cubicBezTo>
                  <a:pt x="20640" y="5773"/>
                  <a:pt x="20758" y="5767"/>
                  <a:pt x="20873" y="5767"/>
                </a:cubicBezTo>
                <a:cubicBezTo>
                  <a:pt x="21049" y="5767"/>
                  <a:pt x="21218" y="5783"/>
                  <a:pt x="21392" y="5783"/>
                </a:cubicBezTo>
                <a:cubicBezTo>
                  <a:pt x="21614" y="5783"/>
                  <a:pt x="21844" y="5757"/>
                  <a:pt x="22106" y="5638"/>
                </a:cubicBezTo>
                <a:cubicBezTo>
                  <a:pt x="22937" y="5223"/>
                  <a:pt x="22551" y="4449"/>
                  <a:pt x="21949" y="3976"/>
                </a:cubicBezTo>
                <a:cubicBezTo>
                  <a:pt x="21433" y="3590"/>
                  <a:pt x="20788" y="3475"/>
                  <a:pt x="20186" y="3303"/>
                </a:cubicBezTo>
                <a:cubicBezTo>
                  <a:pt x="19756" y="3217"/>
                  <a:pt x="19155" y="3030"/>
                  <a:pt x="18839" y="2959"/>
                </a:cubicBezTo>
                <a:cubicBezTo>
                  <a:pt x="18782" y="2959"/>
                  <a:pt x="18667" y="2902"/>
                  <a:pt x="18553" y="2845"/>
                </a:cubicBezTo>
                <a:cubicBezTo>
                  <a:pt x="18610" y="2801"/>
                  <a:pt x="18654" y="2759"/>
                  <a:pt x="18682" y="2744"/>
                </a:cubicBezTo>
                <a:cubicBezTo>
                  <a:pt x="19055" y="2457"/>
                  <a:pt x="18797" y="2014"/>
                  <a:pt x="18581" y="1698"/>
                </a:cubicBezTo>
                <a:cubicBezTo>
                  <a:pt x="18295" y="1311"/>
                  <a:pt x="17851" y="1039"/>
                  <a:pt x="17393" y="939"/>
                </a:cubicBezTo>
                <a:cubicBezTo>
                  <a:pt x="17276" y="922"/>
                  <a:pt x="17165" y="915"/>
                  <a:pt x="17055" y="915"/>
                </a:cubicBezTo>
                <a:cubicBezTo>
                  <a:pt x="16976" y="915"/>
                  <a:pt x="16898" y="919"/>
                  <a:pt x="16820" y="925"/>
                </a:cubicBezTo>
                <a:cubicBezTo>
                  <a:pt x="15932" y="552"/>
                  <a:pt x="15000" y="266"/>
                  <a:pt x="14054" y="79"/>
                </a:cubicBezTo>
                <a:cubicBezTo>
                  <a:pt x="13699" y="25"/>
                  <a:pt x="13344" y="0"/>
                  <a:pt x="129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7" name="Google Shape;198;p28">
            <a:extLst>
              <a:ext uri="{FF2B5EF4-FFF2-40B4-BE49-F238E27FC236}">
                <a16:creationId xmlns:a16="http://schemas.microsoft.com/office/drawing/2014/main" id="{D399B63B-FB49-47B1-BF5D-FF57BBA6B85D}"/>
              </a:ext>
            </a:extLst>
          </p:cNvPr>
          <p:cNvSpPr txBox="1">
            <a:spLocks/>
          </p:cNvSpPr>
          <p:nvPr/>
        </p:nvSpPr>
        <p:spPr>
          <a:xfrm>
            <a:off x="3020054" y="2220267"/>
            <a:ext cx="3983400" cy="115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6000" b="1" i="0" u="none" strike="noStrike" cap="none">
                <a:solidFill>
                  <a:schemeClr val="lt2"/>
                </a:solidFill>
                <a:latin typeface="Calibri" panose="020F0502020204030204" pitchFamily="34" charset="0"/>
                <a:ea typeface="Luckiest Guy"/>
                <a:cs typeface="Calibri" panose="020F0502020204030204" pitchFamily="34" charset="0"/>
                <a:sym typeface="Luckiest Gu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5439"/>
              </a:buClr>
              <a:buSzPts val="3600"/>
              <a:buFont typeface="Luckiest Guy"/>
              <a:buNone/>
              <a:tabLst/>
              <a:defRPr/>
            </a:pPr>
            <a:r>
              <a:rPr kumimoji="0" lang="en-MY" sz="54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Kepentingan</a:t>
            </a:r>
            <a:r>
              <a:rPr kumimoji="0" lang="en-MY" sz="54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 </a:t>
            </a:r>
            <a:r>
              <a:rPr kumimoji="0" lang="en-MY" sz="54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Fotosintesis</a:t>
            </a:r>
            <a:endParaRPr kumimoji="0" lang="en-MY" sz="5400" b="1" i="0" u="none" strike="noStrike" kern="0" cap="none" spc="0" normalizeH="0" baseline="0" noProof="0" dirty="0">
              <a:ln>
                <a:noFill/>
              </a:ln>
              <a:solidFill>
                <a:srgbClr val="F6C03B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Luckiest Guy"/>
            </a:endParaRPr>
          </a:p>
        </p:txBody>
      </p:sp>
      <p:sp>
        <p:nvSpPr>
          <p:cNvPr id="88" name="Google Shape;199;p28">
            <a:extLst>
              <a:ext uri="{FF2B5EF4-FFF2-40B4-BE49-F238E27FC236}">
                <a16:creationId xmlns:a16="http://schemas.microsoft.com/office/drawing/2014/main" id="{1F5EBA57-83A2-4931-8630-6438A71C780A}"/>
              </a:ext>
            </a:extLst>
          </p:cNvPr>
          <p:cNvSpPr txBox="1">
            <a:spLocks/>
          </p:cNvSpPr>
          <p:nvPr/>
        </p:nvSpPr>
        <p:spPr>
          <a:xfrm>
            <a:off x="3020054" y="1158267"/>
            <a:ext cx="1694100" cy="1062000"/>
          </a:xfrm>
          <a:prstGeom prst="rect">
            <a:avLst/>
          </a:prstGeom>
          <a:solidFill>
            <a:srgbClr val="F6C0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500" b="0" i="0" u="none" strike="noStrike" cap="none">
                <a:solidFill>
                  <a:schemeClr val="lt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291F"/>
              </a:buClr>
              <a:buSzPts val="6000"/>
              <a:buFont typeface="Luckiest Guy"/>
              <a:buNone/>
              <a:tabLst/>
              <a:defRPr/>
            </a:pPr>
            <a:r>
              <a:rPr kumimoji="0" lang="en" sz="6500" b="0" i="0" u="none" strike="noStrike" kern="0" cap="none" spc="0" normalizeH="0" baseline="0" noProof="0" dirty="0">
                <a:ln>
                  <a:noFill/>
                </a:ln>
                <a:solidFill>
                  <a:srgbClr val="47291F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nek Malayalam ExtraBold"/>
              </a:rPr>
              <a:t>04.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Diagram 47">
            <a:extLst>
              <a:ext uri="{FF2B5EF4-FFF2-40B4-BE49-F238E27FC236}">
                <a16:creationId xmlns:a16="http://schemas.microsoft.com/office/drawing/2014/main" id="{059EF3E4-964F-44E8-A0CE-467465D805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3921777"/>
              </p:ext>
            </p:extLst>
          </p:nvPr>
        </p:nvGraphicFramePr>
        <p:xfrm>
          <a:off x="978194" y="116957"/>
          <a:ext cx="6592187" cy="47314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9" name="Google Shape;198;p28">
            <a:extLst>
              <a:ext uri="{FF2B5EF4-FFF2-40B4-BE49-F238E27FC236}">
                <a16:creationId xmlns:a16="http://schemas.microsoft.com/office/drawing/2014/main" id="{5943824F-1508-4BB3-B495-0E94C2F2A3BB}"/>
              </a:ext>
            </a:extLst>
          </p:cNvPr>
          <p:cNvSpPr txBox="1">
            <a:spLocks/>
          </p:cNvSpPr>
          <p:nvPr/>
        </p:nvSpPr>
        <p:spPr>
          <a:xfrm>
            <a:off x="2282587" y="2078664"/>
            <a:ext cx="3983400" cy="115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6000" b="1" i="0" u="none" strike="noStrike" cap="none">
                <a:solidFill>
                  <a:schemeClr val="lt2"/>
                </a:solidFill>
                <a:latin typeface="Calibri" panose="020F0502020204030204" pitchFamily="34" charset="0"/>
                <a:ea typeface="Luckiest Guy"/>
                <a:cs typeface="Calibri" panose="020F0502020204030204" pitchFamily="34" charset="0"/>
                <a:sym typeface="Luckiest Gu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5439"/>
              </a:buClr>
              <a:buSzPts val="3600"/>
              <a:buFont typeface="Luckiest Guy"/>
              <a:buNone/>
              <a:tabLst/>
              <a:defRPr/>
            </a:pPr>
            <a:r>
              <a:rPr kumimoji="0" lang="en-MY" sz="32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Kepentingan</a:t>
            </a:r>
            <a:r>
              <a:rPr kumimoji="0" lang="en-MY" sz="32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 </a:t>
            </a:r>
            <a:r>
              <a:rPr kumimoji="0" lang="en-MY" sz="32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Fotosintesis</a:t>
            </a:r>
            <a:endParaRPr kumimoji="0" lang="en-MY" sz="3200" b="1" i="0" u="none" strike="noStrike" kern="0" cap="none" spc="0" normalizeH="0" baseline="0" noProof="0" dirty="0">
              <a:ln>
                <a:noFill/>
              </a:ln>
              <a:solidFill>
                <a:srgbClr val="F6C03B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Luckiest Guy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0" name="Google Shape;2810;p69"/>
          <p:cNvGrpSpPr/>
          <p:nvPr/>
        </p:nvGrpSpPr>
        <p:grpSpPr>
          <a:xfrm>
            <a:off x="5707815" y="3643914"/>
            <a:ext cx="384843" cy="482015"/>
            <a:chOff x="7170450" y="2903900"/>
            <a:chExt cx="640872" cy="1361625"/>
          </a:xfrm>
        </p:grpSpPr>
        <p:sp>
          <p:nvSpPr>
            <p:cNvPr id="2811" name="Google Shape;2811;p69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69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69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69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815" name="Google Shape;2815;p69"/>
          <p:cNvGrpSpPr/>
          <p:nvPr/>
        </p:nvGrpSpPr>
        <p:grpSpPr>
          <a:xfrm flipH="1">
            <a:off x="503088" y="2514680"/>
            <a:ext cx="1360189" cy="1947769"/>
            <a:chOff x="6444596" y="1879477"/>
            <a:chExt cx="1910109" cy="2735247"/>
          </a:xfrm>
        </p:grpSpPr>
        <p:sp>
          <p:nvSpPr>
            <p:cNvPr id="2816" name="Google Shape;2816;p69"/>
            <p:cNvSpPr/>
            <p:nvPr/>
          </p:nvSpPr>
          <p:spPr>
            <a:xfrm>
              <a:off x="7716305" y="4576385"/>
              <a:ext cx="1065" cy="1065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8" y="17"/>
                    <a:pt x="18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69"/>
            <p:cNvSpPr/>
            <p:nvPr/>
          </p:nvSpPr>
          <p:spPr>
            <a:xfrm>
              <a:off x="7465819" y="3799199"/>
              <a:ext cx="359144" cy="784887"/>
            </a:xfrm>
            <a:custGeom>
              <a:avLst/>
              <a:gdLst/>
              <a:ahLst/>
              <a:cxnLst/>
              <a:rect l="l" t="t" r="r" b="b"/>
              <a:pathLst>
                <a:path w="6072" h="13270" extrusionOk="0">
                  <a:moveTo>
                    <a:pt x="1903" y="0"/>
                  </a:moveTo>
                  <a:cubicBezTo>
                    <a:pt x="1614" y="0"/>
                    <a:pt x="1317" y="35"/>
                    <a:pt x="1064" y="79"/>
                  </a:cubicBezTo>
                  <a:cubicBezTo>
                    <a:pt x="1040" y="81"/>
                    <a:pt x="1016" y="82"/>
                    <a:pt x="991" y="82"/>
                  </a:cubicBezTo>
                  <a:cubicBezTo>
                    <a:pt x="858" y="82"/>
                    <a:pt x="704" y="60"/>
                    <a:pt x="517" y="60"/>
                  </a:cubicBezTo>
                  <a:cubicBezTo>
                    <a:pt x="428" y="60"/>
                    <a:pt x="331" y="65"/>
                    <a:pt x="226" y="79"/>
                  </a:cubicBezTo>
                  <a:cubicBezTo>
                    <a:pt x="48" y="95"/>
                    <a:pt x="1" y="305"/>
                    <a:pt x="129" y="385"/>
                  </a:cubicBezTo>
                  <a:cubicBezTo>
                    <a:pt x="757" y="2253"/>
                    <a:pt x="1369" y="4025"/>
                    <a:pt x="1611" y="5942"/>
                  </a:cubicBezTo>
                  <a:cubicBezTo>
                    <a:pt x="1837" y="7520"/>
                    <a:pt x="1723" y="9211"/>
                    <a:pt x="1676" y="10628"/>
                  </a:cubicBezTo>
                  <a:cubicBezTo>
                    <a:pt x="1659" y="11015"/>
                    <a:pt x="1579" y="11386"/>
                    <a:pt x="1482" y="11756"/>
                  </a:cubicBezTo>
                  <a:cubicBezTo>
                    <a:pt x="1466" y="11949"/>
                    <a:pt x="1482" y="12030"/>
                    <a:pt x="1418" y="12271"/>
                  </a:cubicBezTo>
                  <a:cubicBezTo>
                    <a:pt x="1386" y="12464"/>
                    <a:pt x="1257" y="12915"/>
                    <a:pt x="1240" y="12947"/>
                  </a:cubicBezTo>
                  <a:cubicBezTo>
                    <a:pt x="1131" y="13180"/>
                    <a:pt x="1288" y="13262"/>
                    <a:pt x="1387" y="13262"/>
                  </a:cubicBezTo>
                  <a:cubicBezTo>
                    <a:pt x="1405" y="13262"/>
                    <a:pt x="1421" y="13259"/>
                    <a:pt x="1433" y="13254"/>
                  </a:cubicBezTo>
                  <a:cubicBezTo>
                    <a:pt x="1520" y="13239"/>
                    <a:pt x="1616" y="13235"/>
                    <a:pt x="1720" y="13235"/>
                  </a:cubicBezTo>
                  <a:cubicBezTo>
                    <a:pt x="1889" y="13235"/>
                    <a:pt x="2077" y="13247"/>
                    <a:pt x="2274" y="13247"/>
                  </a:cubicBezTo>
                  <a:cubicBezTo>
                    <a:pt x="2363" y="13247"/>
                    <a:pt x="2454" y="13244"/>
                    <a:pt x="2545" y="13237"/>
                  </a:cubicBezTo>
                  <a:cubicBezTo>
                    <a:pt x="2900" y="13190"/>
                    <a:pt x="3125" y="13222"/>
                    <a:pt x="3544" y="13141"/>
                  </a:cubicBezTo>
                  <a:cubicBezTo>
                    <a:pt x="3587" y="13141"/>
                    <a:pt x="3773" y="13155"/>
                    <a:pt x="3959" y="13155"/>
                  </a:cubicBezTo>
                  <a:cubicBezTo>
                    <a:pt x="4052" y="13155"/>
                    <a:pt x="4145" y="13151"/>
                    <a:pt x="4220" y="13141"/>
                  </a:cubicBezTo>
                  <a:lnTo>
                    <a:pt x="4236" y="13141"/>
                  </a:lnTo>
                  <a:cubicBezTo>
                    <a:pt x="4268" y="13141"/>
                    <a:pt x="4268" y="13141"/>
                    <a:pt x="4253" y="13157"/>
                  </a:cubicBezTo>
                  <a:cubicBezTo>
                    <a:pt x="4446" y="13157"/>
                    <a:pt x="4622" y="13205"/>
                    <a:pt x="4816" y="13222"/>
                  </a:cubicBezTo>
                  <a:cubicBezTo>
                    <a:pt x="4937" y="13222"/>
                    <a:pt x="5032" y="13220"/>
                    <a:pt x="5119" y="13220"/>
                  </a:cubicBezTo>
                  <a:cubicBezTo>
                    <a:pt x="5288" y="13220"/>
                    <a:pt x="5431" y="13227"/>
                    <a:pt x="5685" y="13270"/>
                  </a:cubicBezTo>
                  <a:cubicBezTo>
                    <a:pt x="6072" y="13270"/>
                    <a:pt x="5911" y="12835"/>
                    <a:pt x="5782" y="12642"/>
                  </a:cubicBezTo>
                  <a:cubicBezTo>
                    <a:pt x="5638" y="12384"/>
                    <a:pt x="5477" y="12110"/>
                    <a:pt x="5380" y="11837"/>
                  </a:cubicBezTo>
                  <a:cubicBezTo>
                    <a:pt x="5155" y="11289"/>
                    <a:pt x="5202" y="10548"/>
                    <a:pt x="5073" y="9872"/>
                  </a:cubicBezTo>
                  <a:cubicBezTo>
                    <a:pt x="4993" y="9356"/>
                    <a:pt x="4848" y="8873"/>
                    <a:pt x="4783" y="8358"/>
                  </a:cubicBezTo>
                  <a:cubicBezTo>
                    <a:pt x="4736" y="7617"/>
                    <a:pt x="4590" y="6891"/>
                    <a:pt x="4429" y="6167"/>
                  </a:cubicBezTo>
                  <a:cubicBezTo>
                    <a:pt x="4236" y="4798"/>
                    <a:pt x="3881" y="3590"/>
                    <a:pt x="3576" y="2350"/>
                  </a:cubicBezTo>
                  <a:cubicBezTo>
                    <a:pt x="3351" y="1738"/>
                    <a:pt x="3318" y="1029"/>
                    <a:pt x="2980" y="337"/>
                  </a:cubicBezTo>
                  <a:cubicBezTo>
                    <a:pt x="2775" y="83"/>
                    <a:pt x="2349" y="0"/>
                    <a:pt x="1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69"/>
            <p:cNvSpPr/>
            <p:nvPr/>
          </p:nvSpPr>
          <p:spPr>
            <a:xfrm>
              <a:off x="7565836" y="4396698"/>
              <a:ext cx="48678" cy="157273"/>
            </a:xfrm>
            <a:custGeom>
              <a:avLst/>
              <a:gdLst/>
              <a:ahLst/>
              <a:cxnLst/>
              <a:rect l="l" t="t" r="r" b="b"/>
              <a:pathLst>
                <a:path w="823" h="2659" extrusionOk="0">
                  <a:moveTo>
                    <a:pt x="472" y="1"/>
                  </a:moveTo>
                  <a:cubicBezTo>
                    <a:pt x="419" y="1"/>
                    <a:pt x="367" y="42"/>
                    <a:pt x="354" y="92"/>
                  </a:cubicBezTo>
                  <a:cubicBezTo>
                    <a:pt x="354" y="172"/>
                    <a:pt x="403" y="253"/>
                    <a:pt x="436" y="350"/>
                  </a:cubicBezTo>
                  <a:cubicBezTo>
                    <a:pt x="564" y="736"/>
                    <a:pt x="597" y="1203"/>
                    <a:pt x="436" y="1670"/>
                  </a:cubicBezTo>
                  <a:cubicBezTo>
                    <a:pt x="403" y="1767"/>
                    <a:pt x="210" y="2169"/>
                    <a:pt x="97" y="2362"/>
                  </a:cubicBezTo>
                  <a:cubicBezTo>
                    <a:pt x="81" y="2443"/>
                    <a:pt x="0" y="2523"/>
                    <a:pt x="17" y="2604"/>
                  </a:cubicBezTo>
                  <a:cubicBezTo>
                    <a:pt x="34" y="2638"/>
                    <a:pt x="78" y="2659"/>
                    <a:pt x="120" y="2659"/>
                  </a:cubicBezTo>
                  <a:cubicBezTo>
                    <a:pt x="158" y="2659"/>
                    <a:pt x="195" y="2642"/>
                    <a:pt x="210" y="2604"/>
                  </a:cubicBezTo>
                  <a:cubicBezTo>
                    <a:pt x="500" y="2072"/>
                    <a:pt x="822" y="1509"/>
                    <a:pt x="758" y="897"/>
                  </a:cubicBezTo>
                  <a:cubicBezTo>
                    <a:pt x="758" y="655"/>
                    <a:pt x="725" y="430"/>
                    <a:pt x="629" y="221"/>
                  </a:cubicBezTo>
                  <a:cubicBezTo>
                    <a:pt x="597" y="156"/>
                    <a:pt x="597" y="43"/>
                    <a:pt x="515" y="11"/>
                  </a:cubicBezTo>
                  <a:cubicBezTo>
                    <a:pt x="501" y="4"/>
                    <a:pt x="48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69"/>
            <p:cNvSpPr/>
            <p:nvPr/>
          </p:nvSpPr>
          <p:spPr>
            <a:xfrm>
              <a:off x="7515384" y="3846279"/>
              <a:ext cx="142900" cy="689896"/>
            </a:xfrm>
            <a:custGeom>
              <a:avLst/>
              <a:gdLst/>
              <a:ahLst/>
              <a:cxnLst/>
              <a:rect l="l" t="t" r="r" b="b"/>
              <a:pathLst>
                <a:path w="2416" h="11664" extrusionOk="0">
                  <a:moveTo>
                    <a:pt x="116" y="1"/>
                  </a:moveTo>
                  <a:cubicBezTo>
                    <a:pt x="66" y="1"/>
                    <a:pt x="11" y="33"/>
                    <a:pt x="0" y="89"/>
                  </a:cubicBezTo>
                  <a:cubicBezTo>
                    <a:pt x="32" y="233"/>
                    <a:pt x="64" y="282"/>
                    <a:pt x="80" y="426"/>
                  </a:cubicBezTo>
                  <a:cubicBezTo>
                    <a:pt x="177" y="862"/>
                    <a:pt x="387" y="1280"/>
                    <a:pt x="548" y="1682"/>
                  </a:cubicBezTo>
                  <a:cubicBezTo>
                    <a:pt x="789" y="2247"/>
                    <a:pt x="1031" y="2971"/>
                    <a:pt x="1143" y="3422"/>
                  </a:cubicBezTo>
                  <a:cubicBezTo>
                    <a:pt x="1192" y="3567"/>
                    <a:pt x="1192" y="3729"/>
                    <a:pt x="1175" y="3873"/>
                  </a:cubicBezTo>
                  <a:cubicBezTo>
                    <a:pt x="1192" y="4147"/>
                    <a:pt x="1240" y="4420"/>
                    <a:pt x="1256" y="4695"/>
                  </a:cubicBezTo>
                  <a:cubicBezTo>
                    <a:pt x="1256" y="5404"/>
                    <a:pt x="1224" y="6177"/>
                    <a:pt x="1385" y="6965"/>
                  </a:cubicBezTo>
                  <a:cubicBezTo>
                    <a:pt x="1450" y="7336"/>
                    <a:pt x="1658" y="7658"/>
                    <a:pt x="1819" y="8013"/>
                  </a:cubicBezTo>
                  <a:cubicBezTo>
                    <a:pt x="1916" y="8318"/>
                    <a:pt x="1948" y="8544"/>
                    <a:pt x="2029" y="8850"/>
                  </a:cubicBezTo>
                  <a:cubicBezTo>
                    <a:pt x="2126" y="9011"/>
                    <a:pt x="2126" y="9205"/>
                    <a:pt x="2126" y="9381"/>
                  </a:cubicBezTo>
                  <a:cubicBezTo>
                    <a:pt x="2142" y="9864"/>
                    <a:pt x="2158" y="10235"/>
                    <a:pt x="2077" y="10702"/>
                  </a:cubicBezTo>
                  <a:cubicBezTo>
                    <a:pt x="2029" y="11009"/>
                    <a:pt x="1868" y="11331"/>
                    <a:pt x="1884" y="11636"/>
                  </a:cubicBezTo>
                  <a:cubicBezTo>
                    <a:pt x="1902" y="11654"/>
                    <a:pt x="1929" y="11664"/>
                    <a:pt x="1957" y="11664"/>
                  </a:cubicBezTo>
                  <a:cubicBezTo>
                    <a:pt x="2004" y="11664"/>
                    <a:pt x="2051" y="11638"/>
                    <a:pt x="2062" y="11588"/>
                  </a:cubicBezTo>
                  <a:cubicBezTo>
                    <a:pt x="2303" y="10734"/>
                    <a:pt x="2416" y="9817"/>
                    <a:pt x="2270" y="8947"/>
                  </a:cubicBezTo>
                  <a:cubicBezTo>
                    <a:pt x="2142" y="8593"/>
                    <a:pt x="2109" y="8238"/>
                    <a:pt x="1997" y="7916"/>
                  </a:cubicBezTo>
                  <a:cubicBezTo>
                    <a:pt x="1901" y="7691"/>
                    <a:pt x="1787" y="7530"/>
                    <a:pt x="1707" y="7272"/>
                  </a:cubicBezTo>
                  <a:cubicBezTo>
                    <a:pt x="1514" y="6772"/>
                    <a:pt x="1482" y="6177"/>
                    <a:pt x="1450" y="5580"/>
                  </a:cubicBezTo>
                  <a:cubicBezTo>
                    <a:pt x="1465" y="5114"/>
                    <a:pt x="1450" y="4469"/>
                    <a:pt x="1385" y="3905"/>
                  </a:cubicBezTo>
                  <a:cubicBezTo>
                    <a:pt x="1417" y="3680"/>
                    <a:pt x="1353" y="3406"/>
                    <a:pt x="1304" y="3213"/>
                  </a:cubicBezTo>
                  <a:cubicBezTo>
                    <a:pt x="1160" y="2666"/>
                    <a:pt x="950" y="2118"/>
                    <a:pt x="741" y="1586"/>
                  </a:cubicBezTo>
                  <a:cubicBezTo>
                    <a:pt x="580" y="1184"/>
                    <a:pt x="370" y="765"/>
                    <a:pt x="290" y="394"/>
                  </a:cubicBezTo>
                  <a:cubicBezTo>
                    <a:pt x="273" y="265"/>
                    <a:pt x="258" y="153"/>
                    <a:pt x="177" y="24"/>
                  </a:cubicBezTo>
                  <a:cubicBezTo>
                    <a:pt x="161" y="8"/>
                    <a:pt x="139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69"/>
            <p:cNvSpPr/>
            <p:nvPr/>
          </p:nvSpPr>
          <p:spPr>
            <a:xfrm>
              <a:off x="7549985" y="3834746"/>
              <a:ext cx="64530" cy="170759"/>
            </a:xfrm>
            <a:custGeom>
              <a:avLst/>
              <a:gdLst/>
              <a:ahLst/>
              <a:cxnLst/>
              <a:rect l="l" t="t" r="r" b="b"/>
              <a:pathLst>
                <a:path w="1091" h="2887" extrusionOk="0">
                  <a:moveTo>
                    <a:pt x="124" y="1"/>
                  </a:moveTo>
                  <a:cubicBezTo>
                    <a:pt x="65" y="1"/>
                    <a:pt x="0" y="43"/>
                    <a:pt x="10" y="106"/>
                  </a:cubicBezTo>
                  <a:cubicBezTo>
                    <a:pt x="124" y="589"/>
                    <a:pt x="204" y="1089"/>
                    <a:pt x="397" y="1555"/>
                  </a:cubicBezTo>
                  <a:cubicBezTo>
                    <a:pt x="526" y="1942"/>
                    <a:pt x="800" y="2489"/>
                    <a:pt x="880" y="2764"/>
                  </a:cubicBezTo>
                  <a:cubicBezTo>
                    <a:pt x="880" y="2842"/>
                    <a:pt x="941" y="2887"/>
                    <a:pt x="997" y="2887"/>
                  </a:cubicBezTo>
                  <a:cubicBezTo>
                    <a:pt x="1045" y="2887"/>
                    <a:pt x="1090" y="2854"/>
                    <a:pt x="1090" y="2779"/>
                  </a:cubicBezTo>
                  <a:cubicBezTo>
                    <a:pt x="929" y="2216"/>
                    <a:pt x="622" y="1701"/>
                    <a:pt x="461" y="1137"/>
                  </a:cubicBezTo>
                  <a:cubicBezTo>
                    <a:pt x="381" y="831"/>
                    <a:pt x="285" y="412"/>
                    <a:pt x="204" y="41"/>
                  </a:cubicBezTo>
                  <a:cubicBezTo>
                    <a:pt x="187" y="13"/>
                    <a:pt x="156" y="1"/>
                    <a:pt x="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69"/>
            <p:cNvSpPr/>
            <p:nvPr/>
          </p:nvSpPr>
          <p:spPr>
            <a:xfrm>
              <a:off x="7618536" y="4085291"/>
              <a:ext cx="141658" cy="452774"/>
            </a:xfrm>
            <a:custGeom>
              <a:avLst/>
              <a:gdLst/>
              <a:ahLst/>
              <a:cxnLst/>
              <a:rect l="l" t="t" r="r" b="b"/>
              <a:pathLst>
                <a:path w="2395" h="7655" extrusionOk="0">
                  <a:moveTo>
                    <a:pt x="125" y="1"/>
                  </a:moveTo>
                  <a:cubicBezTo>
                    <a:pt x="65" y="1"/>
                    <a:pt x="1" y="44"/>
                    <a:pt x="11" y="106"/>
                  </a:cubicBezTo>
                  <a:cubicBezTo>
                    <a:pt x="75" y="1169"/>
                    <a:pt x="157" y="2168"/>
                    <a:pt x="543" y="3102"/>
                  </a:cubicBezTo>
                  <a:cubicBezTo>
                    <a:pt x="752" y="3521"/>
                    <a:pt x="1026" y="3907"/>
                    <a:pt x="1187" y="4358"/>
                  </a:cubicBezTo>
                  <a:cubicBezTo>
                    <a:pt x="1348" y="4664"/>
                    <a:pt x="1493" y="4874"/>
                    <a:pt x="1606" y="5228"/>
                  </a:cubicBezTo>
                  <a:cubicBezTo>
                    <a:pt x="1767" y="5695"/>
                    <a:pt x="1896" y="6162"/>
                    <a:pt x="1976" y="6596"/>
                  </a:cubicBezTo>
                  <a:cubicBezTo>
                    <a:pt x="2040" y="6854"/>
                    <a:pt x="2105" y="7032"/>
                    <a:pt x="2105" y="7305"/>
                  </a:cubicBezTo>
                  <a:cubicBezTo>
                    <a:pt x="2137" y="7419"/>
                    <a:pt x="2122" y="7580"/>
                    <a:pt x="2234" y="7644"/>
                  </a:cubicBezTo>
                  <a:cubicBezTo>
                    <a:pt x="2248" y="7651"/>
                    <a:pt x="2262" y="7654"/>
                    <a:pt x="2277" y="7654"/>
                  </a:cubicBezTo>
                  <a:cubicBezTo>
                    <a:pt x="2330" y="7654"/>
                    <a:pt x="2383" y="7613"/>
                    <a:pt x="2395" y="7563"/>
                  </a:cubicBezTo>
                  <a:cubicBezTo>
                    <a:pt x="2395" y="7483"/>
                    <a:pt x="2347" y="7419"/>
                    <a:pt x="2330" y="7337"/>
                  </a:cubicBezTo>
                  <a:cubicBezTo>
                    <a:pt x="2315" y="6951"/>
                    <a:pt x="2266" y="6839"/>
                    <a:pt x="2186" y="6500"/>
                  </a:cubicBezTo>
                  <a:cubicBezTo>
                    <a:pt x="2089" y="6033"/>
                    <a:pt x="1993" y="5598"/>
                    <a:pt x="1799" y="5115"/>
                  </a:cubicBezTo>
                  <a:cubicBezTo>
                    <a:pt x="1686" y="4745"/>
                    <a:pt x="1477" y="4519"/>
                    <a:pt x="1348" y="4197"/>
                  </a:cubicBezTo>
                  <a:cubicBezTo>
                    <a:pt x="1155" y="3697"/>
                    <a:pt x="816" y="3263"/>
                    <a:pt x="640" y="2748"/>
                  </a:cubicBezTo>
                  <a:cubicBezTo>
                    <a:pt x="494" y="2248"/>
                    <a:pt x="382" y="1910"/>
                    <a:pt x="333" y="1298"/>
                  </a:cubicBezTo>
                  <a:cubicBezTo>
                    <a:pt x="269" y="879"/>
                    <a:pt x="253" y="461"/>
                    <a:pt x="204" y="42"/>
                  </a:cubicBezTo>
                  <a:cubicBezTo>
                    <a:pt x="188" y="13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69"/>
            <p:cNvSpPr/>
            <p:nvPr/>
          </p:nvSpPr>
          <p:spPr>
            <a:xfrm>
              <a:off x="7683597" y="4405806"/>
              <a:ext cx="21116" cy="150294"/>
            </a:xfrm>
            <a:custGeom>
              <a:avLst/>
              <a:gdLst/>
              <a:ahLst/>
              <a:cxnLst/>
              <a:rect l="l" t="t" r="r" b="b"/>
              <a:pathLst>
                <a:path w="357" h="2541" extrusionOk="0">
                  <a:moveTo>
                    <a:pt x="143" y="1"/>
                  </a:moveTo>
                  <a:cubicBezTo>
                    <a:pt x="71" y="1"/>
                    <a:pt x="1" y="74"/>
                    <a:pt x="23" y="163"/>
                  </a:cubicBezTo>
                  <a:cubicBezTo>
                    <a:pt x="38" y="743"/>
                    <a:pt x="87" y="1516"/>
                    <a:pt x="103" y="2176"/>
                  </a:cubicBezTo>
                  <a:cubicBezTo>
                    <a:pt x="120" y="2289"/>
                    <a:pt x="71" y="2434"/>
                    <a:pt x="152" y="2515"/>
                  </a:cubicBezTo>
                  <a:cubicBezTo>
                    <a:pt x="174" y="2533"/>
                    <a:pt x="200" y="2541"/>
                    <a:pt x="226" y="2541"/>
                  </a:cubicBezTo>
                  <a:cubicBezTo>
                    <a:pt x="292" y="2541"/>
                    <a:pt x="356" y="2488"/>
                    <a:pt x="345" y="2418"/>
                  </a:cubicBezTo>
                  <a:cubicBezTo>
                    <a:pt x="296" y="1628"/>
                    <a:pt x="296" y="840"/>
                    <a:pt x="232" y="50"/>
                  </a:cubicBezTo>
                  <a:cubicBezTo>
                    <a:pt x="207" y="15"/>
                    <a:pt x="175" y="1"/>
                    <a:pt x="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69"/>
            <p:cNvSpPr/>
            <p:nvPr/>
          </p:nvSpPr>
          <p:spPr>
            <a:xfrm>
              <a:off x="7677327" y="4061041"/>
              <a:ext cx="58319" cy="222868"/>
            </a:xfrm>
            <a:custGeom>
              <a:avLst/>
              <a:gdLst/>
              <a:ahLst/>
              <a:cxnLst/>
              <a:rect l="l" t="t" r="r" b="b"/>
              <a:pathLst>
                <a:path w="986" h="3768" extrusionOk="0">
                  <a:moveTo>
                    <a:pt x="140" y="0"/>
                  </a:moveTo>
                  <a:cubicBezTo>
                    <a:pt x="76" y="0"/>
                    <a:pt x="4" y="52"/>
                    <a:pt x="16" y="113"/>
                  </a:cubicBezTo>
                  <a:cubicBezTo>
                    <a:pt x="129" y="789"/>
                    <a:pt x="0" y="1498"/>
                    <a:pt x="177" y="2159"/>
                  </a:cubicBezTo>
                  <a:cubicBezTo>
                    <a:pt x="290" y="2707"/>
                    <a:pt x="516" y="3222"/>
                    <a:pt x="756" y="3738"/>
                  </a:cubicBezTo>
                  <a:cubicBezTo>
                    <a:pt x="778" y="3758"/>
                    <a:pt x="804" y="3767"/>
                    <a:pt x="831" y="3767"/>
                  </a:cubicBezTo>
                  <a:cubicBezTo>
                    <a:pt x="907" y="3767"/>
                    <a:pt x="986" y="3696"/>
                    <a:pt x="950" y="3624"/>
                  </a:cubicBezTo>
                  <a:cubicBezTo>
                    <a:pt x="644" y="2964"/>
                    <a:pt x="402" y="2352"/>
                    <a:pt x="322" y="1676"/>
                  </a:cubicBezTo>
                  <a:cubicBezTo>
                    <a:pt x="258" y="1193"/>
                    <a:pt x="322" y="693"/>
                    <a:pt x="258" y="210"/>
                  </a:cubicBezTo>
                  <a:cubicBezTo>
                    <a:pt x="241" y="145"/>
                    <a:pt x="258" y="65"/>
                    <a:pt x="193" y="16"/>
                  </a:cubicBezTo>
                  <a:cubicBezTo>
                    <a:pt x="178" y="5"/>
                    <a:pt x="159" y="0"/>
                    <a:pt x="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69"/>
            <p:cNvSpPr/>
            <p:nvPr/>
          </p:nvSpPr>
          <p:spPr>
            <a:xfrm>
              <a:off x="7582042" y="3822739"/>
              <a:ext cx="81978" cy="259894"/>
            </a:xfrm>
            <a:custGeom>
              <a:avLst/>
              <a:gdLst/>
              <a:ahLst/>
              <a:cxnLst/>
              <a:rect l="l" t="t" r="r" b="b"/>
              <a:pathLst>
                <a:path w="1386" h="4394" extrusionOk="0">
                  <a:moveTo>
                    <a:pt x="131" y="1"/>
                  </a:moveTo>
                  <a:cubicBezTo>
                    <a:pt x="89" y="1"/>
                    <a:pt x="48" y="22"/>
                    <a:pt x="33" y="68"/>
                  </a:cubicBezTo>
                  <a:cubicBezTo>
                    <a:pt x="0" y="164"/>
                    <a:pt x="80" y="261"/>
                    <a:pt x="113" y="358"/>
                  </a:cubicBezTo>
                  <a:cubicBezTo>
                    <a:pt x="177" y="487"/>
                    <a:pt x="241" y="599"/>
                    <a:pt x="323" y="712"/>
                  </a:cubicBezTo>
                  <a:cubicBezTo>
                    <a:pt x="403" y="873"/>
                    <a:pt x="484" y="1050"/>
                    <a:pt x="580" y="1211"/>
                  </a:cubicBezTo>
                  <a:cubicBezTo>
                    <a:pt x="709" y="1468"/>
                    <a:pt x="838" y="1678"/>
                    <a:pt x="870" y="1904"/>
                  </a:cubicBezTo>
                  <a:cubicBezTo>
                    <a:pt x="950" y="2145"/>
                    <a:pt x="1015" y="2338"/>
                    <a:pt x="1015" y="2613"/>
                  </a:cubicBezTo>
                  <a:cubicBezTo>
                    <a:pt x="982" y="2999"/>
                    <a:pt x="1015" y="3562"/>
                    <a:pt x="1111" y="4045"/>
                  </a:cubicBezTo>
                  <a:cubicBezTo>
                    <a:pt x="1143" y="4159"/>
                    <a:pt x="1128" y="4288"/>
                    <a:pt x="1208" y="4367"/>
                  </a:cubicBezTo>
                  <a:cubicBezTo>
                    <a:pt x="1226" y="4386"/>
                    <a:pt x="1249" y="4394"/>
                    <a:pt x="1271" y="4394"/>
                  </a:cubicBezTo>
                  <a:cubicBezTo>
                    <a:pt x="1328" y="4394"/>
                    <a:pt x="1386" y="4345"/>
                    <a:pt x="1386" y="4288"/>
                  </a:cubicBezTo>
                  <a:cubicBezTo>
                    <a:pt x="1304" y="3852"/>
                    <a:pt x="1208" y="3433"/>
                    <a:pt x="1225" y="2999"/>
                  </a:cubicBezTo>
                  <a:cubicBezTo>
                    <a:pt x="1225" y="2853"/>
                    <a:pt x="1257" y="2484"/>
                    <a:pt x="1192" y="2209"/>
                  </a:cubicBezTo>
                  <a:cubicBezTo>
                    <a:pt x="1096" y="1872"/>
                    <a:pt x="1047" y="1582"/>
                    <a:pt x="853" y="1227"/>
                  </a:cubicBezTo>
                  <a:cubicBezTo>
                    <a:pt x="725" y="1017"/>
                    <a:pt x="645" y="809"/>
                    <a:pt x="531" y="599"/>
                  </a:cubicBezTo>
                  <a:cubicBezTo>
                    <a:pt x="403" y="405"/>
                    <a:pt x="338" y="309"/>
                    <a:pt x="241" y="68"/>
                  </a:cubicBezTo>
                  <a:cubicBezTo>
                    <a:pt x="225" y="25"/>
                    <a:pt x="177" y="1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69"/>
            <p:cNvSpPr/>
            <p:nvPr/>
          </p:nvSpPr>
          <p:spPr>
            <a:xfrm>
              <a:off x="7451506" y="4191932"/>
              <a:ext cx="136335" cy="151240"/>
            </a:xfrm>
            <a:custGeom>
              <a:avLst/>
              <a:gdLst/>
              <a:ahLst/>
              <a:cxnLst/>
              <a:rect l="l" t="t" r="r" b="b"/>
              <a:pathLst>
                <a:path w="2305" h="2557" extrusionOk="0">
                  <a:moveTo>
                    <a:pt x="240" y="0"/>
                  </a:moveTo>
                  <a:cubicBezTo>
                    <a:pt x="220" y="0"/>
                    <a:pt x="199" y="3"/>
                    <a:pt x="178" y="11"/>
                  </a:cubicBezTo>
                  <a:cubicBezTo>
                    <a:pt x="65" y="58"/>
                    <a:pt x="17" y="187"/>
                    <a:pt x="0" y="284"/>
                  </a:cubicBezTo>
                  <a:cubicBezTo>
                    <a:pt x="17" y="365"/>
                    <a:pt x="114" y="429"/>
                    <a:pt x="178" y="494"/>
                  </a:cubicBezTo>
                  <a:cubicBezTo>
                    <a:pt x="322" y="623"/>
                    <a:pt x="419" y="735"/>
                    <a:pt x="565" y="896"/>
                  </a:cubicBezTo>
                  <a:cubicBezTo>
                    <a:pt x="758" y="1074"/>
                    <a:pt x="919" y="1250"/>
                    <a:pt x="1096" y="1460"/>
                  </a:cubicBezTo>
                  <a:cubicBezTo>
                    <a:pt x="1402" y="1814"/>
                    <a:pt x="1708" y="2184"/>
                    <a:pt x="2030" y="2539"/>
                  </a:cubicBezTo>
                  <a:cubicBezTo>
                    <a:pt x="2048" y="2551"/>
                    <a:pt x="2067" y="2556"/>
                    <a:pt x="2086" y="2556"/>
                  </a:cubicBezTo>
                  <a:cubicBezTo>
                    <a:pt x="2168" y="2556"/>
                    <a:pt x="2240" y="2459"/>
                    <a:pt x="2175" y="2394"/>
                  </a:cubicBezTo>
                  <a:cubicBezTo>
                    <a:pt x="2175" y="2378"/>
                    <a:pt x="2159" y="2378"/>
                    <a:pt x="2143" y="2362"/>
                  </a:cubicBezTo>
                  <a:cubicBezTo>
                    <a:pt x="2240" y="2313"/>
                    <a:pt x="2191" y="2169"/>
                    <a:pt x="2207" y="2137"/>
                  </a:cubicBezTo>
                  <a:cubicBezTo>
                    <a:pt x="2207" y="2088"/>
                    <a:pt x="2223" y="2055"/>
                    <a:pt x="2240" y="2008"/>
                  </a:cubicBezTo>
                  <a:cubicBezTo>
                    <a:pt x="2287" y="1976"/>
                    <a:pt x="2304" y="1911"/>
                    <a:pt x="2255" y="1847"/>
                  </a:cubicBezTo>
                  <a:lnTo>
                    <a:pt x="2255" y="1782"/>
                  </a:lnTo>
                  <a:cubicBezTo>
                    <a:pt x="2223" y="1718"/>
                    <a:pt x="2191" y="1653"/>
                    <a:pt x="2126" y="1604"/>
                  </a:cubicBezTo>
                  <a:cubicBezTo>
                    <a:pt x="1933" y="1460"/>
                    <a:pt x="1772" y="1299"/>
                    <a:pt x="1563" y="1138"/>
                  </a:cubicBezTo>
                  <a:cubicBezTo>
                    <a:pt x="1499" y="1074"/>
                    <a:pt x="1418" y="1009"/>
                    <a:pt x="1353" y="945"/>
                  </a:cubicBezTo>
                  <a:cubicBezTo>
                    <a:pt x="1257" y="848"/>
                    <a:pt x="1144" y="719"/>
                    <a:pt x="1016" y="623"/>
                  </a:cubicBezTo>
                  <a:cubicBezTo>
                    <a:pt x="838" y="477"/>
                    <a:pt x="645" y="251"/>
                    <a:pt x="419" y="90"/>
                  </a:cubicBezTo>
                  <a:cubicBezTo>
                    <a:pt x="369" y="40"/>
                    <a:pt x="309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69"/>
            <p:cNvSpPr/>
            <p:nvPr/>
          </p:nvSpPr>
          <p:spPr>
            <a:xfrm>
              <a:off x="7709680" y="4050335"/>
              <a:ext cx="80086" cy="148933"/>
            </a:xfrm>
            <a:custGeom>
              <a:avLst/>
              <a:gdLst/>
              <a:ahLst/>
              <a:cxnLst/>
              <a:rect l="l" t="t" r="r" b="b"/>
              <a:pathLst>
                <a:path w="1354" h="2518" extrusionOk="0">
                  <a:moveTo>
                    <a:pt x="1187" y="0"/>
                  </a:moveTo>
                  <a:cubicBezTo>
                    <a:pt x="1136" y="0"/>
                    <a:pt x="1083" y="10"/>
                    <a:pt x="1042" y="10"/>
                  </a:cubicBezTo>
                  <a:cubicBezTo>
                    <a:pt x="1025" y="10"/>
                    <a:pt x="1011" y="9"/>
                    <a:pt x="999" y="4"/>
                  </a:cubicBezTo>
                  <a:cubicBezTo>
                    <a:pt x="854" y="36"/>
                    <a:pt x="854" y="230"/>
                    <a:pt x="789" y="343"/>
                  </a:cubicBezTo>
                  <a:cubicBezTo>
                    <a:pt x="725" y="519"/>
                    <a:pt x="613" y="681"/>
                    <a:pt x="564" y="874"/>
                  </a:cubicBezTo>
                  <a:cubicBezTo>
                    <a:pt x="484" y="1052"/>
                    <a:pt x="387" y="1228"/>
                    <a:pt x="291" y="1406"/>
                  </a:cubicBezTo>
                  <a:lnTo>
                    <a:pt x="145" y="1696"/>
                  </a:lnTo>
                  <a:cubicBezTo>
                    <a:pt x="97" y="1808"/>
                    <a:pt x="48" y="1905"/>
                    <a:pt x="1" y="2018"/>
                  </a:cubicBezTo>
                  <a:cubicBezTo>
                    <a:pt x="1" y="2033"/>
                    <a:pt x="1" y="2066"/>
                    <a:pt x="16" y="2082"/>
                  </a:cubicBezTo>
                  <a:lnTo>
                    <a:pt x="16" y="2130"/>
                  </a:lnTo>
                  <a:cubicBezTo>
                    <a:pt x="16" y="2276"/>
                    <a:pt x="177" y="2469"/>
                    <a:pt x="306" y="2517"/>
                  </a:cubicBezTo>
                  <a:cubicBezTo>
                    <a:pt x="311" y="2517"/>
                    <a:pt x="316" y="2517"/>
                    <a:pt x="321" y="2517"/>
                  </a:cubicBezTo>
                  <a:cubicBezTo>
                    <a:pt x="501" y="2517"/>
                    <a:pt x="533" y="2223"/>
                    <a:pt x="581" y="2098"/>
                  </a:cubicBezTo>
                  <a:cubicBezTo>
                    <a:pt x="645" y="1905"/>
                    <a:pt x="918" y="1245"/>
                    <a:pt x="1047" y="874"/>
                  </a:cubicBezTo>
                  <a:cubicBezTo>
                    <a:pt x="1128" y="601"/>
                    <a:pt x="1321" y="326"/>
                    <a:pt x="1354" y="117"/>
                  </a:cubicBezTo>
                  <a:cubicBezTo>
                    <a:pt x="1329" y="20"/>
                    <a:pt x="1260" y="0"/>
                    <a:pt x="1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69"/>
            <p:cNvSpPr/>
            <p:nvPr/>
          </p:nvSpPr>
          <p:spPr>
            <a:xfrm>
              <a:off x="6444596" y="1879477"/>
              <a:ext cx="1910109" cy="2205196"/>
            </a:xfrm>
            <a:custGeom>
              <a:avLst/>
              <a:gdLst/>
              <a:ahLst/>
              <a:cxnLst/>
              <a:rect l="l" t="t" r="r" b="b"/>
              <a:pathLst>
                <a:path w="32294" h="37283" extrusionOk="0">
                  <a:moveTo>
                    <a:pt x="17982" y="1"/>
                  </a:moveTo>
                  <a:cubicBezTo>
                    <a:pt x="17412" y="1"/>
                    <a:pt x="16856" y="184"/>
                    <a:pt x="16300" y="324"/>
                  </a:cubicBezTo>
                  <a:cubicBezTo>
                    <a:pt x="14963" y="710"/>
                    <a:pt x="13626" y="1080"/>
                    <a:pt x="12321" y="1580"/>
                  </a:cubicBezTo>
                  <a:cubicBezTo>
                    <a:pt x="11790" y="1806"/>
                    <a:pt x="11243" y="1967"/>
                    <a:pt x="10760" y="2289"/>
                  </a:cubicBezTo>
                  <a:cubicBezTo>
                    <a:pt x="9873" y="2869"/>
                    <a:pt x="9068" y="3593"/>
                    <a:pt x="8359" y="4383"/>
                  </a:cubicBezTo>
                  <a:cubicBezTo>
                    <a:pt x="7893" y="4913"/>
                    <a:pt x="7635" y="5413"/>
                    <a:pt x="7328" y="5961"/>
                  </a:cubicBezTo>
                  <a:cubicBezTo>
                    <a:pt x="7038" y="6363"/>
                    <a:pt x="6604" y="7217"/>
                    <a:pt x="6394" y="7861"/>
                  </a:cubicBezTo>
                  <a:cubicBezTo>
                    <a:pt x="5670" y="9745"/>
                    <a:pt x="5073" y="11742"/>
                    <a:pt x="5138" y="13821"/>
                  </a:cubicBezTo>
                  <a:cubicBezTo>
                    <a:pt x="5170" y="14352"/>
                    <a:pt x="5170" y="14899"/>
                    <a:pt x="5283" y="15431"/>
                  </a:cubicBezTo>
                  <a:cubicBezTo>
                    <a:pt x="5363" y="15737"/>
                    <a:pt x="5460" y="16027"/>
                    <a:pt x="5573" y="16317"/>
                  </a:cubicBezTo>
                  <a:cubicBezTo>
                    <a:pt x="5026" y="16720"/>
                    <a:pt x="4494" y="17171"/>
                    <a:pt x="3995" y="17637"/>
                  </a:cubicBezTo>
                  <a:cubicBezTo>
                    <a:pt x="3029" y="18475"/>
                    <a:pt x="1998" y="19312"/>
                    <a:pt x="1386" y="20489"/>
                  </a:cubicBezTo>
                  <a:cubicBezTo>
                    <a:pt x="1143" y="20955"/>
                    <a:pt x="870" y="21342"/>
                    <a:pt x="596" y="21874"/>
                  </a:cubicBezTo>
                  <a:cubicBezTo>
                    <a:pt x="355" y="22486"/>
                    <a:pt x="145" y="23130"/>
                    <a:pt x="80" y="23790"/>
                  </a:cubicBezTo>
                  <a:cubicBezTo>
                    <a:pt x="1" y="24434"/>
                    <a:pt x="209" y="25063"/>
                    <a:pt x="290" y="25690"/>
                  </a:cubicBezTo>
                  <a:cubicBezTo>
                    <a:pt x="403" y="26850"/>
                    <a:pt x="1064" y="27930"/>
                    <a:pt x="1901" y="28654"/>
                  </a:cubicBezTo>
                  <a:cubicBezTo>
                    <a:pt x="2384" y="29008"/>
                    <a:pt x="2964" y="29186"/>
                    <a:pt x="3512" y="29363"/>
                  </a:cubicBezTo>
                  <a:cubicBezTo>
                    <a:pt x="3651" y="29391"/>
                    <a:pt x="3789" y="29402"/>
                    <a:pt x="3927" y="29402"/>
                  </a:cubicBezTo>
                  <a:cubicBezTo>
                    <a:pt x="4508" y="29402"/>
                    <a:pt x="5081" y="29202"/>
                    <a:pt x="5653" y="29202"/>
                  </a:cubicBezTo>
                  <a:cubicBezTo>
                    <a:pt x="5701" y="29199"/>
                    <a:pt x="5748" y="29197"/>
                    <a:pt x="5796" y="29197"/>
                  </a:cubicBezTo>
                  <a:cubicBezTo>
                    <a:pt x="6284" y="29197"/>
                    <a:pt x="6783" y="29351"/>
                    <a:pt x="7135" y="29717"/>
                  </a:cubicBezTo>
                  <a:cubicBezTo>
                    <a:pt x="7152" y="29734"/>
                    <a:pt x="7184" y="29781"/>
                    <a:pt x="7199" y="29814"/>
                  </a:cubicBezTo>
                  <a:cubicBezTo>
                    <a:pt x="7296" y="29991"/>
                    <a:pt x="7345" y="30265"/>
                    <a:pt x="7361" y="30329"/>
                  </a:cubicBezTo>
                  <a:cubicBezTo>
                    <a:pt x="7442" y="30732"/>
                    <a:pt x="7248" y="31167"/>
                    <a:pt x="7023" y="31521"/>
                  </a:cubicBezTo>
                  <a:cubicBezTo>
                    <a:pt x="6716" y="31924"/>
                    <a:pt x="6282" y="32246"/>
                    <a:pt x="5847" y="32665"/>
                  </a:cubicBezTo>
                  <a:cubicBezTo>
                    <a:pt x="5524" y="32938"/>
                    <a:pt x="5348" y="33260"/>
                    <a:pt x="5187" y="33550"/>
                  </a:cubicBezTo>
                  <a:cubicBezTo>
                    <a:pt x="5026" y="33872"/>
                    <a:pt x="4848" y="34211"/>
                    <a:pt x="4848" y="34581"/>
                  </a:cubicBezTo>
                  <a:cubicBezTo>
                    <a:pt x="4816" y="36273"/>
                    <a:pt x="6330" y="36949"/>
                    <a:pt x="7667" y="37255"/>
                  </a:cubicBezTo>
                  <a:cubicBezTo>
                    <a:pt x="7778" y="37274"/>
                    <a:pt x="7889" y="37282"/>
                    <a:pt x="7998" y="37282"/>
                  </a:cubicBezTo>
                  <a:cubicBezTo>
                    <a:pt x="8542" y="37282"/>
                    <a:pt x="9071" y="37072"/>
                    <a:pt x="9568" y="36885"/>
                  </a:cubicBezTo>
                  <a:cubicBezTo>
                    <a:pt x="10646" y="36482"/>
                    <a:pt x="11726" y="36047"/>
                    <a:pt x="12708" y="35419"/>
                  </a:cubicBezTo>
                  <a:cubicBezTo>
                    <a:pt x="13288" y="35017"/>
                    <a:pt x="13659" y="34678"/>
                    <a:pt x="14271" y="34420"/>
                  </a:cubicBezTo>
                  <a:cubicBezTo>
                    <a:pt x="14995" y="34115"/>
                    <a:pt x="15575" y="34050"/>
                    <a:pt x="16365" y="33954"/>
                  </a:cubicBezTo>
                  <a:cubicBezTo>
                    <a:pt x="16556" y="33932"/>
                    <a:pt x="16755" y="33921"/>
                    <a:pt x="16958" y="33921"/>
                  </a:cubicBezTo>
                  <a:cubicBezTo>
                    <a:pt x="18098" y="33921"/>
                    <a:pt x="19372" y="34245"/>
                    <a:pt x="20342" y="34613"/>
                  </a:cubicBezTo>
                  <a:cubicBezTo>
                    <a:pt x="21115" y="34742"/>
                    <a:pt x="21905" y="34742"/>
                    <a:pt x="22678" y="34774"/>
                  </a:cubicBezTo>
                  <a:cubicBezTo>
                    <a:pt x="22701" y="34775"/>
                    <a:pt x="22724" y="34775"/>
                    <a:pt x="22747" y="34775"/>
                  </a:cubicBezTo>
                  <a:cubicBezTo>
                    <a:pt x="23896" y="34775"/>
                    <a:pt x="24970" y="34365"/>
                    <a:pt x="26044" y="34018"/>
                  </a:cubicBezTo>
                  <a:cubicBezTo>
                    <a:pt x="27010" y="33760"/>
                    <a:pt x="27977" y="33535"/>
                    <a:pt x="28879" y="33067"/>
                  </a:cubicBezTo>
                  <a:cubicBezTo>
                    <a:pt x="29507" y="32809"/>
                    <a:pt x="30070" y="32407"/>
                    <a:pt x="30506" y="31843"/>
                  </a:cubicBezTo>
                  <a:cubicBezTo>
                    <a:pt x="31408" y="30539"/>
                    <a:pt x="31762" y="28879"/>
                    <a:pt x="31874" y="27286"/>
                  </a:cubicBezTo>
                  <a:cubicBezTo>
                    <a:pt x="32293" y="23983"/>
                    <a:pt x="30152" y="21036"/>
                    <a:pt x="27719" y="19200"/>
                  </a:cubicBezTo>
                  <a:cubicBezTo>
                    <a:pt x="27139" y="18781"/>
                    <a:pt x="26624" y="18282"/>
                    <a:pt x="26108" y="17783"/>
                  </a:cubicBezTo>
                  <a:cubicBezTo>
                    <a:pt x="25481" y="17171"/>
                    <a:pt x="24852" y="16398"/>
                    <a:pt x="25013" y="15560"/>
                  </a:cubicBezTo>
                  <a:cubicBezTo>
                    <a:pt x="25094" y="15060"/>
                    <a:pt x="25449" y="14416"/>
                    <a:pt x="25803" y="14126"/>
                  </a:cubicBezTo>
                  <a:cubicBezTo>
                    <a:pt x="26286" y="13660"/>
                    <a:pt x="26866" y="13321"/>
                    <a:pt x="27365" y="12870"/>
                  </a:cubicBezTo>
                  <a:cubicBezTo>
                    <a:pt x="28541" y="11791"/>
                    <a:pt x="29153" y="10228"/>
                    <a:pt x="28187" y="8714"/>
                  </a:cubicBezTo>
                  <a:cubicBezTo>
                    <a:pt x="27848" y="8167"/>
                    <a:pt x="27365" y="7700"/>
                    <a:pt x="26834" y="7378"/>
                  </a:cubicBezTo>
                  <a:cubicBezTo>
                    <a:pt x="26495" y="7217"/>
                    <a:pt x="26140" y="7121"/>
                    <a:pt x="25803" y="6992"/>
                  </a:cubicBezTo>
                  <a:cubicBezTo>
                    <a:pt x="24949" y="6685"/>
                    <a:pt x="24079" y="6460"/>
                    <a:pt x="23194" y="6347"/>
                  </a:cubicBezTo>
                  <a:cubicBezTo>
                    <a:pt x="22919" y="6299"/>
                    <a:pt x="22629" y="6234"/>
                    <a:pt x="22356" y="6154"/>
                  </a:cubicBezTo>
                  <a:cubicBezTo>
                    <a:pt x="22307" y="6137"/>
                    <a:pt x="22243" y="6122"/>
                    <a:pt x="22178" y="6105"/>
                  </a:cubicBezTo>
                  <a:cubicBezTo>
                    <a:pt x="22098" y="5493"/>
                    <a:pt x="22726" y="4189"/>
                    <a:pt x="22661" y="3287"/>
                  </a:cubicBezTo>
                  <a:cubicBezTo>
                    <a:pt x="22710" y="2594"/>
                    <a:pt x="22372" y="1967"/>
                    <a:pt x="21856" y="1563"/>
                  </a:cubicBezTo>
                  <a:cubicBezTo>
                    <a:pt x="21358" y="1016"/>
                    <a:pt x="20697" y="758"/>
                    <a:pt x="20037" y="549"/>
                  </a:cubicBezTo>
                  <a:cubicBezTo>
                    <a:pt x="19376" y="339"/>
                    <a:pt x="18732" y="49"/>
                    <a:pt x="18055" y="2"/>
                  </a:cubicBezTo>
                  <a:cubicBezTo>
                    <a:pt x="18031" y="1"/>
                    <a:pt x="18006" y="1"/>
                    <a:pt x="179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828" name="Google Shape;2828;p69"/>
            <p:cNvGrpSpPr/>
            <p:nvPr/>
          </p:nvGrpSpPr>
          <p:grpSpPr>
            <a:xfrm>
              <a:off x="6651313" y="2092759"/>
              <a:ext cx="1536688" cy="1841237"/>
              <a:chOff x="6651313" y="2092759"/>
              <a:chExt cx="1536688" cy="1841237"/>
            </a:xfrm>
          </p:grpSpPr>
          <p:sp>
            <p:nvSpPr>
              <p:cNvPr id="2829" name="Google Shape;2829;p69"/>
              <p:cNvSpPr/>
              <p:nvPr/>
            </p:nvSpPr>
            <p:spPr>
              <a:xfrm>
                <a:off x="6903218" y="3782874"/>
                <a:ext cx="483590" cy="151122"/>
              </a:xfrm>
              <a:custGeom>
                <a:avLst/>
                <a:gdLst/>
                <a:ahLst/>
                <a:cxnLst/>
                <a:rect l="l" t="t" r="r" b="b"/>
                <a:pathLst>
                  <a:path w="8176" h="2555" extrusionOk="0">
                    <a:moveTo>
                      <a:pt x="5744" y="1"/>
                    </a:moveTo>
                    <a:cubicBezTo>
                      <a:pt x="5422" y="1"/>
                      <a:pt x="5099" y="113"/>
                      <a:pt x="4825" y="274"/>
                    </a:cubicBezTo>
                    <a:cubicBezTo>
                      <a:pt x="4535" y="435"/>
                      <a:pt x="4359" y="710"/>
                      <a:pt x="4148" y="950"/>
                    </a:cubicBezTo>
                    <a:cubicBezTo>
                      <a:pt x="3923" y="1225"/>
                      <a:pt x="3665" y="1450"/>
                      <a:pt x="3440" y="1708"/>
                    </a:cubicBezTo>
                    <a:cubicBezTo>
                      <a:pt x="3060" y="2128"/>
                      <a:pt x="2443" y="2356"/>
                      <a:pt x="1836" y="2356"/>
                    </a:cubicBezTo>
                    <a:cubicBezTo>
                      <a:pt x="1698" y="2356"/>
                      <a:pt x="1561" y="2344"/>
                      <a:pt x="1427" y="2320"/>
                    </a:cubicBezTo>
                    <a:cubicBezTo>
                      <a:pt x="992" y="2127"/>
                      <a:pt x="670" y="1724"/>
                      <a:pt x="412" y="1354"/>
                    </a:cubicBezTo>
                    <a:cubicBezTo>
                      <a:pt x="332" y="1240"/>
                      <a:pt x="300" y="1079"/>
                      <a:pt x="154" y="1032"/>
                    </a:cubicBezTo>
                    <a:cubicBezTo>
                      <a:pt x="144" y="1028"/>
                      <a:pt x="135" y="1026"/>
                      <a:pt x="125" y="1026"/>
                    </a:cubicBezTo>
                    <a:cubicBezTo>
                      <a:pt x="57" y="1026"/>
                      <a:pt x="1" y="1119"/>
                      <a:pt x="57" y="1176"/>
                    </a:cubicBezTo>
                    <a:cubicBezTo>
                      <a:pt x="396" y="1691"/>
                      <a:pt x="766" y="2288"/>
                      <a:pt x="1378" y="2513"/>
                    </a:cubicBezTo>
                    <a:cubicBezTo>
                      <a:pt x="1532" y="2541"/>
                      <a:pt x="1687" y="2554"/>
                      <a:pt x="1842" y="2554"/>
                    </a:cubicBezTo>
                    <a:cubicBezTo>
                      <a:pt x="2420" y="2554"/>
                      <a:pt x="2992" y="2366"/>
                      <a:pt x="3424" y="1998"/>
                    </a:cubicBezTo>
                    <a:cubicBezTo>
                      <a:pt x="3762" y="1676"/>
                      <a:pt x="4101" y="1337"/>
                      <a:pt x="4406" y="983"/>
                    </a:cubicBezTo>
                    <a:cubicBezTo>
                      <a:pt x="4567" y="774"/>
                      <a:pt x="4728" y="564"/>
                      <a:pt x="4971" y="435"/>
                    </a:cubicBezTo>
                    <a:cubicBezTo>
                      <a:pt x="5232" y="305"/>
                      <a:pt x="5481" y="240"/>
                      <a:pt x="5705" y="240"/>
                    </a:cubicBezTo>
                    <a:cubicBezTo>
                      <a:pt x="5729" y="240"/>
                      <a:pt x="5752" y="240"/>
                      <a:pt x="5776" y="242"/>
                    </a:cubicBezTo>
                    <a:cubicBezTo>
                      <a:pt x="6049" y="323"/>
                      <a:pt x="6436" y="500"/>
                      <a:pt x="6854" y="532"/>
                    </a:cubicBezTo>
                    <a:cubicBezTo>
                      <a:pt x="7258" y="516"/>
                      <a:pt x="7709" y="548"/>
                      <a:pt x="8046" y="355"/>
                    </a:cubicBezTo>
                    <a:cubicBezTo>
                      <a:pt x="8175" y="323"/>
                      <a:pt x="8160" y="130"/>
                      <a:pt x="8031" y="113"/>
                    </a:cubicBezTo>
                    <a:cubicBezTo>
                      <a:pt x="7885" y="130"/>
                      <a:pt x="7805" y="226"/>
                      <a:pt x="7741" y="226"/>
                    </a:cubicBezTo>
                    <a:cubicBezTo>
                      <a:pt x="7476" y="258"/>
                      <a:pt x="7251" y="286"/>
                      <a:pt x="7028" y="286"/>
                    </a:cubicBezTo>
                    <a:cubicBezTo>
                      <a:pt x="6804" y="286"/>
                      <a:pt x="6582" y="258"/>
                      <a:pt x="6323" y="177"/>
                    </a:cubicBezTo>
                    <a:cubicBezTo>
                      <a:pt x="6323" y="178"/>
                      <a:pt x="6321" y="179"/>
                      <a:pt x="6319" y="179"/>
                    </a:cubicBezTo>
                    <a:cubicBezTo>
                      <a:pt x="6277" y="179"/>
                      <a:pt x="5959" y="16"/>
                      <a:pt x="57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0" name="Google Shape;2830;p69"/>
              <p:cNvSpPr/>
              <p:nvPr/>
            </p:nvSpPr>
            <p:spPr>
              <a:xfrm>
                <a:off x="6651313" y="3191171"/>
                <a:ext cx="399660" cy="262260"/>
              </a:xfrm>
              <a:custGeom>
                <a:avLst/>
                <a:gdLst/>
                <a:ahLst/>
                <a:cxnLst/>
                <a:rect l="l" t="t" r="r" b="b"/>
                <a:pathLst>
                  <a:path w="6757" h="4434" extrusionOk="0">
                    <a:moveTo>
                      <a:pt x="166" y="0"/>
                    </a:moveTo>
                    <a:cubicBezTo>
                      <a:pt x="114" y="0"/>
                      <a:pt x="59" y="32"/>
                      <a:pt x="49" y="83"/>
                    </a:cubicBezTo>
                    <a:cubicBezTo>
                      <a:pt x="0" y="921"/>
                      <a:pt x="0" y="1952"/>
                      <a:pt x="676" y="2579"/>
                    </a:cubicBezTo>
                    <a:cubicBezTo>
                      <a:pt x="1144" y="2918"/>
                      <a:pt x="1675" y="3272"/>
                      <a:pt x="2287" y="3320"/>
                    </a:cubicBezTo>
                    <a:cubicBezTo>
                      <a:pt x="2577" y="3305"/>
                      <a:pt x="2802" y="3111"/>
                      <a:pt x="3028" y="2966"/>
                    </a:cubicBezTo>
                    <a:cubicBezTo>
                      <a:pt x="3157" y="2886"/>
                      <a:pt x="3302" y="2789"/>
                      <a:pt x="3415" y="2740"/>
                    </a:cubicBezTo>
                    <a:cubicBezTo>
                      <a:pt x="3657" y="2918"/>
                      <a:pt x="3930" y="3191"/>
                      <a:pt x="4155" y="3401"/>
                    </a:cubicBezTo>
                    <a:cubicBezTo>
                      <a:pt x="4671" y="3756"/>
                      <a:pt x="5203" y="4125"/>
                      <a:pt x="5798" y="4319"/>
                    </a:cubicBezTo>
                    <a:cubicBezTo>
                      <a:pt x="5992" y="4368"/>
                      <a:pt x="6185" y="4383"/>
                      <a:pt x="6363" y="4415"/>
                    </a:cubicBezTo>
                    <a:cubicBezTo>
                      <a:pt x="6421" y="4415"/>
                      <a:pt x="6479" y="4433"/>
                      <a:pt x="6534" y="4433"/>
                    </a:cubicBezTo>
                    <a:cubicBezTo>
                      <a:pt x="6570" y="4433"/>
                      <a:pt x="6604" y="4425"/>
                      <a:pt x="6636" y="4400"/>
                    </a:cubicBezTo>
                    <a:cubicBezTo>
                      <a:pt x="6757" y="4293"/>
                      <a:pt x="6637" y="4173"/>
                      <a:pt x="6501" y="4173"/>
                    </a:cubicBezTo>
                    <a:cubicBezTo>
                      <a:pt x="6492" y="4173"/>
                      <a:pt x="6483" y="4173"/>
                      <a:pt x="6475" y="4174"/>
                    </a:cubicBezTo>
                    <a:cubicBezTo>
                      <a:pt x="5944" y="4125"/>
                      <a:pt x="5590" y="4029"/>
                      <a:pt x="5139" y="3756"/>
                    </a:cubicBezTo>
                    <a:cubicBezTo>
                      <a:pt x="4961" y="3659"/>
                      <a:pt x="4430" y="3337"/>
                      <a:pt x="4220" y="3144"/>
                    </a:cubicBezTo>
                    <a:cubicBezTo>
                      <a:pt x="4091" y="2998"/>
                      <a:pt x="3850" y="2805"/>
                      <a:pt x="3672" y="2660"/>
                    </a:cubicBezTo>
                    <a:cubicBezTo>
                      <a:pt x="3608" y="2596"/>
                      <a:pt x="3543" y="2532"/>
                      <a:pt x="3447" y="2515"/>
                    </a:cubicBezTo>
                    <a:cubicBezTo>
                      <a:pt x="3438" y="2514"/>
                      <a:pt x="3429" y="2513"/>
                      <a:pt x="3420" y="2513"/>
                    </a:cubicBezTo>
                    <a:cubicBezTo>
                      <a:pt x="3288" y="2513"/>
                      <a:pt x="3182" y="2616"/>
                      <a:pt x="3077" y="2676"/>
                    </a:cubicBezTo>
                    <a:cubicBezTo>
                      <a:pt x="2795" y="2817"/>
                      <a:pt x="2558" y="3095"/>
                      <a:pt x="2265" y="3095"/>
                    </a:cubicBezTo>
                    <a:cubicBezTo>
                      <a:pt x="2256" y="3095"/>
                      <a:pt x="2248" y="3095"/>
                      <a:pt x="2239" y="3095"/>
                    </a:cubicBezTo>
                    <a:cubicBezTo>
                      <a:pt x="1707" y="3030"/>
                      <a:pt x="1160" y="2708"/>
                      <a:pt x="758" y="2371"/>
                    </a:cubicBezTo>
                    <a:cubicBezTo>
                      <a:pt x="322" y="1920"/>
                      <a:pt x="274" y="1259"/>
                      <a:pt x="242" y="663"/>
                    </a:cubicBezTo>
                    <a:cubicBezTo>
                      <a:pt x="210" y="453"/>
                      <a:pt x="290" y="244"/>
                      <a:pt x="242" y="34"/>
                    </a:cubicBezTo>
                    <a:cubicBezTo>
                      <a:pt x="224" y="11"/>
                      <a:pt x="196" y="0"/>
                      <a:pt x="1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1" name="Google Shape;2831;p69"/>
              <p:cNvSpPr/>
              <p:nvPr/>
            </p:nvSpPr>
            <p:spPr>
              <a:xfrm>
                <a:off x="6947578" y="2914897"/>
                <a:ext cx="199150" cy="169990"/>
              </a:xfrm>
              <a:custGeom>
                <a:avLst/>
                <a:gdLst/>
                <a:ahLst/>
                <a:cxnLst/>
                <a:rect l="l" t="t" r="r" b="b"/>
                <a:pathLst>
                  <a:path w="3367" h="2874" extrusionOk="0">
                    <a:moveTo>
                      <a:pt x="490" y="0"/>
                    </a:moveTo>
                    <a:cubicBezTo>
                      <a:pt x="419" y="0"/>
                      <a:pt x="336" y="58"/>
                      <a:pt x="291" y="131"/>
                    </a:cubicBezTo>
                    <a:cubicBezTo>
                      <a:pt x="1" y="357"/>
                      <a:pt x="177" y="760"/>
                      <a:pt x="194" y="1065"/>
                    </a:cubicBezTo>
                    <a:cubicBezTo>
                      <a:pt x="274" y="1484"/>
                      <a:pt x="484" y="1871"/>
                      <a:pt x="789" y="2210"/>
                    </a:cubicBezTo>
                    <a:cubicBezTo>
                      <a:pt x="1128" y="2532"/>
                      <a:pt x="1611" y="2676"/>
                      <a:pt x="2078" y="2757"/>
                    </a:cubicBezTo>
                    <a:cubicBezTo>
                      <a:pt x="2357" y="2795"/>
                      <a:pt x="2716" y="2873"/>
                      <a:pt x="3029" y="2873"/>
                    </a:cubicBezTo>
                    <a:cubicBezTo>
                      <a:pt x="3114" y="2873"/>
                      <a:pt x="3195" y="2868"/>
                      <a:pt x="3270" y="2854"/>
                    </a:cubicBezTo>
                    <a:cubicBezTo>
                      <a:pt x="3366" y="2789"/>
                      <a:pt x="3319" y="2628"/>
                      <a:pt x="3205" y="2612"/>
                    </a:cubicBezTo>
                    <a:cubicBezTo>
                      <a:pt x="1305" y="2532"/>
                      <a:pt x="499" y="2113"/>
                      <a:pt x="403" y="453"/>
                    </a:cubicBezTo>
                    <a:cubicBezTo>
                      <a:pt x="419" y="357"/>
                      <a:pt x="403" y="406"/>
                      <a:pt x="532" y="260"/>
                    </a:cubicBezTo>
                    <a:cubicBezTo>
                      <a:pt x="581" y="228"/>
                      <a:pt x="628" y="180"/>
                      <a:pt x="613" y="116"/>
                    </a:cubicBezTo>
                    <a:cubicBezTo>
                      <a:pt x="592" y="33"/>
                      <a:pt x="544" y="0"/>
                      <a:pt x="4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2" name="Google Shape;2832;p69"/>
              <p:cNvSpPr/>
              <p:nvPr/>
            </p:nvSpPr>
            <p:spPr>
              <a:xfrm>
                <a:off x="7734463" y="2472067"/>
                <a:ext cx="111493" cy="237241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4011" extrusionOk="0">
                    <a:moveTo>
                      <a:pt x="177" y="1"/>
                    </a:moveTo>
                    <a:cubicBezTo>
                      <a:pt x="65" y="1"/>
                      <a:pt x="0" y="145"/>
                      <a:pt x="80" y="226"/>
                    </a:cubicBezTo>
                    <a:cubicBezTo>
                      <a:pt x="1514" y="1482"/>
                      <a:pt x="1884" y="2320"/>
                      <a:pt x="935" y="3673"/>
                    </a:cubicBezTo>
                    <a:cubicBezTo>
                      <a:pt x="853" y="3737"/>
                      <a:pt x="902" y="3705"/>
                      <a:pt x="709" y="3737"/>
                    </a:cubicBezTo>
                    <a:cubicBezTo>
                      <a:pt x="660" y="3737"/>
                      <a:pt x="580" y="3753"/>
                      <a:pt x="548" y="3802"/>
                    </a:cubicBezTo>
                    <a:cubicBezTo>
                      <a:pt x="484" y="3941"/>
                      <a:pt x="590" y="4010"/>
                      <a:pt x="717" y="4010"/>
                    </a:cubicBezTo>
                    <a:cubicBezTo>
                      <a:pt x="751" y="4010"/>
                      <a:pt x="787" y="4005"/>
                      <a:pt x="821" y="3995"/>
                    </a:cubicBezTo>
                    <a:cubicBezTo>
                      <a:pt x="1192" y="3995"/>
                      <a:pt x="1304" y="3576"/>
                      <a:pt x="1466" y="3319"/>
                    </a:cubicBezTo>
                    <a:cubicBezTo>
                      <a:pt x="1676" y="2932"/>
                      <a:pt x="1755" y="2497"/>
                      <a:pt x="1723" y="2062"/>
                    </a:cubicBezTo>
                    <a:cubicBezTo>
                      <a:pt x="1659" y="1595"/>
                      <a:pt x="1369" y="1176"/>
                      <a:pt x="1064" y="821"/>
                    </a:cubicBezTo>
                    <a:cubicBezTo>
                      <a:pt x="806" y="564"/>
                      <a:pt x="499" y="177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3" name="Google Shape;2833;p69"/>
              <p:cNvSpPr/>
              <p:nvPr/>
            </p:nvSpPr>
            <p:spPr>
              <a:xfrm>
                <a:off x="7657276" y="3329101"/>
                <a:ext cx="208732" cy="154730"/>
              </a:xfrm>
              <a:custGeom>
                <a:avLst/>
                <a:gdLst/>
                <a:ahLst/>
                <a:cxnLst/>
                <a:rect l="l" t="t" r="r" b="b"/>
                <a:pathLst>
                  <a:path w="3529" h="2616" extrusionOk="0">
                    <a:moveTo>
                      <a:pt x="3395" y="0"/>
                    </a:moveTo>
                    <a:cubicBezTo>
                      <a:pt x="3347" y="0"/>
                      <a:pt x="3301" y="24"/>
                      <a:pt x="3286" y="71"/>
                    </a:cubicBezTo>
                    <a:cubicBezTo>
                      <a:pt x="2813" y="1600"/>
                      <a:pt x="2293" y="2322"/>
                      <a:pt x="1174" y="2322"/>
                    </a:cubicBezTo>
                    <a:cubicBezTo>
                      <a:pt x="961" y="2322"/>
                      <a:pt x="727" y="2296"/>
                      <a:pt x="468" y="2244"/>
                    </a:cubicBezTo>
                    <a:cubicBezTo>
                      <a:pt x="387" y="2197"/>
                      <a:pt x="436" y="2229"/>
                      <a:pt x="322" y="2068"/>
                    </a:cubicBezTo>
                    <a:cubicBezTo>
                      <a:pt x="290" y="2019"/>
                      <a:pt x="258" y="1955"/>
                      <a:pt x="194" y="1939"/>
                    </a:cubicBezTo>
                    <a:cubicBezTo>
                      <a:pt x="0" y="1939"/>
                      <a:pt x="32" y="2148"/>
                      <a:pt x="129" y="2261"/>
                    </a:cubicBezTo>
                    <a:cubicBezTo>
                      <a:pt x="275" y="2616"/>
                      <a:pt x="709" y="2534"/>
                      <a:pt x="1016" y="2599"/>
                    </a:cubicBezTo>
                    <a:cubicBezTo>
                      <a:pt x="1048" y="2600"/>
                      <a:pt x="1080" y="2601"/>
                      <a:pt x="1112" y="2601"/>
                    </a:cubicBezTo>
                    <a:cubicBezTo>
                      <a:pt x="1511" y="2601"/>
                      <a:pt x="1897" y="2503"/>
                      <a:pt x="2255" y="2309"/>
                    </a:cubicBezTo>
                    <a:cubicBezTo>
                      <a:pt x="2658" y="2068"/>
                      <a:pt x="2932" y="1649"/>
                      <a:pt x="3125" y="1214"/>
                    </a:cubicBezTo>
                    <a:cubicBezTo>
                      <a:pt x="3254" y="876"/>
                      <a:pt x="3496" y="441"/>
                      <a:pt x="3528" y="86"/>
                    </a:cubicBezTo>
                    <a:cubicBezTo>
                      <a:pt x="3503" y="28"/>
                      <a:pt x="3447" y="0"/>
                      <a:pt x="33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4" name="Google Shape;2834;p69"/>
              <p:cNvSpPr/>
              <p:nvPr/>
            </p:nvSpPr>
            <p:spPr>
              <a:xfrm>
                <a:off x="6949471" y="2358860"/>
                <a:ext cx="113090" cy="321289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432" extrusionOk="0">
                    <a:moveTo>
                      <a:pt x="1177" y="0"/>
                    </a:moveTo>
                    <a:cubicBezTo>
                      <a:pt x="1099" y="0"/>
                      <a:pt x="1028" y="75"/>
                      <a:pt x="1064" y="158"/>
                    </a:cubicBezTo>
                    <a:cubicBezTo>
                      <a:pt x="1112" y="369"/>
                      <a:pt x="1176" y="465"/>
                      <a:pt x="1032" y="626"/>
                    </a:cubicBezTo>
                    <a:cubicBezTo>
                      <a:pt x="693" y="964"/>
                      <a:pt x="306" y="1350"/>
                      <a:pt x="194" y="1834"/>
                    </a:cubicBezTo>
                    <a:cubicBezTo>
                      <a:pt x="1" y="2542"/>
                      <a:pt x="130" y="3315"/>
                      <a:pt x="403" y="3992"/>
                    </a:cubicBezTo>
                    <a:cubicBezTo>
                      <a:pt x="710" y="4556"/>
                      <a:pt x="1225" y="4975"/>
                      <a:pt x="1691" y="5409"/>
                    </a:cubicBezTo>
                    <a:cubicBezTo>
                      <a:pt x="1713" y="5425"/>
                      <a:pt x="1736" y="5431"/>
                      <a:pt x="1757" y="5431"/>
                    </a:cubicBezTo>
                    <a:cubicBezTo>
                      <a:pt x="1845" y="5431"/>
                      <a:pt x="1912" y="5314"/>
                      <a:pt x="1820" y="5248"/>
                    </a:cubicBezTo>
                    <a:cubicBezTo>
                      <a:pt x="1369" y="4846"/>
                      <a:pt x="918" y="4459"/>
                      <a:pt x="628" y="3960"/>
                    </a:cubicBezTo>
                    <a:cubicBezTo>
                      <a:pt x="355" y="3348"/>
                      <a:pt x="226" y="2639"/>
                      <a:pt x="387" y="1995"/>
                    </a:cubicBezTo>
                    <a:cubicBezTo>
                      <a:pt x="484" y="1399"/>
                      <a:pt x="951" y="1093"/>
                      <a:pt x="1305" y="642"/>
                    </a:cubicBezTo>
                    <a:cubicBezTo>
                      <a:pt x="1386" y="497"/>
                      <a:pt x="1369" y="336"/>
                      <a:pt x="1322" y="191"/>
                    </a:cubicBezTo>
                    <a:cubicBezTo>
                      <a:pt x="1305" y="158"/>
                      <a:pt x="1337" y="111"/>
                      <a:pt x="1257" y="30"/>
                    </a:cubicBezTo>
                    <a:cubicBezTo>
                      <a:pt x="1232" y="9"/>
                      <a:pt x="1204" y="0"/>
                      <a:pt x="1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5" name="Google Shape;2835;p69"/>
              <p:cNvSpPr/>
              <p:nvPr/>
            </p:nvSpPr>
            <p:spPr>
              <a:xfrm>
                <a:off x="7404839" y="2306220"/>
                <a:ext cx="80795" cy="173598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2935" extrusionOk="0">
                    <a:moveTo>
                      <a:pt x="1130" y="1"/>
                    </a:moveTo>
                    <a:cubicBezTo>
                      <a:pt x="1124" y="1"/>
                      <a:pt x="1118" y="1"/>
                      <a:pt x="1111" y="2"/>
                    </a:cubicBezTo>
                    <a:cubicBezTo>
                      <a:pt x="1092" y="2"/>
                      <a:pt x="1079" y="8"/>
                      <a:pt x="1068" y="12"/>
                    </a:cubicBezTo>
                    <a:lnTo>
                      <a:pt x="1068" y="12"/>
                    </a:lnTo>
                    <a:cubicBezTo>
                      <a:pt x="1068" y="11"/>
                      <a:pt x="1067" y="11"/>
                      <a:pt x="1066" y="11"/>
                    </a:cubicBezTo>
                    <a:cubicBezTo>
                      <a:pt x="1061" y="11"/>
                      <a:pt x="1047" y="18"/>
                      <a:pt x="1047" y="18"/>
                    </a:cubicBezTo>
                    <a:cubicBezTo>
                      <a:pt x="1054" y="18"/>
                      <a:pt x="1060" y="15"/>
                      <a:pt x="1068" y="12"/>
                    </a:cubicBezTo>
                    <a:lnTo>
                      <a:pt x="1068" y="12"/>
                    </a:lnTo>
                    <a:cubicBezTo>
                      <a:pt x="1068" y="13"/>
                      <a:pt x="1066" y="15"/>
                      <a:pt x="1064" y="18"/>
                    </a:cubicBezTo>
                    <a:cubicBezTo>
                      <a:pt x="596" y="34"/>
                      <a:pt x="113" y="646"/>
                      <a:pt x="1" y="1113"/>
                    </a:cubicBezTo>
                    <a:cubicBezTo>
                      <a:pt x="48" y="1725"/>
                      <a:pt x="516" y="2208"/>
                      <a:pt x="903" y="2676"/>
                    </a:cubicBezTo>
                    <a:cubicBezTo>
                      <a:pt x="999" y="2756"/>
                      <a:pt x="1047" y="2869"/>
                      <a:pt x="1193" y="2934"/>
                    </a:cubicBezTo>
                    <a:cubicBezTo>
                      <a:pt x="1199" y="2935"/>
                      <a:pt x="1205" y="2935"/>
                      <a:pt x="1211" y="2935"/>
                    </a:cubicBezTo>
                    <a:cubicBezTo>
                      <a:pt x="1299" y="2935"/>
                      <a:pt x="1365" y="2833"/>
                      <a:pt x="1305" y="2772"/>
                    </a:cubicBezTo>
                    <a:cubicBezTo>
                      <a:pt x="854" y="2322"/>
                      <a:pt x="194" y="1516"/>
                      <a:pt x="242" y="1081"/>
                    </a:cubicBezTo>
                    <a:cubicBezTo>
                      <a:pt x="387" y="726"/>
                      <a:pt x="613" y="421"/>
                      <a:pt x="935" y="275"/>
                    </a:cubicBezTo>
                    <a:cubicBezTo>
                      <a:pt x="1015" y="228"/>
                      <a:pt x="1111" y="292"/>
                      <a:pt x="1225" y="179"/>
                    </a:cubicBezTo>
                    <a:cubicBezTo>
                      <a:pt x="1269" y="104"/>
                      <a:pt x="1216" y="1"/>
                      <a:pt x="1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6" name="Google Shape;2836;p69"/>
              <p:cNvSpPr/>
              <p:nvPr/>
            </p:nvSpPr>
            <p:spPr>
              <a:xfrm>
                <a:off x="7220066" y="2092759"/>
                <a:ext cx="223637" cy="83221"/>
              </a:xfrm>
              <a:custGeom>
                <a:avLst/>
                <a:gdLst/>
                <a:ahLst/>
                <a:cxnLst/>
                <a:rect l="l" t="t" r="r" b="b"/>
                <a:pathLst>
                  <a:path w="3781" h="1407" extrusionOk="0">
                    <a:moveTo>
                      <a:pt x="3645" y="1"/>
                    </a:moveTo>
                    <a:cubicBezTo>
                      <a:pt x="3621" y="1"/>
                      <a:pt x="3597" y="6"/>
                      <a:pt x="3576" y="19"/>
                    </a:cubicBezTo>
                    <a:cubicBezTo>
                      <a:pt x="3447" y="229"/>
                      <a:pt x="3140" y="519"/>
                      <a:pt x="2915" y="615"/>
                    </a:cubicBezTo>
                    <a:cubicBezTo>
                      <a:pt x="2781" y="654"/>
                      <a:pt x="2635" y="677"/>
                      <a:pt x="2484" y="677"/>
                    </a:cubicBezTo>
                    <a:cubicBezTo>
                      <a:pt x="2253" y="677"/>
                      <a:pt x="2012" y="623"/>
                      <a:pt x="1787" y="487"/>
                    </a:cubicBezTo>
                    <a:cubicBezTo>
                      <a:pt x="1562" y="390"/>
                      <a:pt x="1304" y="3"/>
                      <a:pt x="966" y="3"/>
                    </a:cubicBezTo>
                    <a:cubicBezTo>
                      <a:pt x="531" y="83"/>
                      <a:pt x="354" y="534"/>
                      <a:pt x="177" y="873"/>
                    </a:cubicBezTo>
                    <a:cubicBezTo>
                      <a:pt x="129" y="1034"/>
                      <a:pt x="0" y="1179"/>
                      <a:pt x="0" y="1340"/>
                    </a:cubicBezTo>
                    <a:cubicBezTo>
                      <a:pt x="17" y="1382"/>
                      <a:pt x="64" y="1406"/>
                      <a:pt x="110" y="1406"/>
                    </a:cubicBezTo>
                    <a:cubicBezTo>
                      <a:pt x="152" y="1406"/>
                      <a:pt x="193" y="1386"/>
                      <a:pt x="209" y="1340"/>
                    </a:cubicBezTo>
                    <a:cubicBezTo>
                      <a:pt x="379" y="942"/>
                      <a:pt x="675" y="219"/>
                      <a:pt x="996" y="219"/>
                    </a:cubicBezTo>
                    <a:cubicBezTo>
                      <a:pt x="1040" y="219"/>
                      <a:pt x="1084" y="232"/>
                      <a:pt x="1128" y="261"/>
                    </a:cubicBezTo>
                    <a:cubicBezTo>
                      <a:pt x="1385" y="470"/>
                      <a:pt x="1626" y="695"/>
                      <a:pt x="1948" y="809"/>
                    </a:cubicBezTo>
                    <a:cubicBezTo>
                      <a:pt x="2123" y="872"/>
                      <a:pt x="2309" y="904"/>
                      <a:pt x="2494" y="904"/>
                    </a:cubicBezTo>
                    <a:cubicBezTo>
                      <a:pt x="2875" y="904"/>
                      <a:pt x="3251" y="768"/>
                      <a:pt x="3511" y="487"/>
                    </a:cubicBezTo>
                    <a:cubicBezTo>
                      <a:pt x="3623" y="373"/>
                      <a:pt x="3737" y="261"/>
                      <a:pt x="3769" y="132"/>
                    </a:cubicBezTo>
                    <a:cubicBezTo>
                      <a:pt x="3780" y="48"/>
                      <a:pt x="3713" y="1"/>
                      <a:pt x="36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7" name="Google Shape;2837;p69"/>
              <p:cNvSpPr/>
              <p:nvPr/>
            </p:nvSpPr>
            <p:spPr>
              <a:xfrm>
                <a:off x="7964010" y="3519967"/>
                <a:ext cx="223992" cy="83516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412" extrusionOk="0">
                    <a:moveTo>
                      <a:pt x="984" y="1"/>
                    </a:moveTo>
                    <a:cubicBezTo>
                      <a:pt x="548" y="80"/>
                      <a:pt x="355" y="548"/>
                      <a:pt x="178" y="870"/>
                    </a:cubicBezTo>
                    <a:cubicBezTo>
                      <a:pt x="129" y="1031"/>
                      <a:pt x="0" y="1176"/>
                      <a:pt x="17" y="1337"/>
                    </a:cubicBezTo>
                    <a:cubicBezTo>
                      <a:pt x="34" y="1387"/>
                      <a:pt x="82" y="1411"/>
                      <a:pt x="128" y="1411"/>
                    </a:cubicBezTo>
                    <a:cubicBezTo>
                      <a:pt x="170" y="1411"/>
                      <a:pt x="211" y="1392"/>
                      <a:pt x="226" y="1353"/>
                    </a:cubicBezTo>
                    <a:cubicBezTo>
                      <a:pt x="395" y="944"/>
                      <a:pt x="688" y="227"/>
                      <a:pt x="1007" y="227"/>
                    </a:cubicBezTo>
                    <a:cubicBezTo>
                      <a:pt x="1052" y="227"/>
                      <a:pt x="1098" y="242"/>
                      <a:pt x="1145" y="274"/>
                    </a:cubicBezTo>
                    <a:cubicBezTo>
                      <a:pt x="1402" y="467"/>
                      <a:pt x="1643" y="709"/>
                      <a:pt x="1950" y="821"/>
                    </a:cubicBezTo>
                    <a:cubicBezTo>
                      <a:pt x="2123" y="877"/>
                      <a:pt x="2303" y="906"/>
                      <a:pt x="2482" y="906"/>
                    </a:cubicBezTo>
                    <a:cubicBezTo>
                      <a:pt x="2871" y="906"/>
                      <a:pt x="3252" y="770"/>
                      <a:pt x="3528" y="484"/>
                    </a:cubicBezTo>
                    <a:cubicBezTo>
                      <a:pt x="3625" y="387"/>
                      <a:pt x="3737" y="258"/>
                      <a:pt x="3786" y="129"/>
                    </a:cubicBezTo>
                    <a:cubicBezTo>
                      <a:pt x="3786" y="60"/>
                      <a:pt x="3719" y="7"/>
                      <a:pt x="3651" y="7"/>
                    </a:cubicBezTo>
                    <a:cubicBezTo>
                      <a:pt x="3625" y="7"/>
                      <a:pt x="3599" y="15"/>
                      <a:pt x="3576" y="33"/>
                    </a:cubicBezTo>
                    <a:cubicBezTo>
                      <a:pt x="3464" y="226"/>
                      <a:pt x="3157" y="531"/>
                      <a:pt x="2916" y="613"/>
                    </a:cubicBezTo>
                    <a:cubicBezTo>
                      <a:pt x="2779" y="652"/>
                      <a:pt x="2632" y="675"/>
                      <a:pt x="2481" y="675"/>
                    </a:cubicBezTo>
                    <a:cubicBezTo>
                      <a:pt x="2258" y="675"/>
                      <a:pt x="2025" y="624"/>
                      <a:pt x="1804" y="499"/>
                    </a:cubicBezTo>
                    <a:cubicBezTo>
                      <a:pt x="1579" y="403"/>
                      <a:pt x="1306" y="1"/>
                      <a:pt x="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8" name="Google Shape;2838;p69"/>
              <p:cNvSpPr/>
              <p:nvPr/>
            </p:nvSpPr>
            <p:spPr>
              <a:xfrm>
                <a:off x="7230002" y="3390850"/>
                <a:ext cx="103449" cy="167979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2840" extrusionOk="0">
                    <a:moveTo>
                      <a:pt x="120" y="0"/>
                    </a:moveTo>
                    <a:cubicBezTo>
                      <a:pt x="60" y="0"/>
                      <a:pt x="0" y="37"/>
                      <a:pt x="9" y="105"/>
                    </a:cubicBezTo>
                    <a:cubicBezTo>
                      <a:pt x="25" y="702"/>
                      <a:pt x="25" y="1346"/>
                      <a:pt x="331" y="1877"/>
                    </a:cubicBezTo>
                    <a:cubicBezTo>
                      <a:pt x="588" y="2280"/>
                      <a:pt x="975" y="2618"/>
                      <a:pt x="1426" y="2828"/>
                    </a:cubicBezTo>
                    <a:cubicBezTo>
                      <a:pt x="1434" y="2836"/>
                      <a:pt x="1447" y="2839"/>
                      <a:pt x="1461" y="2839"/>
                    </a:cubicBezTo>
                    <a:cubicBezTo>
                      <a:pt x="1475" y="2839"/>
                      <a:pt x="1491" y="2836"/>
                      <a:pt x="1507" y="2828"/>
                    </a:cubicBezTo>
                    <a:cubicBezTo>
                      <a:pt x="1748" y="2699"/>
                      <a:pt x="1346" y="2553"/>
                      <a:pt x="1297" y="2521"/>
                    </a:cubicBezTo>
                    <a:cubicBezTo>
                      <a:pt x="846" y="2216"/>
                      <a:pt x="492" y="1861"/>
                      <a:pt x="363" y="1361"/>
                    </a:cubicBezTo>
                    <a:cubicBezTo>
                      <a:pt x="266" y="1024"/>
                      <a:pt x="219" y="492"/>
                      <a:pt x="234" y="90"/>
                    </a:cubicBezTo>
                    <a:cubicBezTo>
                      <a:pt x="227" y="29"/>
                      <a:pt x="173" y="0"/>
                      <a:pt x="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39" name="Google Shape;2839;p69"/>
              <p:cNvSpPr/>
              <p:nvPr/>
            </p:nvSpPr>
            <p:spPr>
              <a:xfrm>
                <a:off x="7424831" y="2939562"/>
                <a:ext cx="157628" cy="115219"/>
              </a:xfrm>
              <a:custGeom>
                <a:avLst/>
                <a:gdLst/>
                <a:ahLst/>
                <a:cxnLst/>
                <a:rect l="l" t="t" r="r" b="b"/>
                <a:pathLst>
                  <a:path w="2665" h="1948" extrusionOk="0">
                    <a:moveTo>
                      <a:pt x="2507" y="1"/>
                    </a:moveTo>
                    <a:cubicBezTo>
                      <a:pt x="2499" y="1"/>
                      <a:pt x="2490" y="2"/>
                      <a:pt x="2481" y="4"/>
                    </a:cubicBezTo>
                    <a:cubicBezTo>
                      <a:pt x="1901" y="101"/>
                      <a:pt x="1257" y="197"/>
                      <a:pt x="790" y="584"/>
                    </a:cubicBezTo>
                    <a:cubicBezTo>
                      <a:pt x="419" y="906"/>
                      <a:pt x="161" y="1325"/>
                      <a:pt x="0" y="1808"/>
                    </a:cubicBezTo>
                    <a:cubicBezTo>
                      <a:pt x="0" y="1825"/>
                      <a:pt x="0" y="1857"/>
                      <a:pt x="17" y="1889"/>
                    </a:cubicBezTo>
                    <a:cubicBezTo>
                      <a:pt x="52" y="1930"/>
                      <a:pt x="83" y="1947"/>
                      <a:pt x="111" y="1947"/>
                    </a:cubicBezTo>
                    <a:cubicBezTo>
                      <a:pt x="223" y="1947"/>
                      <a:pt x="278" y="1670"/>
                      <a:pt x="290" y="1632"/>
                    </a:cubicBezTo>
                    <a:cubicBezTo>
                      <a:pt x="516" y="1148"/>
                      <a:pt x="822" y="730"/>
                      <a:pt x="1306" y="536"/>
                    </a:cubicBezTo>
                    <a:cubicBezTo>
                      <a:pt x="1628" y="391"/>
                      <a:pt x="2126" y="279"/>
                      <a:pt x="2545" y="214"/>
                    </a:cubicBezTo>
                    <a:cubicBezTo>
                      <a:pt x="2665" y="184"/>
                      <a:pt x="2618" y="1"/>
                      <a:pt x="25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40" name="Google Shape;2840;p69"/>
              <p:cNvSpPr/>
              <p:nvPr/>
            </p:nvSpPr>
            <p:spPr>
              <a:xfrm>
                <a:off x="7654437" y="3736030"/>
                <a:ext cx="230202" cy="41876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708" extrusionOk="0">
                    <a:moveTo>
                      <a:pt x="3730" y="0"/>
                    </a:moveTo>
                    <a:cubicBezTo>
                      <a:pt x="3682" y="0"/>
                      <a:pt x="3631" y="13"/>
                      <a:pt x="3592" y="35"/>
                    </a:cubicBezTo>
                    <a:cubicBezTo>
                      <a:pt x="3157" y="213"/>
                      <a:pt x="2561" y="406"/>
                      <a:pt x="2206" y="486"/>
                    </a:cubicBezTo>
                    <a:cubicBezTo>
                      <a:pt x="2154" y="488"/>
                      <a:pt x="2098" y="489"/>
                      <a:pt x="2041" y="489"/>
                    </a:cubicBezTo>
                    <a:cubicBezTo>
                      <a:pt x="1536" y="489"/>
                      <a:pt x="864" y="422"/>
                      <a:pt x="387" y="277"/>
                    </a:cubicBezTo>
                    <a:cubicBezTo>
                      <a:pt x="314" y="249"/>
                      <a:pt x="229" y="194"/>
                      <a:pt x="143" y="194"/>
                    </a:cubicBezTo>
                    <a:cubicBezTo>
                      <a:pt x="133" y="194"/>
                      <a:pt x="123" y="195"/>
                      <a:pt x="113" y="196"/>
                    </a:cubicBezTo>
                    <a:cubicBezTo>
                      <a:pt x="16" y="229"/>
                      <a:pt x="1" y="374"/>
                      <a:pt x="97" y="406"/>
                    </a:cubicBezTo>
                    <a:cubicBezTo>
                      <a:pt x="642" y="605"/>
                      <a:pt x="1245" y="707"/>
                      <a:pt x="1831" y="707"/>
                    </a:cubicBezTo>
                    <a:cubicBezTo>
                      <a:pt x="2007" y="707"/>
                      <a:pt x="2181" y="698"/>
                      <a:pt x="2352" y="679"/>
                    </a:cubicBezTo>
                    <a:cubicBezTo>
                      <a:pt x="2819" y="535"/>
                      <a:pt x="3463" y="406"/>
                      <a:pt x="3849" y="149"/>
                    </a:cubicBezTo>
                    <a:cubicBezTo>
                      <a:pt x="3891" y="44"/>
                      <a:pt x="3818" y="0"/>
                      <a:pt x="37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841" name="Google Shape;2841;p69"/>
            <p:cNvSpPr/>
            <p:nvPr/>
          </p:nvSpPr>
          <p:spPr>
            <a:xfrm>
              <a:off x="7314286" y="4567051"/>
              <a:ext cx="703145" cy="47673"/>
            </a:xfrm>
            <a:custGeom>
              <a:avLst/>
              <a:gdLst/>
              <a:ahLst/>
              <a:cxnLst/>
              <a:rect l="l" t="t" r="r" b="b"/>
              <a:pathLst>
                <a:path w="11888" h="806" extrusionOk="0">
                  <a:moveTo>
                    <a:pt x="5735" y="1"/>
                  </a:moveTo>
                  <a:cubicBezTo>
                    <a:pt x="5252" y="1"/>
                    <a:pt x="4785" y="16"/>
                    <a:pt x="4317" y="33"/>
                  </a:cubicBezTo>
                  <a:cubicBezTo>
                    <a:pt x="3915" y="48"/>
                    <a:pt x="3529" y="65"/>
                    <a:pt x="3142" y="97"/>
                  </a:cubicBezTo>
                  <a:cubicBezTo>
                    <a:pt x="2836" y="129"/>
                    <a:pt x="2514" y="162"/>
                    <a:pt x="2208" y="194"/>
                  </a:cubicBezTo>
                  <a:cubicBezTo>
                    <a:pt x="1950" y="226"/>
                    <a:pt x="1693" y="274"/>
                    <a:pt x="1435" y="306"/>
                  </a:cubicBezTo>
                  <a:cubicBezTo>
                    <a:pt x="1257" y="338"/>
                    <a:pt x="1064" y="370"/>
                    <a:pt x="871" y="419"/>
                  </a:cubicBezTo>
                  <a:cubicBezTo>
                    <a:pt x="742" y="435"/>
                    <a:pt x="598" y="467"/>
                    <a:pt x="469" y="499"/>
                  </a:cubicBezTo>
                  <a:cubicBezTo>
                    <a:pt x="420" y="499"/>
                    <a:pt x="355" y="516"/>
                    <a:pt x="308" y="531"/>
                  </a:cubicBezTo>
                  <a:lnTo>
                    <a:pt x="211" y="531"/>
                  </a:lnTo>
                  <a:cubicBezTo>
                    <a:pt x="194" y="531"/>
                    <a:pt x="179" y="548"/>
                    <a:pt x="162" y="548"/>
                  </a:cubicBezTo>
                  <a:cubicBezTo>
                    <a:pt x="1" y="548"/>
                    <a:pt x="1" y="806"/>
                    <a:pt x="162" y="806"/>
                  </a:cubicBezTo>
                  <a:lnTo>
                    <a:pt x="452" y="757"/>
                  </a:lnTo>
                  <a:cubicBezTo>
                    <a:pt x="581" y="742"/>
                    <a:pt x="694" y="709"/>
                    <a:pt x="823" y="693"/>
                  </a:cubicBezTo>
                  <a:cubicBezTo>
                    <a:pt x="1000" y="645"/>
                    <a:pt x="1161" y="613"/>
                    <a:pt x="1338" y="580"/>
                  </a:cubicBezTo>
                  <a:cubicBezTo>
                    <a:pt x="1564" y="548"/>
                    <a:pt x="1805" y="516"/>
                    <a:pt x="2030" y="484"/>
                  </a:cubicBezTo>
                  <a:cubicBezTo>
                    <a:pt x="2047" y="467"/>
                    <a:pt x="2063" y="467"/>
                    <a:pt x="2079" y="467"/>
                  </a:cubicBezTo>
                  <a:lnTo>
                    <a:pt x="2112" y="467"/>
                  </a:lnTo>
                  <a:cubicBezTo>
                    <a:pt x="2144" y="467"/>
                    <a:pt x="2176" y="452"/>
                    <a:pt x="2208" y="452"/>
                  </a:cubicBezTo>
                  <a:cubicBezTo>
                    <a:pt x="2273" y="452"/>
                    <a:pt x="2352" y="435"/>
                    <a:pt x="2417" y="435"/>
                  </a:cubicBezTo>
                  <a:cubicBezTo>
                    <a:pt x="2578" y="403"/>
                    <a:pt x="2739" y="387"/>
                    <a:pt x="2885" y="387"/>
                  </a:cubicBezTo>
                  <a:cubicBezTo>
                    <a:pt x="3254" y="338"/>
                    <a:pt x="3626" y="323"/>
                    <a:pt x="4012" y="306"/>
                  </a:cubicBezTo>
                  <a:cubicBezTo>
                    <a:pt x="4446" y="274"/>
                    <a:pt x="4897" y="274"/>
                    <a:pt x="5365" y="258"/>
                  </a:cubicBezTo>
                  <a:cubicBezTo>
                    <a:pt x="5896" y="258"/>
                    <a:pt x="6443" y="258"/>
                    <a:pt x="6991" y="274"/>
                  </a:cubicBezTo>
                  <a:cubicBezTo>
                    <a:pt x="7635" y="306"/>
                    <a:pt x="8264" y="338"/>
                    <a:pt x="8908" y="370"/>
                  </a:cubicBezTo>
                  <a:cubicBezTo>
                    <a:pt x="9665" y="419"/>
                    <a:pt x="10406" y="484"/>
                    <a:pt x="11163" y="548"/>
                  </a:cubicBezTo>
                  <a:cubicBezTo>
                    <a:pt x="11357" y="564"/>
                    <a:pt x="11565" y="596"/>
                    <a:pt x="11759" y="613"/>
                  </a:cubicBezTo>
                  <a:cubicBezTo>
                    <a:pt x="11823" y="613"/>
                    <a:pt x="11887" y="548"/>
                    <a:pt x="11887" y="484"/>
                  </a:cubicBezTo>
                  <a:cubicBezTo>
                    <a:pt x="11887" y="403"/>
                    <a:pt x="11840" y="355"/>
                    <a:pt x="11759" y="355"/>
                  </a:cubicBezTo>
                  <a:cubicBezTo>
                    <a:pt x="10985" y="274"/>
                    <a:pt x="10212" y="209"/>
                    <a:pt x="9424" y="145"/>
                  </a:cubicBezTo>
                  <a:cubicBezTo>
                    <a:pt x="8763" y="97"/>
                    <a:pt x="8103" y="65"/>
                    <a:pt x="7427" y="33"/>
                  </a:cubicBezTo>
                  <a:cubicBezTo>
                    <a:pt x="6862" y="16"/>
                    <a:pt x="6299" y="1"/>
                    <a:pt x="5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842" name="Google Shape;2842;p69"/>
          <p:cNvGrpSpPr/>
          <p:nvPr/>
        </p:nvGrpSpPr>
        <p:grpSpPr>
          <a:xfrm>
            <a:off x="7393984" y="2600394"/>
            <a:ext cx="1219705" cy="1677955"/>
            <a:chOff x="7403325" y="3027400"/>
            <a:chExt cx="943825" cy="1298425"/>
          </a:xfrm>
        </p:grpSpPr>
        <p:sp>
          <p:nvSpPr>
            <p:cNvPr id="2843" name="Google Shape;2843;p69"/>
            <p:cNvSpPr/>
            <p:nvPr/>
          </p:nvSpPr>
          <p:spPr>
            <a:xfrm>
              <a:off x="7806375" y="3748025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" y="1"/>
                  </a:moveTo>
                  <a:lnTo>
                    <a:pt x="1" y="1"/>
                  </a:lnTo>
                  <a:cubicBezTo>
                    <a:pt x="0" y="1"/>
                    <a:pt x="4" y="12"/>
                    <a:pt x="11" y="27"/>
                  </a:cubicBezTo>
                  <a:cubicBezTo>
                    <a:pt x="5" y="8"/>
                    <a:pt x="2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69"/>
            <p:cNvSpPr/>
            <p:nvPr/>
          </p:nvSpPr>
          <p:spPr>
            <a:xfrm>
              <a:off x="7776225" y="3705075"/>
              <a:ext cx="194150" cy="620750"/>
            </a:xfrm>
            <a:custGeom>
              <a:avLst/>
              <a:gdLst/>
              <a:ahLst/>
              <a:cxnLst/>
              <a:rect l="l" t="t" r="r" b="b"/>
              <a:pathLst>
                <a:path w="7766" h="24830" extrusionOk="0">
                  <a:moveTo>
                    <a:pt x="1228" y="1764"/>
                  </a:moveTo>
                  <a:lnTo>
                    <a:pt x="1228" y="1764"/>
                  </a:lnTo>
                  <a:cubicBezTo>
                    <a:pt x="1229" y="1765"/>
                    <a:pt x="1231" y="1767"/>
                    <a:pt x="1232" y="1770"/>
                  </a:cubicBezTo>
                  <a:lnTo>
                    <a:pt x="1232" y="1770"/>
                  </a:lnTo>
                  <a:cubicBezTo>
                    <a:pt x="1230" y="1768"/>
                    <a:pt x="1229" y="1766"/>
                    <a:pt x="1228" y="1764"/>
                  </a:cubicBezTo>
                  <a:close/>
                  <a:moveTo>
                    <a:pt x="1223" y="1762"/>
                  </a:moveTo>
                  <a:lnTo>
                    <a:pt x="1223" y="1762"/>
                  </a:lnTo>
                  <a:cubicBezTo>
                    <a:pt x="1225" y="1766"/>
                    <a:pt x="1229" y="1770"/>
                    <a:pt x="1232" y="1774"/>
                  </a:cubicBezTo>
                  <a:lnTo>
                    <a:pt x="1232" y="1774"/>
                  </a:lnTo>
                  <a:cubicBezTo>
                    <a:pt x="1228" y="1770"/>
                    <a:pt x="1225" y="1766"/>
                    <a:pt x="1223" y="1762"/>
                  </a:cubicBezTo>
                  <a:close/>
                  <a:moveTo>
                    <a:pt x="5602" y="0"/>
                  </a:moveTo>
                  <a:cubicBezTo>
                    <a:pt x="5502" y="0"/>
                    <a:pt x="5396" y="23"/>
                    <a:pt x="5301" y="55"/>
                  </a:cubicBezTo>
                  <a:cubicBezTo>
                    <a:pt x="5171" y="55"/>
                    <a:pt x="5014" y="112"/>
                    <a:pt x="4842" y="227"/>
                  </a:cubicBezTo>
                  <a:cubicBezTo>
                    <a:pt x="4756" y="242"/>
                    <a:pt x="4656" y="270"/>
                    <a:pt x="4512" y="313"/>
                  </a:cubicBezTo>
                  <a:cubicBezTo>
                    <a:pt x="4126" y="356"/>
                    <a:pt x="2850" y="914"/>
                    <a:pt x="2564" y="1130"/>
                  </a:cubicBezTo>
                  <a:cubicBezTo>
                    <a:pt x="2034" y="1258"/>
                    <a:pt x="1691" y="1216"/>
                    <a:pt x="1347" y="1302"/>
                  </a:cubicBezTo>
                  <a:cubicBezTo>
                    <a:pt x="1174" y="1381"/>
                    <a:pt x="1112" y="1608"/>
                    <a:pt x="1217" y="1755"/>
                  </a:cubicBezTo>
                  <a:lnTo>
                    <a:pt x="1217" y="1755"/>
                  </a:lnTo>
                  <a:lnTo>
                    <a:pt x="1217" y="1760"/>
                  </a:lnTo>
                  <a:cubicBezTo>
                    <a:pt x="1217" y="1760"/>
                    <a:pt x="1218" y="1760"/>
                    <a:pt x="1219" y="1761"/>
                  </a:cubicBezTo>
                  <a:lnTo>
                    <a:pt x="1219" y="1761"/>
                  </a:lnTo>
                  <a:cubicBezTo>
                    <a:pt x="1218" y="1759"/>
                    <a:pt x="1218" y="1758"/>
                    <a:pt x="1218" y="1756"/>
                  </a:cubicBezTo>
                  <a:lnTo>
                    <a:pt x="1218" y="1756"/>
                  </a:lnTo>
                  <a:cubicBezTo>
                    <a:pt x="1219" y="1758"/>
                    <a:pt x="1220" y="1759"/>
                    <a:pt x="1221" y="1761"/>
                  </a:cubicBezTo>
                  <a:lnTo>
                    <a:pt x="1221" y="1761"/>
                  </a:lnTo>
                  <a:cubicBezTo>
                    <a:pt x="1221" y="1761"/>
                    <a:pt x="1222" y="1761"/>
                    <a:pt x="1222" y="1761"/>
                  </a:cubicBezTo>
                  <a:lnTo>
                    <a:pt x="1222" y="1761"/>
                  </a:lnTo>
                  <a:cubicBezTo>
                    <a:pt x="1222" y="1761"/>
                    <a:pt x="1222" y="1762"/>
                    <a:pt x="1223" y="1762"/>
                  </a:cubicBezTo>
                  <a:lnTo>
                    <a:pt x="1223" y="1762"/>
                  </a:lnTo>
                  <a:cubicBezTo>
                    <a:pt x="1222" y="1762"/>
                    <a:pt x="1222" y="1761"/>
                    <a:pt x="1221" y="1761"/>
                  </a:cubicBezTo>
                  <a:lnTo>
                    <a:pt x="1221" y="1761"/>
                  </a:lnTo>
                  <a:cubicBezTo>
                    <a:pt x="1221" y="1761"/>
                    <a:pt x="1220" y="1761"/>
                    <a:pt x="1219" y="1761"/>
                  </a:cubicBezTo>
                  <a:lnTo>
                    <a:pt x="1219" y="1761"/>
                  </a:lnTo>
                  <a:cubicBezTo>
                    <a:pt x="1221" y="1764"/>
                    <a:pt x="1225" y="1767"/>
                    <a:pt x="1232" y="1774"/>
                  </a:cubicBezTo>
                  <a:lnTo>
                    <a:pt x="1232" y="1774"/>
                  </a:lnTo>
                  <a:cubicBezTo>
                    <a:pt x="1232" y="1774"/>
                    <a:pt x="1232" y="1774"/>
                    <a:pt x="1232" y="1774"/>
                  </a:cubicBezTo>
                  <a:lnTo>
                    <a:pt x="1232" y="1774"/>
                  </a:lnTo>
                  <a:cubicBezTo>
                    <a:pt x="1232" y="1774"/>
                    <a:pt x="1232" y="1774"/>
                    <a:pt x="1232" y="1774"/>
                  </a:cubicBezTo>
                  <a:cubicBezTo>
                    <a:pt x="1232" y="1774"/>
                    <a:pt x="1232" y="1774"/>
                    <a:pt x="1232" y="1774"/>
                  </a:cubicBezTo>
                  <a:lnTo>
                    <a:pt x="1232" y="1774"/>
                  </a:lnTo>
                  <a:cubicBezTo>
                    <a:pt x="1232" y="1774"/>
                    <a:pt x="1232" y="1774"/>
                    <a:pt x="1232" y="1774"/>
                  </a:cubicBezTo>
                  <a:lnTo>
                    <a:pt x="1232" y="1774"/>
                  </a:lnTo>
                  <a:cubicBezTo>
                    <a:pt x="1246" y="1832"/>
                    <a:pt x="1303" y="1975"/>
                    <a:pt x="1332" y="2032"/>
                  </a:cubicBezTo>
                  <a:lnTo>
                    <a:pt x="1360" y="2118"/>
                  </a:lnTo>
                  <a:cubicBezTo>
                    <a:pt x="1375" y="2204"/>
                    <a:pt x="1418" y="2290"/>
                    <a:pt x="1446" y="2376"/>
                  </a:cubicBezTo>
                  <a:cubicBezTo>
                    <a:pt x="1504" y="4611"/>
                    <a:pt x="1676" y="6846"/>
                    <a:pt x="1418" y="9067"/>
                  </a:cubicBezTo>
                  <a:cubicBezTo>
                    <a:pt x="1332" y="9912"/>
                    <a:pt x="1389" y="10757"/>
                    <a:pt x="1375" y="11602"/>
                  </a:cubicBezTo>
                  <a:cubicBezTo>
                    <a:pt x="1303" y="12563"/>
                    <a:pt x="1246" y="13508"/>
                    <a:pt x="1146" y="14468"/>
                  </a:cubicBezTo>
                  <a:cubicBezTo>
                    <a:pt x="946" y="16588"/>
                    <a:pt x="816" y="18708"/>
                    <a:pt x="602" y="20815"/>
                  </a:cubicBezTo>
                  <a:cubicBezTo>
                    <a:pt x="516" y="21846"/>
                    <a:pt x="458" y="22863"/>
                    <a:pt x="214" y="23866"/>
                  </a:cubicBezTo>
                  <a:cubicBezTo>
                    <a:pt x="157" y="24181"/>
                    <a:pt x="0" y="24611"/>
                    <a:pt x="501" y="24654"/>
                  </a:cubicBezTo>
                  <a:cubicBezTo>
                    <a:pt x="985" y="24654"/>
                    <a:pt x="1843" y="24564"/>
                    <a:pt x="2068" y="24564"/>
                  </a:cubicBezTo>
                  <a:cubicBezTo>
                    <a:pt x="2096" y="24564"/>
                    <a:pt x="2114" y="24565"/>
                    <a:pt x="2120" y="24568"/>
                  </a:cubicBezTo>
                  <a:cubicBezTo>
                    <a:pt x="2212" y="24591"/>
                    <a:pt x="2308" y="24596"/>
                    <a:pt x="2405" y="24596"/>
                  </a:cubicBezTo>
                  <a:cubicBezTo>
                    <a:pt x="2472" y="24596"/>
                    <a:pt x="2540" y="24594"/>
                    <a:pt x="2607" y="24594"/>
                  </a:cubicBezTo>
                  <a:cubicBezTo>
                    <a:pt x="2689" y="24594"/>
                    <a:pt x="2771" y="24597"/>
                    <a:pt x="2850" y="24611"/>
                  </a:cubicBezTo>
                  <a:cubicBezTo>
                    <a:pt x="3395" y="24683"/>
                    <a:pt x="3954" y="24754"/>
                    <a:pt x="4527" y="24769"/>
                  </a:cubicBezTo>
                  <a:cubicBezTo>
                    <a:pt x="4999" y="24754"/>
                    <a:pt x="5085" y="24712"/>
                    <a:pt x="5458" y="24712"/>
                  </a:cubicBezTo>
                  <a:cubicBezTo>
                    <a:pt x="5598" y="24761"/>
                    <a:pt x="5793" y="24825"/>
                    <a:pt x="5962" y="24825"/>
                  </a:cubicBezTo>
                  <a:cubicBezTo>
                    <a:pt x="6036" y="24825"/>
                    <a:pt x="6104" y="24813"/>
                    <a:pt x="6160" y="24783"/>
                  </a:cubicBezTo>
                  <a:cubicBezTo>
                    <a:pt x="6372" y="24806"/>
                    <a:pt x="6594" y="24830"/>
                    <a:pt x="6817" y="24830"/>
                  </a:cubicBezTo>
                  <a:cubicBezTo>
                    <a:pt x="6866" y="24830"/>
                    <a:pt x="6914" y="24829"/>
                    <a:pt x="6963" y="24826"/>
                  </a:cubicBezTo>
                  <a:cubicBezTo>
                    <a:pt x="7765" y="24639"/>
                    <a:pt x="7335" y="24253"/>
                    <a:pt x="6934" y="23480"/>
                  </a:cubicBezTo>
                  <a:cubicBezTo>
                    <a:pt x="6476" y="22448"/>
                    <a:pt x="6203" y="20657"/>
                    <a:pt x="5989" y="19124"/>
                  </a:cubicBezTo>
                  <a:cubicBezTo>
                    <a:pt x="5616" y="17333"/>
                    <a:pt x="5601" y="16087"/>
                    <a:pt x="5515" y="14626"/>
                  </a:cubicBezTo>
                  <a:cubicBezTo>
                    <a:pt x="5487" y="13780"/>
                    <a:pt x="5673" y="12920"/>
                    <a:pt x="5601" y="12076"/>
                  </a:cubicBezTo>
                  <a:cubicBezTo>
                    <a:pt x="5559" y="11402"/>
                    <a:pt x="5458" y="10127"/>
                    <a:pt x="5444" y="9425"/>
                  </a:cubicBezTo>
                  <a:cubicBezTo>
                    <a:pt x="5429" y="8379"/>
                    <a:pt x="5559" y="7362"/>
                    <a:pt x="5501" y="6330"/>
                  </a:cubicBezTo>
                  <a:cubicBezTo>
                    <a:pt x="5630" y="4998"/>
                    <a:pt x="5559" y="3665"/>
                    <a:pt x="5788" y="2347"/>
                  </a:cubicBezTo>
                  <a:cubicBezTo>
                    <a:pt x="5759" y="1617"/>
                    <a:pt x="6117" y="857"/>
                    <a:pt x="5916" y="141"/>
                  </a:cubicBezTo>
                  <a:cubicBezTo>
                    <a:pt x="5845" y="37"/>
                    <a:pt x="5728" y="0"/>
                    <a:pt x="56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2845" name="Google Shape;2845;p69"/>
            <p:cNvGrpSpPr/>
            <p:nvPr/>
          </p:nvGrpSpPr>
          <p:grpSpPr>
            <a:xfrm>
              <a:off x="7788950" y="4047225"/>
              <a:ext cx="150250" cy="266775"/>
              <a:chOff x="7788950" y="4047225"/>
              <a:chExt cx="150250" cy="266775"/>
            </a:xfrm>
          </p:grpSpPr>
          <p:sp>
            <p:nvSpPr>
              <p:cNvPr id="2846" name="Google Shape;2846;p69"/>
              <p:cNvSpPr/>
              <p:nvPr/>
            </p:nvSpPr>
            <p:spPr>
              <a:xfrm>
                <a:off x="7888300" y="4227925"/>
                <a:ext cx="14725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645" extrusionOk="0">
                    <a:moveTo>
                      <a:pt x="287" y="1"/>
                    </a:moveTo>
                    <a:cubicBezTo>
                      <a:pt x="87" y="1"/>
                      <a:pt x="16" y="344"/>
                      <a:pt x="1" y="503"/>
                    </a:cubicBezTo>
                    <a:cubicBezTo>
                      <a:pt x="9" y="594"/>
                      <a:pt x="93" y="644"/>
                      <a:pt x="178" y="644"/>
                    </a:cubicBezTo>
                    <a:cubicBezTo>
                      <a:pt x="255" y="644"/>
                      <a:pt x="332" y="604"/>
                      <a:pt x="359" y="516"/>
                    </a:cubicBezTo>
                    <a:cubicBezTo>
                      <a:pt x="402" y="344"/>
                      <a:pt x="589" y="29"/>
                      <a:pt x="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47" name="Google Shape;2847;p69"/>
              <p:cNvSpPr/>
              <p:nvPr/>
            </p:nvSpPr>
            <p:spPr>
              <a:xfrm>
                <a:off x="7816325" y="4093050"/>
                <a:ext cx="180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133" extrusionOk="0">
                    <a:moveTo>
                      <a:pt x="535" y="0"/>
                    </a:moveTo>
                    <a:cubicBezTo>
                      <a:pt x="507" y="0"/>
                      <a:pt x="477" y="7"/>
                      <a:pt x="444" y="24"/>
                    </a:cubicBezTo>
                    <a:cubicBezTo>
                      <a:pt x="373" y="66"/>
                      <a:pt x="344" y="167"/>
                      <a:pt x="316" y="238"/>
                    </a:cubicBezTo>
                    <a:cubicBezTo>
                      <a:pt x="215" y="482"/>
                      <a:pt x="43" y="725"/>
                      <a:pt x="1" y="983"/>
                    </a:cubicBezTo>
                    <a:cubicBezTo>
                      <a:pt x="8" y="1082"/>
                      <a:pt x="96" y="1132"/>
                      <a:pt x="183" y="1132"/>
                    </a:cubicBezTo>
                    <a:cubicBezTo>
                      <a:pt x="261" y="1132"/>
                      <a:pt x="338" y="1092"/>
                      <a:pt x="358" y="1012"/>
                    </a:cubicBezTo>
                    <a:cubicBezTo>
                      <a:pt x="415" y="826"/>
                      <a:pt x="574" y="553"/>
                      <a:pt x="688" y="253"/>
                    </a:cubicBezTo>
                    <a:cubicBezTo>
                      <a:pt x="688" y="238"/>
                      <a:pt x="688" y="238"/>
                      <a:pt x="702" y="224"/>
                    </a:cubicBezTo>
                    <a:lnTo>
                      <a:pt x="688" y="224"/>
                    </a:lnTo>
                    <a:cubicBezTo>
                      <a:pt x="723" y="131"/>
                      <a:pt x="654" y="0"/>
                      <a:pt x="5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48" name="Google Shape;2848;p69"/>
              <p:cNvSpPr/>
              <p:nvPr/>
            </p:nvSpPr>
            <p:spPr>
              <a:xfrm>
                <a:off x="7835675" y="4081425"/>
                <a:ext cx="20800" cy="33150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326" extrusionOk="0">
                    <a:moveTo>
                      <a:pt x="633" y="1"/>
                    </a:moveTo>
                    <a:cubicBezTo>
                      <a:pt x="559" y="1"/>
                      <a:pt x="483" y="42"/>
                      <a:pt x="459" y="116"/>
                    </a:cubicBezTo>
                    <a:cubicBezTo>
                      <a:pt x="315" y="474"/>
                      <a:pt x="215" y="732"/>
                      <a:pt x="86" y="1018"/>
                    </a:cubicBezTo>
                    <a:cubicBezTo>
                      <a:pt x="43" y="1104"/>
                      <a:pt x="0" y="1234"/>
                      <a:pt x="100" y="1291"/>
                    </a:cubicBezTo>
                    <a:cubicBezTo>
                      <a:pt x="129" y="1315"/>
                      <a:pt x="162" y="1326"/>
                      <a:pt x="195" y="1326"/>
                    </a:cubicBezTo>
                    <a:cubicBezTo>
                      <a:pt x="278" y="1326"/>
                      <a:pt x="362" y="1258"/>
                      <a:pt x="373" y="1176"/>
                    </a:cubicBezTo>
                    <a:cubicBezTo>
                      <a:pt x="401" y="1119"/>
                      <a:pt x="401" y="1104"/>
                      <a:pt x="487" y="932"/>
                    </a:cubicBezTo>
                    <a:cubicBezTo>
                      <a:pt x="545" y="689"/>
                      <a:pt x="831" y="302"/>
                      <a:pt x="774" y="73"/>
                    </a:cubicBezTo>
                    <a:cubicBezTo>
                      <a:pt x="743" y="24"/>
                      <a:pt x="689" y="1"/>
                      <a:pt x="6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49" name="Google Shape;2849;p69"/>
              <p:cNvSpPr/>
              <p:nvPr/>
            </p:nvSpPr>
            <p:spPr>
              <a:xfrm>
                <a:off x="7803775" y="4187725"/>
                <a:ext cx="21225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849" h="1824" extrusionOk="0">
                    <a:moveTo>
                      <a:pt x="662" y="1"/>
                    </a:moveTo>
                    <a:cubicBezTo>
                      <a:pt x="625" y="1"/>
                      <a:pt x="588" y="15"/>
                      <a:pt x="560" y="48"/>
                    </a:cubicBezTo>
                    <a:cubicBezTo>
                      <a:pt x="344" y="577"/>
                      <a:pt x="144" y="1150"/>
                      <a:pt x="1" y="1709"/>
                    </a:cubicBezTo>
                    <a:cubicBezTo>
                      <a:pt x="1" y="1784"/>
                      <a:pt x="71" y="1824"/>
                      <a:pt x="143" y="1824"/>
                    </a:cubicBezTo>
                    <a:cubicBezTo>
                      <a:pt x="208" y="1824"/>
                      <a:pt x="273" y="1791"/>
                      <a:pt x="287" y="1723"/>
                    </a:cubicBezTo>
                    <a:cubicBezTo>
                      <a:pt x="459" y="1207"/>
                      <a:pt x="646" y="692"/>
                      <a:pt x="818" y="191"/>
                    </a:cubicBezTo>
                    <a:cubicBezTo>
                      <a:pt x="848" y="88"/>
                      <a:pt x="754" y="1"/>
                      <a:pt x="6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0" name="Google Shape;2850;p69"/>
              <p:cNvSpPr/>
              <p:nvPr/>
            </p:nvSpPr>
            <p:spPr>
              <a:xfrm>
                <a:off x="7822775" y="4188475"/>
                <a:ext cx="1685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74" h="1018" extrusionOk="0">
                    <a:moveTo>
                      <a:pt x="508" y="1"/>
                    </a:moveTo>
                    <a:cubicBezTo>
                      <a:pt x="480" y="1"/>
                      <a:pt x="465" y="9"/>
                      <a:pt x="473" y="18"/>
                    </a:cubicBezTo>
                    <a:cubicBezTo>
                      <a:pt x="444" y="31"/>
                      <a:pt x="402" y="31"/>
                      <a:pt x="387" y="60"/>
                    </a:cubicBezTo>
                    <a:cubicBezTo>
                      <a:pt x="215" y="304"/>
                      <a:pt x="230" y="419"/>
                      <a:pt x="100" y="648"/>
                    </a:cubicBezTo>
                    <a:cubicBezTo>
                      <a:pt x="72" y="734"/>
                      <a:pt x="0" y="848"/>
                      <a:pt x="58" y="934"/>
                    </a:cubicBezTo>
                    <a:cubicBezTo>
                      <a:pt x="89" y="992"/>
                      <a:pt x="147" y="1018"/>
                      <a:pt x="204" y="1018"/>
                    </a:cubicBezTo>
                    <a:cubicBezTo>
                      <a:pt x="276" y="1018"/>
                      <a:pt x="349" y="977"/>
                      <a:pt x="373" y="906"/>
                    </a:cubicBezTo>
                    <a:cubicBezTo>
                      <a:pt x="459" y="677"/>
                      <a:pt x="660" y="218"/>
                      <a:pt x="673" y="189"/>
                    </a:cubicBezTo>
                    <a:lnTo>
                      <a:pt x="673" y="175"/>
                    </a:lnTo>
                    <a:lnTo>
                      <a:pt x="673" y="161"/>
                    </a:lnTo>
                    <a:lnTo>
                      <a:pt x="673" y="132"/>
                    </a:lnTo>
                    <a:cubicBezTo>
                      <a:pt x="673" y="103"/>
                      <a:pt x="660" y="75"/>
                      <a:pt x="631" y="46"/>
                    </a:cubicBezTo>
                    <a:cubicBezTo>
                      <a:pt x="616" y="31"/>
                      <a:pt x="602" y="31"/>
                      <a:pt x="587" y="18"/>
                    </a:cubicBezTo>
                    <a:cubicBezTo>
                      <a:pt x="557" y="5"/>
                      <a:pt x="529" y="1"/>
                      <a:pt x="5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1" name="Google Shape;2851;p69"/>
              <p:cNvSpPr/>
              <p:nvPr/>
            </p:nvSpPr>
            <p:spPr>
              <a:xfrm>
                <a:off x="7867900" y="4117875"/>
                <a:ext cx="21525" cy="43725"/>
              </a:xfrm>
              <a:custGeom>
                <a:avLst/>
                <a:gdLst/>
                <a:ahLst/>
                <a:cxnLst/>
                <a:rect l="l" t="t" r="r" b="b"/>
                <a:pathLst>
                  <a:path w="861" h="1749" extrusionOk="0">
                    <a:moveTo>
                      <a:pt x="697" y="1"/>
                    </a:moveTo>
                    <a:cubicBezTo>
                      <a:pt x="634" y="1"/>
                      <a:pt x="572" y="30"/>
                      <a:pt x="545" y="91"/>
                    </a:cubicBezTo>
                    <a:cubicBezTo>
                      <a:pt x="402" y="477"/>
                      <a:pt x="272" y="878"/>
                      <a:pt x="144" y="1266"/>
                    </a:cubicBezTo>
                    <a:cubicBezTo>
                      <a:pt x="115" y="1394"/>
                      <a:pt x="1" y="1537"/>
                      <a:pt x="58" y="1667"/>
                    </a:cubicBezTo>
                    <a:cubicBezTo>
                      <a:pt x="89" y="1722"/>
                      <a:pt x="144" y="1749"/>
                      <a:pt x="200" y="1749"/>
                    </a:cubicBezTo>
                    <a:cubicBezTo>
                      <a:pt x="274" y="1749"/>
                      <a:pt x="348" y="1704"/>
                      <a:pt x="373" y="1623"/>
                    </a:cubicBezTo>
                    <a:cubicBezTo>
                      <a:pt x="516" y="1122"/>
                      <a:pt x="774" y="549"/>
                      <a:pt x="860" y="105"/>
                    </a:cubicBezTo>
                    <a:cubicBezTo>
                      <a:pt x="837" y="37"/>
                      <a:pt x="767" y="1"/>
                      <a:pt x="6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2" name="Google Shape;2852;p69"/>
              <p:cNvSpPr/>
              <p:nvPr/>
            </p:nvSpPr>
            <p:spPr>
              <a:xfrm>
                <a:off x="7886525" y="4137475"/>
                <a:ext cx="1470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059" extrusionOk="0">
                    <a:moveTo>
                      <a:pt x="401" y="1"/>
                    </a:moveTo>
                    <a:cubicBezTo>
                      <a:pt x="354" y="1"/>
                      <a:pt x="307" y="17"/>
                      <a:pt x="272" y="52"/>
                    </a:cubicBezTo>
                    <a:cubicBezTo>
                      <a:pt x="144" y="310"/>
                      <a:pt x="58" y="625"/>
                      <a:pt x="1" y="911"/>
                    </a:cubicBezTo>
                    <a:cubicBezTo>
                      <a:pt x="8" y="1008"/>
                      <a:pt x="96" y="1058"/>
                      <a:pt x="186" y="1058"/>
                    </a:cubicBezTo>
                    <a:cubicBezTo>
                      <a:pt x="268" y="1058"/>
                      <a:pt x="352" y="1015"/>
                      <a:pt x="373" y="925"/>
                    </a:cubicBezTo>
                    <a:cubicBezTo>
                      <a:pt x="430" y="667"/>
                      <a:pt x="559" y="424"/>
                      <a:pt x="587" y="151"/>
                    </a:cubicBezTo>
                    <a:cubicBezTo>
                      <a:pt x="578" y="58"/>
                      <a:pt x="490" y="1"/>
                      <a:pt x="40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3" name="Google Shape;2853;p69"/>
              <p:cNvSpPr/>
              <p:nvPr/>
            </p:nvSpPr>
            <p:spPr>
              <a:xfrm>
                <a:off x="7877775" y="4047225"/>
                <a:ext cx="2025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427" extrusionOk="0">
                    <a:moveTo>
                      <a:pt x="620" y="0"/>
                    </a:moveTo>
                    <a:cubicBezTo>
                      <a:pt x="551" y="0"/>
                      <a:pt x="489" y="52"/>
                      <a:pt x="465" y="123"/>
                    </a:cubicBezTo>
                    <a:cubicBezTo>
                      <a:pt x="307" y="481"/>
                      <a:pt x="192" y="854"/>
                      <a:pt x="35" y="1226"/>
                    </a:cubicBezTo>
                    <a:cubicBezTo>
                      <a:pt x="1" y="1347"/>
                      <a:pt x="107" y="1426"/>
                      <a:pt x="209" y="1426"/>
                    </a:cubicBezTo>
                    <a:cubicBezTo>
                      <a:pt x="276" y="1426"/>
                      <a:pt x="342" y="1392"/>
                      <a:pt x="364" y="1312"/>
                    </a:cubicBezTo>
                    <a:cubicBezTo>
                      <a:pt x="508" y="940"/>
                      <a:pt x="637" y="567"/>
                      <a:pt x="794" y="208"/>
                    </a:cubicBezTo>
                    <a:cubicBezTo>
                      <a:pt x="809" y="123"/>
                      <a:pt x="766" y="23"/>
                      <a:pt x="666" y="8"/>
                    </a:cubicBezTo>
                    <a:cubicBezTo>
                      <a:pt x="651" y="3"/>
                      <a:pt x="635" y="0"/>
                      <a:pt x="6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4" name="Google Shape;2854;p69"/>
              <p:cNvSpPr/>
              <p:nvPr/>
            </p:nvSpPr>
            <p:spPr>
              <a:xfrm>
                <a:off x="7891175" y="4072350"/>
                <a:ext cx="1362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545" h="762" extrusionOk="0">
                    <a:moveTo>
                      <a:pt x="367" y="0"/>
                    </a:moveTo>
                    <a:cubicBezTo>
                      <a:pt x="339" y="0"/>
                      <a:pt x="311" y="7"/>
                      <a:pt x="287" y="21"/>
                    </a:cubicBezTo>
                    <a:cubicBezTo>
                      <a:pt x="172" y="107"/>
                      <a:pt x="187" y="206"/>
                      <a:pt x="101" y="393"/>
                    </a:cubicBezTo>
                    <a:cubicBezTo>
                      <a:pt x="58" y="479"/>
                      <a:pt x="0" y="579"/>
                      <a:pt x="58" y="680"/>
                    </a:cubicBezTo>
                    <a:cubicBezTo>
                      <a:pt x="89" y="735"/>
                      <a:pt x="147" y="762"/>
                      <a:pt x="206" y="762"/>
                    </a:cubicBezTo>
                    <a:cubicBezTo>
                      <a:pt x="284" y="762"/>
                      <a:pt x="363" y="717"/>
                      <a:pt x="388" y="636"/>
                    </a:cubicBezTo>
                    <a:cubicBezTo>
                      <a:pt x="430" y="464"/>
                      <a:pt x="545" y="307"/>
                      <a:pt x="545" y="149"/>
                    </a:cubicBezTo>
                    <a:cubicBezTo>
                      <a:pt x="545" y="62"/>
                      <a:pt x="455" y="0"/>
                      <a:pt x="3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5" name="Google Shape;2855;p69"/>
              <p:cNvSpPr/>
              <p:nvPr/>
            </p:nvSpPr>
            <p:spPr>
              <a:xfrm>
                <a:off x="7816875" y="4260825"/>
                <a:ext cx="2742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2127" extrusionOk="0">
                    <a:moveTo>
                      <a:pt x="927" y="0"/>
                    </a:moveTo>
                    <a:cubicBezTo>
                      <a:pt x="835" y="0"/>
                      <a:pt x="744" y="98"/>
                      <a:pt x="724" y="189"/>
                    </a:cubicBezTo>
                    <a:cubicBezTo>
                      <a:pt x="508" y="791"/>
                      <a:pt x="279" y="1278"/>
                      <a:pt x="36" y="1937"/>
                    </a:cubicBezTo>
                    <a:cubicBezTo>
                      <a:pt x="1" y="2051"/>
                      <a:pt x="105" y="2127"/>
                      <a:pt x="204" y="2127"/>
                    </a:cubicBezTo>
                    <a:cubicBezTo>
                      <a:pt x="267" y="2127"/>
                      <a:pt x="329" y="2096"/>
                      <a:pt x="351" y="2023"/>
                    </a:cubicBezTo>
                    <a:cubicBezTo>
                      <a:pt x="580" y="1364"/>
                      <a:pt x="810" y="906"/>
                      <a:pt x="1010" y="289"/>
                    </a:cubicBezTo>
                    <a:lnTo>
                      <a:pt x="1010" y="275"/>
                    </a:lnTo>
                    <a:cubicBezTo>
                      <a:pt x="1053" y="203"/>
                      <a:pt x="1096" y="117"/>
                      <a:pt x="1039" y="60"/>
                    </a:cubicBezTo>
                    <a:cubicBezTo>
                      <a:pt x="1005" y="18"/>
                      <a:pt x="966" y="0"/>
                      <a:pt x="9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6" name="Google Shape;2856;p69"/>
              <p:cNvSpPr/>
              <p:nvPr/>
            </p:nvSpPr>
            <p:spPr>
              <a:xfrm>
                <a:off x="7837100" y="4287550"/>
                <a:ext cx="1685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" h="774" extrusionOk="0">
                    <a:moveTo>
                      <a:pt x="332" y="0"/>
                    </a:moveTo>
                    <a:cubicBezTo>
                      <a:pt x="221" y="0"/>
                      <a:pt x="154" y="110"/>
                      <a:pt x="129" y="209"/>
                    </a:cubicBezTo>
                    <a:cubicBezTo>
                      <a:pt x="87" y="353"/>
                      <a:pt x="1" y="481"/>
                      <a:pt x="1" y="624"/>
                    </a:cubicBezTo>
                    <a:cubicBezTo>
                      <a:pt x="8" y="723"/>
                      <a:pt x="92" y="773"/>
                      <a:pt x="175" y="773"/>
                    </a:cubicBezTo>
                    <a:cubicBezTo>
                      <a:pt x="250" y="773"/>
                      <a:pt x="324" y="734"/>
                      <a:pt x="344" y="653"/>
                    </a:cubicBezTo>
                    <a:cubicBezTo>
                      <a:pt x="373" y="452"/>
                      <a:pt x="673" y="123"/>
                      <a:pt x="387" y="9"/>
                    </a:cubicBezTo>
                    <a:cubicBezTo>
                      <a:pt x="367" y="3"/>
                      <a:pt x="349" y="0"/>
                      <a:pt x="3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7" name="Google Shape;2857;p69"/>
              <p:cNvSpPr/>
              <p:nvPr/>
            </p:nvSpPr>
            <p:spPr>
              <a:xfrm>
                <a:off x="7872200" y="4205175"/>
                <a:ext cx="168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674" h="1280" extrusionOk="0">
                    <a:moveTo>
                      <a:pt x="500" y="1"/>
                    </a:moveTo>
                    <a:cubicBezTo>
                      <a:pt x="454" y="1"/>
                      <a:pt x="407" y="17"/>
                      <a:pt x="373" y="51"/>
                    </a:cubicBezTo>
                    <a:cubicBezTo>
                      <a:pt x="215" y="366"/>
                      <a:pt x="144" y="725"/>
                      <a:pt x="14" y="1054"/>
                    </a:cubicBezTo>
                    <a:cubicBezTo>
                      <a:pt x="1" y="1111"/>
                      <a:pt x="1" y="1155"/>
                      <a:pt x="29" y="1197"/>
                    </a:cubicBezTo>
                    <a:cubicBezTo>
                      <a:pt x="60" y="1253"/>
                      <a:pt x="121" y="1280"/>
                      <a:pt x="182" y="1280"/>
                    </a:cubicBezTo>
                    <a:cubicBezTo>
                      <a:pt x="262" y="1280"/>
                      <a:pt x="342" y="1236"/>
                      <a:pt x="358" y="1155"/>
                    </a:cubicBezTo>
                    <a:cubicBezTo>
                      <a:pt x="459" y="811"/>
                      <a:pt x="616" y="481"/>
                      <a:pt x="673" y="152"/>
                    </a:cubicBezTo>
                    <a:cubicBezTo>
                      <a:pt x="673" y="58"/>
                      <a:pt x="587" y="1"/>
                      <a:pt x="5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8" name="Google Shape;2858;p69"/>
              <p:cNvSpPr/>
              <p:nvPr/>
            </p:nvSpPr>
            <p:spPr>
              <a:xfrm>
                <a:off x="7875775" y="4265525"/>
                <a:ext cx="24025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685" extrusionOk="0">
                    <a:moveTo>
                      <a:pt x="759" y="1"/>
                    </a:moveTo>
                    <a:cubicBezTo>
                      <a:pt x="641" y="1"/>
                      <a:pt x="552" y="138"/>
                      <a:pt x="530" y="259"/>
                    </a:cubicBezTo>
                    <a:cubicBezTo>
                      <a:pt x="402" y="603"/>
                      <a:pt x="244" y="947"/>
                      <a:pt x="115" y="1276"/>
                    </a:cubicBezTo>
                    <a:cubicBezTo>
                      <a:pt x="72" y="1377"/>
                      <a:pt x="1" y="1491"/>
                      <a:pt x="72" y="1591"/>
                    </a:cubicBezTo>
                    <a:cubicBezTo>
                      <a:pt x="104" y="1654"/>
                      <a:pt x="169" y="1684"/>
                      <a:pt x="235" y="1684"/>
                    </a:cubicBezTo>
                    <a:cubicBezTo>
                      <a:pt x="320" y="1684"/>
                      <a:pt x="406" y="1636"/>
                      <a:pt x="431" y="1549"/>
                    </a:cubicBezTo>
                    <a:cubicBezTo>
                      <a:pt x="588" y="1104"/>
                      <a:pt x="788" y="674"/>
                      <a:pt x="946" y="244"/>
                    </a:cubicBezTo>
                    <a:cubicBezTo>
                      <a:pt x="960" y="173"/>
                      <a:pt x="931" y="87"/>
                      <a:pt x="874" y="44"/>
                    </a:cubicBezTo>
                    <a:cubicBezTo>
                      <a:pt x="834" y="14"/>
                      <a:pt x="795" y="1"/>
                      <a:pt x="7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59" name="Google Shape;2859;p69"/>
              <p:cNvSpPr/>
              <p:nvPr/>
            </p:nvSpPr>
            <p:spPr>
              <a:xfrm>
                <a:off x="7895850" y="4283175"/>
                <a:ext cx="1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746" extrusionOk="0">
                    <a:moveTo>
                      <a:pt x="341" y="1"/>
                    </a:moveTo>
                    <a:cubicBezTo>
                      <a:pt x="261" y="1"/>
                      <a:pt x="182" y="45"/>
                      <a:pt x="157" y="126"/>
                    </a:cubicBezTo>
                    <a:cubicBezTo>
                      <a:pt x="115" y="283"/>
                      <a:pt x="14" y="442"/>
                      <a:pt x="0" y="599"/>
                    </a:cubicBezTo>
                    <a:cubicBezTo>
                      <a:pt x="7" y="696"/>
                      <a:pt x="92" y="746"/>
                      <a:pt x="178" y="746"/>
                    </a:cubicBezTo>
                    <a:cubicBezTo>
                      <a:pt x="257" y="746"/>
                      <a:pt x="337" y="703"/>
                      <a:pt x="358" y="613"/>
                    </a:cubicBezTo>
                    <a:cubicBezTo>
                      <a:pt x="401" y="442"/>
                      <a:pt x="573" y="270"/>
                      <a:pt x="501" y="83"/>
                    </a:cubicBezTo>
                    <a:cubicBezTo>
                      <a:pt x="464" y="27"/>
                      <a:pt x="402" y="1"/>
                      <a:pt x="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60" name="Google Shape;2860;p69"/>
              <p:cNvSpPr/>
              <p:nvPr/>
            </p:nvSpPr>
            <p:spPr>
              <a:xfrm>
                <a:off x="7788950" y="4266875"/>
                <a:ext cx="18425" cy="306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226" extrusionOk="0">
                    <a:moveTo>
                      <a:pt x="542" y="1"/>
                    </a:moveTo>
                    <a:cubicBezTo>
                      <a:pt x="484" y="1"/>
                      <a:pt x="432" y="29"/>
                      <a:pt x="408" y="76"/>
                    </a:cubicBezTo>
                    <a:cubicBezTo>
                      <a:pt x="250" y="377"/>
                      <a:pt x="150" y="706"/>
                      <a:pt x="35" y="1036"/>
                    </a:cubicBezTo>
                    <a:cubicBezTo>
                      <a:pt x="0" y="1150"/>
                      <a:pt x="99" y="1226"/>
                      <a:pt x="190" y="1226"/>
                    </a:cubicBezTo>
                    <a:cubicBezTo>
                      <a:pt x="249" y="1226"/>
                      <a:pt x="305" y="1195"/>
                      <a:pt x="322" y="1122"/>
                    </a:cubicBezTo>
                    <a:cubicBezTo>
                      <a:pt x="393" y="893"/>
                      <a:pt x="580" y="420"/>
                      <a:pt x="608" y="334"/>
                    </a:cubicBezTo>
                    <a:cubicBezTo>
                      <a:pt x="680" y="219"/>
                      <a:pt x="737" y="47"/>
                      <a:pt x="580" y="5"/>
                    </a:cubicBezTo>
                    <a:cubicBezTo>
                      <a:pt x="567" y="2"/>
                      <a:pt x="554" y="1"/>
                      <a:pt x="5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861" name="Google Shape;2861;p69"/>
              <p:cNvSpPr/>
              <p:nvPr/>
            </p:nvSpPr>
            <p:spPr>
              <a:xfrm>
                <a:off x="7926650" y="4296000"/>
                <a:ext cx="12550" cy="1602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641" extrusionOk="0">
                    <a:moveTo>
                      <a:pt x="313" y="0"/>
                    </a:moveTo>
                    <a:cubicBezTo>
                      <a:pt x="267" y="0"/>
                      <a:pt x="220" y="18"/>
                      <a:pt x="186" y="57"/>
                    </a:cubicBezTo>
                    <a:cubicBezTo>
                      <a:pt x="100" y="186"/>
                      <a:pt x="0" y="416"/>
                      <a:pt x="58" y="559"/>
                    </a:cubicBezTo>
                    <a:cubicBezTo>
                      <a:pt x="95" y="615"/>
                      <a:pt x="159" y="641"/>
                      <a:pt x="223" y="641"/>
                    </a:cubicBezTo>
                    <a:cubicBezTo>
                      <a:pt x="307" y="641"/>
                      <a:pt x="391" y="596"/>
                      <a:pt x="415" y="515"/>
                    </a:cubicBezTo>
                    <a:cubicBezTo>
                      <a:pt x="430" y="387"/>
                      <a:pt x="501" y="272"/>
                      <a:pt x="501" y="158"/>
                    </a:cubicBezTo>
                    <a:cubicBezTo>
                      <a:pt x="492" y="64"/>
                      <a:pt x="402" y="0"/>
                      <a:pt x="3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862" name="Google Shape;2862;p69"/>
            <p:cNvSpPr/>
            <p:nvPr/>
          </p:nvSpPr>
          <p:spPr>
            <a:xfrm>
              <a:off x="7403325" y="3674975"/>
              <a:ext cx="943825" cy="428675"/>
            </a:xfrm>
            <a:custGeom>
              <a:avLst/>
              <a:gdLst/>
              <a:ahLst/>
              <a:cxnLst/>
              <a:rect l="l" t="t" r="r" b="b"/>
              <a:pathLst>
                <a:path w="37753" h="17147" extrusionOk="0">
                  <a:moveTo>
                    <a:pt x="23106" y="0"/>
                  </a:moveTo>
                  <a:cubicBezTo>
                    <a:pt x="23044" y="0"/>
                    <a:pt x="22974" y="13"/>
                    <a:pt x="22895" y="42"/>
                  </a:cubicBezTo>
                  <a:cubicBezTo>
                    <a:pt x="22423" y="414"/>
                    <a:pt x="22093" y="844"/>
                    <a:pt x="21377" y="1045"/>
                  </a:cubicBezTo>
                  <a:cubicBezTo>
                    <a:pt x="19944" y="1378"/>
                    <a:pt x="18140" y="1401"/>
                    <a:pt x="16353" y="1401"/>
                  </a:cubicBezTo>
                  <a:cubicBezTo>
                    <a:pt x="16065" y="1401"/>
                    <a:pt x="15778" y="1400"/>
                    <a:pt x="15493" y="1400"/>
                  </a:cubicBezTo>
                  <a:cubicBezTo>
                    <a:pt x="15265" y="1400"/>
                    <a:pt x="15039" y="1401"/>
                    <a:pt x="14815" y="1402"/>
                  </a:cubicBezTo>
                  <a:cubicBezTo>
                    <a:pt x="14070" y="1316"/>
                    <a:pt x="13325" y="1188"/>
                    <a:pt x="12580" y="1073"/>
                  </a:cubicBezTo>
                  <a:cubicBezTo>
                    <a:pt x="12538" y="1058"/>
                    <a:pt x="12494" y="1045"/>
                    <a:pt x="12437" y="1045"/>
                  </a:cubicBezTo>
                  <a:cubicBezTo>
                    <a:pt x="12426" y="1043"/>
                    <a:pt x="12414" y="1043"/>
                    <a:pt x="12403" y="1043"/>
                  </a:cubicBezTo>
                  <a:cubicBezTo>
                    <a:pt x="12286" y="1043"/>
                    <a:pt x="12174" y="1112"/>
                    <a:pt x="12122" y="1216"/>
                  </a:cubicBezTo>
                  <a:cubicBezTo>
                    <a:pt x="12022" y="1402"/>
                    <a:pt x="12122" y="1560"/>
                    <a:pt x="12280" y="1631"/>
                  </a:cubicBezTo>
                  <a:cubicBezTo>
                    <a:pt x="10918" y="3165"/>
                    <a:pt x="9744" y="4783"/>
                    <a:pt x="8225" y="6015"/>
                  </a:cubicBezTo>
                  <a:cubicBezTo>
                    <a:pt x="7237" y="6674"/>
                    <a:pt x="6320" y="7247"/>
                    <a:pt x="5102" y="7935"/>
                  </a:cubicBezTo>
                  <a:cubicBezTo>
                    <a:pt x="4085" y="8594"/>
                    <a:pt x="3067" y="9268"/>
                    <a:pt x="1793" y="9884"/>
                  </a:cubicBezTo>
                  <a:cubicBezTo>
                    <a:pt x="1306" y="10128"/>
                    <a:pt x="647" y="10399"/>
                    <a:pt x="345" y="10543"/>
                  </a:cubicBezTo>
                  <a:cubicBezTo>
                    <a:pt x="0" y="11007"/>
                    <a:pt x="783" y="11095"/>
                    <a:pt x="1255" y="11095"/>
                  </a:cubicBezTo>
                  <a:cubicBezTo>
                    <a:pt x="1350" y="11095"/>
                    <a:pt x="1433" y="11092"/>
                    <a:pt x="1491" y="11087"/>
                  </a:cubicBezTo>
                  <a:cubicBezTo>
                    <a:pt x="2280" y="10972"/>
                    <a:pt x="3096" y="10987"/>
                    <a:pt x="3870" y="10800"/>
                  </a:cubicBezTo>
                  <a:cubicBezTo>
                    <a:pt x="4099" y="10715"/>
                    <a:pt x="4142" y="10715"/>
                    <a:pt x="4458" y="10615"/>
                  </a:cubicBezTo>
                  <a:cubicBezTo>
                    <a:pt x="4589" y="10548"/>
                    <a:pt x="5000" y="10398"/>
                    <a:pt x="5031" y="10385"/>
                  </a:cubicBezTo>
                  <a:lnTo>
                    <a:pt x="5031" y="10385"/>
                  </a:lnTo>
                  <a:cubicBezTo>
                    <a:pt x="5576" y="10284"/>
                    <a:pt x="6334" y="9998"/>
                    <a:pt x="6620" y="9870"/>
                  </a:cubicBezTo>
                  <a:lnTo>
                    <a:pt x="6649" y="9870"/>
                  </a:lnTo>
                  <a:cubicBezTo>
                    <a:pt x="6607" y="10013"/>
                    <a:pt x="6549" y="10300"/>
                    <a:pt x="6477" y="10399"/>
                  </a:cubicBezTo>
                  <a:cubicBezTo>
                    <a:pt x="6148" y="11274"/>
                    <a:pt x="5933" y="11847"/>
                    <a:pt x="5289" y="12535"/>
                  </a:cubicBezTo>
                  <a:cubicBezTo>
                    <a:pt x="5088" y="12778"/>
                    <a:pt x="4114" y="13480"/>
                    <a:pt x="3684" y="13881"/>
                  </a:cubicBezTo>
                  <a:cubicBezTo>
                    <a:pt x="3067" y="14397"/>
                    <a:pt x="2423" y="14884"/>
                    <a:pt x="1778" y="15371"/>
                  </a:cubicBezTo>
                  <a:cubicBezTo>
                    <a:pt x="1634" y="15699"/>
                    <a:pt x="1865" y="15812"/>
                    <a:pt x="2137" y="15812"/>
                  </a:cubicBezTo>
                  <a:cubicBezTo>
                    <a:pt x="2269" y="15812"/>
                    <a:pt x="2410" y="15786"/>
                    <a:pt x="2523" y="15744"/>
                  </a:cubicBezTo>
                  <a:cubicBezTo>
                    <a:pt x="3541" y="15500"/>
                    <a:pt x="4615" y="14741"/>
                    <a:pt x="5388" y="14554"/>
                  </a:cubicBezTo>
                  <a:cubicBezTo>
                    <a:pt x="6248" y="14311"/>
                    <a:pt x="7753" y="13752"/>
                    <a:pt x="8641" y="13022"/>
                  </a:cubicBezTo>
                  <a:cubicBezTo>
                    <a:pt x="9071" y="12678"/>
                    <a:pt x="9543" y="12376"/>
                    <a:pt x="9959" y="12019"/>
                  </a:cubicBezTo>
                  <a:lnTo>
                    <a:pt x="9959" y="12019"/>
                  </a:lnTo>
                  <a:cubicBezTo>
                    <a:pt x="9572" y="12949"/>
                    <a:pt x="9071" y="13853"/>
                    <a:pt x="8683" y="14770"/>
                  </a:cubicBezTo>
                  <a:cubicBezTo>
                    <a:pt x="8626" y="15027"/>
                    <a:pt x="8125" y="15500"/>
                    <a:pt x="8282" y="16059"/>
                  </a:cubicBezTo>
                  <a:cubicBezTo>
                    <a:pt x="8301" y="16226"/>
                    <a:pt x="8522" y="16386"/>
                    <a:pt x="8801" y="16386"/>
                  </a:cubicBezTo>
                  <a:cubicBezTo>
                    <a:pt x="8953" y="16386"/>
                    <a:pt x="9123" y="16338"/>
                    <a:pt x="9285" y="16216"/>
                  </a:cubicBezTo>
                  <a:cubicBezTo>
                    <a:pt x="9902" y="15715"/>
                    <a:pt x="10574" y="14898"/>
                    <a:pt x="10933" y="14512"/>
                  </a:cubicBezTo>
                  <a:cubicBezTo>
                    <a:pt x="11449" y="13967"/>
                    <a:pt x="11978" y="13408"/>
                    <a:pt x="12580" y="12764"/>
                  </a:cubicBezTo>
                  <a:cubicBezTo>
                    <a:pt x="12882" y="12420"/>
                    <a:pt x="13067" y="12176"/>
                    <a:pt x="13297" y="11933"/>
                  </a:cubicBezTo>
                  <a:lnTo>
                    <a:pt x="13297" y="11933"/>
                  </a:lnTo>
                  <a:cubicBezTo>
                    <a:pt x="13225" y="12290"/>
                    <a:pt x="13140" y="12577"/>
                    <a:pt x="12981" y="13150"/>
                  </a:cubicBezTo>
                  <a:cubicBezTo>
                    <a:pt x="12924" y="13795"/>
                    <a:pt x="12452" y="14626"/>
                    <a:pt x="12523" y="15471"/>
                  </a:cubicBezTo>
                  <a:cubicBezTo>
                    <a:pt x="12681" y="15953"/>
                    <a:pt x="12959" y="16162"/>
                    <a:pt x="13275" y="16162"/>
                  </a:cubicBezTo>
                  <a:cubicBezTo>
                    <a:pt x="13561" y="16162"/>
                    <a:pt x="13879" y="15992"/>
                    <a:pt x="14171" y="15700"/>
                  </a:cubicBezTo>
                  <a:cubicBezTo>
                    <a:pt x="15117" y="14798"/>
                    <a:pt x="15804" y="13709"/>
                    <a:pt x="16578" y="12678"/>
                  </a:cubicBezTo>
                  <a:cubicBezTo>
                    <a:pt x="16678" y="12535"/>
                    <a:pt x="16750" y="12391"/>
                    <a:pt x="16821" y="12262"/>
                  </a:cubicBezTo>
                  <a:cubicBezTo>
                    <a:pt x="16821" y="12936"/>
                    <a:pt x="16850" y="13608"/>
                    <a:pt x="16993" y="14268"/>
                  </a:cubicBezTo>
                  <a:cubicBezTo>
                    <a:pt x="17050" y="14626"/>
                    <a:pt x="17122" y="14984"/>
                    <a:pt x="17251" y="15343"/>
                  </a:cubicBezTo>
                  <a:cubicBezTo>
                    <a:pt x="17304" y="15646"/>
                    <a:pt x="17393" y="15877"/>
                    <a:pt x="17744" y="15877"/>
                  </a:cubicBezTo>
                  <a:cubicBezTo>
                    <a:pt x="17774" y="15877"/>
                    <a:pt x="17805" y="15875"/>
                    <a:pt x="17839" y="15872"/>
                  </a:cubicBezTo>
                  <a:cubicBezTo>
                    <a:pt x="18282" y="15686"/>
                    <a:pt x="18555" y="15199"/>
                    <a:pt x="18870" y="14841"/>
                  </a:cubicBezTo>
                  <a:cubicBezTo>
                    <a:pt x="19371" y="14196"/>
                    <a:pt x="19915" y="13337"/>
                    <a:pt x="20145" y="12835"/>
                  </a:cubicBezTo>
                  <a:cubicBezTo>
                    <a:pt x="20188" y="12764"/>
                    <a:pt x="20217" y="12706"/>
                    <a:pt x="20259" y="12634"/>
                  </a:cubicBezTo>
                  <a:cubicBezTo>
                    <a:pt x="20303" y="13337"/>
                    <a:pt x="20259" y="14010"/>
                    <a:pt x="20532" y="14913"/>
                  </a:cubicBezTo>
                  <a:cubicBezTo>
                    <a:pt x="20632" y="15414"/>
                    <a:pt x="20761" y="15686"/>
                    <a:pt x="20876" y="16030"/>
                  </a:cubicBezTo>
                  <a:cubicBezTo>
                    <a:pt x="21048" y="16345"/>
                    <a:pt x="20918" y="16445"/>
                    <a:pt x="21306" y="16617"/>
                  </a:cubicBezTo>
                  <a:cubicBezTo>
                    <a:pt x="21344" y="16632"/>
                    <a:pt x="21384" y="16639"/>
                    <a:pt x="21424" y="16639"/>
                  </a:cubicBezTo>
                  <a:cubicBezTo>
                    <a:pt x="21576" y="16639"/>
                    <a:pt x="21725" y="16539"/>
                    <a:pt x="21793" y="16403"/>
                  </a:cubicBezTo>
                  <a:cubicBezTo>
                    <a:pt x="21907" y="16187"/>
                    <a:pt x="21965" y="16030"/>
                    <a:pt x="22150" y="15700"/>
                  </a:cubicBezTo>
                  <a:cubicBezTo>
                    <a:pt x="22538" y="15013"/>
                    <a:pt x="23225" y="13996"/>
                    <a:pt x="23512" y="13423"/>
                  </a:cubicBezTo>
                  <a:cubicBezTo>
                    <a:pt x="23541" y="13494"/>
                    <a:pt x="23554" y="13580"/>
                    <a:pt x="23569" y="13652"/>
                  </a:cubicBezTo>
                  <a:cubicBezTo>
                    <a:pt x="23726" y="14268"/>
                    <a:pt x="23984" y="14841"/>
                    <a:pt x="24343" y="15385"/>
                  </a:cubicBezTo>
                  <a:cubicBezTo>
                    <a:pt x="24658" y="15958"/>
                    <a:pt x="25044" y="16517"/>
                    <a:pt x="25589" y="16919"/>
                  </a:cubicBezTo>
                  <a:cubicBezTo>
                    <a:pt x="25759" y="17078"/>
                    <a:pt x="25896" y="17146"/>
                    <a:pt x="26008" y="17146"/>
                  </a:cubicBezTo>
                  <a:cubicBezTo>
                    <a:pt x="26525" y="17146"/>
                    <a:pt x="26484" y="15677"/>
                    <a:pt x="26578" y="15098"/>
                  </a:cubicBezTo>
                  <a:cubicBezTo>
                    <a:pt x="26649" y="14583"/>
                    <a:pt x="26821" y="13895"/>
                    <a:pt x="26950" y="13366"/>
                  </a:cubicBezTo>
                  <a:cubicBezTo>
                    <a:pt x="27251" y="13838"/>
                    <a:pt x="27523" y="14325"/>
                    <a:pt x="27925" y="14726"/>
                  </a:cubicBezTo>
                  <a:cubicBezTo>
                    <a:pt x="28297" y="15098"/>
                    <a:pt x="28756" y="15356"/>
                    <a:pt x="29185" y="15658"/>
                  </a:cubicBezTo>
                  <a:cubicBezTo>
                    <a:pt x="29558" y="15872"/>
                    <a:pt x="29930" y="16116"/>
                    <a:pt x="30345" y="16245"/>
                  </a:cubicBezTo>
                  <a:cubicBezTo>
                    <a:pt x="30401" y="16265"/>
                    <a:pt x="30462" y="16276"/>
                    <a:pt x="30521" y="16276"/>
                  </a:cubicBezTo>
                  <a:cubicBezTo>
                    <a:pt x="30630" y="16276"/>
                    <a:pt x="30734" y="16238"/>
                    <a:pt x="30790" y="16145"/>
                  </a:cubicBezTo>
                  <a:cubicBezTo>
                    <a:pt x="30990" y="15757"/>
                    <a:pt x="30589" y="15299"/>
                    <a:pt x="30561" y="15070"/>
                  </a:cubicBezTo>
                  <a:cubicBezTo>
                    <a:pt x="30274" y="14225"/>
                    <a:pt x="30317" y="13767"/>
                    <a:pt x="30188" y="12949"/>
                  </a:cubicBezTo>
                  <a:cubicBezTo>
                    <a:pt x="30188" y="12907"/>
                    <a:pt x="30173" y="12864"/>
                    <a:pt x="30173" y="12821"/>
                  </a:cubicBezTo>
                  <a:lnTo>
                    <a:pt x="30173" y="12821"/>
                  </a:lnTo>
                  <a:cubicBezTo>
                    <a:pt x="30360" y="12936"/>
                    <a:pt x="30561" y="13079"/>
                    <a:pt x="30804" y="13236"/>
                  </a:cubicBezTo>
                  <a:cubicBezTo>
                    <a:pt x="31713" y="13736"/>
                    <a:pt x="32749" y="14052"/>
                    <a:pt x="33807" y="14052"/>
                  </a:cubicBezTo>
                  <a:cubicBezTo>
                    <a:pt x="33933" y="14052"/>
                    <a:pt x="34059" y="14047"/>
                    <a:pt x="34185" y="14038"/>
                  </a:cubicBezTo>
                  <a:cubicBezTo>
                    <a:pt x="34586" y="14025"/>
                    <a:pt x="34586" y="14010"/>
                    <a:pt x="35059" y="13939"/>
                  </a:cubicBezTo>
                  <a:cubicBezTo>
                    <a:pt x="35130" y="13924"/>
                    <a:pt x="35216" y="13895"/>
                    <a:pt x="35260" y="13838"/>
                  </a:cubicBezTo>
                  <a:cubicBezTo>
                    <a:pt x="35575" y="13437"/>
                    <a:pt x="34973" y="13150"/>
                    <a:pt x="34729" y="12878"/>
                  </a:cubicBezTo>
                  <a:cubicBezTo>
                    <a:pt x="34213" y="12391"/>
                    <a:pt x="33655" y="11918"/>
                    <a:pt x="33239" y="11345"/>
                  </a:cubicBezTo>
                  <a:cubicBezTo>
                    <a:pt x="32882" y="10873"/>
                    <a:pt x="32452" y="10227"/>
                    <a:pt x="32079" y="9698"/>
                  </a:cubicBezTo>
                  <a:lnTo>
                    <a:pt x="32079" y="9698"/>
                  </a:lnTo>
                  <a:cubicBezTo>
                    <a:pt x="33128" y="10056"/>
                    <a:pt x="34543" y="10551"/>
                    <a:pt x="35741" y="10551"/>
                  </a:cubicBezTo>
                  <a:cubicBezTo>
                    <a:pt x="35885" y="10551"/>
                    <a:pt x="36025" y="10544"/>
                    <a:pt x="36162" y="10529"/>
                  </a:cubicBezTo>
                  <a:cubicBezTo>
                    <a:pt x="36477" y="10529"/>
                    <a:pt x="36778" y="10472"/>
                    <a:pt x="37079" y="10414"/>
                  </a:cubicBezTo>
                  <a:cubicBezTo>
                    <a:pt x="37222" y="10386"/>
                    <a:pt x="37394" y="10342"/>
                    <a:pt x="37451" y="10199"/>
                  </a:cubicBezTo>
                  <a:cubicBezTo>
                    <a:pt x="37753" y="9454"/>
                    <a:pt x="35331" y="8466"/>
                    <a:pt x="34744" y="8093"/>
                  </a:cubicBezTo>
                  <a:cubicBezTo>
                    <a:pt x="33698" y="7663"/>
                    <a:pt x="32824" y="6947"/>
                    <a:pt x="31835" y="6403"/>
                  </a:cubicBezTo>
                  <a:cubicBezTo>
                    <a:pt x="31004" y="6030"/>
                    <a:pt x="30360" y="5830"/>
                    <a:pt x="29715" y="5442"/>
                  </a:cubicBezTo>
                  <a:cubicBezTo>
                    <a:pt x="28913" y="4869"/>
                    <a:pt x="27896" y="4296"/>
                    <a:pt x="27352" y="3809"/>
                  </a:cubicBezTo>
                  <a:cubicBezTo>
                    <a:pt x="26105" y="2863"/>
                    <a:pt x="24958" y="2233"/>
                    <a:pt x="24042" y="1131"/>
                  </a:cubicBezTo>
                  <a:cubicBezTo>
                    <a:pt x="23999" y="1016"/>
                    <a:pt x="23741" y="714"/>
                    <a:pt x="23583" y="399"/>
                  </a:cubicBezTo>
                  <a:cubicBezTo>
                    <a:pt x="23502" y="248"/>
                    <a:pt x="23381" y="0"/>
                    <a:pt x="2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69"/>
            <p:cNvSpPr/>
            <p:nvPr/>
          </p:nvSpPr>
          <p:spPr>
            <a:xfrm>
              <a:off x="7495425" y="3897350"/>
              <a:ext cx="29000" cy="18350"/>
            </a:xfrm>
            <a:custGeom>
              <a:avLst/>
              <a:gdLst/>
              <a:ahLst/>
              <a:cxnLst/>
              <a:rect l="l" t="t" r="r" b="b"/>
              <a:pathLst>
                <a:path w="1160" h="734" extrusionOk="0">
                  <a:moveTo>
                    <a:pt x="339" y="0"/>
                  </a:moveTo>
                  <a:cubicBezTo>
                    <a:pt x="276" y="0"/>
                    <a:pt x="214" y="32"/>
                    <a:pt x="201" y="100"/>
                  </a:cubicBezTo>
                  <a:cubicBezTo>
                    <a:pt x="1" y="522"/>
                    <a:pt x="13" y="733"/>
                    <a:pt x="298" y="733"/>
                  </a:cubicBezTo>
                  <a:cubicBezTo>
                    <a:pt x="361" y="733"/>
                    <a:pt x="438" y="723"/>
                    <a:pt x="529" y="702"/>
                  </a:cubicBezTo>
                  <a:cubicBezTo>
                    <a:pt x="630" y="688"/>
                    <a:pt x="745" y="688"/>
                    <a:pt x="931" y="688"/>
                  </a:cubicBezTo>
                  <a:cubicBezTo>
                    <a:pt x="952" y="688"/>
                    <a:pt x="973" y="692"/>
                    <a:pt x="992" y="692"/>
                  </a:cubicBezTo>
                  <a:cubicBezTo>
                    <a:pt x="1012" y="692"/>
                    <a:pt x="1031" y="688"/>
                    <a:pt x="1045" y="673"/>
                  </a:cubicBezTo>
                  <a:cubicBezTo>
                    <a:pt x="1160" y="616"/>
                    <a:pt x="1146" y="430"/>
                    <a:pt x="1017" y="402"/>
                  </a:cubicBezTo>
                  <a:cubicBezTo>
                    <a:pt x="983" y="397"/>
                    <a:pt x="952" y="395"/>
                    <a:pt x="921" y="395"/>
                  </a:cubicBezTo>
                  <a:cubicBezTo>
                    <a:pt x="860" y="395"/>
                    <a:pt x="802" y="402"/>
                    <a:pt x="745" y="402"/>
                  </a:cubicBezTo>
                  <a:cubicBezTo>
                    <a:pt x="529" y="415"/>
                    <a:pt x="487" y="430"/>
                    <a:pt x="386" y="444"/>
                  </a:cubicBezTo>
                  <a:cubicBezTo>
                    <a:pt x="415" y="344"/>
                    <a:pt x="487" y="215"/>
                    <a:pt x="487" y="115"/>
                  </a:cubicBezTo>
                  <a:cubicBezTo>
                    <a:pt x="479" y="40"/>
                    <a:pt x="408" y="0"/>
                    <a:pt x="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69"/>
            <p:cNvSpPr/>
            <p:nvPr/>
          </p:nvSpPr>
          <p:spPr>
            <a:xfrm>
              <a:off x="7558075" y="3875675"/>
              <a:ext cx="27625" cy="20800"/>
            </a:xfrm>
            <a:custGeom>
              <a:avLst/>
              <a:gdLst/>
              <a:ahLst/>
              <a:cxnLst/>
              <a:rect l="l" t="t" r="r" b="b"/>
              <a:pathLst>
                <a:path w="1105" h="832" extrusionOk="0">
                  <a:moveTo>
                    <a:pt x="166" y="0"/>
                  </a:moveTo>
                  <a:cubicBezTo>
                    <a:pt x="85" y="0"/>
                    <a:pt x="1" y="58"/>
                    <a:pt x="1" y="151"/>
                  </a:cubicBezTo>
                  <a:cubicBezTo>
                    <a:pt x="25" y="433"/>
                    <a:pt x="40" y="831"/>
                    <a:pt x="368" y="831"/>
                  </a:cubicBezTo>
                  <a:cubicBezTo>
                    <a:pt x="422" y="831"/>
                    <a:pt x="486" y="820"/>
                    <a:pt x="560" y="795"/>
                  </a:cubicBezTo>
                  <a:cubicBezTo>
                    <a:pt x="717" y="709"/>
                    <a:pt x="1104" y="738"/>
                    <a:pt x="990" y="480"/>
                  </a:cubicBezTo>
                  <a:cubicBezTo>
                    <a:pt x="948" y="429"/>
                    <a:pt x="894" y="411"/>
                    <a:pt x="835" y="411"/>
                  </a:cubicBezTo>
                  <a:cubicBezTo>
                    <a:pt x="712" y="411"/>
                    <a:pt x="566" y="489"/>
                    <a:pt x="459" y="509"/>
                  </a:cubicBezTo>
                  <a:cubicBezTo>
                    <a:pt x="445" y="524"/>
                    <a:pt x="402" y="524"/>
                    <a:pt x="402" y="524"/>
                  </a:cubicBezTo>
                  <a:lnTo>
                    <a:pt x="373" y="524"/>
                  </a:lnTo>
                  <a:cubicBezTo>
                    <a:pt x="344" y="480"/>
                    <a:pt x="344" y="308"/>
                    <a:pt x="302" y="94"/>
                  </a:cubicBezTo>
                  <a:cubicBezTo>
                    <a:pt x="278" y="29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69"/>
            <p:cNvSpPr/>
            <p:nvPr/>
          </p:nvSpPr>
          <p:spPr>
            <a:xfrm>
              <a:off x="7531175" y="4012300"/>
              <a:ext cx="26475" cy="15725"/>
            </a:xfrm>
            <a:custGeom>
              <a:avLst/>
              <a:gdLst/>
              <a:ahLst/>
              <a:cxnLst/>
              <a:rect l="l" t="t" r="r" b="b"/>
              <a:pathLst>
                <a:path w="1059" h="629" extrusionOk="0">
                  <a:moveTo>
                    <a:pt x="235" y="1"/>
                  </a:moveTo>
                  <a:cubicBezTo>
                    <a:pt x="150" y="1"/>
                    <a:pt x="60" y="58"/>
                    <a:pt x="60" y="159"/>
                  </a:cubicBezTo>
                  <a:cubicBezTo>
                    <a:pt x="1" y="455"/>
                    <a:pt x="50" y="628"/>
                    <a:pt x="227" y="628"/>
                  </a:cubicBezTo>
                  <a:cubicBezTo>
                    <a:pt x="307" y="628"/>
                    <a:pt x="413" y="593"/>
                    <a:pt x="547" y="517"/>
                  </a:cubicBezTo>
                  <a:cubicBezTo>
                    <a:pt x="675" y="459"/>
                    <a:pt x="819" y="446"/>
                    <a:pt x="933" y="388"/>
                  </a:cubicBezTo>
                  <a:cubicBezTo>
                    <a:pt x="1059" y="305"/>
                    <a:pt x="995" y="115"/>
                    <a:pt x="861" y="115"/>
                  </a:cubicBezTo>
                  <a:cubicBezTo>
                    <a:pt x="857" y="115"/>
                    <a:pt x="852" y="115"/>
                    <a:pt x="847" y="115"/>
                  </a:cubicBezTo>
                  <a:cubicBezTo>
                    <a:pt x="733" y="115"/>
                    <a:pt x="618" y="159"/>
                    <a:pt x="503" y="188"/>
                  </a:cubicBezTo>
                  <a:cubicBezTo>
                    <a:pt x="461" y="216"/>
                    <a:pt x="418" y="230"/>
                    <a:pt x="389" y="245"/>
                  </a:cubicBezTo>
                  <a:cubicBezTo>
                    <a:pt x="389" y="173"/>
                    <a:pt x="389" y="115"/>
                    <a:pt x="375" y="87"/>
                  </a:cubicBezTo>
                  <a:cubicBezTo>
                    <a:pt x="352" y="28"/>
                    <a:pt x="294" y="1"/>
                    <a:pt x="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69"/>
            <p:cNvSpPr/>
            <p:nvPr/>
          </p:nvSpPr>
          <p:spPr>
            <a:xfrm>
              <a:off x="7572850" y="3954175"/>
              <a:ext cx="30950" cy="29500"/>
            </a:xfrm>
            <a:custGeom>
              <a:avLst/>
              <a:gdLst/>
              <a:ahLst/>
              <a:cxnLst/>
              <a:rect l="l" t="t" r="r" b="b"/>
              <a:pathLst>
                <a:path w="1238" h="1180" extrusionOk="0">
                  <a:moveTo>
                    <a:pt x="166" y="0"/>
                  </a:moveTo>
                  <a:cubicBezTo>
                    <a:pt x="77" y="0"/>
                    <a:pt x="1" y="102"/>
                    <a:pt x="26" y="192"/>
                  </a:cubicBezTo>
                  <a:cubicBezTo>
                    <a:pt x="126" y="478"/>
                    <a:pt x="155" y="779"/>
                    <a:pt x="269" y="1065"/>
                  </a:cubicBezTo>
                  <a:cubicBezTo>
                    <a:pt x="298" y="1137"/>
                    <a:pt x="370" y="1180"/>
                    <a:pt x="456" y="1180"/>
                  </a:cubicBezTo>
                  <a:cubicBezTo>
                    <a:pt x="657" y="1151"/>
                    <a:pt x="814" y="1008"/>
                    <a:pt x="985" y="937"/>
                  </a:cubicBezTo>
                  <a:cubicBezTo>
                    <a:pt x="1058" y="908"/>
                    <a:pt x="1157" y="922"/>
                    <a:pt x="1201" y="836"/>
                  </a:cubicBezTo>
                  <a:cubicBezTo>
                    <a:pt x="1237" y="679"/>
                    <a:pt x="1180" y="625"/>
                    <a:pt x="1084" y="625"/>
                  </a:cubicBezTo>
                  <a:cubicBezTo>
                    <a:pt x="916" y="625"/>
                    <a:pt x="631" y="787"/>
                    <a:pt x="513" y="851"/>
                  </a:cubicBezTo>
                  <a:cubicBezTo>
                    <a:pt x="441" y="607"/>
                    <a:pt x="412" y="349"/>
                    <a:pt x="326" y="106"/>
                  </a:cubicBezTo>
                  <a:cubicBezTo>
                    <a:pt x="313" y="49"/>
                    <a:pt x="255" y="5"/>
                    <a:pt x="198" y="5"/>
                  </a:cubicBezTo>
                  <a:cubicBezTo>
                    <a:pt x="187" y="2"/>
                    <a:pt x="17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69"/>
            <p:cNvSpPr/>
            <p:nvPr/>
          </p:nvSpPr>
          <p:spPr>
            <a:xfrm>
              <a:off x="7599350" y="3907900"/>
              <a:ext cx="27725" cy="19050"/>
            </a:xfrm>
            <a:custGeom>
              <a:avLst/>
              <a:gdLst/>
              <a:ahLst/>
              <a:cxnLst/>
              <a:rect l="l" t="t" r="r" b="b"/>
              <a:pathLst>
                <a:path w="1109" h="762" extrusionOk="0">
                  <a:moveTo>
                    <a:pt x="203" y="1"/>
                  </a:moveTo>
                  <a:cubicBezTo>
                    <a:pt x="102" y="1"/>
                    <a:pt x="1" y="92"/>
                    <a:pt x="40" y="209"/>
                  </a:cubicBezTo>
                  <a:cubicBezTo>
                    <a:pt x="75" y="475"/>
                    <a:pt x="166" y="761"/>
                    <a:pt x="405" y="761"/>
                  </a:cubicBezTo>
                  <a:cubicBezTo>
                    <a:pt x="461" y="761"/>
                    <a:pt x="526" y="745"/>
                    <a:pt x="599" y="710"/>
                  </a:cubicBezTo>
                  <a:cubicBezTo>
                    <a:pt x="743" y="624"/>
                    <a:pt x="1014" y="667"/>
                    <a:pt x="1072" y="524"/>
                  </a:cubicBezTo>
                  <a:cubicBezTo>
                    <a:pt x="1109" y="356"/>
                    <a:pt x="1022" y="304"/>
                    <a:pt x="899" y="304"/>
                  </a:cubicBezTo>
                  <a:cubicBezTo>
                    <a:pt x="740" y="304"/>
                    <a:pt x="522" y="391"/>
                    <a:pt x="441" y="423"/>
                  </a:cubicBezTo>
                  <a:cubicBezTo>
                    <a:pt x="399" y="337"/>
                    <a:pt x="384" y="165"/>
                    <a:pt x="327" y="66"/>
                  </a:cubicBezTo>
                  <a:cubicBezTo>
                    <a:pt x="295" y="20"/>
                    <a:pt x="249" y="1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69"/>
            <p:cNvSpPr/>
            <p:nvPr/>
          </p:nvSpPr>
          <p:spPr>
            <a:xfrm>
              <a:off x="7690025" y="3911875"/>
              <a:ext cx="32825" cy="28200"/>
            </a:xfrm>
            <a:custGeom>
              <a:avLst/>
              <a:gdLst/>
              <a:ahLst/>
              <a:cxnLst/>
              <a:rect l="l" t="t" r="r" b="b"/>
              <a:pathLst>
                <a:path w="1313" h="1128" extrusionOk="0">
                  <a:moveTo>
                    <a:pt x="196" y="1"/>
                  </a:moveTo>
                  <a:cubicBezTo>
                    <a:pt x="97" y="1"/>
                    <a:pt x="0" y="104"/>
                    <a:pt x="23" y="207"/>
                  </a:cubicBezTo>
                  <a:cubicBezTo>
                    <a:pt x="138" y="480"/>
                    <a:pt x="138" y="881"/>
                    <a:pt x="353" y="1081"/>
                  </a:cubicBezTo>
                  <a:cubicBezTo>
                    <a:pt x="403" y="1115"/>
                    <a:pt x="455" y="1127"/>
                    <a:pt x="508" y="1127"/>
                  </a:cubicBezTo>
                  <a:cubicBezTo>
                    <a:pt x="638" y="1127"/>
                    <a:pt x="771" y="1050"/>
                    <a:pt x="883" y="1009"/>
                  </a:cubicBezTo>
                  <a:cubicBezTo>
                    <a:pt x="1026" y="938"/>
                    <a:pt x="1227" y="938"/>
                    <a:pt x="1284" y="780"/>
                  </a:cubicBezTo>
                  <a:cubicBezTo>
                    <a:pt x="1313" y="649"/>
                    <a:pt x="1212" y="591"/>
                    <a:pt x="1119" y="591"/>
                  </a:cubicBezTo>
                  <a:cubicBezTo>
                    <a:pt x="1070" y="591"/>
                    <a:pt x="1023" y="607"/>
                    <a:pt x="998" y="637"/>
                  </a:cubicBezTo>
                  <a:cubicBezTo>
                    <a:pt x="883" y="652"/>
                    <a:pt x="640" y="780"/>
                    <a:pt x="554" y="809"/>
                  </a:cubicBezTo>
                  <a:lnTo>
                    <a:pt x="539" y="809"/>
                  </a:lnTo>
                  <a:lnTo>
                    <a:pt x="539" y="795"/>
                  </a:lnTo>
                  <a:cubicBezTo>
                    <a:pt x="425" y="551"/>
                    <a:pt x="439" y="222"/>
                    <a:pt x="268" y="21"/>
                  </a:cubicBezTo>
                  <a:cubicBezTo>
                    <a:pt x="245" y="7"/>
                    <a:pt x="220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69"/>
            <p:cNvSpPr/>
            <p:nvPr/>
          </p:nvSpPr>
          <p:spPr>
            <a:xfrm>
              <a:off x="7668050" y="3960425"/>
              <a:ext cx="23650" cy="22975"/>
            </a:xfrm>
            <a:custGeom>
              <a:avLst/>
              <a:gdLst/>
              <a:ahLst/>
              <a:cxnLst/>
              <a:rect l="l" t="t" r="r" b="b"/>
              <a:pathLst>
                <a:path w="946" h="919" extrusionOk="0">
                  <a:moveTo>
                    <a:pt x="144" y="1"/>
                  </a:moveTo>
                  <a:cubicBezTo>
                    <a:pt x="72" y="1"/>
                    <a:pt x="0" y="55"/>
                    <a:pt x="0" y="142"/>
                  </a:cubicBezTo>
                  <a:cubicBezTo>
                    <a:pt x="29" y="357"/>
                    <a:pt x="14" y="601"/>
                    <a:pt x="71" y="815"/>
                  </a:cubicBezTo>
                  <a:cubicBezTo>
                    <a:pt x="96" y="878"/>
                    <a:pt x="165" y="919"/>
                    <a:pt x="230" y="919"/>
                  </a:cubicBezTo>
                  <a:cubicBezTo>
                    <a:pt x="240" y="919"/>
                    <a:pt x="249" y="918"/>
                    <a:pt x="258" y="916"/>
                  </a:cubicBezTo>
                  <a:cubicBezTo>
                    <a:pt x="373" y="887"/>
                    <a:pt x="459" y="815"/>
                    <a:pt x="616" y="773"/>
                  </a:cubicBezTo>
                  <a:cubicBezTo>
                    <a:pt x="902" y="715"/>
                    <a:pt x="946" y="529"/>
                    <a:pt x="759" y="458"/>
                  </a:cubicBezTo>
                  <a:cubicBezTo>
                    <a:pt x="616" y="458"/>
                    <a:pt x="473" y="529"/>
                    <a:pt x="329" y="601"/>
                  </a:cubicBezTo>
                  <a:cubicBezTo>
                    <a:pt x="316" y="515"/>
                    <a:pt x="301" y="429"/>
                    <a:pt x="301" y="385"/>
                  </a:cubicBezTo>
                  <a:cubicBezTo>
                    <a:pt x="287" y="271"/>
                    <a:pt x="316" y="127"/>
                    <a:pt x="243" y="41"/>
                  </a:cubicBezTo>
                  <a:cubicBezTo>
                    <a:pt x="215" y="13"/>
                    <a:pt x="180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69"/>
            <p:cNvSpPr/>
            <p:nvPr/>
          </p:nvSpPr>
          <p:spPr>
            <a:xfrm>
              <a:off x="7628250" y="4037925"/>
              <a:ext cx="25500" cy="23175"/>
            </a:xfrm>
            <a:custGeom>
              <a:avLst/>
              <a:gdLst/>
              <a:ahLst/>
              <a:cxnLst/>
              <a:rect l="l" t="t" r="r" b="b"/>
              <a:pathLst>
                <a:path w="1020" h="927" extrusionOk="0">
                  <a:moveTo>
                    <a:pt x="301" y="0"/>
                  </a:moveTo>
                  <a:cubicBezTo>
                    <a:pt x="217" y="0"/>
                    <a:pt x="131" y="50"/>
                    <a:pt x="131" y="151"/>
                  </a:cubicBezTo>
                  <a:cubicBezTo>
                    <a:pt x="172" y="372"/>
                    <a:pt x="1" y="927"/>
                    <a:pt x="348" y="927"/>
                  </a:cubicBezTo>
                  <a:cubicBezTo>
                    <a:pt x="361" y="927"/>
                    <a:pt x="375" y="926"/>
                    <a:pt x="389" y="924"/>
                  </a:cubicBezTo>
                  <a:cubicBezTo>
                    <a:pt x="603" y="838"/>
                    <a:pt x="675" y="724"/>
                    <a:pt x="890" y="609"/>
                  </a:cubicBezTo>
                  <a:cubicBezTo>
                    <a:pt x="1019" y="552"/>
                    <a:pt x="991" y="351"/>
                    <a:pt x="847" y="309"/>
                  </a:cubicBezTo>
                  <a:cubicBezTo>
                    <a:pt x="840" y="308"/>
                    <a:pt x="832" y="308"/>
                    <a:pt x="825" y="308"/>
                  </a:cubicBezTo>
                  <a:cubicBezTo>
                    <a:pt x="692" y="308"/>
                    <a:pt x="583" y="427"/>
                    <a:pt x="475" y="495"/>
                  </a:cubicBezTo>
                  <a:cubicBezTo>
                    <a:pt x="475" y="380"/>
                    <a:pt x="475" y="265"/>
                    <a:pt x="460" y="151"/>
                  </a:cubicBezTo>
                  <a:cubicBezTo>
                    <a:pt x="467" y="50"/>
                    <a:pt x="385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69"/>
            <p:cNvSpPr/>
            <p:nvPr/>
          </p:nvSpPr>
          <p:spPr>
            <a:xfrm>
              <a:off x="7780150" y="3898725"/>
              <a:ext cx="30100" cy="30800"/>
            </a:xfrm>
            <a:custGeom>
              <a:avLst/>
              <a:gdLst/>
              <a:ahLst/>
              <a:cxnLst/>
              <a:rect l="l" t="t" r="r" b="b"/>
              <a:pathLst>
                <a:path w="1204" h="1232" extrusionOk="0">
                  <a:moveTo>
                    <a:pt x="180" y="0"/>
                  </a:moveTo>
                  <a:cubicBezTo>
                    <a:pt x="89" y="0"/>
                    <a:pt x="0" y="78"/>
                    <a:pt x="29" y="175"/>
                  </a:cubicBezTo>
                  <a:cubicBezTo>
                    <a:pt x="143" y="519"/>
                    <a:pt x="158" y="934"/>
                    <a:pt x="387" y="1206"/>
                  </a:cubicBezTo>
                  <a:cubicBezTo>
                    <a:pt x="425" y="1224"/>
                    <a:pt x="459" y="1231"/>
                    <a:pt x="489" y="1231"/>
                  </a:cubicBezTo>
                  <a:cubicBezTo>
                    <a:pt x="610" y="1231"/>
                    <a:pt x="685" y="1117"/>
                    <a:pt x="789" y="1048"/>
                  </a:cubicBezTo>
                  <a:cubicBezTo>
                    <a:pt x="903" y="934"/>
                    <a:pt x="974" y="920"/>
                    <a:pt x="1104" y="805"/>
                  </a:cubicBezTo>
                  <a:cubicBezTo>
                    <a:pt x="1203" y="719"/>
                    <a:pt x="1104" y="547"/>
                    <a:pt x="974" y="547"/>
                  </a:cubicBezTo>
                  <a:cubicBezTo>
                    <a:pt x="802" y="576"/>
                    <a:pt x="674" y="719"/>
                    <a:pt x="544" y="834"/>
                  </a:cubicBezTo>
                  <a:lnTo>
                    <a:pt x="531" y="848"/>
                  </a:lnTo>
                  <a:cubicBezTo>
                    <a:pt x="458" y="647"/>
                    <a:pt x="373" y="261"/>
                    <a:pt x="301" y="60"/>
                  </a:cubicBezTo>
                  <a:cubicBezTo>
                    <a:pt x="269" y="18"/>
                    <a:pt x="224" y="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69"/>
            <p:cNvSpPr/>
            <p:nvPr/>
          </p:nvSpPr>
          <p:spPr>
            <a:xfrm>
              <a:off x="7771100" y="3930625"/>
              <a:ext cx="32350" cy="22250"/>
            </a:xfrm>
            <a:custGeom>
              <a:avLst/>
              <a:gdLst/>
              <a:ahLst/>
              <a:cxnLst/>
              <a:rect l="l" t="t" r="r" b="b"/>
              <a:pathLst>
                <a:path w="1294" h="890" extrusionOk="0">
                  <a:moveTo>
                    <a:pt x="174" y="1"/>
                  </a:moveTo>
                  <a:cubicBezTo>
                    <a:pt x="79" y="1"/>
                    <a:pt x="1" y="85"/>
                    <a:pt x="47" y="231"/>
                  </a:cubicBezTo>
                  <a:cubicBezTo>
                    <a:pt x="208" y="488"/>
                    <a:pt x="313" y="890"/>
                    <a:pt x="505" y="890"/>
                  </a:cubicBezTo>
                  <a:cubicBezTo>
                    <a:pt x="570" y="890"/>
                    <a:pt x="645" y="844"/>
                    <a:pt x="735" y="733"/>
                  </a:cubicBezTo>
                  <a:cubicBezTo>
                    <a:pt x="864" y="660"/>
                    <a:pt x="1065" y="532"/>
                    <a:pt x="1093" y="532"/>
                  </a:cubicBezTo>
                  <a:cubicBezTo>
                    <a:pt x="1164" y="489"/>
                    <a:pt x="1265" y="503"/>
                    <a:pt x="1294" y="360"/>
                  </a:cubicBezTo>
                  <a:cubicBezTo>
                    <a:pt x="1284" y="231"/>
                    <a:pt x="1222" y="183"/>
                    <a:pt x="1135" y="183"/>
                  </a:cubicBezTo>
                  <a:cubicBezTo>
                    <a:pt x="962" y="183"/>
                    <a:pt x="692" y="374"/>
                    <a:pt x="549" y="489"/>
                  </a:cubicBezTo>
                  <a:cubicBezTo>
                    <a:pt x="492" y="403"/>
                    <a:pt x="434" y="303"/>
                    <a:pt x="391" y="202"/>
                  </a:cubicBezTo>
                  <a:cubicBezTo>
                    <a:pt x="351" y="63"/>
                    <a:pt x="25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69"/>
            <p:cNvSpPr/>
            <p:nvPr/>
          </p:nvSpPr>
          <p:spPr>
            <a:xfrm>
              <a:off x="7743575" y="4007325"/>
              <a:ext cx="27275" cy="19000"/>
            </a:xfrm>
            <a:custGeom>
              <a:avLst/>
              <a:gdLst/>
              <a:ahLst/>
              <a:cxnLst/>
              <a:rect l="l" t="t" r="r" b="b"/>
              <a:pathLst>
                <a:path w="1091" h="760" extrusionOk="0">
                  <a:moveTo>
                    <a:pt x="190" y="1"/>
                  </a:moveTo>
                  <a:cubicBezTo>
                    <a:pt x="95" y="1"/>
                    <a:pt x="1" y="87"/>
                    <a:pt x="30" y="186"/>
                  </a:cubicBezTo>
                  <a:cubicBezTo>
                    <a:pt x="115" y="402"/>
                    <a:pt x="189" y="759"/>
                    <a:pt x="447" y="759"/>
                  </a:cubicBezTo>
                  <a:cubicBezTo>
                    <a:pt x="497" y="759"/>
                    <a:pt x="553" y="746"/>
                    <a:pt x="618" y="716"/>
                  </a:cubicBezTo>
                  <a:cubicBezTo>
                    <a:pt x="747" y="616"/>
                    <a:pt x="1091" y="530"/>
                    <a:pt x="991" y="329"/>
                  </a:cubicBezTo>
                  <a:cubicBezTo>
                    <a:pt x="953" y="277"/>
                    <a:pt x="912" y="257"/>
                    <a:pt x="868" y="257"/>
                  </a:cubicBezTo>
                  <a:cubicBezTo>
                    <a:pt x="745" y="257"/>
                    <a:pt x="605" y="415"/>
                    <a:pt x="489" y="458"/>
                  </a:cubicBezTo>
                  <a:lnTo>
                    <a:pt x="475" y="458"/>
                  </a:lnTo>
                  <a:lnTo>
                    <a:pt x="475" y="473"/>
                  </a:lnTo>
                  <a:cubicBezTo>
                    <a:pt x="432" y="415"/>
                    <a:pt x="389" y="229"/>
                    <a:pt x="303" y="57"/>
                  </a:cubicBezTo>
                  <a:cubicBezTo>
                    <a:pt x="272" y="17"/>
                    <a:pt x="231" y="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69"/>
            <p:cNvSpPr/>
            <p:nvPr/>
          </p:nvSpPr>
          <p:spPr>
            <a:xfrm>
              <a:off x="7732000" y="4031650"/>
              <a:ext cx="31675" cy="19375"/>
            </a:xfrm>
            <a:custGeom>
              <a:avLst/>
              <a:gdLst/>
              <a:ahLst/>
              <a:cxnLst/>
              <a:rect l="l" t="t" r="r" b="b"/>
              <a:pathLst>
                <a:path w="1267" h="775" extrusionOk="0">
                  <a:moveTo>
                    <a:pt x="188" y="0"/>
                  </a:moveTo>
                  <a:cubicBezTo>
                    <a:pt x="95" y="0"/>
                    <a:pt x="1" y="76"/>
                    <a:pt x="35" y="187"/>
                  </a:cubicBezTo>
                  <a:cubicBezTo>
                    <a:pt x="70" y="406"/>
                    <a:pt x="114" y="775"/>
                    <a:pt x="340" y="775"/>
                  </a:cubicBezTo>
                  <a:cubicBezTo>
                    <a:pt x="394" y="775"/>
                    <a:pt x="459" y="753"/>
                    <a:pt x="537" y="703"/>
                  </a:cubicBezTo>
                  <a:cubicBezTo>
                    <a:pt x="766" y="516"/>
                    <a:pt x="1053" y="417"/>
                    <a:pt x="1225" y="287"/>
                  </a:cubicBezTo>
                  <a:cubicBezTo>
                    <a:pt x="1267" y="216"/>
                    <a:pt x="1238" y="115"/>
                    <a:pt x="1167" y="73"/>
                  </a:cubicBezTo>
                  <a:cubicBezTo>
                    <a:pt x="1142" y="65"/>
                    <a:pt x="1116" y="61"/>
                    <a:pt x="1090" y="61"/>
                  </a:cubicBezTo>
                  <a:cubicBezTo>
                    <a:pt x="873" y="61"/>
                    <a:pt x="610" y="303"/>
                    <a:pt x="394" y="430"/>
                  </a:cubicBezTo>
                  <a:cubicBezTo>
                    <a:pt x="379" y="331"/>
                    <a:pt x="350" y="201"/>
                    <a:pt x="336" y="115"/>
                  </a:cubicBezTo>
                  <a:cubicBezTo>
                    <a:pt x="313" y="34"/>
                    <a:pt x="251" y="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69"/>
            <p:cNvSpPr/>
            <p:nvPr/>
          </p:nvSpPr>
          <p:spPr>
            <a:xfrm>
              <a:off x="7877375" y="3912300"/>
              <a:ext cx="33525" cy="19650"/>
            </a:xfrm>
            <a:custGeom>
              <a:avLst/>
              <a:gdLst/>
              <a:ahLst/>
              <a:cxnLst/>
              <a:rect l="l" t="t" r="r" b="b"/>
              <a:pathLst>
                <a:path w="1341" h="786" extrusionOk="0">
                  <a:moveTo>
                    <a:pt x="201" y="0"/>
                  </a:moveTo>
                  <a:cubicBezTo>
                    <a:pt x="88" y="0"/>
                    <a:pt x="1" y="115"/>
                    <a:pt x="65" y="219"/>
                  </a:cubicBezTo>
                  <a:cubicBezTo>
                    <a:pt x="192" y="463"/>
                    <a:pt x="375" y="785"/>
                    <a:pt x="548" y="785"/>
                  </a:cubicBezTo>
                  <a:cubicBezTo>
                    <a:pt x="609" y="785"/>
                    <a:pt x="668" y="745"/>
                    <a:pt x="724" y="648"/>
                  </a:cubicBezTo>
                  <a:cubicBezTo>
                    <a:pt x="867" y="549"/>
                    <a:pt x="925" y="520"/>
                    <a:pt x="1112" y="405"/>
                  </a:cubicBezTo>
                  <a:cubicBezTo>
                    <a:pt x="1183" y="391"/>
                    <a:pt x="1341" y="219"/>
                    <a:pt x="1169" y="104"/>
                  </a:cubicBezTo>
                  <a:cubicBezTo>
                    <a:pt x="1141" y="90"/>
                    <a:pt x="1115" y="85"/>
                    <a:pt x="1088" y="85"/>
                  </a:cubicBezTo>
                  <a:cubicBezTo>
                    <a:pt x="976" y="85"/>
                    <a:pt x="872" y="187"/>
                    <a:pt x="768" y="234"/>
                  </a:cubicBezTo>
                  <a:cubicBezTo>
                    <a:pt x="682" y="291"/>
                    <a:pt x="596" y="348"/>
                    <a:pt x="524" y="419"/>
                  </a:cubicBezTo>
                  <a:cubicBezTo>
                    <a:pt x="424" y="291"/>
                    <a:pt x="380" y="90"/>
                    <a:pt x="237" y="4"/>
                  </a:cubicBezTo>
                  <a:cubicBezTo>
                    <a:pt x="225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69"/>
            <p:cNvSpPr/>
            <p:nvPr/>
          </p:nvSpPr>
          <p:spPr>
            <a:xfrm>
              <a:off x="7866100" y="3933175"/>
              <a:ext cx="34075" cy="21925"/>
            </a:xfrm>
            <a:custGeom>
              <a:avLst/>
              <a:gdLst/>
              <a:ahLst/>
              <a:cxnLst/>
              <a:rect l="l" t="t" r="r" b="b"/>
              <a:pathLst>
                <a:path w="1363" h="877" extrusionOk="0">
                  <a:moveTo>
                    <a:pt x="216" y="0"/>
                  </a:moveTo>
                  <a:cubicBezTo>
                    <a:pt x="73" y="0"/>
                    <a:pt x="0" y="172"/>
                    <a:pt x="101" y="258"/>
                  </a:cubicBezTo>
                  <a:cubicBezTo>
                    <a:pt x="302" y="444"/>
                    <a:pt x="474" y="673"/>
                    <a:pt x="688" y="860"/>
                  </a:cubicBezTo>
                  <a:cubicBezTo>
                    <a:pt x="723" y="871"/>
                    <a:pt x="753" y="877"/>
                    <a:pt x="778" y="877"/>
                  </a:cubicBezTo>
                  <a:cubicBezTo>
                    <a:pt x="907" y="877"/>
                    <a:pt x="927" y="743"/>
                    <a:pt x="1047" y="659"/>
                  </a:cubicBezTo>
                  <a:cubicBezTo>
                    <a:pt x="1089" y="616"/>
                    <a:pt x="1089" y="616"/>
                    <a:pt x="1204" y="545"/>
                  </a:cubicBezTo>
                  <a:cubicBezTo>
                    <a:pt x="1290" y="516"/>
                    <a:pt x="1362" y="415"/>
                    <a:pt x="1305" y="329"/>
                  </a:cubicBezTo>
                  <a:cubicBezTo>
                    <a:pt x="1272" y="283"/>
                    <a:pt x="1227" y="265"/>
                    <a:pt x="1179" y="265"/>
                  </a:cubicBezTo>
                  <a:cubicBezTo>
                    <a:pt x="1124" y="265"/>
                    <a:pt x="1065" y="291"/>
                    <a:pt x="1018" y="329"/>
                  </a:cubicBezTo>
                  <a:cubicBezTo>
                    <a:pt x="917" y="387"/>
                    <a:pt x="846" y="459"/>
                    <a:pt x="774" y="530"/>
                  </a:cubicBezTo>
                  <a:cubicBezTo>
                    <a:pt x="732" y="487"/>
                    <a:pt x="688" y="444"/>
                    <a:pt x="659" y="401"/>
                  </a:cubicBezTo>
                  <a:cubicBezTo>
                    <a:pt x="502" y="272"/>
                    <a:pt x="402" y="58"/>
                    <a:pt x="2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69"/>
            <p:cNvSpPr/>
            <p:nvPr/>
          </p:nvSpPr>
          <p:spPr>
            <a:xfrm>
              <a:off x="7835400" y="3984000"/>
              <a:ext cx="34675" cy="18350"/>
            </a:xfrm>
            <a:custGeom>
              <a:avLst/>
              <a:gdLst/>
              <a:ahLst/>
              <a:cxnLst/>
              <a:rect l="l" t="t" r="r" b="b"/>
              <a:pathLst>
                <a:path w="1387" h="734" extrusionOk="0">
                  <a:moveTo>
                    <a:pt x="181" y="1"/>
                  </a:moveTo>
                  <a:cubicBezTo>
                    <a:pt x="63" y="1"/>
                    <a:pt x="0" y="162"/>
                    <a:pt x="97" y="231"/>
                  </a:cubicBezTo>
                  <a:cubicBezTo>
                    <a:pt x="273" y="372"/>
                    <a:pt x="478" y="733"/>
                    <a:pt x="719" y="733"/>
                  </a:cubicBezTo>
                  <a:cubicBezTo>
                    <a:pt x="773" y="733"/>
                    <a:pt x="828" y="716"/>
                    <a:pt x="885" y="674"/>
                  </a:cubicBezTo>
                  <a:cubicBezTo>
                    <a:pt x="899" y="661"/>
                    <a:pt x="1171" y="445"/>
                    <a:pt x="1171" y="431"/>
                  </a:cubicBezTo>
                  <a:cubicBezTo>
                    <a:pt x="1243" y="374"/>
                    <a:pt x="1358" y="345"/>
                    <a:pt x="1387" y="260"/>
                  </a:cubicBezTo>
                  <a:cubicBezTo>
                    <a:pt x="1382" y="130"/>
                    <a:pt x="1336" y="83"/>
                    <a:pt x="1269" y="83"/>
                  </a:cubicBezTo>
                  <a:cubicBezTo>
                    <a:pt x="1108" y="83"/>
                    <a:pt x="831" y="362"/>
                    <a:pt x="770" y="403"/>
                  </a:cubicBezTo>
                  <a:cubicBezTo>
                    <a:pt x="756" y="417"/>
                    <a:pt x="728" y="431"/>
                    <a:pt x="713" y="445"/>
                  </a:cubicBezTo>
                  <a:cubicBezTo>
                    <a:pt x="713" y="431"/>
                    <a:pt x="699" y="431"/>
                    <a:pt x="699" y="431"/>
                  </a:cubicBezTo>
                  <a:cubicBezTo>
                    <a:pt x="527" y="302"/>
                    <a:pt x="397" y="59"/>
                    <a:pt x="197" y="2"/>
                  </a:cubicBezTo>
                  <a:cubicBezTo>
                    <a:pt x="192" y="1"/>
                    <a:pt x="186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69"/>
            <p:cNvSpPr/>
            <p:nvPr/>
          </p:nvSpPr>
          <p:spPr>
            <a:xfrm>
              <a:off x="7835300" y="4005425"/>
              <a:ext cx="30825" cy="17150"/>
            </a:xfrm>
            <a:custGeom>
              <a:avLst/>
              <a:gdLst/>
              <a:ahLst/>
              <a:cxnLst/>
              <a:rect l="l" t="t" r="r" b="b"/>
              <a:pathLst>
                <a:path w="1233" h="686" extrusionOk="0">
                  <a:moveTo>
                    <a:pt x="1075" y="1"/>
                  </a:moveTo>
                  <a:cubicBezTo>
                    <a:pt x="964" y="1"/>
                    <a:pt x="837" y="128"/>
                    <a:pt x="818" y="148"/>
                  </a:cubicBezTo>
                  <a:cubicBezTo>
                    <a:pt x="760" y="190"/>
                    <a:pt x="646" y="262"/>
                    <a:pt x="545" y="362"/>
                  </a:cubicBezTo>
                  <a:cubicBezTo>
                    <a:pt x="502" y="319"/>
                    <a:pt x="430" y="233"/>
                    <a:pt x="388" y="190"/>
                  </a:cubicBezTo>
                  <a:cubicBezTo>
                    <a:pt x="346" y="107"/>
                    <a:pt x="276" y="72"/>
                    <a:pt x="211" y="72"/>
                  </a:cubicBezTo>
                  <a:cubicBezTo>
                    <a:pt x="98" y="72"/>
                    <a:pt x="1" y="177"/>
                    <a:pt x="101" y="305"/>
                  </a:cubicBezTo>
                  <a:cubicBezTo>
                    <a:pt x="224" y="448"/>
                    <a:pt x="397" y="686"/>
                    <a:pt x="570" y="686"/>
                  </a:cubicBezTo>
                  <a:cubicBezTo>
                    <a:pt x="639" y="686"/>
                    <a:pt x="708" y="647"/>
                    <a:pt x="774" y="549"/>
                  </a:cubicBezTo>
                  <a:cubicBezTo>
                    <a:pt x="875" y="463"/>
                    <a:pt x="961" y="434"/>
                    <a:pt x="1104" y="291"/>
                  </a:cubicBezTo>
                  <a:cubicBezTo>
                    <a:pt x="1175" y="247"/>
                    <a:pt x="1232" y="190"/>
                    <a:pt x="1204" y="104"/>
                  </a:cubicBezTo>
                  <a:cubicBezTo>
                    <a:pt x="1172" y="27"/>
                    <a:pt x="1125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69"/>
            <p:cNvSpPr/>
            <p:nvPr/>
          </p:nvSpPr>
          <p:spPr>
            <a:xfrm>
              <a:off x="7935275" y="4018325"/>
              <a:ext cx="26825" cy="17425"/>
            </a:xfrm>
            <a:custGeom>
              <a:avLst/>
              <a:gdLst/>
              <a:ahLst/>
              <a:cxnLst/>
              <a:rect l="l" t="t" r="r" b="b"/>
              <a:pathLst>
                <a:path w="1073" h="697" extrusionOk="0">
                  <a:moveTo>
                    <a:pt x="188" y="0"/>
                  </a:moveTo>
                  <a:cubicBezTo>
                    <a:pt x="91" y="0"/>
                    <a:pt x="0" y="116"/>
                    <a:pt x="56" y="205"/>
                  </a:cubicBezTo>
                  <a:cubicBezTo>
                    <a:pt x="205" y="433"/>
                    <a:pt x="313" y="697"/>
                    <a:pt x="505" y="697"/>
                  </a:cubicBezTo>
                  <a:cubicBezTo>
                    <a:pt x="589" y="697"/>
                    <a:pt x="689" y="646"/>
                    <a:pt x="815" y="520"/>
                  </a:cubicBezTo>
                  <a:cubicBezTo>
                    <a:pt x="830" y="491"/>
                    <a:pt x="1073" y="434"/>
                    <a:pt x="1031" y="304"/>
                  </a:cubicBezTo>
                  <a:cubicBezTo>
                    <a:pt x="1013" y="223"/>
                    <a:pt x="968" y="195"/>
                    <a:pt x="913" y="195"/>
                  </a:cubicBezTo>
                  <a:cubicBezTo>
                    <a:pt x="792" y="195"/>
                    <a:pt x="621" y="332"/>
                    <a:pt x="572" y="362"/>
                  </a:cubicBezTo>
                  <a:cubicBezTo>
                    <a:pt x="557" y="376"/>
                    <a:pt x="529" y="390"/>
                    <a:pt x="515" y="419"/>
                  </a:cubicBezTo>
                  <a:cubicBezTo>
                    <a:pt x="486" y="362"/>
                    <a:pt x="357" y="119"/>
                    <a:pt x="271" y="33"/>
                  </a:cubicBezTo>
                  <a:cubicBezTo>
                    <a:pt x="245" y="10"/>
                    <a:pt x="216" y="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69"/>
            <p:cNvSpPr/>
            <p:nvPr/>
          </p:nvSpPr>
          <p:spPr>
            <a:xfrm>
              <a:off x="7936475" y="3992875"/>
              <a:ext cx="30400" cy="16625"/>
            </a:xfrm>
            <a:custGeom>
              <a:avLst/>
              <a:gdLst/>
              <a:ahLst/>
              <a:cxnLst/>
              <a:rect l="l" t="t" r="r" b="b"/>
              <a:pathLst>
                <a:path w="1216" h="665" extrusionOk="0">
                  <a:moveTo>
                    <a:pt x="176" y="0"/>
                  </a:moveTo>
                  <a:cubicBezTo>
                    <a:pt x="77" y="0"/>
                    <a:pt x="0" y="115"/>
                    <a:pt x="66" y="205"/>
                  </a:cubicBezTo>
                  <a:cubicBezTo>
                    <a:pt x="195" y="398"/>
                    <a:pt x="324" y="665"/>
                    <a:pt x="495" y="665"/>
                  </a:cubicBezTo>
                  <a:cubicBezTo>
                    <a:pt x="552" y="665"/>
                    <a:pt x="613" y="635"/>
                    <a:pt x="681" y="564"/>
                  </a:cubicBezTo>
                  <a:cubicBezTo>
                    <a:pt x="839" y="420"/>
                    <a:pt x="1097" y="377"/>
                    <a:pt x="1212" y="205"/>
                  </a:cubicBezTo>
                  <a:cubicBezTo>
                    <a:pt x="1216" y="87"/>
                    <a:pt x="1169" y="43"/>
                    <a:pt x="1097" y="43"/>
                  </a:cubicBezTo>
                  <a:cubicBezTo>
                    <a:pt x="924" y="43"/>
                    <a:pt x="606" y="292"/>
                    <a:pt x="495" y="363"/>
                  </a:cubicBezTo>
                  <a:cubicBezTo>
                    <a:pt x="423" y="277"/>
                    <a:pt x="352" y="76"/>
                    <a:pt x="209" y="4"/>
                  </a:cubicBezTo>
                  <a:cubicBezTo>
                    <a:pt x="198" y="1"/>
                    <a:pt x="18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69"/>
            <p:cNvSpPr/>
            <p:nvPr/>
          </p:nvSpPr>
          <p:spPr>
            <a:xfrm>
              <a:off x="7942600" y="3924825"/>
              <a:ext cx="31350" cy="16975"/>
            </a:xfrm>
            <a:custGeom>
              <a:avLst/>
              <a:gdLst/>
              <a:ahLst/>
              <a:cxnLst/>
              <a:rect l="l" t="t" r="r" b="b"/>
              <a:pathLst>
                <a:path w="1254" h="679" extrusionOk="0">
                  <a:moveTo>
                    <a:pt x="211" y="1"/>
                  </a:moveTo>
                  <a:cubicBezTo>
                    <a:pt x="85" y="1"/>
                    <a:pt x="1" y="189"/>
                    <a:pt x="136" y="262"/>
                  </a:cubicBezTo>
                  <a:cubicBezTo>
                    <a:pt x="279" y="348"/>
                    <a:pt x="493" y="563"/>
                    <a:pt x="665" y="663"/>
                  </a:cubicBezTo>
                  <a:cubicBezTo>
                    <a:pt x="691" y="674"/>
                    <a:pt x="715" y="679"/>
                    <a:pt x="737" y="679"/>
                  </a:cubicBezTo>
                  <a:cubicBezTo>
                    <a:pt x="862" y="679"/>
                    <a:pt x="930" y="528"/>
                    <a:pt x="967" y="491"/>
                  </a:cubicBezTo>
                  <a:cubicBezTo>
                    <a:pt x="995" y="463"/>
                    <a:pt x="1053" y="405"/>
                    <a:pt x="1081" y="392"/>
                  </a:cubicBezTo>
                  <a:cubicBezTo>
                    <a:pt x="1103" y="370"/>
                    <a:pt x="1151" y="339"/>
                    <a:pt x="1152" y="339"/>
                  </a:cubicBezTo>
                  <a:lnTo>
                    <a:pt x="1152" y="339"/>
                  </a:lnTo>
                  <a:cubicBezTo>
                    <a:pt x="1152" y="339"/>
                    <a:pt x="1148" y="341"/>
                    <a:pt x="1139" y="348"/>
                  </a:cubicBezTo>
                  <a:cubicBezTo>
                    <a:pt x="1196" y="319"/>
                    <a:pt x="1253" y="262"/>
                    <a:pt x="1238" y="191"/>
                  </a:cubicBezTo>
                  <a:cubicBezTo>
                    <a:pt x="1211" y="95"/>
                    <a:pt x="1159" y="59"/>
                    <a:pt x="1097" y="59"/>
                  </a:cubicBezTo>
                  <a:cubicBezTo>
                    <a:pt x="963" y="59"/>
                    <a:pt x="782" y="226"/>
                    <a:pt x="694" y="334"/>
                  </a:cubicBezTo>
                  <a:cubicBezTo>
                    <a:pt x="594" y="262"/>
                    <a:pt x="422" y="119"/>
                    <a:pt x="279" y="19"/>
                  </a:cubicBezTo>
                  <a:cubicBezTo>
                    <a:pt x="256" y="6"/>
                    <a:pt x="233" y="1"/>
                    <a:pt x="2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69"/>
            <p:cNvSpPr/>
            <p:nvPr/>
          </p:nvSpPr>
          <p:spPr>
            <a:xfrm>
              <a:off x="8024400" y="4035375"/>
              <a:ext cx="24375" cy="15225"/>
            </a:xfrm>
            <a:custGeom>
              <a:avLst/>
              <a:gdLst/>
              <a:ahLst/>
              <a:cxnLst/>
              <a:rect l="l" t="t" r="r" b="b"/>
              <a:pathLst>
                <a:path w="975" h="609" extrusionOk="0">
                  <a:moveTo>
                    <a:pt x="812" y="1"/>
                  </a:moveTo>
                  <a:cubicBezTo>
                    <a:pt x="777" y="1"/>
                    <a:pt x="743" y="12"/>
                    <a:pt x="717" y="38"/>
                  </a:cubicBezTo>
                  <a:cubicBezTo>
                    <a:pt x="631" y="109"/>
                    <a:pt x="545" y="239"/>
                    <a:pt x="503" y="296"/>
                  </a:cubicBezTo>
                  <a:cubicBezTo>
                    <a:pt x="402" y="210"/>
                    <a:pt x="345" y="67"/>
                    <a:pt x="216" y="67"/>
                  </a:cubicBezTo>
                  <a:cubicBezTo>
                    <a:pt x="73" y="67"/>
                    <a:pt x="1" y="239"/>
                    <a:pt x="102" y="325"/>
                  </a:cubicBezTo>
                  <a:cubicBezTo>
                    <a:pt x="234" y="475"/>
                    <a:pt x="366" y="608"/>
                    <a:pt x="505" y="608"/>
                  </a:cubicBezTo>
                  <a:cubicBezTo>
                    <a:pt x="592" y="608"/>
                    <a:pt x="681" y="556"/>
                    <a:pt x="774" y="425"/>
                  </a:cubicBezTo>
                  <a:cubicBezTo>
                    <a:pt x="803" y="354"/>
                    <a:pt x="961" y="268"/>
                    <a:pt x="975" y="153"/>
                  </a:cubicBezTo>
                  <a:cubicBezTo>
                    <a:pt x="975" y="63"/>
                    <a:pt x="891" y="1"/>
                    <a:pt x="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69"/>
            <p:cNvSpPr/>
            <p:nvPr/>
          </p:nvSpPr>
          <p:spPr>
            <a:xfrm>
              <a:off x="8016900" y="3926000"/>
              <a:ext cx="45500" cy="20450"/>
            </a:xfrm>
            <a:custGeom>
              <a:avLst/>
              <a:gdLst/>
              <a:ahLst/>
              <a:cxnLst/>
              <a:rect l="l" t="t" r="r" b="b"/>
              <a:pathLst>
                <a:path w="1820" h="818" extrusionOk="0">
                  <a:moveTo>
                    <a:pt x="201" y="1"/>
                  </a:moveTo>
                  <a:cubicBezTo>
                    <a:pt x="72" y="1"/>
                    <a:pt x="1" y="173"/>
                    <a:pt x="100" y="259"/>
                  </a:cubicBezTo>
                  <a:cubicBezTo>
                    <a:pt x="360" y="455"/>
                    <a:pt x="657" y="818"/>
                    <a:pt x="959" y="818"/>
                  </a:cubicBezTo>
                  <a:cubicBezTo>
                    <a:pt x="1074" y="818"/>
                    <a:pt x="1189" y="765"/>
                    <a:pt x="1304" y="631"/>
                  </a:cubicBezTo>
                  <a:cubicBezTo>
                    <a:pt x="1390" y="559"/>
                    <a:pt x="1476" y="488"/>
                    <a:pt x="1576" y="416"/>
                  </a:cubicBezTo>
                  <a:cubicBezTo>
                    <a:pt x="1662" y="345"/>
                    <a:pt x="1819" y="287"/>
                    <a:pt x="1819" y="158"/>
                  </a:cubicBezTo>
                  <a:cubicBezTo>
                    <a:pt x="1802" y="51"/>
                    <a:pt x="1750" y="13"/>
                    <a:pt x="1687" y="13"/>
                  </a:cubicBezTo>
                  <a:cubicBezTo>
                    <a:pt x="1598" y="13"/>
                    <a:pt x="1486" y="90"/>
                    <a:pt x="1418" y="158"/>
                  </a:cubicBezTo>
                  <a:cubicBezTo>
                    <a:pt x="1414" y="162"/>
                    <a:pt x="1414" y="164"/>
                    <a:pt x="1416" y="164"/>
                  </a:cubicBezTo>
                  <a:cubicBezTo>
                    <a:pt x="1417" y="164"/>
                    <a:pt x="1421" y="163"/>
                    <a:pt x="1424" y="160"/>
                  </a:cubicBezTo>
                  <a:lnTo>
                    <a:pt x="1424" y="160"/>
                  </a:lnTo>
                  <a:cubicBezTo>
                    <a:pt x="1275" y="271"/>
                    <a:pt x="1125" y="392"/>
                    <a:pt x="988" y="502"/>
                  </a:cubicBezTo>
                  <a:cubicBezTo>
                    <a:pt x="975" y="516"/>
                    <a:pt x="960" y="516"/>
                    <a:pt x="946" y="530"/>
                  </a:cubicBezTo>
                  <a:cubicBezTo>
                    <a:pt x="817" y="488"/>
                    <a:pt x="688" y="358"/>
                    <a:pt x="530" y="230"/>
                  </a:cubicBezTo>
                  <a:cubicBezTo>
                    <a:pt x="430" y="158"/>
                    <a:pt x="344" y="14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69"/>
            <p:cNvSpPr/>
            <p:nvPr/>
          </p:nvSpPr>
          <p:spPr>
            <a:xfrm>
              <a:off x="8017025" y="3976475"/>
              <a:ext cx="32475" cy="20425"/>
            </a:xfrm>
            <a:custGeom>
              <a:avLst/>
              <a:gdLst/>
              <a:ahLst/>
              <a:cxnLst/>
              <a:rect l="l" t="t" r="r" b="b"/>
              <a:pathLst>
                <a:path w="1299" h="817" extrusionOk="0">
                  <a:moveTo>
                    <a:pt x="1140" y="1"/>
                  </a:moveTo>
                  <a:cubicBezTo>
                    <a:pt x="953" y="1"/>
                    <a:pt x="681" y="369"/>
                    <a:pt x="582" y="488"/>
                  </a:cubicBezTo>
                  <a:cubicBezTo>
                    <a:pt x="540" y="431"/>
                    <a:pt x="468" y="331"/>
                    <a:pt x="368" y="217"/>
                  </a:cubicBezTo>
                  <a:cubicBezTo>
                    <a:pt x="333" y="155"/>
                    <a:pt x="280" y="130"/>
                    <a:pt x="229" y="130"/>
                  </a:cubicBezTo>
                  <a:cubicBezTo>
                    <a:pt x="112" y="130"/>
                    <a:pt x="0" y="259"/>
                    <a:pt x="110" y="389"/>
                  </a:cubicBezTo>
                  <a:cubicBezTo>
                    <a:pt x="214" y="458"/>
                    <a:pt x="374" y="816"/>
                    <a:pt x="598" y="816"/>
                  </a:cubicBezTo>
                  <a:cubicBezTo>
                    <a:pt x="651" y="816"/>
                    <a:pt x="708" y="796"/>
                    <a:pt x="769" y="746"/>
                  </a:cubicBezTo>
                  <a:cubicBezTo>
                    <a:pt x="884" y="603"/>
                    <a:pt x="884" y="589"/>
                    <a:pt x="983" y="488"/>
                  </a:cubicBezTo>
                  <a:cubicBezTo>
                    <a:pt x="1041" y="417"/>
                    <a:pt x="1170" y="303"/>
                    <a:pt x="1213" y="274"/>
                  </a:cubicBezTo>
                  <a:cubicBezTo>
                    <a:pt x="1241" y="274"/>
                    <a:pt x="1299" y="202"/>
                    <a:pt x="1285" y="131"/>
                  </a:cubicBezTo>
                  <a:cubicBezTo>
                    <a:pt x="1250" y="38"/>
                    <a:pt x="1200" y="1"/>
                    <a:pt x="1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69"/>
            <p:cNvSpPr/>
            <p:nvPr/>
          </p:nvSpPr>
          <p:spPr>
            <a:xfrm>
              <a:off x="8113950" y="4021675"/>
              <a:ext cx="30825" cy="19350"/>
            </a:xfrm>
            <a:custGeom>
              <a:avLst/>
              <a:gdLst/>
              <a:ahLst/>
              <a:cxnLst/>
              <a:rect l="l" t="t" r="r" b="b"/>
              <a:pathLst>
                <a:path w="1233" h="774" extrusionOk="0">
                  <a:moveTo>
                    <a:pt x="989" y="1"/>
                  </a:moveTo>
                  <a:cubicBezTo>
                    <a:pt x="813" y="1"/>
                    <a:pt x="797" y="301"/>
                    <a:pt x="760" y="485"/>
                  </a:cubicBezTo>
                  <a:cubicBezTo>
                    <a:pt x="617" y="457"/>
                    <a:pt x="359" y="342"/>
                    <a:pt x="172" y="328"/>
                  </a:cubicBezTo>
                  <a:cubicBezTo>
                    <a:pt x="15" y="342"/>
                    <a:pt x="0" y="558"/>
                    <a:pt x="144" y="600"/>
                  </a:cubicBezTo>
                  <a:cubicBezTo>
                    <a:pt x="316" y="618"/>
                    <a:pt x="602" y="774"/>
                    <a:pt x="808" y="774"/>
                  </a:cubicBezTo>
                  <a:cubicBezTo>
                    <a:pt x="928" y="774"/>
                    <a:pt x="1020" y="721"/>
                    <a:pt x="1047" y="558"/>
                  </a:cubicBezTo>
                  <a:cubicBezTo>
                    <a:pt x="1047" y="400"/>
                    <a:pt x="1233" y="157"/>
                    <a:pt x="1089" y="27"/>
                  </a:cubicBezTo>
                  <a:cubicBezTo>
                    <a:pt x="1051" y="9"/>
                    <a:pt x="1018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69"/>
            <p:cNvSpPr/>
            <p:nvPr/>
          </p:nvSpPr>
          <p:spPr>
            <a:xfrm>
              <a:off x="8083025" y="3966100"/>
              <a:ext cx="33475" cy="23375"/>
            </a:xfrm>
            <a:custGeom>
              <a:avLst/>
              <a:gdLst/>
              <a:ahLst/>
              <a:cxnLst/>
              <a:rect l="l" t="t" r="r" b="b"/>
              <a:pathLst>
                <a:path w="1339" h="935" extrusionOk="0">
                  <a:moveTo>
                    <a:pt x="1157" y="1"/>
                  </a:moveTo>
                  <a:cubicBezTo>
                    <a:pt x="1086" y="1"/>
                    <a:pt x="1017" y="42"/>
                    <a:pt x="1008" y="116"/>
                  </a:cubicBezTo>
                  <a:cubicBezTo>
                    <a:pt x="951" y="202"/>
                    <a:pt x="966" y="345"/>
                    <a:pt x="922" y="517"/>
                  </a:cubicBezTo>
                  <a:cubicBezTo>
                    <a:pt x="909" y="603"/>
                    <a:pt x="909" y="617"/>
                    <a:pt x="909" y="645"/>
                  </a:cubicBezTo>
                  <a:lnTo>
                    <a:pt x="894" y="645"/>
                  </a:lnTo>
                  <a:cubicBezTo>
                    <a:pt x="664" y="574"/>
                    <a:pt x="521" y="488"/>
                    <a:pt x="235" y="388"/>
                  </a:cubicBezTo>
                  <a:cubicBezTo>
                    <a:pt x="225" y="386"/>
                    <a:pt x="216" y="385"/>
                    <a:pt x="206" y="385"/>
                  </a:cubicBezTo>
                  <a:cubicBezTo>
                    <a:pt x="68" y="385"/>
                    <a:pt x="0" y="580"/>
                    <a:pt x="135" y="660"/>
                  </a:cubicBezTo>
                  <a:cubicBezTo>
                    <a:pt x="374" y="754"/>
                    <a:pt x="700" y="934"/>
                    <a:pt x="933" y="934"/>
                  </a:cubicBezTo>
                  <a:cubicBezTo>
                    <a:pt x="1091" y="934"/>
                    <a:pt x="1206" y="852"/>
                    <a:pt x="1224" y="603"/>
                  </a:cubicBezTo>
                  <a:cubicBezTo>
                    <a:pt x="1237" y="488"/>
                    <a:pt x="1266" y="374"/>
                    <a:pt x="1281" y="259"/>
                  </a:cubicBezTo>
                  <a:lnTo>
                    <a:pt x="1281" y="288"/>
                  </a:lnTo>
                  <a:cubicBezTo>
                    <a:pt x="1295" y="216"/>
                    <a:pt x="1338" y="145"/>
                    <a:pt x="1295" y="72"/>
                  </a:cubicBezTo>
                  <a:cubicBezTo>
                    <a:pt x="1264" y="23"/>
                    <a:pt x="1210" y="1"/>
                    <a:pt x="1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69"/>
            <p:cNvSpPr/>
            <p:nvPr/>
          </p:nvSpPr>
          <p:spPr>
            <a:xfrm>
              <a:off x="8205025" y="3979875"/>
              <a:ext cx="27875" cy="21500"/>
            </a:xfrm>
            <a:custGeom>
              <a:avLst/>
              <a:gdLst/>
              <a:ahLst/>
              <a:cxnLst/>
              <a:rect l="l" t="t" r="r" b="b"/>
              <a:pathLst>
                <a:path w="1115" h="860" extrusionOk="0">
                  <a:moveTo>
                    <a:pt x="790" y="0"/>
                  </a:moveTo>
                  <a:cubicBezTo>
                    <a:pt x="556" y="0"/>
                    <a:pt x="646" y="366"/>
                    <a:pt x="699" y="524"/>
                  </a:cubicBezTo>
                  <a:lnTo>
                    <a:pt x="699" y="553"/>
                  </a:lnTo>
                  <a:cubicBezTo>
                    <a:pt x="675" y="562"/>
                    <a:pt x="645" y="566"/>
                    <a:pt x="613" y="566"/>
                  </a:cubicBezTo>
                  <a:cubicBezTo>
                    <a:pt x="524" y="566"/>
                    <a:pt x="408" y="541"/>
                    <a:pt x="281" y="541"/>
                  </a:cubicBezTo>
                  <a:cubicBezTo>
                    <a:pt x="235" y="541"/>
                    <a:pt x="188" y="544"/>
                    <a:pt x="140" y="553"/>
                  </a:cubicBezTo>
                  <a:cubicBezTo>
                    <a:pt x="0" y="595"/>
                    <a:pt x="38" y="826"/>
                    <a:pt x="184" y="826"/>
                  </a:cubicBezTo>
                  <a:cubicBezTo>
                    <a:pt x="188" y="826"/>
                    <a:pt x="193" y="826"/>
                    <a:pt x="197" y="826"/>
                  </a:cubicBezTo>
                  <a:cubicBezTo>
                    <a:pt x="346" y="839"/>
                    <a:pt x="499" y="859"/>
                    <a:pt x="632" y="859"/>
                  </a:cubicBezTo>
                  <a:cubicBezTo>
                    <a:pt x="921" y="859"/>
                    <a:pt x="1114" y="762"/>
                    <a:pt x="957" y="281"/>
                  </a:cubicBezTo>
                  <a:cubicBezTo>
                    <a:pt x="942" y="180"/>
                    <a:pt x="971" y="52"/>
                    <a:pt x="856" y="8"/>
                  </a:cubicBezTo>
                  <a:cubicBezTo>
                    <a:pt x="832" y="3"/>
                    <a:pt x="810" y="0"/>
                    <a:pt x="7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69"/>
            <p:cNvSpPr/>
            <p:nvPr/>
          </p:nvSpPr>
          <p:spPr>
            <a:xfrm>
              <a:off x="8139025" y="3925225"/>
              <a:ext cx="37525" cy="25900"/>
            </a:xfrm>
            <a:custGeom>
              <a:avLst/>
              <a:gdLst/>
              <a:ahLst/>
              <a:cxnLst/>
              <a:rect l="l" t="t" r="r" b="b"/>
              <a:pathLst>
                <a:path w="1501" h="1036" extrusionOk="0">
                  <a:moveTo>
                    <a:pt x="1244" y="0"/>
                  </a:moveTo>
                  <a:cubicBezTo>
                    <a:pt x="1232" y="0"/>
                    <a:pt x="1218" y="1"/>
                    <a:pt x="1204" y="3"/>
                  </a:cubicBezTo>
                  <a:cubicBezTo>
                    <a:pt x="1075" y="32"/>
                    <a:pt x="1089" y="160"/>
                    <a:pt x="1075" y="261"/>
                  </a:cubicBezTo>
                  <a:cubicBezTo>
                    <a:pt x="1047" y="418"/>
                    <a:pt x="1089" y="576"/>
                    <a:pt x="1089" y="733"/>
                  </a:cubicBezTo>
                  <a:cubicBezTo>
                    <a:pt x="891" y="694"/>
                    <a:pt x="420" y="457"/>
                    <a:pt x="170" y="457"/>
                  </a:cubicBezTo>
                  <a:cubicBezTo>
                    <a:pt x="150" y="457"/>
                    <a:pt x="132" y="458"/>
                    <a:pt x="115" y="462"/>
                  </a:cubicBezTo>
                  <a:cubicBezTo>
                    <a:pt x="0" y="519"/>
                    <a:pt x="29" y="705"/>
                    <a:pt x="158" y="733"/>
                  </a:cubicBezTo>
                  <a:cubicBezTo>
                    <a:pt x="404" y="777"/>
                    <a:pt x="865" y="1036"/>
                    <a:pt x="1148" y="1036"/>
                  </a:cubicBezTo>
                  <a:cubicBezTo>
                    <a:pt x="1328" y="1036"/>
                    <a:pt x="1437" y="932"/>
                    <a:pt x="1376" y="605"/>
                  </a:cubicBezTo>
                  <a:cubicBezTo>
                    <a:pt x="1321" y="413"/>
                    <a:pt x="1501" y="0"/>
                    <a:pt x="1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69"/>
            <p:cNvSpPr/>
            <p:nvPr/>
          </p:nvSpPr>
          <p:spPr>
            <a:xfrm>
              <a:off x="8111800" y="3895150"/>
              <a:ext cx="26900" cy="16875"/>
            </a:xfrm>
            <a:custGeom>
              <a:avLst/>
              <a:gdLst/>
              <a:ahLst/>
              <a:cxnLst/>
              <a:rect l="l" t="t" r="r" b="b"/>
              <a:pathLst>
                <a:path w="1076" h="675" extrusionOk="0">
                  <a:moveTo>
                    <a:pt x="841" y="1"/>
                  </a:moveTo>
                  <a:cubicBezTo>
                    <a:pt x="688" y="1"/>
                    <a:pt x="690" y="235"/>
                    <a:pt x="703" y="360"/>
                  </a:cubicBezTo>
                  <a:lnTo>
                    <a:pt x="703" y="375"/>
                  </a:lnTo>
                  <a:lnTo>
                    <a:pt x="688" y="375"/>
                  </a:lnTo>
                  <a:cubicBezTo>
                    <a:pt x="646" y="375"/>
                    <a:pt x="316" y="274"/>
                    <a:pt x="187" y="274"/>
                  </a:cubicBezTo>
                  <a:cubicBezTo>
                    <a:pt x="15" y="274"/>
                    <a:pt x="0" y="532"/>
                    <a:pt x="159" y="561"/>
                  </a:cubicBezTo>
                  <a:cubicBezTo>
                    <a:pt x="311" y="593"/>
                    <a:pt x="527" y="675"/>
                    <a:pt x="705" y="675"/>
                  </a:cubicBezTo>
                  <a:cubicBezTo>
                    <a:pt x="844" y="675"/>
                    <a:pt x="960" y="625"/>
                    <a:pt x="1003" y="461"/>
                  </a:cubicBezTo>
                  <a:cubicBezTo>
                    <a:pt x="1018" y="332"/>
                    <a:pt x="1076" y="74"/>
                    <a:pt x="917" y="16"/>
                  </a:cubicBezTo>
                  <a:cubicBezTo>
                    <a:pt x="888" y="6"/>
                    <a:pt x="863" y="1"/>
                    <a:pt x="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69"/>
            <p:cNvSpPr/>
            <p:nvPr/>
          </p:nvSpPr>
          <p:spPr>
            <a:xfrm>
              <a:off x="8187725" y="3863200"/>
              <a:ext cx="25475" cy="19050"/>
            </a:xfrm>
            <a:custGeom>
              <a:avLst/>
              <a:gdLst/>
              <a:ahLst/>
              <a:cxnLst/>
              <a:rect l="l" t="t" r="r" b="b"/>
              <a:pathLst>
                <a:path w="1019" h="762" extrusionOk="0">
                  <a:moveTo>
                    <a:pt x="734" y="0"/>
                  </a:moveTo>
                  <a:cubicBezTo>
                    <a:pt x="683" y="0"/>
                    <a:pt x="632" y="24"/>
                    <a:pt x="602" y="77"/>
                  </a:cubicBezTo>
                  <a:cubicBezTo>
                    <a:pt x="560" y="206"/>
                    <a:pt x="660" y="364"/>
                    <a:pt x="703" y="450"/>
                  </a:cubicBezTo>
                  <a:cubicBezTo>
                    <a:pt x="664" y="467"/>
                    <a:pt x="618" y="473"/>
                    <a:pt x="567" y="473"/>
                  </a:cubicBezTo>
                  <a:cubicBezTo>
                    <a:pt x="480" y="473"/>
                    <a:pt x="377" y="456"/>
                    <a:pt x="264" y="456"/>
                  </a:cubicBezTo>
                  <a:cubicBezTo>
                    <a:pt x="225" y="456"/>
                    <a:pt x="185" y="458"/>
                    <a:pt x="144" y="463"/>
                  </a:cubicBezTo>
                  <a:cubicBezTo>
                    <a:pt x="1" y="507"/>
                    <a:pt x="58" y="736"/>
                    <a:pt x="201" y="736"/>
                  </a:cubicBezTo>
                  <a:cubicBezTo>
                    <a:pt x="282" y="746"/>
                    <a:pt x="399" y="762"/>
                    <a:pt x="519" y="762"/>
                  </a:cubicBezTo>
                  <a:cubicBezTo>
                    <a:pt x="739" y="762"/>
                    <a:pt x="972" y="710"/>
                    <a:pt x="1018" y="478"/>
                  </a:cubicBezTo>
                  <a:cubicBezTo>
                    <a:pt x="990" y="335"/>
                    <a:pt x="946" y="292"/>
                    <a:pt x="889" y="134"/>
                  </a:cubicBezTo>
                  <a:cubicBezTo>
                    <a:pt x="881" y="50"/>
                    <a:pt x="808" y="0"/>
                    <a:pt x="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69"/>
            <p:cNvSpPr/>
            <p:nvPr/>
          </p:nvSpPr>
          <p:spPr>
            <a:xfrm>
              <a:off x="8240750" y="3887850"/>
              <a:ext cx="28125" cy="23300"/>
            </a:xfrm>
            <a:custGeom>
              <a:avLst/>
              <a:gdLst/>
              <a:ahLst/>
              <a:cxnLst/>
              <a:rect l="l" t="t" r="r" b="b"/>
              <a:pathLst>
                <a:path w="1125" h="932" extrusionOk="0">
                  <a:moveTo>
                    <a:pt x="626" y="1"/>
                  </a:moveTo>
                  <a:cubicBezTo>
                    <a:pt x="554" y="1"/>
                    <a:pt x="482" y="42"/>
                    <a:pt x="473" y="108"/>
                  </a:cubicBezTo>
                  <a:cubicBezTo>
                    <a:pt x="459" y="266"/>
                    <a:pt x="573" y="394"/>
                    <a:pt x="617" y="524"/>
                  </a:cubicBezTo>
                  <a:cubicBezTo>
                    <a:pt x="630" y="538"/>
                    <a:pt x="630" y="581"/>
                    <a:pt x="645" y="610"/>
                  </a:cubicBezTo>
                  <a:lnTo>
                    <a:pt x="602" y="610"/>
                  </a:lnTo>
                  <a:cubicBezTo>
                    <a:pt x="430" y="595"/>
                    <a:pt x="416" y="566"/>
                    <a:pt x="201" y="553"/>
                  </a:cubicBezTo>
                  <a:cubicBezTo>
                    <a:pt x="15" y="566"/>
                    <a:pt x="0" y="839"/>
                    <a:pt x="172" y="881"/>
                  </a:cubicBezTo>
                  <a:cubicBezTo>
                    <a:pt x="324" y="915"/>
                    <a:pt x="456" y="931"/>
                    <a:pt x="567" y="931"/>
                  </a:cubicBezTo>
                  <a:cubicBezTo>
                    <a:pt x="1032" y="931"/>
                    <a:pt x="1125" y="638"/>
                    <a:pt x="731" y="37"/>
                  </a:cubicBezTo>
                  <a:cubicBezTo>
                    <a:pt x="702" y="12"/>
                    <a:pt x="664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69"/>
            <p:cNvSpPr/>
            <p:nvPr/>
          </p:nvSpPr>
          <p:spPr>
            <a:xfrm>
              <a:off x="7526225" y="3510000"/>
              <a:ext cx="754300" cy="410475"/>
            </a:xfrm>
            <a:custGeom>
              <a:avLst/>
              <a:gdLst/>
              <a:ahLst/>
              <a:cxnLst/>
              <a:rect l="l" t="t" r="r" b="b"/>
              <a:pathLst>
                <a:path w="30172" h="16419" extrusionOk="0">
                  <a:moveTo>
                    <a:pt x="17410" y="0"/>
                  </a:moveTo>
                  <a:cubicBezTo>
                    <a:pt x="17006" y="0"/>
                    <a:pt x="16537" y="217"/>
                    <a:pt x="16160" y="236"/>
                  </a:cubicBezTo>
                  <a:cubicBezTo>
                    <a:pt x="15330" y="394"/>
                    <a:pt x="14656" y="322"/>
                    <a:pt x="13968" y="408"/>
                  </a:cubicBezTo>
                  <a:cubicBezTo>
                    <a:pt x="13806" y="406"/>
                    <a:pt x="13653" y="405"/>
                    <a:pt x="13509" y="405"/>
                  </a:cubicBezTo>
                  <a:cubicBezTo>
                    <a:pt x="13035" y="405"/>
                    <a:pt x="12640" y="414"/>
                    <a:pt x="12227" y="414"/>
                  </a:cubicBezTo>
                  <a:cubicBezTo>
                    <a:pt x="11930" y="414"/>
                    <a:pt x="11625" y="409"/>
                    <a:pt x="11275" y="394"/>
                  </a:cubicBezTo>
                  <a:cubicBezTo>
                    <a:pt x="10927" y="374"/>
                    <a:pt x="10576" y="349"/>
                    <a:pt x="10228" y="349"/>
                  </a:cubicBezTo>
                  <a:cubicBezTo>
                    <a:pt x="9816" y="349"/>
                    <a:pt x="9407" y="385"/>
                    <a:pt x="9011" y="509"/>
                  </a:cubicBezTo>
                  <a:cubicBezTo>
                    <a:pt x="8868" y="595"/>
                    <a:pt x="8682" y="666"/>
                    <a:pt x="8753" y="967"/>
                  </a:cubicBezTo>
                  <a:cubicBezTo>
                    <a:pt x="8768" y="1025"/>
                    <a:pt x="8797" y="1053"/>
                    <a:pt x="8825" y="1096"/>
                  </a:cubicBezTo>
                  <a:cubicBezTo>
                    <a:pt x="7521" y="3646"/>
                    <a:pt x="5802" y="6683"/>
                    <a:pt x="3481" y="8030"/>
                  </a:cubicBezTo>
                  <a:cubicBezTo>
                    <a:pt x="2607" y="8618"/>
                    <a:pt x="2120" y="9019"/>
                    <a:pt x="1275" y="9548"/>
                  </a:cubicBezTo>
                  <a:cubicBezTo>
                    <a:pt x="974" y="9735"/>
                    <a:pt x="701" y="9978"/>
                    <a:pt x="430" y="10194"/>
                  </a:cubicBezTo>
                  <a:cubicBezTo>
                    <a:pt x="229" y="10351"/>
                    <a:pt x="0" y="10551"/>
                    <a:pt x="14" y="10809"/>
                  </a:cubicBezTo>
                  <a:cubicBezTo>
                    <a:pt x="143" y="11397"/>
                    <a:pt x="988" y="11369"/>
                    <a:pt x="1475" y="11411"/>
                  </a:cubicBezTo>
                  <a:cubicBezTo>
                    <a:pt x="1537" y="11415"/>
                    <a:pt x="1597" y="11416"/>
                    <a:pt x="1657" y="11416"/>
                  </a:cubicBezTo>
                  <a:cubicBezTo>
                    <a:pt x="3014" y="11416"/>
                    <a:pt x="3743" y="10503"/>
                    <a:pt x="4814" y="10064"/>
                  </a:cubicBezTo>
                  <a:cubicBezTo>
                    <a:pt x="4885" y="10022"/>
                    <a:pt x="4971" y="9978"/>
                    <a:pt x="5043" y="9950"/>
                  </a:cubicBezTo>
                  <a:lnTo>
                    <a:pt x="5043" y="9950"/>
                  </a:lnTo>
                  <a:cubicBezTo>
                    <a:pt x="4656" y="11182"/>
                    <a:pt x="3853" y="12601"/>
                    <a:pt x="3238" y="13833"/>
                  </a:cubicBezTo>
                  <a:cubicBezTo>
                    <a:pt x="3009" y="14320"/>
                    <a:pt x="2764" y="15007"/>
                    <a:pt x="3595" y="15036"/>
                  </a:cubicBezTo>
                  <a:cubicBezTo>
                    <a:pt x="4126" y="15007"/>
                    <a:pt x="4598" y="14721"/>
                    <a:pt x="4986" y="14420"/>
                  </a:cubicBezTo>
                  <a:lnTo>
                    <a:pt x="4986" y="14420"/>
                  </a:lnTo>
                  <a:cubicBezTo>
                    <a:pt x="4947" y="14458"/>
                    <a:pt x="4871" y="14509"/>
                    <a:pt x="4879" y="14509"/>
                  </a:cubicBezTo>
                  <a:cubicBezTo>
                    <a:pt x="4884" y="14509"/>
                    <a:pt x="4909" y="14496"/>
                    <a:pt x="4971" y="14463"/>
                  </a:cubicBezTo>
                  <a:cubicBezTo>
                    <a:pt x="5773" y="13976"/>
                    <a:pt x="6489" y="13374"/>
                    <a:pt x="7177" y="12758"/>
                  </a:cubicBezTo>
                  <a:cubicBezTo>
                    <a:pt x="7578" y="12400"/>
                    <a:pt x="7822" y="12099"/>
                    <a:pt x="8109" y="11812"/>
                  </a:cubicBezTo>
                  <a:lnTo>
                    <a:pt x="8109" y="11812"/>
                  </a:lnTo>
                  <a:cubicBezTo>
                    <a:pt x="7822" y="12815"/>
                    <a:pt x="7464" y="14534"/>
                    <a:pt x="7865" y="15566"/>
                  </a:cubicBezTo>
                  <a:cubicBezTo>
                    <a:pt x="7982" y="15779"/>
                    <a:pt x="8135" y="15861"/>
                    <a:pt x="8298" y="15861"/>
                  </a:cubicBezTo>
                  <a:cubicBezTo>
                    <a:pt x="8594" y="15861"/>
                    <a:pt x="8922" y="15592"/>
                    <a:pt x="9126" y="15351"/>
                  </a:cubicBezTo>
                  <a:cubicBezTo>
                    <a:pt x="9513" y="14935"/>
                    <a:pt x="9899" y="14520"/>
                    <a:pt x="10373" y="13961"/>
                  </a:cubicBezTo>
                  <a:cubicBezTo>
                    <a:pt x="10730" y="13546"/>
                    <a:pt x="11103" y="13145"/>
                    <a:pt x="11461" y="12729"/>
                  </a:cubicBezTo>
                  <a:cubicBezTo>
                    <a:pt x="11532" y="13302"/>
                    <a:pt x="11662" y="14062"/>
                    <a:pt x="11748" y="14520"/>
                  </a:cubicBezTo>
                  <a:cubicBezTo>
                    <a:pt x="11869" y="14991"/>
                    <a:pt x="12060" y="16418"/>
                    <a:pt x="12683" y="16418"/>
                  </a:cubicBezTo>
                  <a:cubicBezTo>
                    <a:pt x="12800" y="16418"/>
                    <a:pt x="12931" y="16368"/>
                    <a:pt x="13080" y="16253"/>
                  </a:cubicBezTo>
                  <a:cubicBezTo>
                    <a:pt x="13926" y="15065"/>
                    <a:pt x="14642" y="13775"/>
                    <a:pt x="15501" y="12586"/>
                  </a:cubicBezTo>
                  <a:cubicBezTo>
                    <a:pt x="15687" y="13474"/>
                    <a:pt x="15888" y="14362"/>
                    <a:pt x="16403" y="15136"/>
                  </a:cubicBezTo>
                  <a:cubicBezTo>
                    <a:pt x="16604" y="15380"/>
                    <a:pt x="16762" y="15738"/>
                    <a:pt x="17106" y="15795"/>
                  </a:cubicBezTo>
                  <a:cubicBezTo>
                    <a:pt x="17507" y="15795"/>
                    <a:pt x="17550" y="15308"/>
                    <a:pt x="17679" y="15050"/>
                  </a:cubicBezTo>
                  <a:cubicBezTo>
                    <a:pt x="17966" y="14248"/>
                    <a:pt x="18223" y="13445"/>
                    <a:pt x="18524" y="12658"/>
                  </a:cubicBezTo>
                  <a:cubicBezTo>
                    <a:pt x="18925" y="13403"/>
                    <a:pt x="19269" y="14177"/>
                    <a:pt x="19885" y="14792"/>
                  </a:cubicBezTo>
                  <a:cubicBezTo>
                    <a:pt x="20258" y="15179"/>
                    <a:pt x="20659" y="15523"/>
                    <a:pt x="21060" y="15881"/>
                  </a:cubicBezTo>
                  <a:cubicBezTo>
                    <a:pt x="21189" y="16010"/>
                    <a:pt x="21357" y="16099"/>
                    <a:pt x="21511" y="16099"/>
                  </a:cubicBezTo>
                  <a:cubicBezTo>
                    <a:pt x="21648" y="16099"/>
                    <a:pt x="21774" y="16028"/>
                    <a:pt x="21848" y="15852"/>
                  </a:cubicBezTo>
                  <a:cubicBezTo>
                    <a:pt x="22092" y="14664"/>
                    <a:pt x="21991" y="13589"/>
                    <a:pt x="22019" y="12528"/>
                  </a:cubicBezTo>
                  <a:lnTo>
                    <a:pt x="22019" y="12528"/>
                  </a:lnTo>
                  <a:cubicBezTo>
                    <a:pt x="22493" y="12987"/>
                    <a:pt x="22923" y="13417"/>
                    <a:pt x="23509" y="13789"/>
                  </a:cubicBezTo>
                  <a:cubicBezTo>
                    <a:pt x="23911" y="14076"/>
                    <a:pt x="24340" y="14320"/>
                    <a:pt x="24799" y="14492"/>
                  </a:cubicBezTo>
                  <a:cubicBezTo>
                    <a:pt x="24920" y="14536"/>
                    <a:pt x="25033" y="14597"/>
                    <a:pt x="25150" y="14597"/>
                  </a:cubicBezTo>
                  <a:cubicBezTo>
                    <a:pt x="25185" y="14597"/>
                    <a:pt x="25221" y="14591"/>
                    <a:pt x="25257" y="14578"/>
                  </a:cubicBezTo>
                  <a:cubicBezTo>
                    <a:pt x="26074" y="14262"/>
                    <a:pt x="24971" y="12328"/>
                    <a:pt x="24871" y="11512"/>
                  </a:cubicBezTo>
                  <a:cubicBezTo>
                    <a:pt x="24871" y="11468"/>
                    <a:pt x="24856" y="11440"/>
                    <a:pt x="24856" y="11397"/>
                  </a:cubicBezTo>
                  <a:lnTo>
                    <a:pt x="24856" y="11397"/>
                  </a:lnTo>
                  <a:cubicBezTo>
                    <a:pt x="25429" y="11684"/>
                    <a:pt x="26547" y="12314"/>
                    <a:pt x="27349" y="12356"/>
                  </a:cubicBezTo>
                  <a:cubicBezTo>
                    <a:pt x="27501" y="12377"/>
                    <a:pt x="27653" y="12386"/>
                    <a:pt x="27804" y="12386"/>
                  </a:cubicBezTo>
                  <a:cubicBezTo>
                    <a:pt x="28405" y="12386"/>
                    <a:pt x="28992" y="12230"/>
                    <a:pt x="29542" y="11955"/>
                  </a:cubicBezTo>
                  <a:cubicBezTo>
                    <a:pt x="30172" y="11569"/>
                    <a:pt x="29297" y="11111"/>
                    <a:pt x="28968" y="10853"/>
                  </a:cubicBezTo>
                  <a:cubicBezTo>
                    <a:pt x="28151" y="10122"/>
                    <a:pt x="27106" y="9835"/>
                    <a:pt x="26103" y="9434"/>
                  </a:cubicBezTo>
                  <a:cubicBezTo>
                    <a:pt x="25903" y="9334"/>
                    <a:pt x="25014" y="8704"/>
                    <a:pt x="24499" y="8532"/>
                  </a:cubicBezTo>
                  <a:cubicBezTo>
                    <a:pt x="22665" y="7715"/>
                    <a:pt x="20845" y="5982"/>
                    <a:pt x="19713" y="4190"/>
                  </a:cubicBezTo>
                  <a:cubicBezTo>
                    <a:pt x="18868" y="2815"/>
                    <a:pt x="18610" y="1626"/>
                    <a:pt x="17966" y="236"/>
                  </a:cubicBezTo>
                  <a:cubicBezTo>
                    <a:pt x="17813" y="59"/>
                    <a:pt x="17621" y="0"/>
                    <a:pt x="17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69"/>
            <p:cNvSpPr/>
            <p:nvPr/>
          </p:nvSpPr>
          <p:spPr>
            <a:xfrm>
              <a:off x="7638650" y="3697425"/>
              <a:ext cx="30375" cy="26750"/>
            </a:xfrm>
            <a:custGeom>
              <a:avLst/>
              <a:gdLst/>
              <a:ahLst/>
              <a:cxnLst/>
              <a:rect l="l" t="t" r="r" b="b"/>
              <a:pathLst>
                <a:path w="1215" h="1070" extrusionOk="0">
                  <a:moveTo>
                    <a:pt x="578" y="1"/>
                  </a:moveTo>
                  <a:cubicBezTo>
                    <a:pt x="521" y="1"/>
                    <a:pt x="465" y="30"/>
                    <a:pt x="445" y="89"/>
                  </a:cubicBezTo>
                  <a:cubicBezTo>
                    <a:pt x="347" y="384"/>
                    <a:pt x="1" y="1064"/>
                    <a:pt x="541" y="1064"/>
                  </a:cubicBezTo>
                  <a:cubicBezTo>
                    <a:pt x="552" y="1064"/>
                    <a:pt x="563" y="1064"/>
                    <a:pt x="575" y="1063"/>
                  </a:cubicBezTo>
                  <a:cubicBezTo>
                    <a:pt x="622" y="1063"/>
                    <a:pt x="721" y="1057"/>
                    <a:pt x="815" y="1057"/>
                  </a:cubicBezTo>
                  <a:cubicBezTo>
                    <a:pt x="863" y="1057"/>
                    <a:pt x="909" y="1059"/>
                    <a:pt x="947" y="1063"/>
                  </a:cubicBezTo>
                  <a:cubicBezTo>
                    <a:pt x="966" y="1068"/>
                    <a:pt x="985" y="1070"/>
                    <a:pt x="1004" y="1070"/>
                  </a:cubicBezTo>
                  <a:cubicBezTo>
                    <a:pt x="1114" y="1070"/>
                    <a:pt x="1215" y="1001"/>
                    <a:pt x="1190" y="892"/>
                  </a:cubicBezTo>
                  <a:cubicBezTo>
                    <a:pt x="1151" y="794"/>
                    <a:pt x="1023" y="767"/>
                    <a:pt x="890" y="767"/>
                  </a:cubicBezTo>
                  <a:cubicBezTo>
                    <a:pt x="730" y="767"/>
                    <a:pt x="562" y="806"/>
                    <a:pt x="531" y="806"/>
                  </a:cubicBezTo>
                  <a:lnTo>
                    <a:pt x="517" y="806"/>
                  </a:lnTo>
                  <a:cubicBezTo>
                    <a:pt x="502" y="705"/>
                    <a:pt x="674" y="318"/>
                    <a:pt x="718" y="118"/>
                  </a:cubicBezTo>
                  <a:cubicBezTo>
                    <a:pt x="710" y="41"/>
                    <a:pt x="644" y="1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69"/>
            <p:cNvSpPr/>
            <p:nvPr/>
          </p:nvSpPr>
          <p:spPr>
            <a:xfrm>
              <a:off x="7621825" y="3717150"/>
              <a:ext cx="30825" cy="19325"/>
            </a:xfrm>
            <a:custGeom>
              <a:avLst/>
              <a:gdLst/>
              <a:ahLst/>
              <a:cxnLst/>
              <a:rect l="l" t="t" r="r" b="b"/>
              <a:pathLst>
                <a:path w="1233" h="773" extrusionOk="0">
                  <a:moveTo>
                    <a:pt x="171" y="1"/>
                  </a:moveTo>
                  <a:cubicBezTo>
                    <a:pt x="91" y="1"/>
                    <a:pt x="7" y="54"/>
                    <a:pt x="16" y="145"/>
                  </a:cubicBezTo>
                  <a:cubicBezTo>
                    <a:pt x="29" y="288"/>
                    <a:pt x="1" y="431"/>
                    <a:pt x="73" y="561"/>
                  </a:cubicBezTo>
                  <a:cubicBezTo>
                    <a:pt x="139" y="726"/>
                    <a:pt x="314" y="773"/>
                    <a:pt x="490" y="773"/>
                  </a:cubicBezTo>
                  <a:cubicBezTo>
                    <a:pt x="543" y="773"/>
                    <a:pt x="596" y="768"/>
                    <a:pt x="646" y="762"/>
                  </a:cubicBezTo>
                  <a:cubicBezTo>
                    <a:pt x="818" y="718"/>
                    <a:pt x="918" y="733"/>
                    <a:pt x="1104" y="718"/>
                  </a:cubicBezTo>
                  <a:cubicBezTo>
                    <a:pt x="1233" y="676"/>
                    <a:pt x="1233" y="504"/>
                    <a:pt x="1133" y="446"/>
                  </a:cubicBezTo>
                  <a:cubicBezTo>
                    <a:pt x="1069" y="428"/>
                    <a:pt x="1004" y="422"/>
                    <a:pt x="939" y="422"/>
                  </a:cubicBezTo>
                  <a:cubicBezTo>
                    <a:pt x="761" y="422"/>
                    <a:pt x="587" y="471"/>
                    <a:pt x="467" y="471"/>
                  </a:cubicBezTo>
                  <a:cubicBezTo>
                    <a:pt x="423" y="471"/>
                    <a:pt x="387" y="465"/>
                    <a:pt x="359" y="446"/>
                  </a:cubicBezTo>
                  <a:cubicBezTo>
                    <a:pt x="359" y="446"/>
                    <a:pt x="345" y="431"/>
                    <a:pt x="345" y="418"/>
                  </a:cubicBezTo>
                  <a:cubicBezTo>
                    <a:pt x="345" y="403"/>
                    <a:pt x="331" y="403"/>
                    <a:pt x="331" y="389"/>
                  </a:cubicBezTo>
                  <a:cubicBezTo>
                    <a:pt x="331" y="374"/>
                    <a:pt x="345" y="189"/>
                    <a:pt x="302" y="88"/>
                  </a:cubicBezTo>
                  <a:cubicBezTo>
                    <a:pt x="284" y="28"/>
                    <a:pt x="228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69"/>
            <p:cNvSpPr/>
            <p:nvPr/>
          </p:nvSpPr>
          <p:spPr>
            <a:xfrm>
              <a:off x="7630800" y="3825550"/>
              <a:ext cx="21300" cy="22400"/>
            </a:xfrm>
            <a:custGeom>
              <a:avLst/>
              <a:gdLst/>
              <a:ahLst/>
              <a:cxnLst/>
              <a:rect l="l" t="t" r="r" b="b"/>
              <a:pathLst>
                <a:path w="852" h="896" extrusionOk="0">
                  <a:moveTo>
                    <a:pt x="228" y="1"/>
                  </a:moveTo>
                  <a:cubicBezTo>
                    <a:pt x="159" y="1"/>
                    <a:pt x="86" y="47"/>
                    <a:pt x="86" y="122"/>
                  </a:cubicBezTo>
                  <a:cubicBezTo>
                    <a:pt x="43" y="408"/>
                    <a:pt x="0" y="896"/>
                    <a:pt x="415" y="896"/>
                  </a:cubicBezTo>
                  <a:cubicBezTo>
                    <a:pt x="559" y="852"/>
                    <a:pt x="803" y="896"/>
                    <a:pt x="845" y="737"/>
                  </a:cubicBezTo>
                  <a:cubicBezTo>
                    <a:pt x="852" y="625"/>
                    <a:pt x="784" y="594"/>
                    <a:pt x="700" y="594"/>
                  </a:cubicBezTo>
                  <a:cubicBezTo>
                    <a:pt x="600" y="594"/>
                    <a:pt x="475" y="638"/>
                    <a:pt x="425" y="638"/>
                  </a:cubicBezTo>
                  <a:cubicBezTo>
                    <a:pt x="422" y="638"/>
                    <a:pt x="418" y="638"/>
                    <a:pt x="415" y="638"/>
                  </a:cubicBezTo>
                  <a:cubicBezTo>
                    <a:pt x="406" y="638"/>
                    <a:pt x="390" y="631"/>
                    <a:pt x="385" y="631"/>
                  </a:cubicBezTo>
                  <a:cubicBezTo>
                    <a:pt x="382" y="631"/>
                    <a:pt x="382" y="633"/>
                    <a:pt x="387" y="638"/>
                  </a:cubicBezTo>
                  <a:lnTo>
                    <a:pt x="373" y="623"/>
                  </a:lnTo>
                  <a:cubicBezTo>
                    <a:pt x="287" y="537"/>
                    <a:pt x="373" y="279"/>
                    <a:pt x="344" y="78"/>
                  </a:cubicBezTo>
                  <a:cubicBezTo>
                    <a:pt x="326" y="25"/>
                    <a:pt x="278" y="1"/>
                    <a:pt x="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69"/>
            <p:cNvSpPr/>
            <p:nvPr/>
          </p:nvSpPr>
          <p:spPr>
            <a:xfrm>
              <a:off x="7654700" y="3796925"/>
              <a:ext cx="27500" cy="23900"/>
            </a:xfrm>
            <a:custGeom>
              <a:avLst/>
              <a:gdLst/>
              <a:ahLst/>
              <a:cxnLst/>
              <a:rect l="l" t="t" r="r" b="b"/>
              <a:pathLst>
                <a:path w="1100" h="956" extrusionOk="0">
                  <a:moveTo>
                    <a:pt x="190" y="1"/>
                  </a:moveTo>
                  <a:cubicBezTo>
                    <a:pt x="115" y="1"/>
                    <a:pt x="38" y="50"/>
                    <a:pt x="47" y="134"/>
                  </a:cubicBezTo>
                  <a:cubicBezTo>
                    <a:pt x="0" y="498"/>
                    <a:pt x="49" y="955"/>
                    <a:pt x="403" y="955"/>
                  </a:cubicBezTo>
                  <a:cubicBezTo>
                    <a:pt x="483" y="955"/>
                    <a:pt x="578" y="932"/>
                    <a:pt x="691" y="879"/>
                  </a:cubicBezTo>
                  <a:cubicBezTo>
                    <a:pt x="821" y="808"/>
                    <a:pt x="1064" y="851"/>
                    <a:pt x="1093" y="679"/>
                  </a:cubicBezTo>
                  <a:cubicBezTo>
                    <a:pt x="1100" y="564"/>
                    <a:pt x="1032" y="528"/>
                    <a:pt x="944" y="528"/>
                  </a:cubicBezTo>
                  <a:cubicBezTo>
                    <a:pt x="857" y="528"/>
                    <a:pt x="749" y="564"/>
                    <a:pt x="678" y="593"/>
                  </a:cubicBezTo>
                  <a:cubicBezTo>
                    <a:pt x="569" y="630"/>
                    <a:pt x="420" y="686"/>
                    <a:pt x="393" y="686"/>
                  </a:cubicBezTo>
                  <a:cubicBezTo>
                    <a:pt x="387" y="686"/>
                    <a:pt x="387" y="683"/>
                    <a:pt x="391" y="679"/>
                  </a:cubicBezTo>
                  <a:cubicBezTo>
                    <a:pt x="290" y="650"/>
                    <a:pt x="334" y="335"/>
                    <a:pt x="319" y="77"/>
                  </a:cubicBezTo>
                  <a:cubicBezTo>
                    <a:pt x="295" y="25"/>
                    <a:pt x="243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69"/>
            <p:cNvSpPr/>
            <p:nvPr/>
          </p:nvSpPr>
          <p:spPr>
            <a:xfrm>
              <a:off x="7732650" y="3731675"/>
              <a:ext cx="30325" cy="25500"/>
            </a:xfrm>
            <a:custGeom>
              <a:avLst/>
              <a:gdLst/>
              <a:ahLst/>
              <a:cxnLst/>
              <a:rect l="l" t="t" r="r" b="b"/>
              <a:pathLst>
                <a:path w="1213" h="1020" extrusionOk="0">
                  <a:moveTo>
                    <a:pt x="161" y="1"/>
                  </a:moveTo>
                  <a:cubicBezTo>
                    <a:pt x="81" y="1"/>
                    <a:pt x="1" y="59"/>
                    <a:pt x="9" y="152"/>
                  </a:cubicBezTo>
                  <a:cubicBezTo>
                    <a:pt x="9" y="453"/>
                    <a:pt x="40" y="1019"/>
                    <a:pt x="383" y="1019"/>
                  </a:cubicBezTo>
                  <a:cubicBezTo>
                    <a:pt x="447" y="1019"/>
                    <a:pt x="523" y="999"/>
                    <a:pt x="611" y="954"/>
                  </a:cubicBezTo>
                  <a:cubicBezTo>
                    <a:pt x="740" y="911"/>
                    <a:pt x="941" y="811"/>
                    <a:pt x="983" y="782"/>
                  </a:cubicBezTo>
                  <a:cubicBezTo>
                    <a:pt x="1113" y="767"/>
                    <a:pt x="1212" y="668"/>
                    <a:pt x="1141" y="538"/>
                  </a:cubicBezTo>
                  <a:cubicBezTo>
                    <a:pt x="1106" y="490"/>
                    <a:pt x="1057" y="472"/>
                    <a:pt x="1002" y="472"/>
                  </a:cubicBezTo>
                  <a:cubicBezTo>
                    <a:pt x="807" y="472"/>
                    <a:pt x="528" y="699"/>
                    <a:pt x="439" y="710"/>
                  </a:cubicBezTo>
                  <a:cubicBezTo>
                    <a:pt x="425" y="710"/>
                    <a:pt x="410" y="710"/>
                    <a:pt x="396" y="725"/>
                  </a:cubicBezTo>
                  <a:cubicBezTo>
                    <a:pt x="339" y="681"/>
                    <a:pt x="339" y="338"/>
                    <a:pt x="295" y="95"/>
                  </a:cubicBezTo>
                  <a:cubicBezTo>
                    <a:pt x="272" y="29"/>
                    <a:pt x="217" y="1"/>
                    <a:pt x="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69"/>
            <p:cNvSpPr/>
            <p:nvPr/>
          </p:nvSpPr>
          <p:spPr>
            <a:xfrm>
              <a:off x="7735050" y="3837000"/>
              <a:ext cx="25050" cy="23700"/>
            </a:xfrm>
            <a:custGeom>
              <a:avLst/>
              <a:gdLst/>
              <a:ahLst/>
              <a:cxnLst/>
              <a:rect l="l" t="t" r="r" b="b"/>
              <a:pathLst>
                <a:path w="1002" h="948" extrusionOk="0">
                  <a:moveTo>
                    <a:pt x="171" y="1"/>
                  </a:moveTo>
                  <a:cubicBezTo>
                    <a:pt x="93" y="1"/>
                    <a:pt x="14" y="51"/>
                    <a:pt x="14" y="151"/>
                  </a:cubicBezTo>
                  <a:cubicBezTo>
                    <a:pt x="0" y="458"/>
                    <a:pt x="34" y="947"/>
                    <a:pt x="408" y="947"/>
                  </a:cubicBezTo>
                  <a:cubicBezTo>
                    <a:pt x="453" y="947"/>
                    <a:pt x="503" y="940"/>
                    <a:pt x="558" y="925"/>
                  </a:cubicBezTo>
                  <a:cubicBezTo>
                    <a:pt x="673" y="852"/>
                    <a:pt x="1002" y="852"/>
                    <a:pt x="973" y="623"/>
                  </a:cubicBezTo>
                  <a:cubicBezTo>
                    <a:pt x="948" y="547"/>
                    <a:pt x="896" y="521"/>
                    <a:pt x="834" y="521"/>
                  </a:cubicBezTo>
                  <a:cubicBezTo>
                    <a:pt x="695" y="521"/>
                    <a:pt x="502" y="654"/>
                    <a:pt x="428" y="654"/>
                  </a:cubicBezTo>
                  <a:cubicBezTo>
                    <a:pt x="423" y="654"/>
                    <a:pt x="419" y="653"/>
                    <a:pt x="415" y="652"/>
                  </a:cubicBezTo>
                  <a:lnTo>
                    <a:pt x="400" y="652"/>
                  </a:lnTo>
                  <a:cubicBezTo>
                    <a:pt x="386" y="652"/>
                    <a:pt x="386" y="638"/>
                    <a:pt x="371" y="638"/>
                  </a:cubicBezTo>
                  <a:cubicBezTo>
                    <a:pt x="343" y="623"/>
                    <a:pt x="329" y="352"/>
                    <a:pt x="329" y="151"/>
                  </a:cubicBezTo>
                  <a:cubicBezTo>
                    <a:pt x="329" y="51"/>
                    <a:pt x="250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69"/>
            <p:cNvSpPr/>
            <p:nvPr/>
          </p:nvSpPr>
          <p:spPr>
            <a:xfrm>
              <a:off x="7829800" y="3743850"/>
              <a:ext cx="34775" cy="26850"/>
            </a:xfrm>
            <a:custGeom>
              <a:avLst/>
              <a:gdLst/>
              <a:ahLst/>
              <a:cxnLst/>
              <a:rect l="l" t="t" r="r" b="b"/>
              <a:pathLst>
                <a:path w="1391" h="1074" extrusionOk="0">
                  <a:moveTo>
                    <a:pt x="187" y="1"/>
                  </a:moveTo>
                  <a:cubicBezTo>
                    <a:pt x="91" y="1"/>
                    <a:pt x="0" y="93"/>
                    <a:pt x="35" y="194"/>
                  </a:cubicBezTo>
                  <a:cubicBezTo>
                    <a:pt x="97" y="535"/>
                    <a:pt x="105" y="1073"/>
                    <a:pt x="513" y="1073"/>
                  </a:cubicBezTo>
                  <a:cubicBezTo>
                    <a:pt x="570" y="1073"/>
                    <a:pt x="634" y="1063"/>
                    <a:pt x="707" y="1040"/>
                  </a:cubicBezTo>
                  <a:cubicBezTo>
                    <a:pt x="923" y="968"/>
                    <a:pt x="1066" y="897"/>
                    <a:pt x="1295" y="782"/>
                  </a:cubicBezTo>
                  <a:cubicBezTo>
                    <a:pt x="1338" y="768"/>
                    <a:pt x="1366" y="725"/>
                    <a:pt x="1381" y="696"/>
                  </a:cubicBezTo>
                  <a:cubicBezTo>
                    <a:pt x="1391" y="550"/>
                    <a:pt x="1332" y="500"/>
                    <a:pt x="1244" y="500"/>
                  </a:cubicBezTo>
                  <a:cubicBezTo>
                    <a:pt x="1058" y="500"/>
                    <a:pt x="738" y="725"/>
                    <a:pt x="650" y="725"/>
                  </a:cubicBezTo>
                  <a:cubicBezTo>
                    <a:pt x="559" y="752"/>
                    <a:pt x="532" y="762"/>
                    <a:pt x="513" y="762"/>
                  </a:cubicBezTo>
                  <a:cubicBezTo>
                    <a:pt x="502" y="762"/>
                    <a:pt x="494" y="759"/>
                    <a:pt x="478" y="754"/>
                  </a:cubicBezTo>
                  <a:cubicBezTo>
                    <a:pt x="464" y="725"/>
                    <a:pt x="464" y="710"/>
                    <a:pt x="436" y="653"/>
                  </a:cubicBezTo>
                  <a:cubicBezTo>
                    <a:pt x="364" y="452"/>
                    <a:pt x="421" y="166"/>
                    <a:pt x="264" y="23"/>
                  </a:cubicBezTo>
                  <a:cubicBezTo>
                    <a:pt x="240" y="7"/>
                    <a:pt x="213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69"/>
            <p:cNvSpPr/>
            <p:nvPr/>
          </p:nvSpPr>
          <p:spPr>
            <a:xfrm>
              <a:off x="7917675" y="3704550"/>
              <a:ext cx="46950" cy="28950"/>
            </a:xfrm>
            <a:custGeom>
              <a:avLst/>
              <a:gdLst/>
              <a:ahLst/>
              <a:cxnLst/>
              <a:rect l="l" t="t" r="r" b="b"/>
              <a:pathLst>
                <a:path w="1878" h="1158" extrusionOk="0">
                  <a:moveTo>
                    <a:pt x="196" y="1"/>
                  </a:moveTo>
                  <a:cubicBezTo>
                    <a:pt x="184" y="1"/>
                    <a:pt x="171" y="2"/>
                    <a:pt x="159" y="5"/>
                  </a:cubicBezTo>
                  <a:cubicBezTo>
                    <a:pt x="29" y="33"/>
                    <a:pt x="0" y="219"/>
                    <a:pt x="115" y="291"/>
                  </a:cubicBezTo>
                  <a:cubicBezTo>
                    <a:pt x="359" y="448"/>
                    <a:pt x="846" y="836"/>
                    <a:pt x="1061" y="1036"/>
                  </a:cubicBezTo>
                  <a:cubicBezTo>
                    <a:pt x="1099" y="1113"/>
                    <a:pt x="1175" y="1157"/>
                    <a:pt x="1252" y="1157"/>
                  </a:cubicBezTo>
                  <a:cubicBezTo>
                    <a:pt x="1290" y="1157"/>
                    <a:pt x="1328" y="1146"/>
                    <a:pt x="1362" y="1122"/>
                  </a:cubicBezTo>
                  <a:cubicBezTo>
                    <a:pt x="1519" y="979"/>
                    <a:pt x="1563" y="821"/>
                    <a:pt x="1706" y="706"/>
                  </a:cubicBezTo>
                  <a:cubicBezTo>
                    <a:pt x="1763" y="607"/>
                    <a:pt x="1878" y="607"/>
                    <a:pt x="1878" y="448"/>
                  </a:cubicBezTo>
                  <a:cubicBezTo>
                    <a:pt x="1836" y="354"/>
                    <a:pt x="1783" y="317"/>
                    <a:pt x="1723" y="317"/>
                  </a:cubicBezTo>
                  <a:cubicBezTo>
                    <a:pt x="1558" y="317"/>
                    <a:pt x="1349" y="610"/>
                    <a:pt x="1233" y="778"/>
                  </a:cubicBezTo>
                  <a:cubicBezTo>
                    <a:pt x="1003" y="549"/>
                    <a:pt x="732" y="362"/>
                    <a:pt x="488" y="162"/>
                  </a:cubicBezTo>
                  <a:cubicBezTo>
                    <a:pt x="398" y="110"/>
                    <a:pt x="307" y="1"/>
                    <a:pt x="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69"/>
            <p:cNvSpPr/>
            <p:nvPr/>
          </p:nvSpPr>
          <p:spPr>
            <a:xfrm>
              <a:off x="7841500" y="3817550"/>
              <a:ext cx="38600" cy="14750"/>
            </a:xfrm>
            <a:custGeom>
              <a:avLst/>
              <a:gdLst/>
              <a:ahLst/>
              <a:cxnLst/>
              <a:rect l="l" t="t" r="r" b="b"/>
              <a:pathLst>
                <a:path w="1544" h="590" extrusionOk="0">
                  <a:moveTo>
                    <a:pt x="1314" y="0"/>
                  </a:moveTo>
                  <a:cubicBezTo>
                    <a:pt x="1201" y="0"/>
                    <a:pt x="1102" y="146"/>
                    <a:pt x="1013" y="213"/>
                  </a:cubicBezTo>
                  <a:lnTo>
                    <a:pt x="927" y="255"/>
                  </a:lnTo>
                  <a:cubicBezTo>
                    <a:pt x="856" y="284"/>
                    <a:pt x="827" y="284"/>
                    <a:pt x="799" y="284"/>
                  </a:cubicBezTo>
                  <a:cubicBezTo>
                    <a:pt x="787" y="285"/>
                    <a:pt x="775" y="285"/>
                    <a:pt x="764" y="285"/>
                  </a:cubicBezTo>
                  <a:cubicBezTo>
                    <a:pt x="584" y="285"/>
                    <a:pt x="472" y="176"/>
                    <a:pt x="283" y="54"/>
                  </a:cubicBezTo>
                  <a:cubicBezTo>
                    <a:pt x="260" y="44"/>
                    <a:pt x="238" y="40"/>
                    <a:pt x="216" y="40"/>
                  </a:cubicBezTo>
                  <a:cubicBezTo>
                    <a:pt x="89" y="40"/>
                    <a:pt x="0" y="201"/>
                    <a:pt x="111" y="299"/>
                  </a:cubicBezTo>
                  <a:cubicBezTo>
                    <a:pt x="285" y="473"/>
                    <a:pt x="542" y="590"/>
                    <a:pt x="791" y="590"/>
                  </a:cubicBezTo>
                  <a:cubicBezTo>
                    <a:pt x="971" y="590"/>
                    <a:pt x="1147" y="529"/>
                    <a:pt x="1286" y="385"/>
                  </a:cubicBezTo>
                  <a:cubicBezTo>
                    <a:pt x="1372" y="299"/>
                    <a:pt x="1544" y="169"/>
                    <a:pt x="1414" y="41"/>
                  </a:cubicBezTo>
                  <a:cubicBezTo>
                    <a:pt x="1379" y="12"/>
                    <a:pt x="1346" y="0"/>
                    <a:pt x="13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69"/>
            <p:cNvSpPr/>
            <p:nvPr/>
          </p:nvSpPr>
          <p:spPr>
            <a:xfrm>
              <a:off x="7936450" y="3816700"/>
              <a:ext cx="33925" cy="17750"/>
            </a:xfrm>
            <a:custGeom>
              <a:avLst/>
              <a:gdLst/>
              <a:ahLst/>
              <a:cxnLst/>
              <a:rect l="l" t="t" r="r" b="b"/>
              <a:pathLst>
                <a:path w="1357" h="710" extrusionOk="0">
                  <a:moveTo>
                    <a:pt x="225" y="0"/>
                  </a:moveTo>
                  <a:cubicBezTo>
                    <a:pt x="115" y="0"/>
                    <a:pt x="1" y="112"/>
                    <a:pt x="80" y="232"/>
                  </a:cubicBezTo>
                  <a:cubicBezTo>
                    <a:pt x="219" y="455"/>
                    <a:pt x="435" y="709"/>
                    <a:pt x="690" y="709"/>
                  </a:cubicBezTo>
                  <a:cubicBezTo>
                    <a:pt x="779" y="709"/>
                    <a:pt x="872" y="678"/>
                    <a:pt x="969" y="604"/>
                  </a:cubicBezTo>
                  <a:cubicBezTo>
                    <a:pt x="1012" y="576"/>
                    <a:pt x="1198" y="419"/>
                    <a:pt x="1213" y="404"/>
                  </a:cubicBezTo>
                  <a:cubicBezTo>
                    <a:pt x="1284" y="361"/>
                    <a:pt x="1356" y="304"/>
                    <a:pt x="1327" y="218"/>
                  </a:cubicBezTo>
                  <a:cubicBezTo>
                    <a:pt x="1307" y="126"/>
                    <a:pt x="1259" y="92"/>
                    <a:pt x="1201" y="92"/>
                  </a:cubicBezTo>
                  <a:cubicBezTo>
                    <a:pt x="1096" y="92"/>
                    <a:pt x="956" y="202"/>
                    <a:pt x="883" y="275"/>
                  </a:cubicBezTo>
                  <a:cubicBezTo>
                    <a:pt x="830" y="328"/>
                    <a:pt x="706" y="392"/>
                    <a:pt x="697" y="392"/>
                  </a:cubicBezTo>
                  <a:cubicBezTo>
                    <a:pt x="696" y="392"/>
                    <a:pt x="696" y="391"/>
                    <a:pt x="697" y="390"/>
                  </a:cubicBezTo>
                  <a:lnTo>
                    <a:pt x="697" y="390"/>
                  </a:lnTo>
                  <a:cubicBezTo>
                    <a:pt x="687" y="392"/>
                    <a:pt x="678" y="394"/>
                    <a:pt x="668" y="394"/>
                  </a:cubicBezTo>
                  <a:cubicBezTo>
                    <a:pt x="567" y="394"/>
                    <a:pt x="484" y="258"/>
                    <a:pt x="353" y="75"/>
                  </a:cubicBezTo>
                  <a:cubicBezTo>
                    <a:pt x="322" y="22"/>
                    <a:pt x="274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69"/>
            <p:cNvSpPr/>
            <p:nvPr/>
          </p:nvSpPr>
          <p:spPr>
            <a:xfrm>
              <a:off x="8022125" y="3829575"/>
              <a:ext cx="32400" cy="21100"/>
            </a:xfrm>
            <a:custGeom>
              <a:avLst/>
              <a:gdLst/>
              <a:ahLst/>
              <a:cxnLst/>
              <a:rect l="l" t="t" r="r" b="b"/>
              <a:pathLst>
                <a:path w="1296" h="844" extrusionOk="0">
                  <a:moveTo>
                    <a:pt x="1000" y="0"/>
                  </a:moveTo>
                  <a:cubicBezTo>
                    <a:pt x="782" y="0"/>
                    <a:pt x="805" y="357"/>
                    <a:pt x="751" y="534"/>
                  </a:cubicBezTo>
                  <a:cubicBezTo>
                    <a:pt x="622" y="490"/>
                    <a:pt x="407" y="347"/>
                    <a:pt x="235" y="290"/>
                  </a:cubicBezTo>
                  <a:cubicBezTo>
                    <a:pt x="226" y="288"/>
                    <a:pt x="217" y="287"/>
                    <a:pt x="208" y="287"/>
                  </a:cubicBezTo>
                  <a:cubicBezTo>
                    <a:pt x="69" y="287"/>
                    <a:pt x="0" y="495"/>
                    <a:pt x="135" y="563"/>
                  </a:cubicBezTo>
                  <a:cubicBezTo>
                    <a:pt x="312" y="646"/>
                    <a:pt x="573" y="844"/>
                    <a:pt x="777" y="844"/>
                  </a:cubicBezTo>
                  <a:cubicBezTo>
                    <a:pt x="888" y="844"/>
                    <a:pt x="982" y="786"/>
                    <a:pt x="1037" y="620"/>
                  </a:cubicBezTo>
                  <a:cubicBezTo>
                    <a:pt x="1037" y="433"/>
                    <a:pt x="1295" y="104"/>
                    <a:pt x="1037" y="3"/>
                  </a:cubicBezTo>
                  <a:cubicBezTo>
                    <a:pt x="1024" y="1"/>
                    <a:pt x="1012" y="0"/>
                    <a:pt x="10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69"/>
            <p:cNvSpPr/>
            <p:nvPr/>
          </p:nvSpPr>
          <p:spPr>
            <a:xfrm>
              <a:off x="7924825" y="3740625"/>
              <a:ext cx="39425" cy="24050"/>
            </a:xfrm>
            <a:custGeom>
              <a:avLst/>
              <a:gdLst/>
              <a:ahLst/>
              <a:cxnLst/>
              <a:rect l="l" t="t" r="r" b="b"/>
              <a:pathLst>
                <a:path w="1577" h="962" extrusionOk="0">
                  <a:moveTo>
                    <a:pt x="1373" y="0"/>
                  </a:moveTo>
                  <a:cubicBezTo>
                    <a:pt x="1199" y="0"/>
                    <a:pt x="1048" y="386"/>
                    <a:pt x="933" y="524"/>
                  </a:cubicBezTo>
                  <a:cubicBezTo>
                    <a:pt x="904" y="568"/>
                    <a:pt x="889" y="610"/>
                    <a:pt x="875" y="639"/>
                  </a:cubicBezTo>
                  <a:cubicBezTo>
                    <a:pt x="861" y="639"/>
                    <a:pt x="847" y="639"/>
                    <a:pt x="847" y="625"/>
                  </a:cubicBezTo>
                  <a:cubicBezTo>
                    <a:pt x="618" y="524"/>
                    <a:pt x="402" y="323"/>
                    <a:pt x="159" y="295"/>
                  </a:cubicBezTo>
                  <a:cubicBezTo>
                    <a:pt x="30" y="323"/>
                    <a:pt x="1" y="495"/>
                    <a:pt x="116" y="553"/>
                  </a:cubicBezTo>
                  <a:cubicBezTo>
                    <a:pt x="373" y="682"/>
                    <a:pt x="603" y="839"/>
                    <a:pt x="861" y="954"/>
                  </a:cubicBezTo>
                  <a:cubicBezTo>
                    <a:pt x="879" y="959"/>
                    <a:pt x="896" y="961"/>
                    <a:pt x="913" y="961"/>
                  </a:cubicBezTo>
                  <a:cubicBezTo>
                    <a:pt x="1039" y="961"/>
                    <a:pt x="1113" y="826"/>
                    <a:pt x="1176" y="725"/>
                  </a:cubicBezTo>
                  <a:cubicBezTo>
                    <a:pt x="1290" y="581"/>
                    <a:pt x="1348" y="453"/>
                    <a:pt x="1420" y="352"/>
                  </a:cubicBezTo>
                  <a:cubicBezTo>
                    <a:pt x="1491" y="281"/>
                    <a:pt x="1577" y="180"/>
                    <a:pt x="1506" y="80"/>
                  </a:cubicBezTo>
                  <a:cubicBezTo>
                    <a:pt x="1460" y="24"/>
                    <a:pt x="1416" y="0"/>
                    <a:pt x="1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69"/>
            <p:cNvSpPr/>
            <p:nvPr/>
          </p:nvSpPr>
          <p:spPr>
            <a:xfrm>
              <a:off x="8019400" y="3704925"/>
              <a:ext cx="34775" cy="25575"/>
            </a:xfrm>
            <a:custGeom>
              <a:avLst/>
              <a:gdLst/>
              <a:ahLst/>
              <a:cxnLst/>
              <a:rect l="l" t="t" r="r" b="b"/>
              <a:pathLst>
                <a:path w="1391" h="1023" extrusionOk="0">
                  <a:moveTo>
                    <a:pt x="1202" y="1"/>
                  </a:moveTo>
                  <a:cubicBezTo>
                    <a:pt x="1118" y="1"/>
                    <a:pt x="1032" y="70"/>
                    <a:pt x="1003" y="147"/>
                  </a:cubicBezTo>
                  <a:cubicBezTo>
                    <a:pt x="903" y="319"/>
                    <a:pt x="888" y="506"/>
                    <a:pt x="888" y="706"/>
                  </a:cubicBezTo>
                  <a:cubicBezTo>
                    <a:pt x="760" y="663"/>
                    <a:pt x="645" y="634"/>
                    <a:pt x="516" y="605"/>
                  </a:cubicBezTo>
                  <a:cubicBezTo>
                    <a:pt x="420" y="605"/>
                    <a:pt x="315" y="557"/>
                    <a:pt x="214" y="557"/>
                  </a:cubicBezTo>
                  <a:cubicBezTo>
                    <a:pt x="180" y="557"/>
                    <a:pt x="147" y="562"/>
                    <a:pt x="115" y="577"/>
                  </a:cubicBezTo>
                  <a:cubicBezTo>
                    <a:pt x="0" y="634"/>
                    <a:pt x="15" y="821"/>
                    <a:pt x="143" y="849"/>
                  </a:cubicBezTo>
                  <a:cubicBezTo>
                    <a:pt x="388" y="878"/>
                    <a:pt x="631" y="920"/>
                    <a:pt x="860" y="993"/>
                  </a:cubicBezTo>
                  <a:cubicBezTo>
                    <a:pt x="904" y="1010"/>
                    <a:pt x="954" y="1022"/>
                    <a:pt x="1002" y="1022"/>
                  </a:cubicBezTo>
                  <a:cubicBezTo>
                    <a:pt x="1032" y="1022"/>
                    <a:pt x="1062" y="1018"/>
                    <a:pt x="1089" y="1006"/>
                  </a:cubicBezTo>
                  <a:cubicBezTo>
                    <a:pt x="1247" y="920"/>
                    <a:pt x="1190" y="605"/>
                    <a:pt x="1204" y="548"/>
                  </a:cubicBezTo>
                  <a:cubicBezTo>
                    <a:pt x="1232" y="448"/>
                    <a:pt x="1247" y="347"/>
                    <a:pt x="1276" y="305"/>
                  </a:cubicBezTo>
                  <a:cubicBezTo>
                    <a:pt x="1333" y="233"/>
                    <a:pt x="1390" y="133"/>
                    <a:pt x="1318" y="61"/>
                  </a:cubicBezTo>
                  <a:cubicBezTo>
                    <a:pt x="1285" y="18"/>
                    <a:pt x="1244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69"/>
            <p:cNvSpPr/>
            <p:nvPr/>
          </p:nvSpPr>
          <p:spPr>
            <a:xfrm>
              <a:off x="8026200" y="3721775"/>
              <a:ext cx="38000" cy="24450"/>
            </a:xfrm>
            <a:custGeom>
              <a:avLst/>
              <a:gdLst/>
              <a:ahLst/>
              <a:cxnLst/>
              <a:rect l="l" t="t" r="r" b="b"/>
              <a:pathLst>
                <a:path w="1520" h="978" extrusionOk="0">
                  <a:moveTo>
                    <a:pt x="1390" y="548"/>
                  </a:moveTo>
                  <a:cubicBezTo>
                    <a:pt x="1390" y="550"/>
                    <a:pt x="1390" y="551"/>
                    <a:pt x="1389" y="553"/>
                  </a:cubicBezTo>
                  <a:lnTo>
                    <a:pt x="1389" y="553"/>
                  </a:lnTo>
                  <a:cubicBezTo>
                    <a:pt x="1390" y="552"/>
                    <a:pt x="1390" y="550"/>
                    <a:pt x="1390" y="548"/>
                  </a:cubicBezTo>
                  <a:close/>
                  <a:moveTo>
                    <a:pt x="1357" y="1"/>
                  </a:moveTo>
                  <a:cubicBezTo>
                    <a:pt x="1228" y="1"/>
                    <a:pt x="1111" y="232"/>
                    <a:pt x="1090" y="418"/>
                  </a:cubicBezTo>
                  <a:lnTo>
                    <a:pt x="1090" y="447"/>
                  </a:lnTo>
                  <a:cubicBezTo>
                    <a:pt x="1076" y="499"/>
                    <a:pt x="1064" y="609"/>
                    <a:pt x="1062" y="609"/>
                  </a:cubicBezTo>
                  <a:cubicBezTo>
                    <a:pt x="1061" y="609"/>
                    <a:pt x="1061" y="608"/>
                    <a:pt x="1061" y="605"/>
                  </a:cubicBezTo>
                  <a:lnTo>
                    <a:pt x="1061" y="634"/>
                  </a:lnTo>
                  <a:cubicBezTo>
                    <a:pt x="1061" y="648"/>
                    <a:pt x="1046" y="648"/>
                    <a:pt x="1046" y="663"/>
                  </a:cubicBezTo>
                  <a:lnTo>
                    <a:pt x="1046" y="676"/>
                  </a:lnTo>
                  <a:cubicBezTo>
                    <a:pt x="975" y="648"/>
                    <a:pt x="559" y="590"/>
                    <a:pt x="387" y="590"/>
                  </a:cubicBezTo>
                  <a:cubicBezTo>
                    <a:pt x="333" y="590"/>
                    <a:pt x="274" y="578"/>
                    <a:pt x="220" y="578"/>
                  </a:cubicBezTo>
                  <a:cubicBezTo>
                    <a:pt x="175" y="578"/>
                    <a:pt x="134" y="587"/>
                    <a:pt x="101" y="619"/>
                  </a:cubicBezTo>
                  <a:cubicBezTo>
                    <a:pt x="1" y="705"/>
                    <a:pt x="72" y="877"/>
                    <a:pt x="215" y="877"/>
                  </a:cubicBezTo>
                  <a:cubicBezTo>
                    <a:pt x="588" y="892"/>
                    <a:pt x="775" y="934"/>
                    <a:pt x="1090" y="978"/>
                  </a:cubicBezTo>
                  <a:cubicBezTo>
                    <a:pt x="1317" y="935"/>
                    <a:pt x="1361" y="737"/>
                    <a:pt x="1389" y="553"/>
                  </a:cubicBezTo>
                  <a:lnTo>
                    <a:pt x="1389" y="553"/>
                  </a:lnTo>
                  <a:cubicBezTo>
                    <a:pt x="1387" y="559"/>
                    <a:pt x="1383" y="561"/>
                    <a:pt x="1380" y="566"/>
                  </a:cubicBezTo>
                  <a:lnTo>
                    <a:pt x="1380" y="566"/>
                  </a:lnTo>
                  <a:cubicBezTo>
                    <a:pt x="1406" y="482"/>
                    <a:pt x="1421" y="386"/>
                    <a:pt x="1462" y="304"/>
                  </a:cubicBezTo>
                  <a:cubicBezTo>
                    <a:pt x="1491" y="246"/>
                    <a:pt x="1520" y="189"/>
                    <a:pt x="1505" y="118"/>
                  </a:cubicBezTo>
                  <a:cubicBezTo>
                    <a:pt x="1457" y="35"/>
                    <a:pt x="1406" y="1"/>
                    <a:pt x="1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69"/>
            <p:cNvSpPr/>
            <p:nvPr/>
          </p:nvSpPr>
          <p:spPr>
            <a:xfrm>
              <a:off x="8093250" y="3783175"/>
              <a:ext cx="29325" cy="21075"/>
            </a:xfrm>
            <a:custGeom>
              <a:avLst/>
              <a:gdLst/>
              <a:ahLst/>
              <a:cxnLst/>
              <a:rect l="l" t="t" r="r" b="b"/>
              <a:pathLst>
                <a:path w="1173" h="843" extrusionOk="0">
                  <a:moveTo>
                    <a:pt x="898" y="0"/>
                  </a:moveTo>
                  <a:cubicBezTo>
                    <a:pt x="781" y="0"/>
                    <a:pt x="727" y="142"/>
                    <a:pt x="714" y="241"/>
                  </a:cubicBezTo>
                  <a:cubicBezTo>
                    <a:pt x="671" y="341"/>
                    <a:pt x="643" y="484"/>
                    <a:pt x="628" y="556"/>
                  </a:cubicBezTo>
                  <a:cubicBezTo>
                    <a:pt x="528" y="541"/>
                    <a:pt x="385" y="484"/>
                    <a:pt x="255" y="455"/>
                  </a:cubicBezTo>
                  <a:cubicBezTo>
                    <a:pt x="239" y="450"/>
                    <a:pt x="223" y="448"/>
                    <a:pt x="208" y="448"/>
                  </a:cubicBezTo>
                  <a:cubicBezTo>
                    <a:pt x="56" y="448"/>
                    <a:pt x="1" y="688"/>
                    <a:pt x="169" y="728"/>
                  </a:cubicBezTo>
                  <a:cubicBezTo>
                    <a:pt x="323" y="777"/>
                    <a:pt x="501" y="842"/>
                    <a:pt x="647" y="842"/>
                  </a:cubicBezTo>
                  <a:cubicBezTo>
                    <a:pt x="801" y="842"/>
                    <a:pt x="921" y="770"/>
                    <a:pt x="943" y="527"/>
                  </a:cubicBezTo>
                  <a:cubicBezTo>
                    <a:pt x="972" y="369"/>
                    <a:pt x="1172" y="111"/>
                    <a:pt x="958" y="12"/>
                  </a:cubicBezTo>
                  <a:cubicBezTo>
                    <a:pt x="936" y="4"/>
                    <a:pt x="916" y="0"/>
                    <a:pt x="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69"/>
            <p:cNvSpPr/>
            <p:nvPr/>
          </p:nvSpPr>
          <p:spPr>
            <a:xfrm>
              <a:off x="7831100" y="3842025"/>
              <a:ext cx="38400" cy="20375"/>
            </a:xfrm>
            <a:custGeom>
              <a:avLst/>
              <a:gdLst/>
              <a:ahLst/>
              <a:cxnLst/>
              <a:rect l="l" t="t" r="r" b="b"/>
              <a:pathLst>
                <a:path w="1536" h="815" extrusionOk="0">
                  <a:moveTo>
                    <a:pt x="1330" y="1"/>
                  </a:moveTo>
                  <a:cubicBezTo>
                    <a:pt x="1305" y="1"/>
                    <a:pt x="1280" y="7"/>
                    <a:pt x="1257" y="21"/>
                  </a:cubicBezTo>
                  <a:cubicBezTo>
                    <a:pt x="1071" y="151"/>
                    <a:pt x="942" y="279"/>
                    <a:pt x="741" y="479"/>
                  </a:cubicBezTo>
                  <a:cubicBezTo>
                    <a:pt x="699" y="508"/>
                    <a:pt x="699" y="523"/>
                    <a:pt x="670" y="537"/>
                  </a:cubicBezTo>
                  <a:cubicBezTo>
                    <a:pt x="655" y="537"/>
                    <a:pt x="655" y="523"/>
                    <a:pt x="642" y="523"/>
                  </a:cubicBezTo>
                  <a:cubicBezTo>
                    <a:pt x="484" y="408"/>
                    <a:pt x="384" y="179"/>
                    <a:pt x="183" y="122"/>
                  </a:cubicBezTo>
                  <a:cubicBezTo>
                    <a:pt x="178" y="121"/>
                    <a:pt x="173" y="121"/>
                    <a:pt x="168" y="121"/>
                  </a:cubicBezTo>
                  <a:cubicBezTo>
                    <a:pt x="63" y="121"/>
                    <a:pt x="0" y="269"/>
                    <a:pt x="82" y="351"/>
                  </a:cubicBezTo>
                  <a:cubicBezTo>
                    <a:pt x="255" y="502"/>
                    <a:pt x="459" y="815"/>
                    <a:pt x="691" y="815"/>
                  </a:cubicBezTo>
                  <a:cubicBezTo>
                    <a:pt x="767" y="815"/>
                    <a:pt x="846" y="780"/>
                    <a:pt x="928" y="695"/>
                  </a:cubicBezTo>
                  <a:cubicBezTo>
                    <a:pt x="1085" y="565"/>
                    <a:pt x="1215" y="451"/>
                    <a:pt x="1358" y="336"/>
                  </a:cubicBezTo>
                  <a:cubicBezTo>
                    <a:pt x="1343" y="336"/>
                    <a:pt x="1486" y="279"/>
                    <a:pt x="1501" y="208"/>
                  </a:cubicBezTo>
                  <a:cubicBezTo>
                    <a:pt x="1535" y="104"/>
                    <a:pt x="1431" y="1"/>
                    <a:pt x="1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69"/>
            <p:cNvSpPr/>
            <p:nvPr/>
          </p:nvSpPr>
          <p:spPr>
            <a:xfrm>
              <a:off x="7583875" y="3318900"/>
              <a:ext cx="626800" cy="394350"/>
            </a:xfrm>
            <a:custGeom>
              <a:avLst/>
              <a:gdLst/>
              <a:ahLst/>
              <a:cxnLst/>
              <a:rect l="l" t="t" r="r" b="b"/>
              <a:pathLst>
                <a:path w="25072" h="15774" extrusionOk="0">
                  <a:moveTo>
                    <a:pt x="13745" y="0"/>
                  </a:moveTo>
                  <a:cubicBezTo>
                    <a:pt x="13390" y="0"/>
                    <a:pt x="13040" y="195"/>
                    <a:pt x="12708" y="302"/>
                  </a:cubicBezTo>
                  <a:cubicBezTo>
                    <a:pt x="12107" y="545"/>
                    <a:pt x="11547" y="659"/>
                    <a:pt x="10716" y="745"/>
                  </a:cubicBezTo>
                  <a:cubicBezTo>
                    <a:pt x="10384" y="810"/>
                    <a:pt x="10200" y="862"/>
                    <a:pt x="10022" y="862"/>
                  </a:cubicBezTo>
                  <a:cubicBezTo>
                    <a:pt x="10001" y="862"/>
                    <a:pt x="9979" y="862"/>
                    <a:pt x="9958" y="860"/>
                  </a:cubicBezTo>
                  <a:cubicBezTo>
                    <a:pt x="9771" y="860"/>
                    <a:pt x="9569" y="789"/>
                    <a:pt x="9387" y="789"/>
                  </a:cubicBezTo>
                  <a:cubicBezTo>
                    <a:pt x="9275" y="789"/>
                    <a:pt x="9171" y="816"/>
                    <a:pt x="9083" y="904"/>
                  </a:cubicBezTo>
                  <a:cubicBezTo>
                    <a:pt x="8940" y="1018"/>
                    <a:pt x="8911" y="1161"/>
                    <a:pt x="8969" y="1290"/>
                  </a:cubicBezTo>
                  <a:cubicBezTo>
                    <a:pt x="7994" y="3482"/>
                    <a:pt x="6963" y="6075"/>
                    <a:pt x="5545" y="7437"/>
                  </a:cubicBezTo>
                  <a:cubicBezTo>
                    <a:pt x="4871" y="8138"/>
                    <a:pt x="4012" y="9026"/>
                    <a:pt x="3339" y="9414"/>
                  </a:cubicBezTo>
                  <a:cubicBezTo>
                    <a:pt x="2450" y="9872"/>
                    <a:pt x="1748" y="10560"/>
                    <a:pt x="1032" y="11204"/>
                  </a:cubicBezTo>
                  <a:cubicBezTo>
                    <a:pt x="273" y="11821"/>
                    <a:pt x="0" y="12365"/>
                    <a:pt x="1175" y="12451"/>
                  </a:cubicBezTo>
                  <a:cubicBezTo>
                    <a:pt x="1201" y="12452"/>
                    <a:pt x="1227" y="12452"/>
                    <a:pt x="1253" y="12452"/>
                  </a:cubicBezTo>
                  <a:cubicBezTo>
                    <a:pt x="2330" y="12452"/>
                    <a:pt x="3694" y="11618"/>
                    <a:pt x="4785" y="10990"/>
                  </a:cubicBezTo>
                  <a:cubicBezTo>
                    <a:pt x="4857" y="10961"/>
                    <a:pt x="4915" y="10932"/>
                    <a:pt x="4957" y="10904"/>
                  </a:cubicBezTo>
                  <a:lnTo>
                    <a:pt x="4957" y="10904"/>
                  </a:lnTo>
                  <a:cubicBezTo>
                    <a:pt x="4857" y="11333"/>
                    <a:pt x="4485" y="12164"/>
                    <a:pt x="4284" y="12723"/>
                  </a:cubicBezTo>
                  <a:cubicBezTo>
                    <a:pt x="4084" y="13382"/>
                    <a:pt x="3668" y="14084"/>
                    <a:pt x="3797" y="14786"/>
                  </a:cubicBezTo>
                  <a:cubicBezTo>
                    <a:pt x="3890" y="15082"/>
                    <a:pt x="4186" y="15217"/>
                    <a:pt x="4493" y="15217"/>
                  </a:cubicBezTo>
                  <a:cubicBezTo>
                    <a:pt x="4660" y="15217"/>
                    <a:pt x="4830" y="15177"/>
                    <a:pt x="4972" y="15101"/>
                  </a:cubicBezTo>
                  <a:cubicBezTo>
                    <a:pt x="5817" y="14543"/>
                    <a:pt x="6519" y="13826"/>
                    <a:pt x="7163" y="13053"/>
                  </a:cubicBezTo>
                  <a:lnTo>
                    <a:pt x="7163" y="13053"/>
                  </a:lnTo>
                  <a:cubicBezTo>
                    <a:pt x="7092" y="13597"/>
                    <a:pt x="7064" y="14127"/>
                    <a:pt x="7163" y="14657"/>
                  </a:cubicBezTo>
                  <a:cubicBezTo>
                    <a:pt x="7232" y="15056"/>
                    <a:pt x="7510" y="15774"/>
                    <a:pt x="7946" y="15774"/>
                  </a:cubicBezTo>
                  <a:cubicBezTo>
                    <a:pt x="8057" y="15774"/>
                    <a:pt x="8179" y="15727"/>
                    <a:pt x="8309" y="15617"/>
                  </a:cubicBezTo>
                  <a:cubicBezTo>
                    <a:pt x="9155" y="14843"/>
                    <a:pt x="9700" y="13855"/>
                    <a:pt x="10244" y="12881"/>
                  </a:cubicBezTo>
                  <a:cubicBezTo>
                    <a:pt x="10273" y="13053"/>
                    <a:pt x="10287" y="13225"/>
                    <a:pt x="10315" y="13396"/>
                  </a:cubicBezTo>
                  <a:cubicBezTo>
                    <a:pt x="10487" y="14241"/>
                    <a:pt x="10817" y="15230"/>
                    <a:pt x="11719" y="15617"/>
                  </a:cubicBezTo>
                  <a:cubicBezTo>
                    <a:pt x="11797" y="15647"/>
                    <a:pt x="11872" y="15660"/>
                    <a:pt x="11946" y="15660"/>
                  </a:cubicBezTo>
                  <a:cubicBezTo>
                    <a:pt x="12608" y="15660"/>
                    <a:pt x="13106" y="14553"/>
                    <a:pt x="13209" y="14384"/>
                  </a:cubicBezTo>
                  <a:cubicBezTo>
                    <a:pt x="13797" y="13511"/>
                    <a:pt x="14227" y="12537"/>
                    <a:pt x="14871" y="11691"/>
                  </a:cubicBezTo>
                  <a:cubicBezTo>
                    <a:pt x="14928" y="11892"/>
                    <a:pt x="14986" y="12121"/>
                    <a:pt x="14986" y="12207"/>
                  </a:cubicBezTo>
                  <a:cubicBezTo>
                    <a:pt x="15072" y="12894"/>
                    <a:pt x="15301" y="13553"/>
                    <a:pt x="15501" y="14227"/>
                  </a:cubicBezTo>
                  <a:cubicBezTo>
                    <a:pt x="15651" y="14663"/>
                    <a:pt x="15812" y="15675"/>
                    <a:pt x="16389" y="15675"/>
                  </a:cubicBezTo>
                  <a:cubicBezTo>
                    <a:pt x="16475" y="15675"/>
                    <a:pt x="16571" y="15653"/>
                    <a:pt x="16676" y="15603"/>
                  </a:cubicBezTo>
                  <a:cubicBezTo>
                    <a:pt x="17465" y="14629"/>
                    <a:pt x="17851" y="13009"/>
                    <a:pt x="18309" y="12121"/>
                  </a:cubicBezTo>
                  <a:cubicBezTo>
                    <a:pt x="18439" y="12465"/>
                    <a:pt x="18611" y="12995"/>
                    <a:pt x="18825" y="13396"/>
                  </a:cubicBezTo>
                  <a:cubicBezTo>
                    <a:pt x="18955" y="13754"/>
                    <a:pt x="19685" y="14428"/>
                    <a:pt x="19742" y="14442"/>
                  </a:cubicBezTo>
                  <a:cubicBezTo>
                    <a:pt x="19872" y="14543"/>
                    <a:pt x="20000" y="14671"/>
                    <a:pt x="20172" y="14686"/>
                  </a:cubicBezTo>
                  <a:cubicBezTo>
                    <a:pt x="20182" y="14687"/>
                    <a:pt x="20192" y="14687"/>
                    <a:pt x="20201" y="14687"/>
                  </a:cubicBezTo>
                  <a:cubicBezTo>
                    <a:pt x="20389" y="14687"/>
                    <a:pt x="20549" y="14563"/>
                    <a:pt x="20630" y="14413"/>
                  </a:cubicBezTo>
                  <a:cubicBezTo>
                    <a:pt x="20860" y="14027"/>
                    <a:pt x="20846" y="13553"/>
                    <a:pt x="20917" y="13124"/>
                  </a:cubicBezTo>
                  <a:cubicBezTo>
                    <a:pt x="20917" y="12665"/>
                    <a:pt x="20831" y="12207"/>
                    <a:pt x="20774" y="11748"/>
                  </a:cubicBezTo>
                  <a:lnTo>
                    <a:pt x="20774" y="11748"/>
                  </a:lnTo>
                  <a:cubicBezTo>
                    <a:pt x="21520" y="11870"/>
                    <a:pt x="23344" y="12739"/>
                    <a:pt x="24194" y="12739"/>
                  </a:cubicBezTo>
                  <a:cubicBezTo>
                    <a:pt x="24453" y="12739"/>
                    <a:pt x="24622" y="12658"/>
                    <a:pt x="24642" y="12451"/>
                  </a:cubicBezTo>
                  <a:cubicBezTo>
                    <a:pt x="24556" y="11892"/>
                    <a:pt x="23954" y="11534"/>
                    <a:pt x="23597" y="11104"/>
                  </a:cubicBezTo>
                  <a:cubicBezTo>
                    <a:pt x="23138" y="10488"/>
                    <a:pt x="22193" y="9614"/>
                    <a:pt x="21505" y="9055"/>
                  </a:cubicBezTo>
                  <a:lnTo>
                    <a:pt x="21505" y="9055"/>
                  </a:lnTo>
                  <a:cubicBezTo>
                    <a:pt x="22193" y="9255"/>
                    <a:pt x="23009" y="9542"/>
                    <a:pt x="23711" y="9757"/>
                  </a:cubicBezTo>
                  <a:cubicBezTo>
                    <a:pt x="23944" y="9815"/>
                    <a:pt x="24185" y="9901"/>
                    <a:pt x="24429" y="9901"/>
                  </a:cubicBezTo>
                  <a:cubicBezTo>
                    <a:pt x="24485" y="9901"/>
                    <a:pt x="24542" y="9897"/>
                    <a:pt x="24599" y="9886"/>
                  </a:cubicBezTo>
                  <a:cubicBezTo>
                    <a:pt x="25072" y="9786"/>
                    <a:pt x="25029" y="9213"/>
                    <a:pt x="24728" y="8940"/>
                  </a:cubicBezTo>
                  <a:cubicBezTo>
                    <a:pt x="23840" y="7966"/>
                    <a:pt x="22393" y="7680"/>
                    <a:pt x="21175" y="7207"/>
                  </a:cubicBezTo>
                  <a:cubicBezTo>
                    <a:pt x="20373" y="6877"/>
                    <a:pt x="19413" y="6348"/>
                    <a:pt x="18439" y="5832"/>
                  </a:cubicBezTo>
                  <a:cubicBezTo>
                    <a:pt x="17809" y="5502"/>
                    <a:pt x="17221" y="5273"/>
                    <a:pt x="16892" y="4886"/>
                  </a:cubicBezTo>
                  <a:cubicBezTo>
                    <a:pt x="16118" y="3983"/>
                    <a:pt x="15402" y="2737"/>
                    <a:pt x="14886" y="1448"/>
                  </a:cubicBezTo>
                  <a:cubicBezTo>
                    <a:pt x="14771" y="1147"/>
                    <a:pt x="14613" y="860"/>
                    <a:pt x="14456" y="560"/>
                  </a:cubicBezTo>
                  <a:cubicBezTo>
                    <a:pt x="14342" y="359"/>
                    <a:pt x="14212" y="130"/>
                    <a:pt x="13969" y="29"/>
                  </a:cubicBezTo>
                  <a:cubicBezTo>
                    <a:pt x="13894" y="9"/>
                    <a:pt x="13819" y="0"/>
                    <a:pt x="13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69"/>
            <p:cNvSpPr/>
            <p:nvPr/>
          </p:nvSpPr>
          <p:spPr>
            <a:xfrm>
              <a:off x="7746850" y="3498150"/>
              <a:ext cx="23275" cy="22375"/>
            </a:xfrm>
            <a:custGeom>
              <a:avLst/>
              <a:gdLst/>
              <a:ahLst/>
              <a:cxnLst/>
              <a:rect l="l" t="t" r="r" b="b"/>
              <a:pathLst>
                <a:path w="931" h="895" extrusionOk="0">
                  <a:moveTo>
                    <a:pt x="218" y="1"/>
                  </a:moveTo>
                  <a:cubicBezTo>
                    <a:pt x="159" y="1"/>
                    <a:pt x="100" y="33"/>
                    <a:pt x="86" y="95"/>
                  </a:cubicBezTo>
                  <a:cubicBezTo>
                    <a:pt x="58" y="295"/>
                    <a:pt x="0" y="481"/>
                    <a:pt x="0" y="681"/>
                  </a:cubicBezTo>
                  <a:cubicBezTo>
                    <a:pt x="0" y="767"/>
                    <a:pt x="58" y="853"/>
                    <a:pt x="143" y="882"/>
                  </a:cubicBezTo>
                  <a:cubicBezTo>
                    <a:pt x="175" y="891"/>
                    <a:pt x="206" y="894"/>
                    <a:pt x="237" y="894"/>
                  </a:cubicBezTo>
                  <a:cubicBezTo>
                    <a:pt x="363" y="894"/>
                    <a:pt x="490" y="837"/>
                    <a:pt x="616" y="825"/>
                  </a:cubicBezTo>
                  <a:cubicBezTo>
                    <a:pt x="688" y="796"/>
                    <a:pt x="774" y="811"/>
                    <a:pt x="845" y="767"/>
                  </a:cubicBezTo>
                  <a:cubicBezTo>
                    <a:pt x="931" y="710"/>
                    <a:pt x="917" y="582"/>
                    <a:pt x="831" y="524"/>
                  </a:cubicBezTo>
                  <a:cubicBezTo>
                    <a:pt x="804" y="518"/>
                    <a:pt x="775" y="515"/>
                    <a:pt x="745" y="515"/>
                  </a:cubicBezTo>
                  <a:cubicBezTo>
                    <a:pt x="585" y="515"/>
                    <a:pt x="395" y="598"/>
                    <a:pt x="287" y="610"/>
                  </a:cubicBezTo>
                  <a:cubicBezTo>
                    <a:pt x="301" y="510"/>
                    <a:pt x="344" y="252"/>
                    <a:pt x="358" y="123"/>
                  </a:cubicBezTo>
                  <a:cubicBezTo>
                    <a:pt x="351" y="40"/>
                    <a:pt x="284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69"/>
            <p:cNvSpPr/>
            <p:nvPr/>
          </p:nvSpPr>
          <p:spPr>
            <a:xfrm>
              <a:off x="7719275" y="3621525"/>
              <a:ext cx="25075" cy="22800"/>
            </a:xfrm>
            <a:custGeom>
              <a:avLst/>
              <a:gdLst/>
              <a:ahLst/>
              <a:cxnLst/>
              <a:rect l="l" t="t" r="r" b="b"/>
              <a:pathLst>
                <a:path w="1003" h="912" extrusionOk="0">
                  <a:moveTo>
                    <a:pt x="220" y="1"/>
                  </a:moveTo>
                  <a:cubicBezTo>
                    <a:pt x="139" y="1"/>
                    <a:pt x="57" y="53"/>
                    <a:pt x="57" y="145"/>
                  </a:cubicBezTo>
                  <a:cubicBezTo>
                    <a:pt x="33" y="464"/>
                    <a:pt x="0" y="911"/>
                    <a:pt x="280" y="911"/>
                  </a:cubicBezTo>
                  <a:cubicBezTo>
                    <a:pt x="339" y="911"/>
                    <a:pt x="412" y="892"/>
                    <a:pt x="502" y="847"/>
                  </a:cubicBezTo>
                  <a:cubicBezTo>
                    <a:pt x="645" y="761"/>
                    <a:pt x="1002" y="776"/>
                    <a:pt x="960" y="546"/>
                  </a:cubicBezTo>
                  <a:cubicBezTo>
                    <a:pt x="925" y="472"/>
                    <a:pt x="867" y="446"/>
                    <a:pt x="797" y="446"/>
                  </a:cubicBezTo>
                  <a:cubicBezTo>
                    <a:pt x="664" y="446"/>
                    <a:pt x="490" y="542"/>
                    <a:pt x="358" y="589"/>
                  </a:cubicBezTo>
                  <a:cubicBezTo>
                    <a:pt x="343" y="489"/>
                    <a:pt x="387" y="231"/>
                    <a:pt x="358" y="88"/>
                  </a:cubicBezTo>
                  <a:cubicBezTo>
                    <a:pt x="334" y="28"/>
                    <a:pt x="277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69"/>
            <p:cNvSpPr/>
            <p:nvPr/>
          </p:nvSpPr>
          <p:spPr>
            <a:xfrm>
              <a:off x="7738975" y="3595000"/>
              <a:ext cx="24050" cy="22750"/>
            </a:xfrm>
            <a:custGeom>
              <a:avLst/>
              <a:gdLst/>
              <a:ahLst/>
              <a:cxnLst/>
              <a:rect l="l" t="t" r="r" b="b"/>
              <a:pathLst>
                <a:path w="962" h="910" extrusionOk="0">
                  <a:moveTo>
                    <a:pt x="236" y="0"/>
                  </a:moveTo>
                  <a:cubicBezTo>
                    <a:pt x="161" y="0"/>
                    <a:pt x="86" y="49"/>
                    <a:pt x="86" y="131"/>
                  </a:cubicBezTo>
                  <a:cubicBezTo>
                    <a:pt x="86" y="303"/>
                    <a:pt x="0" y="519"/>
                    <a:pt x="29" y="777"/>
                  </a:cubicBezTo>
                  <a:cubicBezTo>
                    <a:pt x="66" y="875"/>
                    <a:pt x="148" y="909"/>
                    <a:pt x="238" y="909"/>
                  </a:cubicBezTo>
                  <a:cubicBezTo>
                    <a:pt x="318" y="909"/>
                    <a:pt x="405" y="882"/>
                    <a:pt x="472" y="848"/>
                  </a:cubicBezTo>
                  <a:cubicBezTo>
                    <a:pt x="501" y="819"/>
                    <a:pt x="831" y="790"/>
                    <a:pt x="902" y="691"/>
                  </a:cubicBezTo>
                  <a:cubicBezTo>
                    <a:pt x="961" y="533"/>
                    <a:pt x="857" y="463"/>
                    <a:pt x="735" y="463"/>
                  </a:cubicBezTo>
                  <a:cubicBezTo>
                    <a:pt x="680" y="463"/>
                    <a:pt x="622" y="477"/>
                    <a:pt x="573" y="504"/>
                  </a:cubicBezTo>
                  <a:cubicBezTo>
                    <a:pt x="472" y="532"/>
                    <a:pt x="386" y="561"/>
                    <a:pt x="315" y="590"/>
                  </a:cubicBezTo>
                  <a:cubicBezTo>
                    <a:pt x="344" y="461"/>
                    <a:pt x="386" y="217"/>
                    <a:pt x="373" y="89"/>
                  </a:cubicBezTo>
                  <a:cubicBezTo>
                    <a:pt x="348" y="28"/>
                    <a:pt x="292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69"/>
            <p:cNvSpPr/>
            <p:nvPr/>
          </p:nvSpPr>
          <p:spPr>
            <a:xfrm>
              <a:off x="7830400" y="3541600"/>
              <a:ext cx="30000" cy="23150"/>
            </a:xfrm>
            <a:custGeom>
              <a:avLst/>
              <a:gdLst/>
              <a:ahLst/>
              <a:cxnLst/>
              <a:rect l="l" t="t" r="r" b="b"/>
              <a:pathLst>
                <a:path w="1200" h="926" extrusionOk="0">
                  <a:moveTo>
                    <a:pt x="213" y="1"/>
                  </a:moveTo>
                  <a:cubicBezTo>
                    <a:pt x="108" y="1"/>
                    <a:pt x="1" y="121"/>
                    <a:pt x="68" y="233"/>
                  </a:cubicBezTo>
                  <a:cubicBezTo>
                    <a:pt x="211" y="471"/>
                    <a:pt x="304" y="926"/>
                    <a:pt x="602" y="926"/>
                  </a:cubicBezTo>
                  <a:cubicBezTo>
                    <a:pt x="663" y="926"/>
                    <a:pt x="733" y="907"/>
                    <a:pt x="813" y="863"/>
                  </a:cubicBezTo>
                  <a:cubicBezTo>
                    <a:pt x="941" y="764"/>
                    <a:pt x="1185" y="720"/>
                    <a:pt x="1199" y="592"/>
                  </a:cubicBezTo>
                  <a:cubicBezTo>
                    <a:pt x="1195" y="463"/>
                    <a:pt x="1140" y="420"/>
                    <a:pt x="1064" y="420"/>
                  </a:cubicBezTo>
                  <a:cubicBezTo>
                    <a:pt x="913" y="420"/>
                    <a:pt x="679" y="596"/>
                    <a:pt x="612" y="605"/>
                  </a:cubicBezTo>
                  <a:cubicBezTo>
                    <a:pt x="612" y="620"/>
                    <a:pt x="612" y="620"/>
                    <a:pt x="597" y="620"/>
                  </a:cubicBezTo>
                  <a:cubicBezTo>
                    <a:pt x="569" y="548"/>
                    <a:pt x="397" y="162"/>
                    <a:pt x="297" y="32"/>
                  </a:cubicBezTo>
                  <a:cubicBezTo>
                    <a:pt x="272" y="10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69"/>
            <p:cNvSpPr/>
            <p:nvPr/>
          </p:nvSpPr>
          <p:spPr>
            <a:xfrm>
              <a:off x="7819300" y="3564375"/>
              <a:ext cx="32500" cy="21275"/>
            </a:xfrm>
            <a:custGeom>
              <a:avLst/>
              <a:gdLst/>
              <a:ahLst/>
              <a:cxnLst/>
              <a:rect l="l" t="t" r="r" b="b"/>
              <a:pathLst>
                <a:path w="1300" h="851" extrusionOk="0">
                  <a:moveTo>
                    <a:pt x="216" y="1"/>
                  </a:moveTo>
                  <a:cubicBezTo>
                    <a:pt x="105" y="1"/>
                    <a:pt x="1" y="128"/>
                    <a:pt x="67" y="239"/>
                  </a:cubicBezTo>
                  <a:cubicBezTo>
                    <a:pt x="210" y="466"/>
                    <a:pt x="393" y="850"/>
                    <a:pt x="681" y="850"/>
                  </a:cubicBezTo>
                  <a:cubicBezTo>
                    <a:pt x="739" y="850"/>
                    <a:pt x="802" y="834"/>
                    <a:pt x="870" y="798"/>
                  </a:cubicBezTo>
                  <a:cubicBezTo>
                    <a:pt x="984" y="712"/>
                    <a:pt x="1299" y="597"/>
                    <a:pt x="1271" y="439"/>
                  </a:cubicBezTo>
                  <a:cubicBezTo>
                    <a:pt x="1249" y="345"/>
                    <a:pt x="1194" y="311"/>
                    <a:pt x="1130" y="311"/>
                  </a:cubicBezTo>
                  <a:cubicBezTo>
                    <a:pt x="1027" y="311"/>
                    <a:pt x="898" y="398"/>
                    <a:pt x="827" y="468"/>
                  </a:cubicBezTo>
                  <a:cubicBezTo>
                    <a:pt x="778" y="493"/>
                    <a:pt x="718" y="528"/>
                    <a:pt x="711" y="528"/>
                  </a:cubicBezTo>
                  <a:cubicBezTo>
                    <a:pt x="710" y="528"/>
                    <a:pt x="710" y="527"/>
                    <a:pt x="713" y="525"/>
                  </a:cubicBezTo>
                  <a:lnTo>
                    <a:pt x="713" y="525"/>
                  </a:lnTo>
                  <a:cubicBezTo>
                    <a:pt x="698" y="540"/>
                    <a:pt x="684" y="540"/>
                    <a:pt x="669" y="540"/>
                  </a:cubicBezTo>
                  <a:lnTo>
                    <a:pt x="583" y="454"/>
                  </a:lnTo>
                  <a:cubicBezTo>
                    <a:pt x="512" y="397"/>
                    <a:pt x="411" y="153"/>
                    <a:pt x="311" y="38"/>
                  </a:cubicBezTo>
                  <a:cubicBezTo>
                    <a:pt x="282" y="12"/>
                    <a:pt x="248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69"/>
            <p:cNvSpPr/>
            <p:nvPr/>
          </p:nvSpPr>
          <p:spPr>
            <a:xfrm>
              <a:off x="7794125" y="3626875"/>
              <a:ext cx="25800" cy="20550"/>
            </a:xfrm>
            <a:custGeom>
              <a:avLst/>
              <a:gdLst/>
              <a:ahLst/>
              <a:cxnLst/>
              <a:rect l="l" t="t" r="r" b="b"/>
              <a:pathLst>
                <a:path w="1032" h="822" extrusionOk="0">
                  <a:moveTo>
                    <a:pt x="202" y="0"/>
                  </a:moveTo>
                  <a:cubicBezTo>
                    <a:pt x="106" y="0"/>
                    <a:pt x="6" y="65"/>
                    <a:pt x="14" y="174"/>
                  </a:cubicBezTo>
                  <a:cubicBezTo>
                    <a:pt x="14" y="346"/>
                    <a:pt x="0" y="518"/>
                    <a:pt x="71" y="661"/>
                  </a:cubicBezTo>
                  <a:cubicBezTo>
                    <a:pt x="135" y="774"/>
                    <a:pt x="226" y="821"/>
                    <a:pt x="319" y="821"/>
                  </a:cubicBezTo>
                  <a:cubicBezTo>
                    <a:pt x="416" y="821"/>
                    <a:pt x="514" y="771"/>
                    <a:pt x="587" y="690"/>
                  </a:cubicBezTo>
                  <a:lnTo>
                    <a:pt x="587" y="690"/>
                  </a:lnTo>
                  <a:cubicBezTo>
                    <a:pt x="585" y="691"/>
                    <a:pt x="584" y="692"/>
                    <a:pt x="583" y="692"/>
                  </a:cubicBezTo>
                  <a:cubicBezTo>
                    <a:pt x="576" y="692"/>
                    <a:pt x="692" y="603"/>
                    <a:pt x="745" y="590"/>
                  </a:cubicBezTo>
                  <a:cubicBezTo>
                    <a:pt x="753" y="588"/>
                    <a:pt x="760" y="587"/>
                    <a:pt x="766" y="587"/>
                  </a:cubicBezTo>
                  <a:cubicBezTo>
                    <a:pt x="776" y="587"/>
                    <a:pt x="785" y="589"/>
                    <a:pt x="797" y="589"/>
                  </a:cubicBezTo>
                  <a:cubicBezTo>
                    <a:pt x="821" y="589"/>
                    <a:pt x="853" y="581"/>
                    <a:pt x="917" y="533"/>
                  </a:cubicBezTo>
                  <a:cubicBezTo>
                    <a:pt x="1032" y="432"/>
                    <a:pt x="946" y="232"/>
                    <a:pt x="788" y="232"/>
                  </a:cubicBezTo>
                  <a:cubicBezTo>
                    <a:pt x="631" y="232"/>
                    <a:pt x="501" y="304"/>
                    <a:pt x="387" y="390"/>
                  </a:cubicBezTo>
                  <a:cubicBezTo>
                    <a:pt x="387" y="318"/>
                    <a:pt x="387" y="218"/>
                    <a:pt x="358" y="103"/>
                  </a:cubicBezTo>
                  <a:cubicBezTo>
                    <a:pt x="334" y="32"/>
                    <a:pt x="269" y="0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69"/>
            <p:cNvSpPr/>
            <p:nvPr/>
          </p:nvSpPr>
          <p:spPr>
            <a:xfrm>
              <a:off x="7955425" y="3520425"/>
              <a:ext cx="40000" cy="17575"/>
            </a:xfrm>
            <a:custGeom>
              <a:avLst/>
              <a:gdLst/>
              <a:ahLst/>
              <a:cxnLst/>
              <a:rect l="l" t="t" r="r" b="b"/>
              <a:pathLst>
                <a:path w="1600" h="703" extrusionOk="0">
                  <a:moveTo>
                    <a:pt x="218" y="1"/>
                  </a:moveTo>
                  <a:cubicBezTo>
                    <a:pt x="100" y="1"/>
                    <a:pt x="0" y="151"/>
                    <a:pt x="110" y="249"/>
                  </a:cubicBezTo>
                  <a:cubicBezTo>
                    <a:pt x="315" y="443"/>
                    <a:pt x="552" y="702"/>
                    <a:pt x="829" y="702"/>
                  </a:cubicBezTo>
                  <a:cubicBezTo>
                    <a:pt x="919" y="702"/>
                    <a:pt x="1014" y="675"/>
                    <a:pt x="1113" y="608"/>
                  </a:cubicBezTo>
                  <a:cubicBezTo>
                    <a:pt x="1213" y="550"/>
                    <a:pt x="1298" y="478"/>
                    <a:pt x="1384" y="407"/>
                  </a:cubicBezTo>
                  <a:cubicBezTo>
                    <a:pt x="1457" y="350"/>
                    <a:pt x="1600" y="306"/>
                    <a:pt x="1571" y="178"/>
                  </a:cubicBezTo>
                  <a:cubicBezTo>
                    <a:pt x="1538" y="84"/>
                    <a:pt x="1487" y="48"/>
                    <a:pt x="1427" y="48"/>
                  </a:cubicBezTo>
                  <a:cubicBezTo>
                    <a:pt x="1238" y="48"/>
                    <a:pt x="962" y="408"/>
                    <a:pt x="876" y="408"/>
                  </a:cubicBezTo>
                  <a:cubicBezTo>
                    <a:pt x="873" y="408"/>
                    <a:pt x="871" y="408"/>
                    <a:pt x="869" y="407"/>
                  </a:cubicBezTo>
                  <a:cubicBezTo>
                    <a:pt x="855" y="413"/>
                    <a:pt x="841" y="416"/>
                    <a:pt x="825" y="416"/>
                  </a:cubicBezTo>
                  <a:cubicBezTo>
                    <a:pt x="697" y="416"/>
                    <a:pt x="517" y="215"/>
                    <a:pt x="324" y="48"/>
                  </a:cubicBezTo>
                  <a:cubicBezTo>
                    <a:pt x="291" y="15"/>
                    <a:pt x="253" y="1"/>
                    <a:pt x="2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69"/>
            <p:cNvSpPr/>
            <p:nvPr/>
          </p:nvSpPr>
          <p:spPr>
            <a:xfrm>
              <a:off x="7956000" y="3547825"/>
              <a:ext cx="36575" cy="18450"/>
            </a:xfrm>
            <a:custGeom>
              <a:avLst/>
              <a:gdLst/>
              <a:ahLst/>
              <a:cxnLst/>
              <a:rect l="l" t="t" r="r" b="b"/>
              <a:pathLst>
                <a:path w="1463" h="738" extrusionOk="0">
                  <a:moveTo>
                    <a:pt x="1309" y="0"/>
                  </a:moveTo>
                  <a:cubicBezTo>
                    <a:pt x="1101" y="0"/>
                    <a:pt x="754" y="372"/>
                    <a:pt x="660" y="414"/>
                  </a:cubicBezTo>
                  <a:lnTo>
                    <a:pt x="660" y="429"/>
                  </a:lnTo>
                  <a:lnTo>
                    <a:pt x="631" y="429"/>
                  </a:lnTo>
                  <a:cubicBezTo>
                    <a:pt x="559" y="400"/>
                    <a:pt x="559" y="400"/>
                    <a:pt x="459" y="299"/>
                  </a:cubicBezTo>
                  <a:cubicBezTo>
                    <a:pt x="373" y="242"/>
                    <a:pt x="330" y="113"/>
                    <a:pt x="215" y="113"/>
                  </a:cubicBezTo>
                  <a:cubicBezTo>
                    <a:pt x="72" y="113"/>
                    <a:pt x="1" y="285"/>
                    <a:pt x="101" y="385"/>
                  </a:cubicBezTo>
                  <a:cubicBezTo>
                    <a:pt x="281" y="613"/>
                    <a:pt x="453" y="737"/>
                    <a:pt x="635" y="737"/>
                  </a:cubicBezTo>
                  <a:cubicBezTo>
                    <a:pt x="786" y="737"/>
                    <a:pt x="943" y="652"/>
                    <a:pt x="1118" y="471"/>
                  </a:cubicBezTo>
                  <a:cubicBezTo>
                    <a:pt x="1218" y="314"/>
                    <a:pt x="1419" y="371"/>
                    <a:pt x="1462" y="184"/>
                  </a:cubicBezTo>
                  <a:cubicBezTo>
                    <a:pt x="1443" y="50"/>
                    <a:pt x="1385" y="0"/>
                    <a:pt x="1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69"/>
            <p:cNvSpPr/>
            <p:nvPr/>
          </p:nvSpPr>
          <p:spPr>
            <a:xfrm>
              <a:off x="7859100" y="3629875"/>
              <a:ext cx="34625" cy="25200"/>
            </a:xfrm>
            <a:custGeom>
              <a:avLst/>
              <a:gdLst/>
              <a:ahLst/>
              <a:cxnLst/>
              <a:rect l="l" t="t" r="r" b="b"/>
              <a:pathLst>
                <a:path w="1385" h="1008" extrusionOk="0">
                  <a:moveTo>
                    <a:pt x="214" y="1"/>
                  </a:moveTo>
                  <a:cubicBezTo>
                    <a:pt x="108" y="1"/>
                    <a:pt x="0" y="107"/>
                    <a:pt x="80" y="226"/>
                  </a:cubicBezTo>
                  <a:cubicBezTo>
                    <a:pt x="209" y="427"/>
                    <a:pt x="353" y="742"/>
                    <a:pt x="481" y="900"/>
                  </a:cubicBezTo>
                  <a:cubicBezTo>
                    <a:pt x="501" y="950"/>
                    <a:pt x="606" y="1007"/>
                    <a:pt x="706" y="1007"/>
                  </a:cubicBezTo>
                  <a:cubicBezTo>
                    <a:pt x="749" y="1007"/>
                    <a:pt x="791" y="997"/>
                    <a:pt x="825" y="971"/>
                  </a:cubicBezTo>
                  <a:cubicBezTo>
                    <a:pt x="968" y="871"/>
                    <a:pt x="1098" y="728"/>
                    <a:pt x="1241" y="614"/>
                  </a:cubicBezTo>
                  <a:cubicBezTo>
                    <a:pt x="1341" y="556"/>
                    <a:pt x="1384" y="413"/>
                    <a:pt x="1270" y="341"/>
                  </a:cubicBezTo>
                  <a:cubicBezTo>
                    <a:pt x="1250" y="334"/>
                    <a:pt x="1230" y="331"/>
                    <a:pt x="1210" y="331"/>
                  </a:cubicBezTo>
                  <a:cubicBezTo>
                    <a:pt x="1029" y="331"/>
                    <a:pt x="853" y="596"/>
                    <a:pt x="710" y="700"/>
                  </a:cubicBezTo>
                  <a:cubicBezTo>
                    <a:pt x="596" y="541"/>
                    <a:pt x="452" y="270"/>
                    <a:pt x="338" y="69"/>
                  </a:cubicBezTo>
                  <a:cubicBezTo>
                    <a:pt x="307" y="21"/>
                    <a:pt x="261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69"/>
            <p:cNvSpPr/>
            <p:nvPr/>
          </p:nvSpPr>
          <p:spPr>
            <a:xfrm>
              <a:off x="8053300" y="3506800"/>
              <a:ext cx="37025" cy="21425"/>
            </a:xfrm>
            <a:custGeom>
              <a:avLst/>
              <a:gdLst/>
              <a:ahLst/>
              <a:cxnLst/>
              <a:rect l="l" t="t" r="r" b="b"/>
              <a:pathLst>
                <a:path w="1481" h="857" extrusionOk="0">
                  <a:moveTo>
                    <a:pt x="1308" y="1"/>
                  </a:moveTo>
                  <a:cubicBezTo>
                    <a:pt x="1127" y="1"/>
                    <a:pt x="943" y="447"/>
                    <a:pt x="851" y="551"/>
                  </a:cubicBezTo>
                  <a:cubicBezTo>
                    <a:pt x="822" y="522"/>
                    <a:pt x="779" y="494"/>
                    <a:pt x="736" y="450"/>
                  </a:cubicBezTo>
                  <a:cubicBezTo>
                    <a:pt x="579" y="335"/>
                    <a:pt x="436" y="164"/>
                    <a:pt x="249" y="92"/>
                  </a:cubicBezTo>
                  <a:cubicBezTo>
                    <a:pt x="239" y="91"/>
                    <a:pt x="229" y="90"/>
                    <a:pt x="220" y="90"/>
                  </a:cubicBezTo>
                  <a:cubicBezTo>
                    <a:pt x="68" y="90"/>
                    <a:pt x="0" y="298"/>
                    <a:pt x="149" y="379"/>
                  </a:cubicBezTo>
                  <a:cubicBezTo>
                    <a:pt x="249" y="450"/>
                    <a:pt x="436" y="593"/>
                    <a:pt x="621" y="751"/>
                  </a:cubicBezTo>
                  <a:cubicBezTo>
                    <a:pt x="694" y="794"/>
                    <a:pt x="694" y="809"/>
                    <a:pt x="793" y="851"/>
                  </a:cubicBezTo>
                  <a:cubicBezTo>
                    <a:pt x="810" y="855"/>
                    <a:pt x="828" y="857"/>
                    <a:pt x="845" y="857"/>
                  </a:cubicBezTo>
                  <a:cubicBezTo>
                    <a:pt x="956" y="857"/>
                    <a:pt x="1061" y="781"/>
                    <a:pt x="1123" y="694"/>
                  </a:cubicBezTo>
                  <a:cubicBezTo>
                    <a:pt x="1209" y="580"/>
                    <a:pt x="1324" y="350"/>
                    <a:pt x="1366" y="307"/>
                  </a:cubicBezTo>
                  <a:cubicBezTo>
                    <a:pt x="1424" y="249"/>
                    <a:pt x="1481" y="178"/>
                    <a:pt x="1438" y="92"/>
                  </a:cubicBezTo>
                  <a:cubicBezTo>
                    <a:pt x="1396" y="28"/>
                    <a:pt x="1352" y="1"/>
                    <a:pt x="1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69"/>
            <p:cNvSpPr/>
            <p:nvPr/>
          </p:nvSpPr>
          <p:spPr>
            <a:xfrm>
              <a:off x="8055200" y="3530600"/>
              <a:ext cx="37650" cy="18775"/>
            </a:xfrm>
            <a:custGeom>
              <a:avLst/>
              <a:gdLst/>
              <a:ahLst/>
              <a:cxnLst/>
              <a:rect l="l" t="t" r="r" b="b"/>
              <a:pathLst>
                <a:path w="1506" h="751" extrusionOk="0">
                  <a:moveTo>
                    <a:pt x="159" y="0"/>
                  </a:moveTo>
                  <a:cubicBezTo>
                    <a:pt x="30" y="29"/>
                    <a:pt x="1" y="214"/>
                    <a:pt x="115" y="287"/>
                  </a:cubicBezTo>
                  <a:cubicBezTo>
                    <a:pt x="402" y="444"/>
                    <a:pt x="689" y="616"/>
                    <a:pt x="990" y="745"/>
                  </a:cubicBezTo>
                  <a:cubicBezTo>
                    <a:pt x="1005" y="749"/>
                    <a:pt x="1020" y="751"/>
                    <a:pt x="1035" y="751"/>
                  </a:cubicBezTo>
                  <a:cubicBezTo>
                    <a:pt x="1127" y="751"/>
                    <a:pt x="1200" y="676"/>
                    <a:pt x="1262" y="602"/>
                  </a:cubicBezTo>
                  <a:cubicBezTo>
                    <a:pt x="1319" y="530"/>
                    <a:pt x="1362" y="459"/>
                    <a:pt x="1391" y="373"/>
                  </a:cubicBezTo>
                  <a:lnTo>
                    <a:pt x="1391" y="373"/>
                  </a:lnTo>
                  <a:cubicBezTo>
                    <a:pt x="1391" y="373"/>
                    <a:pt x="1382" y="391"/>
                    <a:pt x="1378" y="391"/>
                  </a:cubicBezTo>
                  <a:cubicBezTo>
                    <a:pt x="1377" y="391"/>
                    <a:pt x="1376" y="389"/>
                    <a:pt x="1376" y="386"/>
                  </a:cubicBezTo>
                  <a:cubicBezTo>
                    <a:pt x="1434" y="315"/>
                    <a:pt x="1506" y="214"/>
                    <a:pt x="1434" y="128"/>
                  </a:cubicBezTo>
                  <a:cubicBezTo>
                    <a:pt x="1397" y="88"/>
                    <a:pt x="1359" y="71"/>
                    <a:pt x="1322" y="71"/>
                  </a:cubicBezTo>
                  <a:cubicBezTo>
                    <a:pt x="1217" y="71"/>
                    <a:pt x="1122" y="209"/>
                    <a:pt x="1090" y="315"/>
                  </a:cubicBezTo>
                  <a:cubicBezTo>
                    <a:pt x="1076" y="329"/>
                    <a:pt x="1061" y="358"/>
                    <a:pt x="1061" y="373"/>
                  </a:cubicBezTo>
                  <a:cubicBezTo>
                    <a:pt x="1047" y="386"/>
                    <a:pt x="1032" y="401"/>
                    <a:pt x="1019" y="430"/>
                  </a:cubicBezTo>
                  <a:cubicBezTo>
                    <a:pt x="933" y="373"/>
                    <a:pt x="847" y="329"/>
                    <a:pt x="761" y="287"/>
                  </a:cubicBezTo>
                  <a:cubicBezTo>
                    <a:pt x="560" y="201"/>
                    <a:pt x="373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69"/>
            <p:cNvSpPr/>
            <p:nvPr/>
          </p:nvSpPr>
          <p:spPr>
            <a:xfrm>
              <a:off x="8052075" y="3602550"/>
              <a:ext cx="27525" cy="18975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184" y="0"/>
                  </a:moveTo>
                  <a:cubicBezTo>
                    <a:pt x="63" y="0"/>
                    <a:pt x="1" y="163"/>
                    <a:pt x="83" y="245"/>
                  </a:cubicBezTo>
                  <a:cubicBezTo>
                    <a:pt x="234" y="406"/>
                    <a:pt x="496" y="759"/>
                    <a:pt x="738" y="759"/>
                  </a:cubicBezTo>
                  <a:cubicBezTo>
                    <a:pt x="820" y="759"/>
                    <a:pt x="900" y="719"/>
                    <a:pt x="972" y="618"/>
                  </a:cubicBezTo>
                  <a:cubicBezTo>
                    <a:pt x="1000" y="532"/>
                    <a:pt x="1100" y="460"/>
                    <a:pt x="1086" y="316"/>
                  </a:cubicBezTo>
                  <a:cubicBezTo>
                    <a:pt x="1070" y="252"/>
                    <a:pt x="1004" y="215"/>
                    <a:pt x="939" y="215"/>
                  </a:cubicBezTo>
                  <a:cubicBezTo>
                    <a:pt x="889" y="215"/>
                    <a:pt x="839" y="237"/>
                    <a:pt x="814" y="288"/>
                  </a:cubicBezTo>
                  <a:cubicBezTo>
                    <a:pt x="771" y="345"/>
                    <a:pt x="743" y="417"/>
                    <a:pt x="728" y="446"/>
                  </a:cubicBezTo>
                  <a:lnTo>
                    <a:pt x="714" y="446"/>
                  </a:lnTo>
                  <a:cubicBezTo>
                    <a:pt x="556" y="389"/>
                    <a:pt x="384" y="30"/>
                    <a:pt x="198" y="1"/>
                  </a:cubicBezTo>
                  <a:cubicBezTo>
                    <a:pt x="193" y="1"/>
                    <a:pt x="18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69"/>
            <p:cNvSpPr/>
            <p:nvPr/>
          </p:nvSpPr>
          <p:spPr>
            <a:xfrm>
              <a:off x="7978600" y="3618775"/>
              <a:ext cx="32225" cy="25300"/>
            </a:xfrm>
            <a:custGeom>
              <a:avLst/>
              <a:gdLst/>
              <a:ahLst/>
              <a:cxnLst/>
              <a:rect l="l" t="t" r="r" b="b"/>
              <a:pathLst>
                <a:path w="1289" h="1012" extrusionOk="0">
                  <a:moveTo>
                    <a:pt x="220" y="1"/>
                  </a:moveTo>
                  <a:cubicBezTo>
                    <a:pt x="112" y="1"/>
                    <a:pt x="1" y="107"/>
                    <a:pt x="71" y="227"/>
                  </a:cubicBezTo>
                  <a:cubicBezTo>
                    <a:pt x="209" y="457"/>
                    <a:pt x="338" y="1011"/>
                    <a:pt x="621" y="1011"/>
                  </a:cubicBezTo>
                  <a:cubicBezTo>
                    <a:pt x="690" y="1011"/>
                    <a:pt x="769" y="978"/>
                    <a:pt x="859" y="899"/>
                  </a:cubicBezTo>
                  <a:cubicBezTo>
                    <a:pt x="959" y="771"/>
                    <a:pt x="1288" y="613"/>
                    <a:pt x="1217" y="441"/>
                  </a:cubicBezTo>
                  <a:cubicBezTo>
                    <a:pt x="1175" y="377"/>
                    <a:pt x="1129" y="352"/>
                    <a:pt x="1081" y="352"/>
                  </a:cubicBezTo>
                  <a:cubicBezTo>
                    <a:pt x="937" y="352"/>
                    <a:pt x="781" y="584"/>
                    <a:pt x="673" y="670"/>
                  </a:cubicBezTo>
                  <a:lnTo>
                    <a:pt x="644" y="699"/>
                  </a:lnTo>
                  <a:cubicBezTo>
                    <a:pt x="587" y="613"/>
                    <a:pt x="415" y="240"/>
                    <a:pt x="343" y="68"/>
                  </a:cubicBezTo>
                  <a:cubicBezTo>
                    <a:pt x="313" y="21"/>
                    <a:pt x="267" y="1"/>
                    <a:pt x="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69"/>
            <p:cNvSpPr/>
            <p:nvPr/>
          </p:nvSpPr>
          <p:spPr>
            <a:xfrm>
              <a:off x="7897125" y="3520300"/>
              <a:ext cx="35625" cy="29025"/>
            </a:xfrm>
            <a:custGeom>
              <a:avLst/>
              <a:gdLst/>
              <a:ahLst/>
              <a:cxnLst/>
              <a:rect l="l" t="t" r="r" b="b"/>
              <a:pathLst>
                <a:path w="1425" h="1161" extrusionOk="0">
                  <a:moveTo>
                    <a:pt x="1203" y="1"/>
                  </a:moveTo>
                  <a:cubicBezTo>
                    <a:pt x="1130" y="1"/>
                    <a:pt x="1057" y="43"/>
                    <a:pt x="1023" y="111"/>
                  </a:cubicBezTo>
                  <a:cubicBezTo>
                    <a:pt x="851" y="311"/>
                    <a:pt x="694" y="527"/>
                    <a:pt x="551" y="741"/>
                  </a:cubicBezTo>
                  <a:cubicBezTo>
                    <a:pt x="522" y="699"/>
                    <a:pt x="507" y="655"/>
                    <a:pt x="494" y="626"/>
                  </a:cubicBezTo>
                  <a:cubicBezTo>
                    <a:pt x="450" y="540"/>
                    <a:pt x="408" y="454"/>
                    <a:pt x="379" y="369"/>
                  </a:cubicBezTo>
                  <a:cubicBezTo>
                    <a:pt x="350" y="269"/>
                    <a:pt x="364" y="139"/>
                    <a:pt x="264" y="82"/>
                  </a:cubicBezTo>
                  <a:cubicBezTo>
                    <a:pt x="240" y="67"/>
                    <a:pt x="213" y="60"/>
                    <a:pt x="187" y="60"/>
                  </a:cubicBezTo>
                  <a:cubicBezTo>
                    <a:pt x="91" y="60"/>
                    <a:pt x="1" y="150"/>
                    <a:pt x="35" y="240"/>
                  </a:cubicBezTo>
                  <a:cubicBezTo>
                    <a:pt x="92" y="512"/>
                    <a:pt x="192" y="770"/>
                    <a:pt x="350" y="999"/>
                  </a:cubicBezTo>
                  <a:cubicBezTo>
                    <a:pt x="379" y="1056"/>
                    <a:pt x="421" y="1085"/>
                    <a:pt x="465" y="1114"/>
                  </a:cubicBezTo>
                  <a:cubicBezTo>
                    <a:pt x="508" y="1142"/>
                    <a:pt x="558" y="1160"/>
                    <a:pt x="607" y="1160"/>
                  </a:cubicBezTo>
                  <a:cubicBezTo>
                    <a:pt x="655" y="1160"/>
                    <a:pt x="701" y="1143"/>
                    <a:pt x="736" y="1100"/>
                  </a:cubicBezTo>
                  <a:cubicBezTo>
                    <a:pt x="837" y="1056"/>
                    <a:pt x="923" y="985"/>
                    <a:pt x="937" y="899"/>
                  </a:cubicBezTo>
                  <a:cubicBezTo>
                    <a:pt x="994" y="884"/>
                    <a:pt x="1067" y="842"/>
                    <a:pt x="1109" y="770"/>
                  </a:cubicBezTo>
                  <a:cubicBezTo>
                    <a:pt x="1195" y="641"/>
                    <a:pt x="1252" y="498"/>
                    <a:pt x="1324" y="355"/>
                  </a:cubicBezTo>
                  <a:cubicBezTo>
                    <a:pt x="1353" y="225"/>
                    <a:pt x="1424" y="225"/>
                    <a:pt x="1338" y="68"/>
                  </a:cubicBezTo>
                  <a:cubicBezTo>
                    <a:pt x="1303" y="21"/>
                    <a:pt x="1253" y="1"/>
                    <a:pt x="1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69"/>
            <p:cNvSpPr/>
            <p:nvPr/>
          </p:nvSpPr>
          <p:spPr>
            <a:xfrm>
              <a:off x="7876275" y="3600250"/>
              <a:ext cx="33600" cy="19525"/>
            </a:xfrm>
            <a:custGeom>
              <a:avLst/>
              <a:gdLst/>
              <a:ahLst/>
              <a:cxnLst/>
              <a:rect l="l" t="t" r="r" b="b"/>
              <a:pathLst>
                <a:path w="1344" h="781" extrusionOk="0">
                  <a:moveTo>
                    <a:pt x="1108" y="0"/>
                  </a:moveTo>
                  <a:cubicBezTo>
                    <a:pt x="1082" y="0"/>
                    <a:pt x="1054" y="7"/>
                    <a:pt x="1026" y="22"/>
                  </a:cubicBezTo>
                  <a:cubicBezTo>
                    <a:pt x="926" y="137"/>
                    <a:pt x="797" y="280"/>
                    <a:pt x="611" y="423"/>
                  </a:cubicBezTo>
                  <a:lnTo>
                    <a:pt x="568" y="466"/>
                  </a:lnTo>
                  <a:cubicBezTo>
                    <a:pt x="468" y="380"/>
                    <a:pt x="411" y="236"/>
                    <a:pt x="296" y="122"/>
                  </a:cubicBezTo>
                  <a:cubicBezTo>
                    <a:pt x="266" y="95"/>
                    <a:pt x="233" y="84"/>
                    <a:pt x="202" y="84"/>
                  </a:cubicBezTo>
                  <a:cubicBezTo>
                    <a:pt x="95" y="84"/>
                    <a:pt x="1" y="209"/>
                    <a:pt x="67" y="309"/>
                  </a:cubicBezTo>
                  <a:cubicBezTo>
                    <a:pt x="195" y="475"/>
                    <a:pt x="323" y="780"/>
                    <a:pt x="565" y="780"/>
                  </a:cubicBezTo>
                  <a:cubicBezTo>
                    <a:pt x="593" y="780"/>
                    <a:pt x="622" y="776"/>
                    <a:pt x="654" y="767"/>
                  </a:cubicBezTo>
                  <a:cubicBezTo>
                    <a:pt x="854" y="652"/>
                    <a:pt x="1041" y="481"/>
                    <a:pt x="1198" y="309"/>
                  </a:cubicBezTo>
                  <a:cubicBezTo>
                    <a:pt x="1344" y="211"/>
                    <a:pt x="1253" y="0"/>
                    <a:pt x="1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69"/>
            <p:cNvSpPr/>
            <p:nvPr/>
          </p:nvSpPr>
          <p:spPr>
            <a:xfrm>
              <a:off x="7587450" y="3027400"/>
              <a:ext cx="594725" cy="492425"/>
            </a:xfrm>
            <a:custGeom>
              <a:avLst/>
              <a:gdLst/>
              <a:ahLst/>
              <a:cxnLst/>
              <a:rect l="l" t="t" r="r" b="b"/>
              <a:pathLst>
                <a:path w="23789" h="19697" extrusionOk="0">
                  <a:moveTo>
                    <a:pt x="12078" y="0"/>
                  </a:moveTo>
                  <a:cubicBezTo>
                    <a:pt x="11862" y="0"/>
                    <a:pt x="11680" y="248"/>
                    <a:pt x="11648" y="472"/>
                  </a:cubicBezTo>
                  <a:cubicBezTo>
                    <a:pt x="11462" y="1288"/>
                    <a:pt x="11333" y="2148"/>
                    <a:pt x="11261" y="2993"/>
                  </a:cubicBezTo>
                  <a:cubicBezTo>
                    <a:pt x="11118" y="2778"/>
                    <a:pt x="11060" y="2678"/>
                    <a:pt x="10989" y="2434"/>
                  </a:cubicBezTo>
                  <a:cubicBezTo>
                    <a:pt x="10915" y="2286"/>
                    <a:pt x="10766" y="2186"/>
                    <a:pt x="10628" y="2186"/>
                  </a:cubicBezTo>
                  <a:cubicBezTo>
                    <a:pt x="10525" y="2186"/>
                    <a:pt x="10428" y="2242"/>
                    <a:pt x="10373" y="2377"/>
                  </a:cubicBezTo>
                  <a:cubicBezTo>
                    <a:pt x="10302" y="2793"/>
                    <a:pt x="10474" y="3223"/>
                    <a:pt x="10631" y="3624"/>
                  </a:cubicBezTo>
                  <a:lnTo>
                    <a:pt x="10803" y="4054"/>
                  </a:lnTo>
                  <a:cubicBezTo>
                    <a:pt x="10516" y="3968"/>
                    <a:pt x="10216" y="3895"/>
                    <a:pt x="9958" y="3809"/>
                  </a:cubicBezTo>
                  <a:cubicBezTo>
                    <a:pt x="9184" y="3637"/>
                    <a:pt x="8797" y="3637"/>
                    <a:pt x="7966" y="3566"/>
                  </a:cubicBezTo>
                  <a:cubicBezTo>
                    <a:pt x="7816" y="3559"/>
                    <a:pt x="7669" y="3505"/>
                    <a:pt x="7540" y="3505"/>
                  </a:cubicBezTo>
                  <a:cubicBezTo>
                    <a:pt x="7411" y="3505"/>
                    <a:pt x="7300" y="3559"/>
                    <a:pt x="7221" y="3767"/>
                  </a:cubicBezTo>
                  <a:cubicBezTo>
                    <a:pt x="7150" y="4096"/>
                    <a:pt x="7608" y="4211"/>
                    <a:pt x="7809" y="4411"/>
                  </a:cubicBezTo>
                  <a:cubicBezTo>
                    <a:pt x="8482" y="4856"/>
                    <a:pt x="8883" y="5085"/>
                    <a:pt x="9328" y="5629"/>
                  </a:cubicBezTo>
                  <a:cubicBezTo>
                    <a:pt x="9413" y="5729"/>
                    <a:pt x="9628" y="6130"/>
                    <a:pt x="9815" y="6489"/>
                  </a:cubicBezTo>
                  <a:cubicBezTo>
                    <a:pt x="9284" y="6346"/>
                    <a:pt x="8768" y="6288"/>
                    <a:pt x="8095" y="6274"/>
                  </a:cubicBezTo>
                  <a:cubicBezTo>
                    <a:pt x="8044" y="6281"/>
                    <a:pt x="7990" y="6284"/>
                    <a:pt x="7935" y="6284"/>
                  </a:cubicBezTo>
                  <a:cubicBezTo>
                    <a:pt x="7778" y="6284"/>
                    <a:pt x="7610" y="6261"/>
                    <a:pt x="7452" y="6261"/>
                  </a:cubicBezTo>
                  <a:cubicBezTo>
                    <a:pt x="7248" y="6261"/>
                    <a:pt x="7060" y="6299"/>
                    <a:pt x="6934" y="6474"/>
                  </a:cubicBezTo>
                  <a:cubicBezTo>
                    <a:pt x="6720" y="7005"/>
                    <a:pt x="7264" y="7534"/>
                    <a:pt x="7608" y="7922"/>
                  </a:cubicBezTo>
                  <a:cubicBezTo>
                    <a:pt x="8138" y="8394"/>
                    <a:pt x="8439" y="8695"/>
                    <a:pt x="8740" y="9168"/>
                  </a:cubicBezTo>
                  <a:cubicBezTo>
                    <a:pt x="8568" y="9254"/>
                    <a:pt x="8353" y="9340"/>
                    <a:pt x="8210" y="9383"/>
                  </a:cubicBezTo>
                  <a:cubicBezTo>
                    <a:pt x="6677" y="9842"/>
                    <a:pt x="5273" y="10572"/>
                    <a:pt x="3869" y="11303"/>
                  </a:cubicBezTo>
                  <a:cubicBezTo>
                    <a:pt x="3410" y="11746"/>
                    <a:pt x="0" y="13022"/>
                    <a:pt x="1305" y="14025"/>
                  </a:cubicBezTo>
                  <a:cubicBezTo>
                    <a:pt x="1694" y="14197"/>
                    <a:pt x="2110" y="14267"/>
                    <a:pt x="2539" y="14267"/>
                  </a:cubicBezTo>
                  <a:cubicBezTo>
                    <a:pt x="4290" y="14267"/>
                    <a:pt x="6251" y="13097"/>
                    <a:pt x="7436" y="12879"/>
                  </a:cubicBezTo>
                  <a:lnTo>
                    <a:pt x="7436" y="12879"/>
                  </a:lnTo>
                  <a:cubicBezTo>
                    <a:pt x="6835" y="13609"/>
                    <a:pt x="5087" y="15414"/>
                    <a:pt x="4485" y="16833"/>
                  </a:cubicBezTo>
                  <a:cubicBezTo>
                    <a:pt x="4256" y="17391"/>
                    <a:pt x="4055" y="17549"/>
                    <a:pt x="3897" y="18136"/>
                  </a:cubicBezTo>
                  <a:cubicBezTo>
                    <a:pt x="3950" y="18438"/>
                    <a:pt x="4082" y="18550"/>
                    <a:pt x="4248" y="18550"/>
                  </a:cubicBezTo>
                  <a:cubicBezTo>
                    <a:pt x="4618" y="18550"/>
                    <a:pt x="5160" y="17992"/>
                    <a:pt x="5387" y="17735"/>
                  </a:cubicBezTo>
                  <a:cubicBezTo>
                    <a:pt x="6505" y="16718"/>
                    <a:pt x="7608" y="15687"/>
                    <a:pt x="8797" y="14741"/>
                  </a:cubicBezTo>
                  <a:lnTo>
                    <a:pt x="8797" y="14741"/>
                  </a:lnTo>
                  <a:cubicBezTo>
                    <a:pt x="8625" y="15286"/>
                    <a:pt x="8411" y="15973"/>
                    <a:pt x="8281" y="16489"/>
                  </a:cubicBezTo>
                  <a:cubicBezTo>
                    <a:pt x="8138" y="17219"/>
                    <a:pt x="8153" y="17979"/>
                    <a:pt x="8224" y="18709"/>
                  </a:cubicBezTo>
                  <a:cubicBezTo>
                    <a:pt x="8281" y="19011"/>
                    <a:pt x="8252" y="19412"/>
                    <a:pt x="8539" y="19612"/>
                  </a:cubicBezTo>
                  <a:cubicBezTo>
                    <a:pt x="8608" y="19668"/>
                    <a:pt x="8695" y="19696"/>
                    <a:pt x="8780" y="19696"/>
                  </a:cubicBezTo>
                  <a:cubicBezTo>
                    <a:pt x="8871" y="19696"/>
                    <a:pt x="8960" y="19664"/>
                    <a:pt x="9026" y="19597"/>
                  </a:cubicBezTo>
                  <a:cubicBezTo>
                    <a:pt x="9513" y="19311"/>
                    <a:pt x="9757" y="18839"/>
                    <a:pt x="10058" y="18409"/>
                  </a:cubicBezTo>
                  <a:cubicBezTo>
                    <a:pt x="10545" y="17693"/>
                    <a:pt x="11003" y="16948"/>
                    <a:pt x="11477" y="16216"/>
                  </a:cubicBezTo>
                  <a:cubicBezTo>
                    <a:pt x="11505" y="16503"/>
                    <a:pt x="11505" y="16761"/>
                    <a:pt x="11591" y="17177"/>
                  </a:cubicBezTo>
                  <a:cubicBezTo>
                    <a:pt x="11792" y="17821"/>
                    <a:pt x="11906" y="18079"/>
                    <a:pt x="12164" y="18709"/>
                  </a:cubicBezTo>
                  <a:cubicBezTo>
                    <a:pt x="12361" y="19110"/>
                    <a:pt x="12547" y="19270"/>
                    <a:pt x="12720" y="19270"/>
                  </a:cubicBezTo>
                  <a:cubicBezTo>
                    <a:pt x="13340" y="19270"/>
                    <a:pt x="13793" y="17211"/>
                    <a:pt x="13983" y="16718"/>
                  </a:cubicBezTo>
                  <a:cubicBezTo>
                    <a:pt x="14184" y="16216"/>
                    <a:pt x="14356" y="15701"/>
                    <a:pt x="14528" y="15185"/>
                  </a:cubicBezTo>
                  <a:cubicBezTo>
                    <a:pt x="14800" y="15658"/>
                    <a:pt x="15215" y="16546"/>
                    <a:pt x="15645" y="17105"/>
                  </a:cubicBezTo>
                  <a:cubicBezTo>
                    <a:pt x="15869" y="17461"/>
                    <a:pt x="16374" y="18119"/>
                    <a:pt x="16771" y="18119"/>
                  </a:cubicBezTo>
                  <a:cubicBezTo>
                    <a:pt x="16934" y="18119"/>
                    <a:pt x="17079" y="18008"/>
                    <a:pt x="17179" y="17721"/>
                  </a:cubicBezTo>
                  <a:cubicBezTo>
                    <a:pt x="17293" y="16446"/>
                    <a:pt x="16921" y="15572"/>
                    <a:pt x="17106" y="14325"/>
                  </a:cubicBezTo>
                  <a:lnTo>
                    <a:pt x="17106" y="14325"/>
                  </a:lnTo>
                  <a:cubicBezTo>
                    <a:pt x="17522" y="14684"/>
                    <a:pt x="18338" y="15429"/>
                    <a:pt x="18984" y="15687"/>
                  </a:cubicBezTo>
                  <a:cubicBezTo>
                    <a:pt x="19351" y="15879"/>
                    <a:pt x="20201" y="16233"/>
                    <a:pt x="20741" y="16233"/>
                  </a:cubicBezTo>
                  <a:cubicBezTo>
                    <a:pt x="21084" y="16233"/>
                    <a:pt x="21301" y="16090"/>
                    <a:pt x="21190" y="15672"/>
                  </a:cubicBezTo>
                  <a:cubicBezTo>
                    <a:pt x="20961" y="15257"/>
                    <a:pt x="20258" y="14541"/>
                    <a:pt x="19886" y="14125"/>
                  </a:cubicBezTo>
                  <a:cubicBezTo>
                    <a:pt x="19456" y="13666"/>
                    <a:pt x="19026" y="13208"/>
                    <a:pt x="18583" y="12749"/>
                  </a:cubicBezTo>
                  <a:lnTo>
                    <a:pt x="18583" y="12749"/>
                  </a:lnTo>
                  <a:cubicBezTo>
                    <a:pt x="19800" y="13093"/>
                    <a:pt x="20961" y="13538"/>
                    <a:pt x="22178" y="13767"/>
                  </a:cubicBezTo>
                  <a:cubicBezTo>
                    <a:pt x="22281" y="13787"/>
                    <a:pt x="22392" y="13797"/>
                    <a:pt x="22504" y="13797"/>
                  </a:cubicBezTo>
                  <a:cubicBezTo>
                    <a:pt x="23122" y="13797"/>
                    <a:pt x="23789" y="13495"/>
                    <a:pt x="23582" y="12864"/>
                  </a:cubicBezTo>
                  <a:cubicBezTo>
                    <a:pt x="23066" y="12248"/>
                    <a:pt x="22178" y="12004"/>
                    <a:pt x="21433" y="11704"/>
                  </a:cubicBezTo>
                  <a:cubicBezTo>
                    <a:pt x="20330" y="11345"/>
                    <a:pt x="19255" y="10887"/>
                    <a:pt x="18153" y="10514"/>
                  </a:cubicBezTo>
                  <a:cubicBezTo>
                    <a:pt x="16863" y="10128"/>
                    <a:pt x="16075" y="9741"/>
                    <a:pt x="14785" y="8996"/>
                  </a:cubicBezTo>
                  <a:cubicBezTo>
                    <a:pt x="14585" y="8839"/>
                    <a:pt x="14485" y="8753"/>
                    <a:pt x="14342" y="8652"/>
                  </a:cubicBezTo>
                  <a:cubicBezTo>
                    <a:pt x="14785" y="8466"/>
                    <a:pt x="15230" y="8337"/>
                    <a:pt x="15588" y="8036"/>
                  </a:cubicBezTo>
                  <a:cubicBezTo>
                    <a:pt x="16189" y="7534"/>
                    <a:pt x="16906" y="7091"/>
                    <a:pt x="17393" y="6489"/>
                  </a:cubicBezTo>
                  <a:cubicBezTo>
                    <a:pt x="17593" y="6245"/>
                    <a:pt x="17479" y="5901"/>
                    <a:pt x="17135" y="5887"/>
                  </a:cubicBezTo>
                  <a:cubicBezTo>
                    <a:pt x="16691" y="5901"/>
                    <a:pt x="15631" y="6288"/>
                    <a:pt x="15530" y="6302"/>
                  </a:cubicBezTo>
                  <a:cubicBezTo>
                    <a:pt x="15072" y="6432"/>
                    <a:pt x="14413" y="6560"/>
                    <a:pt x="13926" y="6646"/>
                  </a:cubicBezTo>
                  <a:cubicBezTo>
                    <a:pt x="14327" y="6174"/>
                    <a:pt x="14714" y="5815"/>
                    <a:pt x="15230" y="5271"/>
                  </a:cubicBezTo>
                  <a:cubicBezTo>
                    <a:pt x="15559" y="4799"/>
                    <a:pt x="15960" y="4369"/>
                    <a:pt x="16319" y="3910"/>
                  </a:cubicBezTo>
                  <a:cubicBezTo>
                    <a:pt x="16591" y="3609"/>
                    <a:pt x="16562" y="3108"/>
                    <a:pt x="16046" y="3093"/>
                  </a:cubicBezTo>
                  <a:cubicBezTo>
                    <a:pt x="15431" y="3208"/>
                    <a:pt x="14944" y="3666"/>
                    <a:pt x="14356" y="3895"/>
                  </a:cubicBezTo>
                  <a:cubicBezTo>
                    <a:pt x="13954" y="4125"/>
                    <a:pt x="13496" y="4340"/>
                    <a:pt x="13066" y="4526"/>
                  </a:cubicBezTo>
                  <a:cubicBezTo>
                    <a:pt x="13123" y="4369"/>
                    <a:pt x="13196" y="4197"/>
                    <a:pt x="13282" y="3996"/>
                  </a:cubicBezTo>
                  <a:cubicBezTo>
                    <a:pt x="13425" y="3637"/>
                    <a:pt x="13496" y="3251"/>
                    <a:pt x="13654" y="2893"/>
                  </a:cubicBezTo>
                  <a:cubicBezTo>
                    <a:pt x="13731" y="2636"/>
                    <a:pt x="14070" y="1900"/>
                    <a:pt x="13662" y="1900"/>
                  </a:cubicBezTo>
                  <a:cubicBezTo>
                    <a:pt x="13613" y="1900"/>
                    <a:pt x="13554" y="1910"/>
                    <a:pt x="13482" y="1933"/>
                  </a:cubicBezTo>
                  <a:cubicBezTo>
                    <a:pt x="13295" y="2076"/>
                    <a:pt x="13209" y="2392"/>
                    <a:pt x="13167" y="2449"/>
                  </a:cubicBezTo>
                  <a:cubicBezTo>
                    <a:pt x="12923" y="2864"/>
                    <a:pt x="12636" y="3322"/>
                    <a:pt x="12594" y="3452"/>
                  </a:cubicBezTo>
                  <a:cubicBezTo>
                    <a:pt x="12579" y="3466"/>
                    <a:pt x="12565" y="3480"/>
                    <a:pt x="12565" y="3494"/>
                  </a:cubicBezTo>
                  <a:cubicBezTo>
                    <a:pt x="12565" y="3294"/>
                    <a:pt x="12579" y="3079"/>
                    <a:pt x="12579" y="2879"/>
                  </a:cubicBezTo>
                  <a:cubicBezTo>
                    <a:pt x="12608" y="2262"/>
                    <a:pt x="12623" y="1632"/>
                    <a:pt x="12623" y="1016"/>
                  </a:cubicBezTo>
                  <a:cubicBezTo>
                    <a:pt x="12608" y="686"/>
                    <a:pt x="12565" y="342"/>
                    <a:pt x="12307" y="99"/>
                  </a:cubicBezTo>
                  <a:cubicBezTo>
                    <a:pt x="12230" y="29"/>
                    <a:pt x="12152" y="0"/>
                    <a:pt x="120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69"/>
            <p:cNvSpPr/>
            <p:nvPr/>
          </p:nvSpPr>
          <p:spPr>
            <a:xfrm>
              <a:off x="7657300" y="3331075"/>
              <a:ext cx="30450" cy="22125"/>
            </a:xfrm>
            <a:custGeom>
              <a:avLst/>
              <a:gdLst/>
              <a:ahLst/>
              <a:cxnLst/>
              <a:rect l="l" t="t" r="r" b="b"/>
              <a:pathLst>
                <a:path w="1218" h="885" extrusionOk="0">
                  <a:moveTo>
                    <a:pt x="622" y="0"/>
                  </a:moveTo>
                  <a:cubicBezTo>
                    <a:pt x="569" y="0"/>
                    <a:pt x="518" y="22"/>
                    <a:pt x="488" y="73"/>
                  </a:cubicBezTo>
                  <a:cubicBezTo>
                    <a:pt x="272" y="388"/>
                    <a:pt x="1" y="875"/>
                    <a:pt x="616" y="875"/>
                  </a:cubicBezTo>
                  <a:cubicBezTo>
                    <a:pt x="706" y="875"/>
                    <a:pt x="795" y="884"/>
                    <a:pt x="885" y="884"/>
                  </a:cubicBezTo>
                  <a:cubicBezTo>
                    <a:pt x="953" y="884"/>
                    <a:pt x="1021" y="879"/>
                    <a:pt x="1089" y="860"/>
                  </a:cubicBezTo>
                  <a:cubicBezTo>
                    <a:pt x="1204" y="818"/>
                    <a:pt x="1218" y="646"/>
                    <a:pt x="1103" y="589"/>
                  </a:cubicBezTo>
                  <a:cubicBezTo>
                    <a:pt x="1017" y="560"/>
                    <a:pt x="924" y="553"/>
                    <a:pt x="836" y="553"/>
                  </a:cubicBezTo>
                  <a:cubicBezTo>
                    <a:pt x="749" y="553"/>
                    <a:pt x="666" y="560"/>
                    <a:pt x="602" y="560"/>
                  </a:cubicBezTo>
                  <a:cubicBezTo>
                    <a:pt x="660" y="430"/>
                    <a:pt x="746" y="316"/>
                    <a:pt x="803" y="187"/>
                  </a:cubicBezTo>
                  <a:cubicBezTo>
                    <a:pt x="821" y="76"/>
                    <a:pt x="719" y="0"/>
                    <a:pt x="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69"/>
            <p:cNvSpPr/>
            <p:nvPr/>
          </p:nvSpPr>
          <p:spPr>
            <a:xfrm>
              <a:off x="7680950" y="3317450"/>
              <a:ext cx="30100" cy="22300"/>
            </a:xfrm>
            <a:custGeom>
              <a:avLst/>
              <a:gdLst/>
              <a:ahLst/>
              <a:cxnLst/>
              <a:rect l="l" t="t" r="r" b="b"/>
              <a:pathLst>
                <a:path w="1204" h="892" extrusionOk="0">
                  <a:moveTo>
                    <a:pt x="678" y="1"/>
                  </a:moveTo>
                  <a:cubicBezTo>
                    <a:pt x="633" y="1"/>
                    <a:pt x="581" y="22"/>
                    <a:pt x="530" y="73"/>
                  </a:cubicBezTo>
                  <a:cubicBezTo>
                    <a:pt x="430" y="303"/>
                    <a:pt x="0" y="675"/>
                    <a:pt x="344" y="861"/>
                  </a:cubicBezTo>
                  <a:cubicBezTo>
                    <a:pt x="431" y="886"/>
                    <a:pt x="524" y="892"/>
                    <a:pt x="619" y="892"/>
                  </a:cubicBezTo>
                  <a:cubicBezTo>
                    <a:pt x="708" y="892"/>
                    <a:pt x="798" y="886"/>
                    <a:pt x="887" y="886"/>
                  </a:cubicBezTo>
                  <a:cubicBezTo>
                    <a:pt x="921" y="886"/>
                    <a:pt x="955" y="887"/>
                    <a:pt x="988" y="889"/>
                  </a:cubicBezTo>
                  <a:cubicBezTo>
                    <a:pt x="1131" y="889"/>
                    <a:pt x="1204" y="717"/>
                    <a:pt x="1103" y="631"/>
                  </a:cubicBezTo>
                  <a:cubicBezTo>
                    <a:pt x="1025" y="589"/>
                    <a:pt x="939" y="578"/>
                    <a:pt x="850" y="578"/>
                  </a:cubicBezTo>
                  <a:cubicBezTo>
                    <a:pt x="760" y="578"/>
                    <a:pt x="667" y="589"/>
                    <a:pt x="573" y="589"/>
                  </a:cubicBezTo>
                  <a:cubicBezTo>
                    <a:pt x="616" y="503"/>
                    <a:pt x="688" y="402"/>
                    <a:pt x="730" y="345"/>
                  </a:cubicBezTo>
                  <a:cubicBezTo>
                    <a:pt x="891" y="185"/>
                    <a:pt x="812" y="1"/>
                    <a:pt x="6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69"/>
            <p:cNvSpPr/>
            <p:nvPr/>
          </p:nvSpPr>
          <p:spPr>
            <a:xfrm>
              <a:off x="7797200" y="3283400"/>
              <a:ext cx="31325" cy="23675"/>
            </a:xfrm>
            <a:custGeom>
              <a:avLst/>
              <a:gdLst/>
              <a:ahLst/>
              <a:cxnLst/>
              <a:rect l="l" t="t" r="r" b="b"/>
              <a:pathLst>
                <a:path w="1253" h="947" extrusionOk="0">
                  <a:moveTo>
                    <a:pt x="442" y="1"/>
                  </a:moveTo>
                  <a:cubicBezTo>
                    <a:pt x="374" y="1"/>
                    <a:pt x="308" y="38"/>
                    <a:pt x="292" y="102"/>
                  </a:cubicBezTo>
                  <a:cubicBezTo>
                    <a:pt x="206" y="400"/>
                    <a:pt x="1" y="946"/>
                    <a:pt x="376" y="946"/>
                  </a:cubicBezTo>
                  <a:cubicBezTo>
                    <a:pt x="434" y="946"/>
                    <a:pt x="506" y="933"/>
                    <a:pt x="594" y="905"/>
                  </a:cubicBezTo>
                  <a:cubicBezTo>
                    <a:pt x="779" y="834"/>
                    <a:pt x="966" y="776"/>
                    <a:pt x="1152" y="690"/>
                  </a:cubicBezTo>
                  <a:cubicBezTo>
                    <a:pt x="1253" y="618"/>
                    <a:pt x="1209" y="461"/>
                    <a:pt x="1095" y="432"/>
                  </a:cubicBezTo>
                  <a:cubicBezTo>
                    <a:pt x="1083" y="430"/>
                    <a:pt x="1070" y="429"/>
                    <a:pt x="1057" y="429"/>
                  </a:cubicBezTo>
                  <a:cubicBezTo>
                    <a:pt x="923" y="429"/>
                    <a:pt x="718" y="547"/>
                    <a:pt x="680" y="547"/>
                  </a:cubicBezTo>
                  <a:lnTo>
                    <a:pt x="693" y="547"/>
                  </a:lnTo>
                  <a:cubicBezTo>
                    <a:pt x="665" y="561"/>
                    <a:pt x="622" y="576"/>
                    <a:pt x="594" y="589"/>
                  </a:cubicBezTo>
                  <a:cubicBezTo>
                    <a:pt x="550" y="604"/>
                    <a:pt x="508" y="618"/>
                    <a:pt x="479" y="633"/>
                  </a:cubicBezTo>
                  <a:cubicBezTo>
                    <a:pt x="493" y="532"/>
                    <a:pt x="521" y="418"/>
                    <a:pt x="550" y="332"/>
                  </a:cubicBezTo>
                  <a:cubicBezTo>
                    <a:pt x="565" y="246"/>
                    <a:pt x="622" y="160"/>
                    <a:pt x="579" y="74"/>
                  </a:cubicBezTo>
                  <a:cubicBezTo>
                    <a:pt x="548" y="23"/>
                    <a:pt x="494" y="1"/>
                    <a:pt x="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69"/>
            <p:cNvSpPr/>
            <p:nvPr/>
          </p:nvSpPr>
          <p:spPr>
            <a:xfrm>
              <a:off x="7818825" y="3257350"/>
              <a:ext cx="25375" cy="24900"/>
            </a:xfrm>
            <a:custGeom>
              <a:avLst/>
              <a:gdLst/>
              <a:ahLst/>
              <a:cxnLst/>
              <a:rect l="l" t="t" r="r" b="b"/>
              <a:pathLst>
                <a:path w="1015" h="996" extrusionOk="0">
                  <a:moveTo>
                    <a:pt x="327" y="0"/>
                  </a:moveTo>
                  <a:cubicBezTo>
                    <a:pt x="272" y="0"/>
                    <a:pt x="218" y="30"/>
                    <a:pt x="201" y="99"/>
                  </a:cubicBezTo>
                  <a:cubicBezTo>
                    <a:pt x="144" y="342"/>
                    <a:pt x="44" y="586"/>
                    <a:pt x="0" y="829"/>
                  </a:cubicBezTo>
                  <a:cubicBezTo>
                    <a:pt x="0" y="901"/>
                    <a:pt x="58" y="959"/>
                    <a:pt x="115" y="987"/>
                  </a:cubicBezTo>
                  <a:cubicBezTo>
                    <a:pt x="138" y="993"/>
                    <a:pt x="162" y="995"/>
                    <a:pt x="187" y="995"/>
                  </a:cubicBezTo>
                  <a:cubicBezTo>
                    <a:pt x="413" y="995"/>
                    <a:pt x="683" y="786"/>
                    <a:pt x="793" y="786"/>
                  </a:cubicBezTo>
                  <a:cubicBezTo>
                    <a:pt x="796" y="786"/>
                    <a:pt x="800" y="786"/>
                    <a:pt x="803" y="787"/>
                  </a:cubicBezTo>
                  <a:cubicBezTo>
                    <a:pt x="807" y="787"/>
                    <a:pt x="811" y="787"/>
                    <a:pt x="816" y="787"/>
                  </a:cubicBezTo>
                  <a:cubicBezTo>
                    <a:pt x="950" y="787"/>
                    <a:pt x="1014" y="584"/>
                    <a:pt x="889" y="514"/>
                  </a:cubicBezTo>
                  <a:cubicBezTo>
                    <a:pt x="853" y="501"/>
                    <a:pt x="818" y="496"/>
                    <a:pt x="783" y="496"/>
                  </a:cubicBezTo>
                  <a:cubicBezTo>
                    <a:pt x="623" y="496"/>
                    <a:pt x="472" y="613"/>
                    <a:pt x="330" y="672"/>
                  </a:cubicBezTo>
                  <a:cubicBezTo>
                    <a:pt x="373" y="514"/>
                    <a:pt x="416" y="342"/>
                    <a:pt x="459" y="170"/>
                  </a:cubicBezTo>
                  <a:cubicBezTo>
                    <a:pt x="493" y="67"/>
                    <a:pt x="409" y="0"/>
                    <a:pt x="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69"/>
            <p:cNvSpPr/>
            <p:nvPr/>
          </p:nvSpPr>
          <p:spPr>
            <a:xfrm>
              <a:off x="7791600" y="3203500"/>
              <a:ext cx="27250" cy="23675"/>
            </a:xfrm>
            <a:custGeom>
              <a:avLst/>
              <a:gdLst/>
              <a:ahLst/>
              <a:cxnLst/>
              <a:rect l="l" t="t" r="r" b="b"/>
              <a:pathLst>
                <a:path w="1090" h="947" extrusionOk="0">
                  <a:moveTo>
                    <a:pt x="871" y="1"/>
                  </a:moveTo>
                  <a:cubicBezTo>
                    <a:pt x="725" y="1"/>
                    <a:pt x="552" y="77"/>
                    <a:pt x="430" y="118"/>
                  </a:cubicBezTo>
                  <a:cubicBezTo>
                    <a:pt x="0" y="290"/>
                    <a:pt x="187" y="591"/>
                    <a:pt x="402" y="820"/>
                  </a:cubicBezTo>
                  <a:cubicBezTo>
                    <a:pt x="446" y="909"/>
                    <a:pt x="520" y="946"/>
                    <a:pt x="585" y="946"/>
                  </a:cubicBezTo>
                  <a:cubicBezTo>
                    <a:pt x="689" y="946"/>
                    <a:pt x="771" y="852"/>
                    <a:pt x="674" y="720"/>
                  </a:cubicBezTo>
                  <a:cubicBezTo>
                    <a:pt x="602" y="605"/>
                    <a:pt x="560" y="576"/>
                    <a:pt x="459" y="433"/>
                  </a:cubicBezTo>
                  <a:cubicBezTo>
                    <a:pt x="531" y="376"/>
                    <a:pt x="703" y="333"/>
                    <a:pt x="860" y="305"/>
                  </a:cubicBezTo>
                  <a:cubicBezTo>
                    <a:pt x="889" y="290"/>
                    <a:pt x="1018" y="290"/>
                    <a:pt x="1032" y="247"/>
                  </a:cubicBezTo>
                  <a:cubicBezTo>
                    <a:pt x="1089" y="190"/>
                    <a:pt x="1089" y="89"/>
                    <a:pt x="1032" y="47"/>
                  </a:cubicBezTo>
                  <a:cubicBezTo>
                    <a:pt x="986" y="14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69"/>
            <p:cNvSpPr/>
            <p:nvPr/>
          </p:nvSpPr>
          <p:spPr>
            <a:xfrm>
              <a:off x="7851650" y="3137475"/>
              <a:ext cx="24875" cy="30725"/>
            </a:xfrm>
            <a:custGeom>
              <a:avLst/>
              <a:gdLst/>
              <a:ahLst/>
              <a:cxnLst/>
              <a:rect l="l" t="t" r="r" b="b"/>
              <a:pathLst>
                <a:path w="995" h="1229" extrusionOk="0">
                  <a:moveTo>
                    <a:pt x="173" y="1"/>
                  </a:moveTo>
                  <a:cubicBezTo>
                    <a:pt x="81" y="1"/>
                    <a:pt x="1" y="90"/>
                    <a:pt x="34" y="180"/>
                  </a:cubicBezTo>
                  <a:cubicBezTo>
                    <a:pt x="106" y="481"/>
                    <a:pt x="192" y="782"/>
                    <a:pt x="249" y="1097"/>
                  </a:cubicBezTo>
                  <a:cubicBezTo>
                    <a:pt x="276" y="1163"/>
                    <a:pt x="326" y="1228"/>
                    <a:pt x="400" y="1228"/>
                  </a:cubicBezTo>
                  <a:cubicBezTo>
                    <a:pt x="407" y="1228"/>
                    <a:pt x="414" y="1228"/>
                    <a:pt x="421" y="1226"/>
                  </a:cubicBezTo>
                  <a:cubicBezTo>
                    <a:pt x="536" y="1198"/>
                    <a:pt x="593" y="1097"/>
                    <a:pt x="679" y="1040"/>
                  </a:cubicBezTo>
                  <a:cubicBezTo>
                    <a:pt x="765" y="954"/>
                    <a:pt x="880" y="896"/>
                    <a:pt x="937" y="797"/>
                  </a:cubicBezTo>
                  <a:cubicBezTo>
                    <a:pt x="994" y="711"/>
                    <a:pt x="909" y="596"/>
                    <a:pt x="808" y="596"/>
                  </a:cubicBezTo>
                  <a:cubicBezTo>
                    <a:pt x="679" y="639"/>
                    <a:pt x="578" y="739"/>
                    <a:pt x="492" y="825"/>
                  </a:cubicBezTo>
                  <a:cubicBezTo>
                    <a:pt x="464" y="724"/>
                    <a:pt x="435" y="625"/>
                    <a:pt x="421" y="510"/>
                  </a:cubicBezTo>
                  <a:cubicBezTo>
                    <a:pt x="349" y="352"/>
                    <a:pt x="378" y="138"/>
                    <a:pt x="249" y="23"/>
                  </a:cubicBezTo>
                  <a:cubicBezTo>
                    <a:pt x="225" y="7"/>
                    <a:pt x="198" y="1"/>
                    <a:pt x="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69"/>
            <p:cNvSpPr/>
            <p:nvPr/>
          </p:nvSpPr>
          <p:spPr>
            <a:xfrm>
              <a:off x="7891625" y="3161875"/>
              <a:ext cx="30750" cy="18575"/>
            </a:xfrm>
            <a:custGeom>
              <a:avLst/>
              <a:gdLst/>
              <a:ahLst/>
              <a:cxnLst/>
              <a:rect l="l" t="t" r="r" b="b"/>
              <a:pathLst>
                <a:path w="1230" h="743" extrusionOk="0">
                  <a:moveTo>
                    <a:pt x="1049" y="1"/>
                  </a:moveTo>
                  <a:cubicBezTo>
                    <a:pt x="884" y="1"/>
                    <a:pt x="781" y="342"/>
                    <a:pt x="727" y="422"/>
                  </a:cubicBezTo>
                  <a:cubicBezTo>
                    <a:pt x="641" y="365"/>
                    <a:pt x="441" y="165"/>
                    <a:pt x="284" y="50"/>
                  </a:cubicBezTo>
                  <a:cubicBezTo>
                    <a:pt x="262" y="40"/>
                    <a:pt x="240" y="35"/>
                    <a:pt x="219" y="35"/>
                  </a:cubicBezTo>
                  <a:cubicBezTo>
                    <a:pt x="91" y="35"/>
                    <a:pt x="0" y="207"/>
                    <a:pt x="112" y="293"/>
                  </a:cubicBezTo>
                  <a:cubicBezTo>
                    <a:pt x="255" y="436"/>
                    <a:pt x="398" y="566"/>
                    <a:pt x="555" y="680"/>
                  </a:cubicBezTo>
                  <a:cubicBezTo>
                    <a:pt x="545" y="673"/>
                    <a:pt x="541" y="669"/>
                    <a:pt x="542" y="669"/>
                  </a:cubicBezTo>
                  <a:lnTo>
                    <a:pt x="542" y="669"/>
                  </a:lnTo>
                  <a:cubicBezTo>
                    <a:pt x="545" y="669"/>
                    <a:pt x="646" y="738"/>
                    <a:pt x="670" y="738"/>
                  </a:cubicBezTo>
                  <a:cubicBezTo>
                    <a:pt x="689" y="741"/>
                    <a:pt x="709" y="742"/>
                    <a:pt x="729" y="742"/>
                  </a:cubicBezTo>
                  <a:cubicBezTo>
                    <a:pt x="799" y="742"/>
                    <a:pt x="873" y="722"/>
                    <a:pt x="928" y="665"/>
                  </a:cubicBezTo>
                  <a:cubicBezTo>
                    <a:pt x="1029" y="566"/>
                    <a:pt x="1071" y="407"/>
                    <a:pt x="1157" y="279"/>
                  </a:cubicBezTo>
                  <a:cubicBezTo>
                    <a:pt x="1229" y="193"/>
                    <a:pt x="1229" y="50"/>
                    <a:pt x="1086" y="6"/>
                  </a:cubicBezTo>
                  <a:cubicBezTo>
                    <a:pt x="1073" y="2"/>
                    <a:pt x="1061" y="1"/>
                    <a:pt x="10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69"/>
            <p:cNvSpPr/>
            <p:nvPr/>
          </p:nvSpPr>
          <p:spPr>
            <a:xfrm>
              <a:off x="7938825" y="3136950"/>
              <a:ext cx="22950" cy="23050"/>
            </a:xfrm>
            <a:custGeom>
              <a:avLst/>
              <a:gdLst/>
              <a:ahLst/>
              <a:cxnLst/>
              <a:rect l="l" t="t" r="r" b="b"/>
              <a:pathLst>
                <a:path w="918" h="922" extrusionOk="0">
                  <a:moveTo>
                    <a:pt x="186" y="0"/>
                  </a:moveTo>
                  <a:cubicBezTo>
                    <a:pt x="14" y="15"/>
                    <a:pt x="0" y="273"/>
                    <a:pt x="172" y="302"/>
                  </a:cubicBezTo>
                  <a:cubicBezTo>
                    <a:pt x="287" y="331"/>
                    <a:pt x="358" y="373"/>
                    <a:pt x="415" y="402"/>
                  </a:cubicBezTo>
                  <a:cubicBezTo>
                    <a:pt x="344" y="474"/>
                    <a:pt x="172" y="588"/>
                    <a:pt x="86" y="703"/>
                  </a:cubicBezTo>
                  <a:cubicBezTo>
                    <a:pt x="34" y="807"/>
                    <a:pt x="134" y="921"/>
                    <a:pt x="250" y="921"/>
                  </a:cubicBezTo>
                  <a:cubicBezTo>
                    <a:pt x="262" y="921"/>
                    <a:pt x="274" y="920"/>
                    <a:pt x="287" y="917"/>
                  </a:cubicBezTo>
                  <a:cubicBezTo>
                    <a:pt x="387" y="860"/>
                    <a:pt x="616" y="688"/>
                    <a:pt x="730" y="531"/>
                  </a:cubicBezTo>
                  <a:cubicBezTo>
                    <a:pt x="917" y="216"/>
                    <a:pt x="444" y="15"/>
                    <a:pt x="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69"/>
            <p:cNvSpPr/>
            <p:nvPr/>
          </p:nvSpPr>
          <p:spPr>
            <a:xfrm>
              <a:off x="7846025" y="3209850"/>
              <a:ext cx="28350" cy="18550"/>
            </a:xfrm>
            <a:custGeom>
              <a:avLst/>
              <a:gdLst/>
              <a:ahLst/>
              <a:cxnLst/>
              <a:rect l="l" t="t" r="r" b="b"/>
              <a:pathLst>
                <a:path w="1134" h="742" extrusionOk="0">
                  <a:moveTo>
                    <a:pt x="174" y="1"/>
                  </a:moveTo>
                  <a:cubicBezTo>
                    <a:pt x="88" y="1"/>
                    <a:pt x="0" y="79"/>
                    <a:pt x="30" y="179"/>
                  </a:cubicBezTo>
                  <a:cubicBezTo>
                    <a:pt x="84" y="383"/>
                    <a:pt x="113" y="742"/>
                    <a:pt x="385" y="742"/>
                  </a:cubicBezTo>
                  <a:cubicBezTo>
                    <a:pt x="399" y="742"/>
                    <a:pt x="415" y="741"/>
                    <a:pt x="431" y="738"/>
                  </a:cubicBezTo>
                  <a:cubicBezTo>
                    <a:pt x="632" y="666"/>
                    <a:pt x="790" y="538"/>
                    <a:pt x="962" y="423"/>
                  </a:cubicBezTo>
                  <a:cubicBezTo>
                    <a:pt x="1076" y="366"/>
                    <a:pt x="1134" y="223"/>
                    <a:pt x="1004" y="150"/>
                  </a:cubicBezTo>
                  <a:cubicBezTo>
                    <a:pt x="985" y="138"/>
                    <a:pt x="957" y="130"/>
                    <a:pt x="929" y="130"/>
                  </a:cubicBezTo>
                  <a:cubicBezTo>
                    <a:pt x="893" y="130"/>
                    <a:pt x="856" y="141"/>
                    <a:pt x="832" y="165"/>
                  </a:cubicBezTo>
                  <a:cubicBezTo>
                    <a:pt x="832" y="179"/>
                    <a:pt x="818" y="179"/>
                    <a:pt x="818" y="194"/>
                  </a:cubicBezTo>
                  <a:cubicBezTo>
                    <a:pt x="675" y="280"/>
                    <a:pt x="532" y="380"/>
                    <a:pt x="389" y="452"/>
                  </a:cubicBezTo>
                  <a:cubicBezTo>
                    <a:pt x="360" y="380"/>
                    <a:pt x="331" y="165"/>
                    <a:pt x="274" y="51"/>
                  </a:cubicBezTo>
                  <a:cubicBezTo>
                    <a:pt x="248" y="16"/>
                    <a:pt x="211" y="1"/>
                    <a:pt x="1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69"/>
            <p:cNvSpPr/>
            <p:nvPr/>
          </p:nvSpPr>
          <p:spPr>
            <a:xfrm>
              <a:off x="7901650" y="3211325"/>
              <a:ext cx="25750" cy="19275"/>
            </a:xfrm>
            <a:custGeom>
              <a:avLst/>
              <a:gdLst/>
              <a:ahLst/>
              <a:cxnLst/>
              <a:rect l="l" t="t" r="r" b="b"/>
              <a:pathLst>
                <a:path w="1030" h="771" extrusionOk="0">
                  <a:moveTo>
                    <a:pt x="838" y="1"/>
                  </a:moveTo>
                  <a:cubicBezTo>
                    <a:pt x="815" y="1"/>
                    <a:pt x="792" y="7"/>
                    <a:pt x="771" y="20"/>
                  </a:cubicBezTo>
                  <a:cubicBezTo>
                    <a:pt x="628" y="120"/>
                    <a:pt x="584" y="378"/>
                    <a:pt x="542" y="464"/>
                  </a:cubicBezTo>
                  <a:cubicBezTo>
                    <a:pt x="484" y="435"/>
                    <a:pt x="355" y="321"/>
                    <a:pt x="255" y="263"/>
                  </a:cubicBezTo>
                  <a:cubicBezTo>
                    <a:pt x="233" y="252"/>
                    <a:pt x="211" y="247"/>
                    <a:pt x="191" y="247"/>
                  </a:cubicBezTo>
                  <a:cubicBezTo>
                    <a:pt x="78" y="247"/>
                    <a:pt x="0" y="393"/>
                    <a:pt x="97" y="479"/>
                  </a:cubicBezTo>
                  <a:cubicBezTo>
                    <a:pt x="228" y="600"/>
                    <a:pt x="414" y="771"/>
                    <a:pt x="576" y="771"/>
                  </a:cubicBezTo>
                  <a:cubicBezTo>
                    <a:pt x="661" y="771"/>
                    <a:pt x="740" y="723"/>
                    <a:pt x="800" y="593"/>
                  </a:cubicBezTo>
                  <a:cubicBezTo>
                    <a:pt x="871" y="421"/>
                    <a:pt x="886" y="349"/>
                    <a:pt x="972" y="221"/>
                  </a:cubicBezTo>
                  <a:cubicBezTo>
                    <a:pt x="1029" y="115"/>
                    <a:pt x="936" y="1"/>
                    <a:pt x="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69"/>
            <p:cNvSpPr/>
            <p:nvPr/>
          </p:nvSpPr>
          <p:spPr>
            <a:xfrm>
              <a:off x="7819900" y="3414050"/>
              <a:ext cx="22250" cy="24525"/>
            </a:xfrm>
            <a:custGeom>
              <a:avLst/>
              <a:gdLst/>
              <a:ahLst/>
              <a:cxnLst/>
              <a:rect l="l" t="t" r="r" b="b"/>
              <a:pathLst>
                <a:path w="890" h="981" extrusionOk="0">
                  <a:moveTo>
                    <a:pt x="146" y="0"/>
                  </a:moveTo>
                  <a:cubicBezTo>
                    <a:pt x="76" y="0"/>
                    <a:pt x="1" y="50"/>
                    <a:pt x="1" y="135"/>
                  </a:cubicBezTo>
                  <a:cubicBezTo>
                    <a:pt x="24" y="408"/>
                    <a:pt x="10" y="980"/>
                    <a:pt x="284" y="980"/>
                  </a:cubicBezTo>
                  <a:cubicBezTo>
                    <a:pt x="355" y="980"/>
                    <a:pt x="445" y="942"/>
                    <a:pt x="559" y="851"/>
                  </a:cubicBezTo>
                  <a:cubicBezTo>
                    <a:pt x="660" y="765"/>
                    <a:pt x="817" y="737"/>
                    <a:pt x="874" y="622"/>
                  </a:cubicBezTo>
                  <a:cubicBezTo>
                    <a:pt x="890" y="500"/>
                    <a:pt x="823" y="455"/>
                    <a:pt x="741" y="455"/>
                  </a:cubicBezTo>
                  <a:cubicBezTo>
                    <a:pt x="668" y="455"/>
                    <a:pt x="584" y="489"/>
                    <a:pt x="530" y="536"/>
                  </a:cubicBezTo>
                  <a:cubicBezTo>
                    <a:pt x="473" y="578"/>
                    <a:pt x="387" y="636"/>
                    <a:pt x="330" y="679"/>
                  </a:cubicBezTo>
                  <a:cubicBezTo>
                    <a:pt x="287" y="479"/>
                    <a:pt x="301" y="292"/>
                    <a:pt x="259" y="78"/>
                  </a:cubicBezTo>
                  <a:cubicBezTo>
                    <a:pt x="241" y="24"/>
                    <a:pt x="194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69"/>
            <p:cNvSpPr/>
            <p:nvPr/>
          </p:nvSpPr>
          <p:spPr>
            <a:xfrm>
              <a:off x="7829950" y="3386000"/>
              <a:ext cx="19275" cy="26525"/>
            </a:xfrm>
            <a:custGeom>
              <a:avLst/>
              <a:gdLst/>
              <a:ahLst/>
              <a:cxnLst/>
              <a:rect l="l" t="t" r="r" b="b"/>
              <a:pathLst>
                <a:path w="771" h="1061" extrusionOk="0">
                  <a:moveTo>
                    <a:pt x="151" y="1"/>
                  </a:moveTo>
                  <a:cubicBezTo>
                    <a:pt x="76" y="1"/>
                    <a:pt x="0" y="60"/>
                    <a:pt x="0" y="139"/>
                  </a:cubicBezTo>
                  <a:cubicBezTo>
                    <a:pt x="0" y="683"/>
                    <a:pt x="11" y="1061"/>
                    <a:pt x="192" y="1061"/>
                  </a:cubicBezTo>
                  <a:cubicBezTo>
                    <a:pt x="302" y="1061"/>
                    <a:pt x="475" y="922"/>
                    <a:pt x="745" y="598"/>
                  </a:cubicBezTo>
                  <a:cubicBezTo>
                    <a:pt x="770" y="509"/>
                    <a:pt x="695" y="421"/>
                    <a:pt x="598" y="421"/>
                  </a:cubicBezTo>
                  <a:cubicBezTo>
                    <a:pt x="585" y="421"/>
                    <a:pt x="572" y="422"/>
                    <a:pt x="558" y="426"/>
                  </a:cubicBezTo>
                  <a:cubicBezTo>
                    <a:pt x="472" y="455"/>
                    <a:pt x="386" y="554"/>
                    <a:pt x="300" y="655"/>
                  </a:cubicBezTo>
                  <a:cubicBezTo>
                    <a:pt x="287" y="440"/>
                    <a:pt x="315" y="168"/>
                    <a:pt x="243" y="38"/>
                  </a:cubicBezTo>
                  <a:cubicBezTo>
                    <a:pt x="217" y="12"/>
                    <a:pt x="184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69"/>
            <p:cNvSpPr/>
            <p:nvPr/>
          </p:nvSpPr>
          <p:spPr>
            <a:xfrm>
              <a:off x="7902625" y="3309575"/>
              <a:ext cx="29975" cy="18325"/>
            </a:xfrm>
            <a:custGeom>
              <a:avLst/>
              <a:gdLst/>
              <a:ahLst/>
              <a:cxnLst/>
              <a:rect l="l" t="t" r="r" b="b"/>
              <a:pathLst>
                <a:path w="1199" h="733" extrusionOk="0">
                  <a:moveTo>
                    <a:pt x="188" y="1"/>
                  </a:moveTo>
                  <a:cubicBezTo>
                    <a:pt x="73" y="1"/>
                    <a:pt x="1" y="144"/>
                    <a:pt x="87" y="230"/>
                  </a:cubicBezTo>
                  <a:cubicBezTo>
                    <a:pt x="287" y="388"/>
                    <a:pt x="488" y="545"/>
                    <a:pt x="703" y="704"/>
                  </a:cubicBezTo>
                  <a:cubicBezTo>
                    <a:pt x="746" y="732"/>
                    <a:pt x="803" y="732"/>
                    <a:pt x="860" y="732"/>
                  </a:cubicBezTo>
                  <a:cubicBezTo>
                    <a:pt x="946" y="704"/>
                    <a:pt x="975" y="631"/>
                    <a:pt x="1019" y="560"/>
                  </a:cubicBezTo>
                  <a:cubicBezTo>
                    <a:pt x="1061" y="431"/>
                    <a:pt x="1133" y="316"/>
                    <a:pt x="1190" y="202"/>
                  </a:cubicBezTo>
                  <a:cubicBezTo>
                    <a:pt x="1198" y="97"/>
                    <a:pt x="1116" y="42"/>
                    <a:pt x="1034" y="42"/>
                  </a:cubicBezTo>
                  <a:cubicBezTo>
                    <a:pt x="971" y="42"/>
                    <a:pt x="908" y="75"/>
                    <a:pt x="889" y="144"/>
                  </a:cubicBezTo>
                  <a:cubicBezTo>
                    <a:pt x="860" y="230"/>
                    <a:pt x="803" y="345"/>
                    <a:pt x="774" y="417"/>
                  </a:cubicBezTo>
                  <a:cubicBezTo>
                    <a:pt x="602" y="316"/>
                    <a:pt x="388" y="73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69"/>
            <p:cNvSpPr/>
            <p:nvPr/>
          </p:nvSpPr>
          <p:spPr>
            <a:xfrm>
              <a:off x="7963525" y="3372800"/>
              <a:ext cx="28100" cy="21625"/>
            </a:xfrm>
            <a:custGeom>
              <a:avLst/>
              <a:gdLst/>
              <a:ahLst/>
              <a:cxnLst/>
              <a:rect l="l" t="t" r="r" b="b"/>
              <a:pathLst>
                <a:path w="1124" h="865" extrusionOk="0">
                  <a:moveTo>
                    <a:pt x="936" y="0"/>
                  </a:moveTo>
                  <a:cubicBezTo>
                    <a:pt x="921" y="0"/>
                    <a:pt x="905" y="3"/>
                    <a:pt x="889" y="8"/>
                  </a:cubicBezTo>
                  <a:cubicBezTo>
                    <a:pt x="745" y="79"/>
                    <a:pt x="703" y="266"/>
                    <a:pt x="617" y="381"/>
                  </a:cubicBezTo>
                  <a:cubicBezTo>
                    <a:pt x="588" y="423"/>
                    <a:pt x="545" y="538"/>
                    <a:pt x="516" y="566"/>
                  </a:cubicBezTo>
                  <a:lnTo>
                    <a:pt x="502" y="566"/>
                  </a:lnTo>
                  <a:cubicBezTo>
                    <a:pt x="502" y="566"/>
                    <a:pt x="373" y="481"/>
                    <a:pt x="315" y="395"/>
                  </a:cubicBezTo>
                  <a:cubicBezTo>
                    <a:pt x="283" y="366"/>
                    <a:pt x="248" y="353"/>
                    <a:pt x="214" y="353"/>
                  </a:cubicBezTo>
                  <a:cubicBezTo>
                    <a:pt x="98" y="353"/>
                    <a:pt x="1" y="496"/>
                    <a:pt x="101" y="595"/>
                  </a:cubicBezTo>
                  <a:cubicBezTo>
                    <a:pt x="206" y="720"/>
                    <a:pt x="389" y="864"/>
                    <a:pt x="549" y="864"/>
                  </a:cubicBezTo>
                  <a:cubicBezTo>
                    <a:pt x="629" y="864"/>
                    <a:pt x="703" y="829"/>
                    <a:pt x="760" y="738"/>
                  </a:cubicBezTo>
                  <a:cubicBezTo>
                    <a:pt x="860" y="566"/>
                    <a:pt x="946" y="381"/>
                    <a:pt x="1060" y="223"/>
                  </a:cubicBezTo>
                  <a:cubicBezTo>
                    <a:pt x="1124" y="122"/>
                    <a:pt x="1044" y="0"/>
                    <a:pt x="9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69"/>
            <p:cNvSpPr/>
            <p:nvPr/>
          </p:nvSpPr>
          <p:spPr>
            <a:xfrm>
              <a:off x="7957875" y="3352850"/>
              <a:ext cx="30250" cy="22250"/>
            </a:xfrm>
            <a:custGeom>
              <a:avLst/>
              <a:gdLst/>
              <a:ahLst/>
              <a:cxnLst/>
              <a:rect l="l" t="t" r="r" b="b"/>
              <a:pathLst>
                <a:path w="1210" h="890" extrusionOk="0">
                  <a:moveTo>
                    <a:pt x="989" y="1"/>
                  </a:moveTo>
                  <a:cubicBezTo>
                    <a:pt x="978" y="1"/>
                    <a:pt x="968" y="2"/>
                    <a:pt x="957" y="4"/>
                  </a:cubicBezTo>
                  <a:cubicBezTo>
                    <a:pt x="799" y="75"/>
                    <a:pt x="713" y="348"/>
                    <a:pt x="656" y="505"/>
                  </a:cubicBezTo>
                  <a:lnTo>
                    <a:pt x="556" y="405"/>
                  </a:lnTo>
                  <a:cubicBezTo>
                    <a:pt x="442" y="304"/>
                    <a:pt x="370" y="104"/>
                    <a:pt x="213" y="90"/>
                  </a:cubicBezTo>
                  <a:cubicBezTo>
                    <a:pt x="207" y="89"/>
                    <a:pt x="202" y="89"/>
                    <a:pt x="196" y="89"/>
                  </a:cubicBezTo>
                  <a:cubicBezTo>
                    <a:pt x="64" y="89"/>
                    <a:pt x="1" y="265"/>
                    <a:pt x="98" y="348"/>
                  </a:cubicBezTo>
                  <a:cubicBezTo>
                    <a:pt x="255" y="525"/>
                    <a:pt x="513" y="890"/>
                    <a:pt x="720" y="890"/>
                  </a:cubicBezTo>
                  <a:cubicBezTo>
                    <a:pt x="815" y="890"/>
                    <a:pt x="899" y="813"/>
                    <a:pt x="957" y="606"/>
                  </a:cubicBezTo>
                  <a:cubicBezTo>
                    <a:pt x="986" y="520"/>
                    <a:pt x="1043" y="405"/>
                    <a:pt x="1143" y="247"/>
                  </a:cubicBezTo>
                  <a:cubicBezTo>
                    <a:pt x="1210" y="142"/>
                    <a:pt x="1106" y="1"/>
                    <a:pt x="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69"/>
            <p:cNvSpPr/>
            <p:nvPr/>
          </p:nvSpPr>
          <p:spPr>
            <a:xfrm>
              <a:off x="7996575" y="3296350"/>
              <a:ext cx="28575" cy="18875"/>
            </a:xfrm>
            <a:custGeom>
              <a:avLst/>
              <a:gdLst/>
              <a:ahLst/>
              <a:cxnLst/>
              <a:rect l="l" t="t" r="r" b="b"/>
              <a:pathLst>
                <a:path w="1143" h="755" extrusionOk="0">
                  <a:moveTo>
                    <a:pt x="913" y="0"/>
                  </a:moveTo>
                  <a:cubicBezTo>
                    <a:pt x="684" y="29"/>
                    <a:pt x="756" y="272"/>
                    <a:pt x="770" y="444"/>
                  </a:cubicBezTo>
                  <a:cubicBezTo>
                    <a:pt x="633" y="435"/>
                    <a:pt x="490" y="411"/>
                    <a:pt x="353" y="411"/>
                  </a:cubicBezTo>
                  <a:cubicBezTo>
                    <a:pt x="290" y="411"/>
                    <a:pt x="228" y="416"/>
                    <a:pt x="168" y="430"/>
                  </a:cubicBezTo>
                  <a:cubicBezTo>
                    <a:pt x="1" y="472"/>
                    <a:pt x="51" y="717"/>
                    <a:pt x="212" y="717"/>
                  </a:cubicBezTo>
                  <a:cubicBezTo>
                    <a:pt x="217" y="717"/>
                    <a:pt x="221" y="717"/>
                    <a:pt x="226" y="717"/>
                  </a:cubicBezTo>
                  <a:cubicBezTo>
                    <a:pt x="238" y="716"/>
                    <a:pt x="250" y="716"/>
                    <a:pt x="263" y="716"/>
                  </a:cubicBezTo>
                  <a:cubicBezTo>
                    <a:pt x="427" y="716"/>
                    <a:pt x="621" y="755"/>
                    <a:pt x="781" y="755"/>
                  </a:cubicBezTo>
                  <a:cubicBezTo>
                    <a:pt x="983" y="755"/>
                    <a:pt x="1131" y="693"/>
                    <a:pt x="1100" y="415"/>
                  </a:cubicBezTo>
                  <a:cubicBezTo>
                    <a:pt x="1056" y="272"/>
                    <a:pt x="1142" y="14"/>
                    <a:pt x="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69"/>
            <p:cNvSpPr/>
            <p:nvPr/>
          </p:nvSpPr>
          <p:spPr>
            <a:xfrm>
              <a:off x="8005825" y="3307375"/>
              <a:ext cx="31875" cy="22500"/>
            </a:xfrm>
            <a:custGeom>
              <a:avLst/>
              <a:gdLst/>
              <a:ahLst/>
              <a:cxnLst/>
              <a:rect l="l" t="t" r="r" b="b"/>
              <a:pathLst>
                <a:path w="1275" h="900" extrusionOk="0">
                  <a:moveTo>
                    <a:pt x="1084" y="0"/>
                  </a:moveTo>
                  <a:cubicBezTo>
                    <a:pt x="1026" y="0"/>
                    <a:pt x="969" y="26"/>
                    <a:pt x="944" y="75"/>
                  </a:cubicBezTo>
                  <a:cubicBezTo>
                    <a:pt x="887" y="175"/>
                    <a:pt x="931" y="290"/>
                    <a:pt x="916" y="404"/>
                  </a:cubicBezTo>
                  <a:cubicBezTo>
                    <a:pt x="902" y="419"/>
                    <a:pt x="902" y="433"/>
                    <a:pt x="902" y="448"/>
                  </a:cubicBezTo>
                  <a:cubicBezTo>
                    <a:pt x="873" y="461"/>
                    <a:pt x="858" y="461"/>
                    <a:pt x="845" y="461"/>
                  </a:cubicBezTo>
                  <a:cubicBezTo>
                    <a:pt x="615" y="490"/>
                    <a:pt x="358" y="505"/>
                    <a:pt x="142" y="591"/>
                  </a:cubicBezTo>
                  <a:cubicBezTo>
                    <a:pt x="0" y="681"/>
                    <a:pt x="91" y="899"/>
                    <a:pt x="247" y="899"/>
                  </a:cubicBezTo>
                  <a:cubicBezTo>
                    <a:pt x="264" y="899"/>
                    <a:pt x="282" y="897"/>
                    <a:pt x="300" y="891"/>
                  </a:cubicBezTo>
                  <a:cubicBezTo>
                    <a:pt x="558" y="834"/>
                    <a:pt x="701" y="820"/>
                    <a:pt x="873" y="805"/>
                  </a:cubicBezTo>
                  <a:cubicBezTo>
                    <a:pt x="988" y="792"/>
                    <a:pt x="1131" y="748"/>
                    <a:pt x="1202" y="633"/>
                  </a:cubicBezTo>
                  <a:cubicBezTo>
                    <a:pt x="1246" y="519"/>
                    <a:pt x="1246" y="390"/>
                    <a:pt x="1260" y="276"/>
                  </a:cubicBezTo>
                  <a:cubicBezTo>
                    <a:pt x="1260" y="204"/>
                    <a:pt x="1274" y="104"/>
                    <a:pt x="1202" y="47"/>
                  </a:cubicBezTo>
                  <a:cubicBezTo>
                    <a:pt x="1172" y="15"/>
                    <a:pt x="1127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69"/>
            <p:cNvSpPr/>
            <p:nvPr/>
          </p:nvSpPr>
          <p:spPr>
            <a:xfrm>
              <a:off x="7891250" y="3431025"/>
              <a:ext cx="30400" cy="22525"/>
            </a:xfrm>
            <a:custGeom>
              <a:avLst/>
              <a:gdLst/>
              <a:ahLst/>
              <a:cxnLst/>
              <a:rect l="l" t="t" r="r" b="b"/>
              <a:pathLst>
                <a:path w="1216" h="901" extrusionOk="0">
                  <a:moveTo>
                    <a:pt x="1044" y="0"/>
                  </a:moveTo>
                  <a:cubicBezTo>
                    <a:pt x="814" y="43"/>
                    <a:pt x="729" y="373"/>
                    <a:pt x="614" y="545"/>
                  </a:cubicBezTo>
                  <a:cubicBezTo>
                    <a:pt x="484" y="415"/>
                    <a:pt x="385" y="186"/>
                    <a:pt x="213" y="157"/>
                  </a:cubicBezTo>
                  <a:cubicBezTo>
                    <a:pt x="208" y="157"/>
                    <a:pt x="203" y="157"/>
                    <a:pt x="198" y="157"/>
                  </a:cubicBezTo>
                  <a:cubicBezTo>
                    <a:pt x="65" y="157"/>
                    <a:pt x="1" y="332"/>
                    <a:pt x="98" y="415"/>
                  </a:cubicBezTo>
                  <a:cubicBezTo>
                    <a:pt x="311" y="663"/>
                    <a:pt x="474" y="900"/>
                    <a:pt x="637" y="900"/>
                  </a:cubicBezTo>
                  <a:cubicBezTo>
                    <a:pt x="748" y="900"/>
                    <a:pt x="859" y="791"/>
                    <a:pt x="986" y="501"/>
                  </a:cubicBezTo>
                  <a:cubicBezTo>
                    <a:pt x="1057" y="344"/>
                    <a:pt x="1187" y="301"/>
                    <a:pt x="1216" y="157"/>
                  </a:cubicBezTo>
                  <a:cubicBezTo>
                    <a:pt x="1216" y="71"/>
                    <a:pt x="1130" y="0"/>
                    <a:pt x="10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69"/>
            <p:cNvSpPr/>
            <p:nvPr/>
          </p:nvSpPr>
          <p:spPr>
            <a:xfrm>
              <a:off x="8064175" y="3393050"/>
              <a:ext cx="28675" cy="22625"/>
            </a:xfrm>
            <a:custGeom>
              <a:avLst/>
              <a:gdLst/>
              <a:ahLst/>
              <a:cxnLst/>
              <a:rect l="l" t="t" r="r" b="b"/>
              <a:pathLst>
                <a:path w="1147" h="905" extrusionOk="0">
                  <a:moveTo>
                    <a:pt x="918" y="1"/>
                  </a:moveTo>
                  <a:cubicBezTo>
                    <a:pt x="759" y="1"/>
                    <a:pt x="717" y="173"/>
                    <a:pt x="673" y="287"/>
                  </a:cubicBezTo>
                  <a:cubicBezTo>
                    <a:pt x="660" y="416"/>
                    <a:pt x="660" y="473"/>
                    <a:pt x="660" y="516"/>
                  </a:cubicBezTo>
                  <a:cubicBezTo>
                    <a:pt x="631" y="516"/>
                    <a:pt x="602" y="516"/>
                    <a:pt x="559" y="501"/>
                  </a:cubicBezTo>
                  <a:cubicBezTo>
                    <a:pt x="466" y="492"/>
                    <a:pt x="358" y="451"/>
                    <a:pt x="261" y="451"/>
                  </a:cubicBezTo>
                  <a:cubicBezTo>
                    <a:pt x="224" y="451"/>
                    <a:pt x="189" y="457"/>
                    <a:pt x="158" y="473"/>
                  </a:cubicBezTo>
                  <a:cubicBezTo>
                    <a:pt x="1" y="559"/>
                    <a:pt x="29" y="788"/>
                    <a:pt x="201" y="817"/>
                  </a:cubicBezTo>
                  <a:cubicBezTo>
                    <a:pt x="467" y="859"/>
                    <a:pt x="652" y="904"/>
                    <a:pt x="779" y="904"/>
                  </a:cubicBezTo>
                  <a:cubicBezTo>
                    <a:pt x="954" y="904"/>
                    <a:pt x="1021" y="820"/>
                    <a:pt x="1046" y="530"/>
                  </a:cubicBezTo>
                  <a:cubicBezTo>
                    <a:pt x="1061" y="373"/>
                    <a:pt x="1046" y="402"/>
                    <a:pt x="1075" y="330"/>
                  </a:cubicBezTo>
                  <a:cubicBezTo>
                    <a:pt x="1147" y="186"/>
                    <a:pt x="1103" y="1"/>
                    <a:pt x="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69"/>
            <p:cNvSpPr/>
            <p:nvPr/>
          </p:nvSpPr>
          <p:spPr>
            <a:xfrm>
              <a:off x="7733025" y="3412700"/>
              <a:ext cx="28875" cy="21925"/>
            </a:xfrm>
            <a:custGeom>
              <a:avLst/>
              <a:gdLst/>
              <a:ahLst/>
              <a:cxnLst/>
              <a:rect l="l" t="t" r="r" b="b"/>
              <a:pathLst>
                <a:path w="1155" h="877" extrusionOk="0">
                  <a:moveTo>
                    <a:pt x="164" y="1"/>
                  </a:moveTo>
                  <a:cubicBezTo>
                    <a:pt x="84" y="1"/>
                    <a:pt x="0" y="54"/>
                    <a:pt x="9" y="145"/>
                  </a:cubicBezTo>
                  <a:cubicBezTo>
                    <a:pt x="60" y="507"/>
                    <a:pt x="74" y="877"/>
                    <a:pt x="283" y="877"/>
                  </a:cubicBezTo>
                  <a:cubicBezTo>
                    <a:pt x="363" y="877"/>
                    <a:pt x="473" y="822"/>
                    <a:pt x="624" y="690"/>
                  </a:cubicBezTo>
                  <a:cubicBezTo>
                    <a:pt x="768" y="604"/>
                    <a:pt x="768" y="619"/>
                    <a:pt x="897" y="575"/>
                  </a:cubicBezTo>
                  <a:cubicBezTo>
                    <a:pt x="1054" y="561"/>
                    <a:pt x="1155" y="375"/>
                    <a:pt x="997" y="275"/>
                  </a:cubicBezTo>
                  <a:cubicBezTo>
                    <a:pt x="972" y="264"/>
                    <a:pt x="945" y="259"/>
                    <a:pt x="916" y="259"/>
                  </a:cubicBezTo>
                  <a:cubicBezTo>
                    <a:pt x="829" y="259"/>
                    <a:pt x="729" y="303"/>
                    <a:pt x="653" y="346"/>
                  </a:cubicBezTo>
                  <a:lnTo>
                    <a:pt x="639" y="346"/>
                  </a:lnTo>
                  <a:cubicBezTo>
                    <a:pt x="553" y="375"/>
                    <a:pt x="467" y="418"/>
                    <a:pt x="395" y="489"/>
                  </a:cubicBezTo>
                  <a:cubicBezTo>
                    <a:pt x="381" y="504"/>
                    <a:pt x="366" y="504"/>
                    <a:pt x="366" y="518"/>
                  </a:cubicBezTo>
                  <a:cubicBezTo>
                    <a:pt x="338" y="346"/>
                    <a:pt x="338" y="289"/>
                    <a:pt x="295" y="88"/>
                  </a:cubicBezTo>
                  <a:cubicBezTo>
                    <a:pt x="277" y="28"/>
                    <a:pt x="222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69"/>
            <p:cNvSpPr/>
            <p:nvPr/>
          </p:nvSpPr>
          <p:spPr>
            <a:xfrm>
              <a:off x="7744825" y="3394600"/>
              <a:ext cx="25675" cy="19675"/>
            </a:xfrm>
            <a:custGeom>
              <a:avLst/>
              <a:gdLst/>
              <a:ahLst/>
              <a:cxnLst/>
              <a:rect l="l" t="t" r="r" b="b"/>
              <a:pathLst>
                <a:path w="1027" h="787" extrusionOk="0">
                  <a:moveTo>
                    <a:pt x="654" y="626"/>
                  </a:moveTo>
                  <a:cubicBezTo>
                    <a:pt x="648" y="633"/>
                    <a:pt x="638" y="636"/>
                    <a:pt x="628" y="639"/>
                  </a:cubicBezTo>
                  <a:lnTo>
                    <a:pt x="628" y="639"/>
                  </a:lnTo>
                  <a:cubicBezTo>
                    <a:pt x="637" y="638"/>
                    <a:pt x="645" y="635"/>
                    <a:pt x="654" y="626"/>
                  </a:cubicBezTo>
                  <a:close/>
                  <a:moveTo>
                    <a:pt x="172" y="1"/>
                  </a:moveTo>
                  <a:cubicBezTo>
                    <a:pt x="93" y="1"/>
                    <a:pt x="14" y="60"/>
                    <a:pt x="24" y="139"/>
                  </a:cubicBezTo>
                  <a:cubicBezTo>
                    <a:pt x="61" y="326"/>
                    <a:pt x="0" y="786"/>
                    <a:pt x="242" y="786"/>
                  </a:cubicBezTo>
                  <a:cubicBezTo>
                    <a:pt x="277" y="786"/>
                    <a:pt x="318" y="777"/>
                    <a:pt x="368" y="755"/>
                  </a:cubicBezTo>
                  <a:cubicBezTo>
                    <a:pt x="511" y="684"/>
                    <a:pt x="482" y="697"/>
                    <a:pt x="597" y="655"/>
                  </a:cubicBezTo>
                  <a:cubicBezTo>
                    <a:pt x="605" y="647"/>
                    <a:pt x="617" y="643"/>
                    <a:pt x="628" y="639"/>
                  </a:cubicBezTo>
                  <a:lnTo>
                    <a:pt x="628" y="639"/>
                  </a:lnTo>
                  <a:cubicBezTo>
                    <a:pt x="623" y="640"/>
                    <a:pt x="617" y="640"/>
                    <a:pt x="611" y="640"/>
                  </a:cubicBezTo>
                  <a:cubicBezTo>
                    <a:pt x="697" y="611"/>
                    <a:pt x="769" y="569"/>
                    <a:pt x="840" y="540"/>
                  </a:cubicBezTo>
                  <a:lnTo>
                    <a:pt x="855" y="540"/>
                  </a:lnTo>
                  <a:cubicBezTo>
                    <a:pt x="955" y="525"/>
                    <a:pt x="1027" y="411"/>
                    <a:pt x="969" y="325"/>
                  </a:cubicBezTo>
                  <a:cubicBezTo>
                    <a:pt x="944" y="256"/>
                    <a:pt x="891" y="231"/>
                    <a:pt x="830" y="231"/>
                  </a:cubicBezTo>
                  <a:cubicBezTo>
                    <a:pt x="752" y="231"/>
                    <a:pt x="661" y="271"/>
                    <a:pt x="597" y="311"/>
                  </a:cubicBezTo>
                  <a:cubicBezTo>
                    <a:pt x="525" y="354"/>
                    <a:pt x="439" y="397"/>
                    <a:pt x="353" y="439"/>
                  </a:cubicBezTo>
                  <a:cubicBezTo>
                    <a:pt x="339" y="296"/>
                    <a:pt x="339" y="153"/>
                    <a:pt x="267" y="38"/>
                  </a:cubicBezTo>
                  <a:cubicBezTo>
                    <a:pt x="241" y="12"/>
                    <a:pt x="206" y="1"/>
                    <a:pt x="1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69"/>
            <p:cNvSpPr/>
            <p:nvPr/>
          </p:nvSpPr>
          <p:spPr>
            <a:xfrm>
              <a:off x="7825150" y="3334475"/>
              <a:ext cx="28450" cy="20450"/>
            </a:xfrm>
            <a:custGeom>
              <a:avLst/>
              <a:gdLst/>
              <a:ahLst/>
              <a:cxnLst/>
              <a:rect l="l" t="t" r="r" b="b"/>
              <a:pathLst>
                <a:path w="1138" h="818" extrusionOk="0">
                  <a:moveTo>
                    <a:pt x="185" y="0"/>
                  </a:moveTo>
                  <a:cubicBezTo>
                    <a:pt x="90" y="0"/>
                    <a:pt x="1" y="90"/>
                    <a:pt x="34" y="180"/>
                  </a:cubicBezTo>
                  <a:cubicBezTo>
                    <a:pt x="147" y="512"/>
                    <a:pt x="205" y="818"/>
                    <a:pt x="384" y="818"/>
                  </a:cubicBezTo>
                  <a:cubicBezTo>
                    <a:pt x="476" y="818"/>
                    <a:pt x="599" y="737"/>
                    <a:pt x="779" y="538"/>
                  </a:cubicBezTo>
                  <a:cubicBezTo>
                    <a:pt x="836" y="438"/>
                    <a:pt x="1138" y="409"/>
                    <a:pt x="1037" y="195"/>
                  </a:cubicBezTo>
                  <a:cubicBezTo>
                    <a:pt x="994" y="149"/>
                    <a:pt x="948" y="130"/>
                    <a:pt x="899" y="130"/>
                  </a:cubicBezTo>
                  <a:cubicBezTo>
                    <a:pt x="749" y="130"/>
                    <a:pt x="579" y="308"/>
                    <a:pt x="450" y="438"/>
                  </a:cubicBezTo>
                  <a:cubicBezTo>
                    <a:pt x="435" y="395"/>
                    <a:pt x="421" y="352"/>
                    <a:pt x="406" y="323"/>
                  </a:cubicBezTo>
                  <a:cubicBezTo>
                    <a:pt x="349" y="223"/>
                    <a:pt x="364" y="80"/>
                    <a:pt x="263" y="23"/>
                  </a:cubicBezTo>
                  <a:cubicBezTo>
                    <a:pt x="238" y="7"/>
                    <a:pt x="211" y="0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69"/>
            <p:cNvSpPr/>
            <p:nvPr/>
          </p:nvSpPr>
          <p:spPr>
            <a:xfrm>
              <a:off x="7885900" y="3380825"/>
              <a:ext cx="27875" cy="19050"/>
            </a:xfrm>
            <a:custGeom>
              <a:avLst/>
              <a:gdLst/>
              <a:ahLst/>
              <a:cxnLst/>
              <a:rect l="l" t="t" r="r" b="b"/>
              <a:pathLst>
                <a:path w="1115" h="762" extrusionOk="0">
                  <a:moveTo>
                    <a:pt x="212" y="1"/>
                  </a:moveTo>
                  <a:cubicBezTo>
                    <a:pt x="102" y="1"/>
                    <a:pt x="0" y="129"/>
                    <a:pt x="68" y="232"/>
                  </a:cubicBezTo>
                  <a:cubicBezTo>
                    <a:pt x="183" y="389"/>
                    <a:pt x="297" y="547"/>
                    <a:pt x="441" y="675"/>
                  </a:cubicBezTo>
                  <a:cubicBezTo>
                    <a:pt x="484" y="719"/>
                    <a:pt x="541" y="761"/>
                    <a:pt x="599" y="761"/>
                  </a:cubicBezTo>
                  <a:cubicBezTo>
                    <a:pt x="771" y="761"/>
                    <a:pt x="842" y="532"/>
                    <a:pt x="885" y="490"/>
                  </a:cubicBezTo>
                  <a:cubicBezTo>
                    <a:pt x="928" y="432"/>
                    <a:pt x="914" y="446"/>
                    <a:pt x="971" y="404"/>
                  </a:cubicBezTo>
                  <a:cubicBezTo>
                    <a:pt x="1114" y="318"/>
                    <a:pt x="1114" y="102"/>
                    <a:pt x="928" y="88"/>
                  </a:cubicBezTo>
                  <a:cubicBezTo>
                    <a:pt x="924" y="88"/>
                    <a:pt x="920" y="88"/>
                    <a:pt x="917" y="88"/>
                  </a:cubicBezTo>
                  <a:cubicBezTo>
                    <a:pt x="818" y="88"/>
                    <a:pt x="685" y="274"/>
                    <a:pt x="685" y="274"/>
                  </a:cubicBezTo>
                  <a:cubicBezTo>
                    <a:pt x="656" y="289"/>
                    <a:pt x="627" y="346"/>
                    <a:pt x="584" y="389"/>
                  </a:cubicBezTo>
                  <a:cubicBezTo>
                    <a:pt x="484" y="274"/>
                    <a:pt x="441" y="203"/>
                    <a:pt x="297" y="31"/>
                  </a:cubicBezTo>
                  <a:cubicBezTo>
                    <a:pt x="270" y="10"/>
                    <a:pt x="241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69"/>
            <p:cNvSpPr/>
            <p:nvPr/>
          </p:nvSpPr>
          <p:spPr>
            <a:xfrm>
              <a:off x="7739300" y="3311850"/>
              <a:ext cx="27625" cy="25750"/>
            </a:xfrm>
            <a:custGeom>
              <a:avLst/>
              <a:gdLst/>
              <a:ahLst/>
              <a:cxnLst/>
              <a:rect l="l" t="t" r="r" b="b"/>
              <a:pathLst>
                <a:path w="1105" h="1030" extrusionOk="0">
                  <a:moveTo>
                    <a:pt x="637" y="1"/>
                  </a:moveTo>
                  <a:cubicBezTo>
                    <a:pt x="578" y="1"/>
                    <a:pt x="519" y="34"/>
                    <a:pt x="503" y="97"/>
                  </a:cubicBezTo>
                  <a:cubicBezTo>
                    <a:pt x="475" y="333"/>
                    <a:pt x="1" y="1029"/>
                    <a:pt x="446" y="1029"/>
                  </a:cubicBezTo>
                  <a:cubicBezTo>
                    <a:pt x="459" y="1029"/>
                    <a:pt x="473" y="1029"/>
                    <a:pt x="488" y="1027"/>
                  </a:cubicBezTo>
                  <a:cubicBezTo>
                    <a:pt x="675" y="1014"/>
                    <a:pt x="746" y="1027"/>
                    <a:pt x="975" y="999"/>
                  </a:cubicBezTo>
                  <a:cubicBezTo>
                    <a:pt x="1105" y="970"/>
                    <a:pt x="1105" y="798"/>
                    <a:pt x="1004" y="741"/>
                  </a:cubicBezTo>
                  <a:cubicBezTo>
                    <a:pt x="951" y="725"/>
                    <a:pt x="893" y="719"/>
                    <a:pt x="835" y="719"/>
                  </a:cubicBezTo>
                  <a:cubicBezTo>
                    <a:pt x="734" y="719"/>
                    <a:pt x="633" y="738"/>
                    <a:pt x="560" y="756"/>
                  </a:cubicBezTo>
                  <a:cubicBezTo>
                    <a:pt x="631" y="569"/>
                    <a:pt x="803" y="240"/>
                    <a:pt x="761" y="68"/>
                  </a:cubicBezTo>
                  <a:cubicBezTo>
                    <a:pt x="735" y="23"/>
                    <a:pt x="686" y="1"/>
                    <a:pt x="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69"/>
            <p:cNvSpPr/>
            <p:nvPr/>
          </p:nvSpPr>
          <p:spPr>
            <a:xfrm>
              <a:off x="7909075" y="3259150"/>
              <a:ext cx="31125" cy="17700"/>
            </a:xfrm>
            <a:custGeom>
              <a:avLst/>
              <a:gdLst/>
              <a:ahLst/>
              <a:cxnLst/>
              <a:rect l="l" t="t" r="r" b="b"/>
              <a:pathLst>
                <a:path w="1245" h="708" extrusionOk="0">
                  <a:moveTo>
                    <a:pt x="1060" y="0"/>
                  </a:moveTo>
                  <a:cubicBezTo>
                    <a:pt x="908" y="0"/>
                    <a:pt x="783" y="303"/>
                    <a:pt x="717" y="413"/>
                  </a:cubicBezTo>
                  <a:cubicBezTo>
                    <a:pt x="646" y="385"/>
                    <a:pt x="488" y="299"/>
                    <a:pt x="417" y="256"/>
                  </a:cubicBezTo>
                  <a:cubicBezTo>
                    <a:pt x="343" y="219"/>
                    <a:pt x="279" y="150"/>
                    <a:pt x="199" y="150"/>
                  </a:cubicBezTo>
                  <a:cubicBezTo>
                    <a:pt x="186" y="150"/>
                    <a:pt x="173" y="152"/>
                    <a:pt x="159" y="155"/>
                  </a:cubicBezTo>
                  <a:cubicBezTo>
                    <a:pt x="29" y="184"/>
                    <a:pt x="1" y="356"/>
                    <a:pt x="115" y="413"/>
                  </a:cubicBezTo>
                  <a:cubicBezTo>
                    <a:pt x="285" y="498"/>
                    <a:pt x="524" y="708"/>
                    <a:pt x="731" y="708"/>
                  </a:cubicBezTo>
                  <a:cubicBezTo>
                    <a:pt x="804" y="708"/>
                    <a:pt x="872" y="681"/>
                    <a:pt x="932" y="614"/>
                  </a:cubicBezTo>
                  <a:cubicBezTo>
                    <a:pt x="1018" y="514"/>
                    <a:pt x="1076" y="385"/>
                    <a:pt x="1162" y="270"/>
                  </a:cubicBezTo>
                  <a:cubicBezTo>
                    <a:pt x="1162" y="271"/>
                    <a:pt x="1162" y="271"/>
                    <a:pt x="1163" y="271"/>
                  </a:cubicBezTo>
                  <a:cubicBezTo>
                    <a:pt x="1171" y="271"/>
                    <a:pt x="1245" y="166"/>
                    <a:pt x="1204" y="98"/>
                  </a:cubicBezTo>
                  <a:cubicBezTo>
                    <a:pt x="1154" y="28"/>
                    <a:pt x="1106" y="0"/>
                    <a:pt x="10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69"/>
            <p:cNvSpPr/>
            <p:nvPr/>
          </p:nvSpPr>
          <p:spPr>
            <a:xfrm>
              <a:off x="7861300" y="3266425"/>
              <a:ext cx="28450" cy="21025"/>
            </a:xfrm>
            <a:custGeom>
              <a:avLst/>
              <a:gdLst/>
              <a:ahLst/>
              <a:cxnLst/>
              <a:rect l="l" t="t" r="r" b="b"/>
              <a:pathLst>
                <a:path w="1138" h="841" extrusionOk="0">
                  <a:moveTo>
                    <a:pt x="189" y="0"/>
                  </a:moveTo>
                  <a:cubicBezTo>
                    <a:pt x="81" y="0"/>
                    <a:pt x="1" y="123"/>
                    <a:pt x="64" y="223"/>
                  </a:cubicBezTo>
                  <a:cubicBezTo>
                    <a:pt x="209" y="456"/>
                    <a:pt x="362" y="841"/>
                    <a:pt x="547" y="841"/>
                  </a:cubicBezTo>
                  <a:cubicBezTo>
                    <a:pt x="636" y="841"/>
                    <a:pt x="731" y="754"/>
                    <a:pt x="838" y="523"/>
                  </a:cubicBezTo>
                  <a:cubicBezTo>
                    <a:pt x="895" y="352"/>
                    <a:pt x="1138" y="223"/>
                    <a:pt x="937" y="65"/>
                  </a:cubicBezTo>
                  <a:cubicBezTo>
                    <a:pt x="913" y="54"/>
                    <a:pt x="890" y="49"/>
                    <a:pt x="868" y="49"/>
                  </a:cubicBezTo>
                  <a:cubicBezTo>
                    <a:pt x="722" y="49"/>
                    <a:pt x="624" y="276"/>
                    <a:pt x="536" y="438"/>
                  </a:cubicBezTo>
                  <a:lnTo>
                    <a:pt x="408" y="223"/>
                  </a:lnTo>
                  <a:cubicBezTo>
                    <a:pt x="351" y="151"/>
                    <a:pt x="336" y="36"/>
                    <a:pt x="236" y="8"/>
                  </a:cubicBezTo>
                  <a:cubicBezTo>
                    <a:pt x="220" y="3"/>
                    <a:pt x="204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69"/>
            <p:cNvSpPr/>
            <p:nvPr/>
          </p:nvSpPr>
          <p:spPr>
            <a:xfrm>
              <a:off x="7966375" y="3193275"/>
              <a:ext cx="21525" cy="19875"/>
            </a:xfrm>
            <a:custGeom>
              <a:avLst/>
              <a:gdLst/>
              <a:ahLst/>
              <a:cxnLst/>
              <a:rect l="l" t="t" r="r" b="b"/>
              <a:pathLst>
                <a:path w="861" h="795" extrusionOk="0">
                  <a:moveTo>
                    <a:pt x="280" y="0"/>
                  </a:moveTo>
                  <a:cubicBezTo>
                    <a:pt x="242" y="0"/>
                    <a:pt x="206" y="4"/>
                    <a:pt x="173" y="11"/>
                  </a:cubicBezTo>
                  <a:cubicBezTo>
                    <a:pt x="1" y="68"/>
                    <a:pt x="58" y="326"/>
                    <a:pt x="230" y="326"/>
                  </a:cubicBezTo>
                  <a:cubicBezTo>
                    <a:pt x="331" y="326"/>
                    <a:pt x="360" y="326"/>
                    <a:pt x="431" y="370"/>
                  </a:cubicBezTo>
                  <a:cubicBezTo>
                    <a:pt x="417" y="384"/>
                    <a:pt x="402" y="412"/>
                    <a:pt x="388" y="427"/>
                  </a:cubicBezTo>
                  <a:cubicBezTo>
                    <a:pt x="373" y="470"/>
                    <a:pt x="287" y="513"/>
                    <a:pt x="274" y="613"/>
                  </a:cubicBezTo>
                  <a:cubicBezTo>
                    <a:pt x="252" y="713"/>
                    <a:pt x="340" y="795"/>
                    <a:pt x="434" y="795"/>
                  </a:cubicBezTo>
                  <a:cubicBezTo>
                    <a:pt x="462" y="795"/>
                    <a:pt x="490" y="787"/>
                    <a:pt x="517" y="771"/>
                  </a:cubicBezTo>
                  <a:cubicBezTo>
                    <a:pt x="617" y="685"/>
                    <a:pt x="689" y="599"/>
                    <a:pt x="761" y="441"/>
                  </a:cubicBezTo>
                  <a:cubicBezTo>
                    <a:pt x="861" y="166"/>
                    <a:pt x="535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69"/>
            <p:cNvSpPr/>
            <p:nvPr/>
          </p:nvSpPr>
          <p:spPr>
            <a:xfrm>
              <a:off x="7974625" y="3418750"/>
              <a:ext cx="20800" cy="15450"/>
            </a:xfrm>
            <a:custGeom>
              <a:avLst/>
              <a:gdLst/>
              <a:ahLst/>
              <a:cxnLst/>
              <a:rect l="l" t="t" r="r" b="b"/>
              <a:pathLst>
                <a:path w="832" h="618" extrusionOk="0">
                  <a:moveTo>
                    <a:pt x="677" y="1"/>
                  </a:moveTo>
                  <a:cubicBezTo>
                    <a:pt x="639" y="1"/>
                    <a:pt x="600" y="15"/>
                    <a:pt x="574" y="47"/>
                  </a:cubicBezTo>
                  <a:cubicBezTo>
                    <a:pt x="517" y="119"/>
                    <a:pt x="502" y="205"/>
                    <a:pt x="473" y="304"/>
                  </a:cubicBezTo>
                  <a:cubicBezTo>
                    <a:pt x="416" y="262"/>
                    <a:pt x="345" y="205"/>
                    <a:pt x="244" y="133"/>
                  </a:cubicBezTo>
                  <a:cubicBezTo>
                    <a:pt x="227" y="125"/>
                    <a:pt x="211" y="122"/>
                    <a:pt x="195" y="122"/>
                  </a:cubicBezTo>
                  <a:cubicBezTo>
                    <a:pt x="86" y="122"/>
                    <a:pt x="1" y="275"/>
                    <a:pt x="101" y="362"/>
                  </a:cubicBezTo>
                  <a:cubicBezTo>
                    <a:pt x="217" y="436"/>
                    <a:pt x="379" y="618"/>
                    <a:pt x="531" y="618"/>
                  </a:cubicBezTo>
                  <a:cubicBezTo>
                    <a:pt x="586" y="618"/>
                    <a:pt x="639" y="594"/>
                    <a:pt x="689" y="534"/>
                  </a:cubicBezTo>
                  <a:cubicBezTo>
                    <a:pt x="746" y="390"/>
                    <a:pt x="832" y="190"/>
                    <a:pt x="817" y="104"/>
                  </a:cubicBezTo>
                  <a:cubicBezTo>
                    <a:pt x="808" y="41"/>
                    <a:pt x="743" y="1"/>
                    <a:pt x="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2954" name="Google Shape;2954;p69"/>
          <p:cNvSpPr/>
          <p:nvPr/>
        </p:nvSpPr>
        <p:spPr>
          <a:xfrm>
            <a:off x="639163" y="705675"/>
            <a:ext cx="1088039" cy="479871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955" name="Google Shape;2955;p69"/>
          <p:cNvSpPr/>
          <p:nvPr/>
        </p:nvSpPr>
        <p:spPr>
          <a:xfrm>
            <a:off x="6848075" y="436073"/>
            <a:ext cx="1360123" cy="362098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54" name="Google Shape;198;p28">
            <a:extLst>
              <a:ext uri="{FF2B5EF4-FFF2-40B4-BE49-F238E27FC236}">
                <a16:creationId xmlns:a16="http://schemas.microsoft.com/office/drawing/2014/main" id="{94307A14-7303-4D52-834D-9C00BADA6C75}"/>
              </a:ext>
            </a:extLst>
          </p:cNvPr>
          <p:cNvSpPr txBox="1">
            <a:spLocks/>
          </p:cNvSpPr>
          <p:nvPr/>
        </p:nvSpPr>
        <p:spPr>
          <a:xfrm>
            <a:off x="1810861" y="1550000"/>
            <a:ext cx="5522277" cy="115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6000" b="1" i="0" u="none" strike="noStrike" cap="none">
                <a:solidFill>
                  <a:schemeClr val="lt2"/>
                </a:solidFill>
                <a:latin typeface="Calibri" panose="020F0502020204030204" pitchFamily="34" charset="0"/>
                <a:ea typeface="Luckiest Guy"/>
                <a:cs typeface="Calibri" panose="020F0502020204030204" pitchFamily="34" charset="0"/>
                <a:sym typeface="Luckiest Gu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lvl="0" algn="ctr">
              <a:buClr>
                <a:srgbClr val="215439"/>
              </a:buClr>
            </a:pPr>
            <a:r>
              <a:rPr lang="en-MY" sz="6600" dirty="0" err="1">
                <a:solidFill>
                  <a:srgbClr val="215439"/>
                </a:solidFill>
              </a:rPr>
              <a:t>Sekian</a:t>
            </a:r>
            <a:r>
              <a:rPr lang="en-MY" sz="6600" dirty="0">
                <a:solidFill>
                  <a:srgbClr val="215439"/>
                </a:solidFill>
              </a:rPr>
              <a:t>,</a:t>
            </a:r>
          </a:p>
          <a:p>
            <a:pPr lvl="0" algn="ctr">
              <a:buClr>
                <a:srgbClr val="215439"/>
              </a:buClr>
            </a:pPr>
            <a:r>
              <a:rPr kumimoji="0" lang="en-MY" sz="66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Terima</a:t>
            </a:r>
            <a:r>
              <a:rPr kumimoji="0" lang="en-MY" sz="6600" b="1" i="0" u="none" strike="noStrike" kern="0" cap="none" spc="0" normalizeH="0" baseline="0" noProof="0" dirty="0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 Kasih</a:t>
            </a:r>
            <a:endParaRPr kumimoji="0" lang="en-MY" sz="6600" b="1" i="0" u="none" strike="noStrike" kern="0" cap="none" spc="0" normalizeH="0" baseline="0" noProof="0" dirty="0">
              <a:ln>
                <a:noFill/>
              </a:ln>
              <a:solidFill>
                <a:srgbClr val="F6C03B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Luckiest Guy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 idx="8"/>
          </p:nvPr>
        </p:nvSpPr>
        <p:spPr>
          <a:xfrm>
            <a:off x="713225" y="310900"/>
            <a:ext cx="77175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Objektif </a:t>
            </a:r>
            <a:r>
              <a:rPr lang="en" dirty="0">
                <a:solidFill>
                  <a:schemeClr val="dk2"/>
                </a:solidFill>
              </a:rPr>
              <a:t>Pembelajaran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 flipH="1">
            <a:off x="800100" y="1307500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185" name="Google Shape;185;p27"/>
          <p:cNvSpPr txBox="1">
            <a:spLocks noGrp="1"/>
          </p:cNvSpPr>
          <p:nvPr>
            <p:ph type="title" idx="3"/>
          </p:nvPr>
        </p:nvSpPr>
        <p:spPr>
          <a:xfrm flipH="1">
            <a:off x="800100" y="2167208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186" name="Google Shape;186;p27"/>
          <p:cNvSpPr txBox="1">
            <a:spLocks noGrp="1"/>
          </p:cNvSpPr>
          <p:nvPr>
            <p:ph type="title" idx="4"/>
          </p:nvPr>
        </p:nvSpPr>
        <p:spPr>
          <a:xfrm flipH="1">
            <a:off x="800100" y="3026917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187" name="Google Shape;187;p27"/>
          <p:cNvSpPr txBox="1">
            <a:spLocks noGrp="1"/>
          </p:cNvSpPr>
          <p:nvPr>
            <p:ph type="subTitle" idx="1"/>
          </p:nvPr>
        </p:nvSpPr>
        <p:spPr>
          <a:xfrm flipH="1">
            <a:off x="1862583" y="1254354"/>
            <a:ext cx="6016143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nn-NO" sz="1800" dirty="0"/>
              <a:t>Menyatakan tumbuhan bergerak balas terhadap rangsangan melalui pemerhatian menerusi pelbagai media.</a:t>
            </a:r>
            <a:endParaRPr sz="1800" dirty="0"/>
          </a:p>
        </p:txBody>
      </p:sp>
      <p:sp>
        <p:nvSpPr>
          <p:cNvPr id="188" name="Google Shape;188;p27"/>
          <p:cNvSpPr txBox="1">
            <a:spLocks noGrp="1"/>
          </p:cNvSpPr>
          <p:nvPr>
            <p:ph type="subTitle" idx="5"/>
          </p:nvPr>
        </p:nvSpPr>
        <p:spPr>
          <a:xfrm flipH="1">
            <a:off x="1786198" y="2995401"/>
            <a:ext cx="6016141" cy="5919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1800" dirty="0"/>
              <a:t>Membuat kesimpulan bahagian tumbuhan yang bergerak balas terhadap rangsangan dengan menjalankan penyiasatan</a:t>
            </a:r>
            <a:endParaRPr sz="1800" dirty="0"/>
          </a:p>
        </p:txBody>
      </p:sp>
      <p:sp>
        <p:nvSpPr>
          <p:cNvPr id="189" name="Google Shape;189;p27"/>
          <p:cNvSpPr txBox="1">
            <a:spLocks noGrp="1"/>
          </p:cNvSpPr>
          <p:nvPr>
            <p:ph type="subTitle" idx="6"/>
          </p:nvPr>
        </p:nvSpPr>
        <p:spPr>
          <a:xfrm flipH="1">
            <a:off x="1862583" y="2074258"/>
            <a:ext cx="6253670" cy="653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/>
              <a:t>Menghubungkait bahagian tumbuhan yang bergerak balas dengan jenis rangsangan.</a:t>
            </a:r>
            <a:endParaRPr sz="1800" dirty="0"/>
          </a:p>
        </p:txBody>
      </p:sp>
      <p:pic>
        <p:nvPicPr>
          <p:cNvPr id="192" name="Google Shape;192;p27"/>
          <p:cNvPicPr preferRelativeResize="0"/>
          <p:nvPr/>
        </p:nvPicPr>
        <p:blipFill rotWithShape="1">
          <a:blip r:embed="rId3">
            <a:alphaModFix/>
          </a:blip>
          <a:srcRect l="4752"/>
          <a:stretch/>
        </p:blipFill>
        <p:spPr>
          <a:xfrm rot="-1770623">
            <a:off x="134901" y="4098860"/>
            <a:ext cx="1330398" cy="10332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4499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 idx="8"/>
          </p:nvPr>
        </p:nvSpPr>
        <p:spPr>
          <a:xfrm>
            <a:off x="713225" y="310900"/>
            <a:ext cx="77175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Objektif </a:t>
            </a:r>
            <a:r>
              <a:rPr lang="en" dirty="0">
                <a:solidFill>
                  <a:schemeClr val="dk2"/>
                </a:solidFill>
              </a:rPr>
              <a:t>Pembelajaran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 flipH="1">
            <a:off x="800100" y="1307500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185" name="Google Shape;185;p27"/>
          <p:cNvSpPr txBox="1">
            <a:spLocks noGrp="1"/>
          </p:cNvSpPr>
          <p:nvPr>
            <p:ph type="title" idx="3"/>
          </p:nvPr>
        </p:nvSpPr>
        <p:spPr>
          <a:xfrm flipH="1">
            <a:off x="800100" y="2167208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</a:t>
            </a:r>
            <a:endParaRPr dirty="0"/>
          </a:p>
        </p:txBody>
      </p:sp>
      <p:sp>
        <p:nvSpPr>
          <p:cNvPr id="186" name="Google Shape;186;p27"/>
          <p:cNvSpPr txBox="1">
            <a:spLocks noGrp="1"/>
          </p:cNvSpPr>
          <p:nvPr>
            <p:ph type="title" idx="4"/>
          </p:nvPr>
        </p:nvSpPr>
        <p:spPr>
          <a:xfrm flipH="1">
            <a:off x="800100" y="3026917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06.</a:t>
            </a:r>
            <a:endParaRPr dirty="0"/>
          </a:p>
        </p:txBody>
      </p:sp>
      <p:sp>
        <p:nvSpPr>
          <p:cNvPr id="187" name="Google Shape;187;p27"/>
          <p:cNvSpPr txBox="1">
            <a:spLocks noGrp="1"/>
          </p:cNvSpPr>
          <p:nvPr>
            <p:ph type="subTitle" idx="1"/>
          </p:nvPr>
        </p:nvSpPr>
        <p:spPr>
          <a:xfrm flipH="1">
            <a:off x="1786198" y="1349478"/>
            <a:ext cx="5418783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n-NO" sz="2000" dirty="0"/>
              <a:t>Menyatakan maksud fotosintesis.</a:t>
            </a:r>
            <a:endParaRPr sz="2000" dirty="0"/>
          </a:p>
        </p:txBody>
      </p:sp>
      <p:sp>
        <p:nvSpPr>
          <p:cNvPr id="188" name="Google Shape;188;p27"/>
          <p:cNvSpPr txBox="1">
            <a:spLocks noGrp="1"/>
          </p:cNvSpPr>
          <p:nvPr>
            <p:ph type="subTitle" idx="5"/>
          </p:nvPr>
        </p:nvSpPr>
        <p:spPr>
          <a:xfrm flipH="1">
            <a:off x="1786198" y="2886909"/>
            <a:ext cx="5229939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2000" dirty="0"/>
              <a:t>Menyatakan hasil fotosintesis melalui pemerhatian menerusi pelbagai media.</a:t>
            </a:r>
            <a:endParaRPr sz="2000" dirty="0"/>
          </a:p>
        </p:txBody>
      </p:sp>
      <p:sp>
        <p:nvSpPr>
          <p:cNvPr id="189" name="Google Shape;189;p27"/>
          <p:cNvSpPr txBox="1">
            <a:spLocks noGrp="1"/>
          </p:cNvSpPr>
          <p:nvPr>
            <p:ph type="subTitle" idx="6"/>
          </p:nvPr>
        </p:nvSpPr>
        <p:spPr>
          <a:xfrm flipH="1">
            <a:off x="1786198" y="2090541"/>
            <a:ext cx="625367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2000" dirty="0"/>
              <a:t>Menyenaraikan keperluan tumbuhan semasa proses fotosintesis.</a:t>
            </a:r>
            <a:endParaRPr sz="2000" dirty="0"/>
          </a:p>
        </p:txBody>
      </p:sp>
      <p:pic>
        <p:nvPicPr>
          <p:cNvPr id="192" name="Google Shape;192;p27"/>
          <p:cNvPicPr preferRelativeResize="0"/>
          <p:nvPr/>
        </p:nvPicPr>
        <p:blipFill rotWithShape="1">
          <a:blip r:embed="rId3">
            <a:alphaModFix/>
          </a:blip>
          <a:srcRect l="4752"/>
          <a:stretch/>
        </p:blipFill>
        <p:spPr>
          <a:xfrm rot="-1770623">
            <a:off x="-428625" y="4315993"/>
            <a:ext cx="1330398" cy="103321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86;p27">
            <a:extLst>
              <a:ext uri="{FF2B5EF4-FFF2-40B4-BE49-F238E27FC236}">
                <a16:creationId xmlns:a16="http://schemas.microsoft.com/office/drawing/2014/main" id="{ADA43A16-96A9-469F-B1AB-B59D126ACEBD}"/>
              </a:ext>
            </a:extLst>
          </p:cNvPr>
          <p:cNvSpPr txBox="1">
            <a:spLocks/>
          </p:cNvSpPr>
          <p:nvPr/>
        </p:nvSpPr>
        <p:spPr>
          <a:xfrm flipH="1">
            <a:off x="800100" y="3792220"/>
            <a:ext cx="986100" cy="5604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ckiest Guy"/>
              <a:buNone/>
              <a:defRPr sz="4000" b="1" i="0" u="none" strike="noStrike" cap="none">
                <a:solidFill>
                  <a:schemeClr val="lt1"/>
                </a:solidFill>
                <a:latin typeface="Calibri" panose="020F0502020204030204" pitchFamily="34" charset="0"/>
                <a:ea typeface="Luckiest Guy"/>
                <a:cs typeface="Calibri" panose="020F0502020204030204" pitchFamily="34" charset="0"/>
                <a:sym typeface="Luckiest Gu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ckiest Guy"/>
              <a:buNone/>
              <a:defRPr sz="3000" b="0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ckiest Guy"/>
              <a:buNone/>
              <a:defRPr sz="3000" b="0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ckiest Guy"/>
              <a:buNone/>
              <a:defRPr sz="3000" b="0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ckiest Guy"/>
              <a:buNone/>
              <a:defRPr sz="3000" b="0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ckiest Guy"/>
              <a:buNone/>
              <a:defRPr sz="3000" b="0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ckiest Guy"/>
              <a:buNone/>
              <a:defRPr sz="3000" b="0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ckiest Guy"/>
              <a:buNone/>
              <a:defRPr sz="3000" b="0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ckiest Guy"/>
              <a:buNone/>
              <a:defRPr sz="3000" b="0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r>
              <a:rPr lang="en" dirty="0"/>
              <a:t>07.</a:t>
            </a:r>
          </a:p>
        </p:txBody>
      </p:sp>
      <p:sp>
        <p:nvSpPr>
          <p:cNvPr id="11" name="Google Shape;188;p27">
            <a:extLst>
              <a:ext uri="{FF2B5EF4-FFF2-40B4-BE49-F238E27FC236}">
                <a16:creationId xmlns:a16="http://schemas.microsoft.com/office/drawing/2014/main" id="{DA47F040-EEFF-4F59-8F6B-939809BC308C}"/>
              </a:ext>
            </a:extLst>
          </p:cNvPr>
          <p:cNvSpPr txBox="1">
            <a:spLocks/>
          </p:cNvSpPr>
          <p:nvPr/>
        </p:nvSpPr>
        <p:spPr>
          <a:xfrm flipH="1">
            <a:off x="1786198" y="3710472"/>
            <a:ext cx="5229939" cy="5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nek Malayala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just"/>
            <a:r>
              <a:rPr lang="sv-SE" sz="2000" dirty="0"/>
              <a:t>Menaakul kepentingan fotosintesis terhadap hidupan</a:t>
            </a:r>
          </a:p>
        </p:txBody>
      </p:sp>
    </p:spTree>
    <p:extLst>
      <p:ext uri="{BB962C8B-B14F-4D97-AF65-F5344CB8AC3E}">
        <p14:creationId xmlns:p14="http://schemas.microsoft.com/office/powerpoint/2010/main" val="3030560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 idx="8"/>
          </p:nvPr>
        </p:nvSpPr>
        <p:spPr>
          <a:xfrm>
            <a:off x="713225" y="310900"/>
            <a:ext cx="77175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Isi </a:t>
            </a:r>
            <a:r>
              <a:rPr lang="en" dirty="0">
                <a:solidFill>
                  <a:schemeClr val="dk2"/>
                </a:solidFill>
              </a:rPr>
              <a:t>Kandungan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 flipH="1">
            <a:off x="800100" y="1307500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184" name="Google Shape;184;p27"/>
          <p:cNvSpPr txBox="1">
            <a:spLocks noGrp="1"/>
          </p:cNvSpPr>
          <p:nvPr>
            <p:ph type="title" idx="2"/>
          </p:nvPr>
        </p:nvSpPr>
        <p:spPr>
          <a:xfrm flipH="1">
            <a:off x="800100" y="3886625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185" name="Google Shape;185;p27"/>
          <p:cNvSpPr txBox="1">
            <a:spLocks noGrp="1"/>
          </p:cNvSpPr>
          <p:nvPr>
            <p:ph type="title" idx="3"/>
          </p:nvPr>
        </p:nvSpPr>
        <p:spPr>
          <a:xfrm flipH="1">
            <a:off x="800100" y="2167208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186" name="Google Shape;186;p27"/>
          <p:cNvSpPr txBox="1">
            <a:spLocks noGrp="1"/>
          </p:cNvSpPr>
          <p:nvPr>
            <p:ph type="title" idx="4"/>
          </p:nvPr>
        </p:nvSpPr>
        <p:spPr>
          <a:xfrm flipH="1">
            <a:off x="800100" y="3026917"/>
            <a:ext cx="986100" cy="56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187" name="Google Shape;187;p27"/>
          <p:cNvSpPr txBox="1">
            <a:spLocks noGrp="1"/>
          </p:cNvSpPr>
          <p:nvPr>
            <p:ph type="subTitle" idx="1"/>
          </p:nvPr>
        </p:nvSpPr>
        <p:spPr>
          <a:xfrm flipH="1">
            <a:off x="1866599" y="1307500"/>
            <a:ext cx="5427335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Gerak</a:t>
            </a:r>
            <a:r>
              <a:rPr lang="en-US" dirty="0"/>
              <a:t> </a:t>
            </a:r>
            <a:r>
              <a:rPr lang="en-US" dirty="0" err="1"/>
              <a:t>Balas</a:t>
            </a:r>
            <a:r>
              <a:rPr lang="en-US" dirty="0"/>
              <a:t> </a:t>
            </a:r>
            <a:r>
              <a:rPr lang="en-US" dirty="0" err="1"/>
              <a:t>Tumbuh-Tumbuhan</a:t>
            </a:r>
            <a:endParaRPr dirty="0"/>
          </a:p>
        </p:txBody>
      </p:sp>
      <p:sp>
        <p:nvSpPr>
          <p:cNvPr id="188" name="Google Shape;188;p27"/>
          <p:cNvSpPr txBox="1">
            <a:spLocks noGrp="1"/>
          </p:cNvSpPr>
          <p:nvPr>
            <p:ph type="subTitle" idx="5"/>
          </p:nvPr>
        </p:nvSpPr>
        <p:spPr>
          <a:xfrm flipH="1">
            <a:off x="1866600" y="2907271"/>
            <a:ext cx="4220700" cy="8034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Hasil Proses Fotosintesis</a:t>
            </a:r>
            <a:endParaRPr dirty="0"/>
          </a:p>
        </p:txBody>
      </p:sp>
      <p:sp>
        <p:nvSpPr>
          <p:cNvPr id="189" name="Google Shape;189;p27"/>
          <p:cNvSpPr txBox="1">
            <a:spLocks noGrp="1"/>
          </p:cNvSpPr>
          <p:nvPr>
            <p:ph type="subTitle" idx="6"/>
          </p:nvPr>
        </p:nvSpPr>
        <p:spPr>
          <a:xfrm flipH="1">
            <a:off x="1866600" y="2167208"/>
            <a:ext cx="4220700" cy="5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Fotosintesis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27"/>
          <p:cNvSpPr txBox="1">
            <a:spLocks noGrp="1"/>
          </p:cNvSpPr>
          <p:nvPr>
            <p:ph type="subTitle" idx="7"/>
          </p:nvPr>
        </p:nvSpPr>
        <p:spPr>
          <a:xfrm flipH="1">
            <a:off x="1866600" y="3886624"/>
            <a:ext cx="4220700" cy="803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MY" dirty="0" err="1"/>
              <a:t>Kepentingan</a:t>
            </a:r>
            <a:r>
              <a:rPr lang="en-MY" dirty="0"/>
              <a:t> </a:t>
            </a:r>
            <a:r>
              <a:rPr lang="en-MY" dirty="0" err="1"/>
              <a:t>Fotosintesis</a:t>
            </a:r>
            <a:endParaRPr dirty="0"/>
          </a:p>
        </p:txBody>
      </p:sp>
      <p:pic>
        <p:nvPicPr>
          <p:cNvPr id="191" name="Google Shape;191;p27"/>
          <p:cNvPicPr preferRelativeResize="0"/>
          <p:nvPr/>
        </p:nvPicPr>
        <p:blipFill rotWithShape="1">
          <a:blip r:embed="rId3">
            <a:alphaModFix/>
          </a:blip>
          <a:srcRect l="-7979" b="17300"/>
          <a:stretch/>
        </p:blipFill>
        <p:spPr>
          <a:xfrm rot="5400024" flipH="1">
            <a:off x="5340151" y="1165490"/>
            <a:ext cx="3635799" cy="2141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7"/>
          <p:cNvPicPr preferRelativeResize="0"/>
          <p:nvPr/>
        </p:nvPicPr>
        <p:blipFill rotWithShape="1">
          <a:blip r:embed="rId4">
            <a:alphaModFix/>
          </a:blip>
          <a:srcRect l="4752"/>
          <a:stretch/>
        </p:blipFill>
        <p:spPr>
          <a:xfrm rot="-1770623">
            <a:off x="5083024" y="4147267"/>
            <a:ext cx="1330398" cy="1033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title"/>
          </p:nvPr>
        </p:nvSpPr>
        <p:spPr>
          <a:xfrm>
            <a:off x="1329071" y="2683743"/>
            <a:ext cx="7573652" cy="15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5400" dirty="0" err="1"/>
              <a:t>Gerak</a:t>
            </a:r>
            <a:r>
              <a:rPr lang="en-MY" sz="5400" dirty="0"/>
              <a:t> </a:t>
            </a:r>
            <a:r>
              <a:rPr lang="en-MY" sz="5400" dirty="0" err="1"/>
              <a:t>Balas</a:t>
            </a:r>
            <a:r>
              <a:rPr lang="en-MY" sz="5400" dirty="0"/>
              <a:t> </a:t>
            </a:r>
            <a:br>
              <a:rPr lang="en-MY" sz="5400" dirty="0"/>
            </a:br>
            <a:r>
              <a:rPr lang="en-MY" sz="5400" dirty="0" err="1"/>
              <a:t>Tumbuh-Tumbuhan</a:t>
            </a:r>
            <a:endParaRPr sz="5400" dirty="0">
              <a:solidFill>
                <a:schemeClr val="dk2"/>
              </a:solidFill>
            </a:endParaRPr>
          </a:p>
        </p:txBody>
      </p:sp>
      <p:sp>
        <p:nvSpPr>
          <p:cNvPr id="199" name="Google Shape;199;p28"/>
          <p:cNvSpPr txBox="1">
            <a:spLocks noGrp="1"/>
          </p:cNvSpPr>
          <p:nvPr>
            <p:ph type="title" idx="2"/>
          </p:nvPr>
        </p:nvSpPr>
        <p:spPr>
          <a:xfrm>
            <a:off x="1329071" y="1621743"/>
            <a:ext cx="1694100" cy="1062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A20FD86-6E12-4955-A29F-900D04502F31}"/>
              </a:ext>
            </a:extLst>
          </p:cNvPr>
          <p:cNvCxnSpPr>
            <a:cxnSpLocks/>
            <a:stCxn id="208" idx="2"/>
            <a:endCxn id="2" idx="0"/>
          </p:cNvCxnSpPr>
          <p:nvPr/>
        </p:nvCxnSpPr>
        <p:spPr>
          <a:xfrm flipH="1">
            <a:off x="1088308" y="681568"/>
            <a:ext cx="3373765" cy="4547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FAAF1D-D026-44C8-8B44-5731B532488B}"/>
              </a:ext>
            </a:extLst>
          </p:cNvPr>
          <p:cNvCxnSpPr>
            <a:cxnSpLocks/>
            <a:stCxn id="208" idx="2"/>
            <a:endCxn id="9" idx="0"/>
          </p:cNvCxnSpPr>
          <p:nvPr/>
        </p:nvCxnSpPr>
        <p:spPr>
          <a:xfrm flipH="1">
            <a:off x="3399117" y="681568"/>
            <a:ext cx="1062956" cy="4547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E70C1AA-7399-4120-A31B-B931FAC59675}"/>
              </a:ext>
            </a:extLst>
          </p:cNvPr>
          <p:cNvCxnSpPr>
            <a:cxnSpLocks/>
            <a:stCxn id="208" idx="2"/>
            <a:endCxn id="10" idx="0"/>
          </p:cNvCxnSpPr>
          <p:nvPr/>
        </p:nvCxnSpPr>
        <p:spPr>
          <a:xfrm>
            <a:off x="4462073" y="681568"/>
            <a:ext cx="1247853" cy="4547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F45B8C7-1551-4EC4-942E-73BC2270CFAD}"/>
              </a:ext>
            </a:extLst>
          </p:cNvPr>
          <p:cNvCxnSpPr>
            <a:cxnSpLocks/>
            <a:stCxn id="208" idx="2"/>
            <a:endCxn id="11" idx="0"/>
          </p:cNvCxnSpPr>
          <p:nvPr/>
        </p:nvCxnSpPr>
        <p:spPr>
          <a:xfrm>
            <a:off x="4462073" y="681568"/>
            <a:ext cx="3558662" cy="4547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8ACEA81-4AE8-42D2-9B1C-C773245A3F77}"/>
              </a:ext>
            </a:extLst>
          </p:cNvPr>
          <p:cNvCxnSpPr>
            <a:stCxn id="2" idx="2"/>
            <a:endCxn id="30" idx="0"/>
          </p:cNvCxnSpPr>
          <p:nvPr/>
        </p:nvCxnSpPr>
        <p:spPr>
          <a:xfrm>
            <a:off x="1088308" y="2571750"/>
            <a:ext cx="15950" cy="15016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15CA562-D861-4E7B-B9A0-B88764C17E30}"/>
              </a:ext>
            </a:extLst>
          </p:cNvPr>
          <p:cNvCxnSpPr>
            <a:stCxn id="9" idx="2"/>
            <a:endCxn id="31" idx="0"/>
          </p:cNvCxnSpPr>
          <p:nvPr/>
        </p:nvCxnSpPr>
        <p:spPr>
          <a:xfrm flipH="1">
            <a:off x="3399116" y="2571750"/>
            <a:ext cx="1" cy="175364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FBCAF41-E4AC-4925-8772-E6A037FAF6D1}"/>
              </a:ext>
            </a:extLst>
          </p:cNvPr>
          <p:cNvCxnSpPr>
            <a:cxnSpLocks/>
            <a:stCxn id="28" idx="2"/>
            <a:endCxn id="33" idx="0"/>
          </p:cNvCxnSpPr>
          <p:nvPr/>
        </p:nvCxnSpPr>
        <p:spPr>
          <a:xfrm>
            <a:off x="5726179" y="2523459"/>
            <a:ext cx="23496" cy="163244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689EF38-16E9-46FA-AACD-950A0A9DB306}"/>
              </a:ext>
            </a:extLst>
          </p:cNvPr>
          <p:cNvCxnSpPr>
            <a:stCxn id="29" idx="2"/>
            <a:endCxn id="32" idx="0"/>
          </p:cNvCxnSpPr>
          <p:nvPr/>
        </p:nvCxnSpPr>
        <p:spPr>
          <a:xfrm>
            <a:off x="8020734" y="2575934"/>
            <a:ext cx="79101" cy="149578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8" name="Google Shape;208;p29"/>
          <p:cNvSpPr txBox="1">
            <a:spLocks noGrp="1"/>
          </p:cNvSpPr>
          <p:nvPr>
            <p:ph type="title"/>
          </p:nvPr>
        </p:nvSpPr>
        <p:spPr>
          <a:xfrm>
            <a:off x="556323" y="83796"/>
            <a:ext cx="7811500" cy="5977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Gerak Balas </a:t>
            </a:r>
            <a:r>
              <a:rPr lang="en" b="1" dirty="0">
                <a:solidFill>
                  <a:schemeClr val="dk2"/>
                </a:solidFill>
              </a:rPr>
              <a:t>Tumbuh-Tumbuhan</a:t>
            </a:r>
            <a:endParaRPr b="1" dirty="0">
              <a:solidFill>
                <a:schemeClr val="dk2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C6A71DD-027A-4452-B6BA-7F94137F837C}"/>
              </a:ext>
            </a:extLst>
          </p:cNvPr>
          <p:cNvSpPr/>
          <p:nvPr/>
        </p:nvSpPr>
        <p:spPr>
          <a:xfrm>
            <a:off x="221754" y="1136354"/>
            <a:ext cx="1733107" cy="143539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7955689-BCAB-4699-92C1-A01957AAAE26}"/>
              </a:ext>
            </a:extLst>
          </p:cNvPr>
          <p:cNvSpPr/>
          <p:nvPr/>
        </p:nvSpPr>
        <p:spPr>
          <a:xfrm>
            <a:off x="2532563" y="1136354"/>
            <a:ext cx="1733107" cy="143539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87375A9-338A-457F-A713-9DE2FB33FBC1}"/>
              </a:ext>
            </a:extLst>
          </p:cNvPr>
          <p:cNvSpPr/>
          <p:nvPr/>
        </p:nvSpPr>
        <p:spPr>
          <a:xfrm>
            <a:off x="4843372" y="1136354"/>
            <a:ext cx="1733107" cy="143539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516C28F-29F2-4DA5-AB8B-2CB8B0E629C9}"/>
              </a:ext>
            </a:extLst>
          </p:cNvPr>
          <p:cNvSpPr/>
          <p:nvPr/>
        </p:nvSpPr>
        <p:spPr>
          <a:xfrm>
            <a:off x="7154181" y="1136354"/>
            <a:ext cx="1733107" cy="1435396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2B2522E-2F1A-41E7-A2DC-95518880E111}"/>
              </a:ext>
            </a:extLst>
          </p:cNvPr>
          <p:cNvSpPr/>
          <p:nvPr/>
        </p:nvSpPr>
        <p:spPr>
          <a:xfrm>
            <a:off x="94165" y="2720513"/>
            <a:ext cx="2020186" cy="1117773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>
                    <a:lumMod val="50000"/>
                  </a:schemeClr>
                </a:solidFill>
              </a:rPr>
              <a:t>Pemerhatian:</a:t>
            </a:r>
          </a:p>
          <a:p>
            <a:pPr algn="ctr"/>
            <a:r>
              <a:rPr lang="sv-SE" b="1" dirty="0">
                <a:solidFill>
                  <a:schemeClr val="tx1">
                    <a:lumMod val="50000"/>
                  </a:schemeClr>
                </a:solidFill>
              </a:rPr>
              <a:t>Akar</a:t>
            </a:r>
            <a:r>
              <a:rPr lang="sv-SE" dirty="0">
                <a:solidFill>
                  <a:schemeClr val="tx1">
                    <a:lumMod val="50000"/>
                  </a:schemeClr>
                </a:solidFill>
              </a:rPr>
              <a:t> anak benih bergerak ke arah kapas basah.</a:t>
            </a:r>
            <a:endParaRPr lang="en-MY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31CDEBE-C448-454D-9EB8-DD33CCF9EE16}"/>
              </a:ext>
            </a:extLst>
          </p:cNvPr>
          <p:cNvSpPr/>
          <p:nvPr/>
        </p:nvSpPr>
        <p:spPr>
          <a:xfrm>
            <a:off x="2389023" y="2720514"/>
            <a:ext cx="2030822" cy="143539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Pemerhatian</a:t>
            </a:r>
            <a:r>
              <a:rPr lang="en-MY" sz="1200" b="1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algn="ctr"/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• </a:t>
            </a:r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Akar</a:t>
            </a:r>
            <a:r>
              <a:rPr lang="en-MY" sz="12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anak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benih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bergerak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ke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arah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graviti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. </a:t>
            </a:r>
          </a:p>
          <a:p>
            <a:pPr algn="ctr"/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• </a:t>
            </a:r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Pucuk</a:t>
            </a:r>
            <a:r>
              <a:rPr lang="en-MY" sz="1200" b="1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daun</a:t>
            </a:r>
            <a:r>
              <a:rPr lang="en-MY" sz="1200" b="1" dirty="0">
                <a:solidFill>
                  <a:schemeClr val="tx1">
                    <a:lumMod val="50000"/>
                  </a:schemeClr>
                </a:solidFill>
              </a:rPr>
              <a:t> dan </a:t>
            </a:r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batang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anak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benih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bergerak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menjauhi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graviti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616131B-2E14-49AB-8472-84943A5C40DA}"/>
              </a:ext>
            </a:extLst>
          </p:cNvPr>
          <p:cNvSpPr/>
          <p:nvPr/>
        </p:nvSpPr>
        <p:spPr>
          <a:xfrm>
            <a:off x="4699832" y="2720513"/>
            <a:ext cx="2020186" cy="1351204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Pemerhatian</a:t>
            </a:r>
            <a:r>
              <a:rPr lang="en-MY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ctr"/>
            <a:r>
              <a:rPr lang="en-MY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Pucuk</a:t>
            </a:r>
            <a:r>
              <a:rPr lang="en-MY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MY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daun</a:t>
            </a:r>
            <a:r>
              <a:rPr lang="en-MY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dan </a:t>
            </a:r>
            <a:r>
              <a:rPr lang="en-MY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batang</a:t>
            </a:r>
            <a:r>
              <a:rPr lang="en-MY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MY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anak</a:t>
            </a:r>
            <a:r>
              <a:rPr lang="en-MY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MY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benih</a:t>
            </a:r>
            <a:r>
              <a:rPr lang="en-MY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MY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bergerak</a:t>
            </a:r>
            <a:r>
              <a:rPr lang="en-MY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MY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</a:t>
            </a:r>
            <a:r>
              <a:rPr lang="en-MY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MY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arah</a:t>
            </a:r>
            <a:r>
              <a:rPr lang="en-MY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MY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lubang</a:t>
            </a:r>
            <a:r>
              <a:rPr lang="en-MY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pada </a:t>
            </a:r>
            <a:r>
              <a:rPr lang="en-MY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kotak</a:t>
            </a:r>
            <a:r>
              <a:rPr lang="en-MY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MY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gelap</a:t>
            </a:r>
            <a:r>
              <a:rPr lang="en-MY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7710FD8-1ED4-4D17-9536-71664F03E3F9}"/>
              </a:ext>
            </a:extLst>
          </p:cNvPr>
          <p:cNvSpPr/>
          <p:nvPr/>
        </p:nvSpPr>
        <p:spPr>
          <a:xfrm>
            <a:off x="7010641" y="2720513"/>
            <a:ext cx="2020186" cy="1117773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b="1" dirty="0" err="1">
                <a:solidFill>
                  <a:schemeClr val="tx1">
                    <a:lumMod val="50000"/>
                  </a:schemeClr>
                </a:solidFill>
              </a:rPr>
              <a:t>Pemerhatian</a:t>
            </a:r>
            <a:r>
              <a:rPr lang="en-MY" dirty="0">
                <a:solidFill>
                  <a:schemeClr val="tx1">
                    <a:lumMod val="50000"/>
                  </a:schemeClr>
                </a:solidFill>
              </a:rPr>
              <a:t>:</a:t>
            </a:r>
          </a:p>
          <a:p>
            <a:pPr algn="ctr"/>
            <a:r>
              <a:rPr lang="en-MY" b="1" dirty="0" err="1">
                <a:solidFill>
                  <a:schemeClr val="tx1">
                    <a:lumMod val="50000"/>
                  </a:schemeClr>
                </a:solidFill>
              </a:rPr>
              <a:t>Daun</a:t>
            </a:r>
            <a:r>
              <a:rPr lang="en-MY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dirty="0" err="1">
                <a:solidFill>
                  <a:schemeClr val="tx1">
                    <a:lumMod val="50000"/>
                  </a:schemeClr>
                </a:solidFill>
              </a:rPr>
              <a:t>pokok</a:t>
            </a:r>
            <a:r>
              <a:rPr lang="en-MY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dirty="0" err="1">
                <a:solidFill>
                  <a:schemeClr val="tx1">
                    <a:lumMod val="50000"/>
                  </a:schemeClr>
                </a:solidFill>
              </a:rPr>
              <a:t>semalu</a:t>
            </a:r>
            <a:r>
              <a:rPr lang="en-MY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dirty="0" err="1">
                <a:solidFill>
                  <a:schemeClr val="tx1">
                    <a:lumMod val="50000"/>
                  </a:schemeClr>
                </a:solidFill>
              </a:rPr>
              <a:t>menguncup</a:t>
            </a:r>
            <a:r>
              <a:rPr lang="en-MY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dirty="0" err="1">
                <a:solidFill>
                  <a:schemeClr val="tx1">
                    <a:lumMod val="50000"/>
                  </a:schemeClr>
                </a:solidFill>
              </a:rPr>
              <a:t>apabila</a:t>
            </a:r>
            <a:r>
              <a:rPr lang="en-MY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dirty="0" err="1">
                <a:solidFill>
                  <a:schemeClr val="tx1">
                    <a:lumMod val="50000"/>
                  </a:schemeClr>
                </a:solidFill>
              </a:rPr>
              <a:t>disentuh</a:t>
            </a:r>
            <a:r>
              <a:rPr lang="en-MY" dirty="0">
                <a:solidFill>
                  <a:schemeClr val="tx1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6FD9CD8-F978-4F65-B2AC-98F31716EEFA}"/>
              </a:ext>
            </a:extLst>
          </p:cNvPr>
          <p:cNvSpPr txBox="1"/>
          <p:nvPr/>
        </p:nvSpPr>
        <p:spPr>
          <a:xfrm>
            <a:off x="556322" y="2225626"/>
            <a:ext cx="1063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Air</a:t>
            </a:r>
            <a:endParaRPr lang="en-MY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B797122-9117-409E-A8ED-186E0F6D5F43}"/>
              </a:ext>
            </a:extLst>
          </p:cNvPr>
          <p:cNvSpPr txBox="1"/>
          <p:nvPr/>
        </p:nvSpPr>
        <p:spPr>
          <a:xfrm>
            <a:off x="2878766" y="2228732"/>
            <a:ext cx="1063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Graviti</a:t>
            </a:r>
            <a:endParaRPr lang="en-MY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139C9B-D590-4B47-AF18-64301DE6AEF9}"/>
              </a:ext>
            </a:extLst>
          </p:cNvPr>
          <p:cNvSpPr txBox="1"/>
          <p:nvPr/>
        </p:nvSpPr>
        <p:spPr>
          <a:xfrm>
            <a:off x="4952829" y="2215682"/>
            <a:ext cx="1546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Cahaya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Matahari</a:t>
            </a:r>
            <a:endParaRPr lang="en-MY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84E575-0090-40B3-B1E4-EF70876D7DC1}"/>
              </a:ext>
            </a:extLst>
          </p:cNvPr>
          <p:cNvSpPr txBox="1"/>
          <p:nvPr/>
        </p:nvSpPr>
        <p:spPr>
          <a:xfrm>
            <a:off x="7430523" y="2268157"/>
            <a:ext cx="1180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Sentuhan</a:t>
            </a:r>
            <a:endParaRPr lang="en-MY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E5C5F9-CF62-424B-A7E6-3025D3844957}"/>
              </a:ext>
            </a:extLst>
          </p:cNvPr>
          <p:cNvSpPr/>
          <p:nvPr/>
        </p:nvSpPr>
        <p:spPr>
          <a:xfrm>
            <a:off x="94165" y="4073421"/>
            <a:ext cx="2020186" cy="78565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50000"/>
                  </a:schemeClr>
                </a:solidFill>
              </a:rPr>
              <a:t>Kesimpulan:</a:t>
            </a:r>
          </a:p>
          <a:p>
            <a:pPr algn="ctr"/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Akar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tumbuhan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bergerak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balas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terhadap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rangsangan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air.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885D452-C949-4AF4-ABD8-3642626F315C}"/>
              </a:ext>
            </a:extLst>
          </p:cNvPr>
          <p:cNvSpPr/>
          <p:nvPr/>
        </p:nvSpPr>
        <p:spPr>
          <a:xfrm>
            <a:off x="2389023" y="4325393"/>
            <a:ext cx="2020186" cy="78565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50000"/>
                  </a:schemeClr>
                </a:solidFill>
              </a:rPr>
              <a:t>Kesimpulan:</a:t>
            </a:r>
          </a:p>
          <a:p>
            <a:pPr algn="ctr"/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Akar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tumbuhan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bergerak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balas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terhadap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rangsangan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graviti</a:t>
            </a:r>
            <a:endParaRPr lang="en-MY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972EE0D-1AB8-407D-9487-5374F6650070}"/>
              </a:ext>
            </a:extLst>
          </p:cNvPr>
          <p:cNvSpPr/>
          <p:nvPr/>
        </p:nvSpPr>
        <p:spPr>
          <a:xfrm>
            <a:off x="7089742" y="4071717"/>
            <a:ext cx="2020186" cy="78565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50000"/>
                  </a:schemeClr>
                </a:solidFill>
              </a:rPr>
              <a:t>Kesimpulan:</a:t>
            </a:r>
          </a:p>
          <a:p>
            <a:pPr algn="ctr"/>
            <a:r>
              <a:rPr lang="en-US" sz="1200" b="1" dirty="0" err="1">
                <a:solidFill>
                  <a:schemeClr val="tx1">
                    <a:lumMod val="50000"/>
                  </a:schemeClr>
                </a:solidFill>
              </a:rPr>
              <a:t>Daun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tumbuhan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bergerak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balas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terhadap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sentuhan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.</a:t>
            </a:r>
            <a:endParaRPr lang="en-MY" sz="1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A0D1BB8-75F3-4E47-A5E4-1517CFF82A36}"/>
              </a:ext>
            </a:extLst>
          </p:cNvPr>
          <p:cNvSpPr/>
          <p:nvPr/>
        </p:nvSpPr>
        <p:spPr>
          <a:xfrm>
            <a:off x="4683881" y="4155908"/>
            <a:ext cx="2131587" cy="90379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50000"/>
                  </a:schemeClr>
                </a:solidFill>
              </a:rPr>
              <a:t>Kesimpulan:</a:t>
            </a:r>
          </a:p>
          <a:p>
            <a:pPr algn="ctr"/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Pucuk</a:t>
            </a:r>
            <a:r>
              <a:rPr lang="en-MY" sz="1200" b="1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daun</a:t>
            </a:r>
            <a:r>
              <a:rPr lang="en-MY" sz="1200" b="1" dirty="0">
                <a:solidFill>
                  <a:schemeClr val="tx1">
                    <a:lumMod val="50000"/>
                  </a:schemeClr>
                </a:solidFill>
              </a:rPr>
              <a:t> dan </a:t>
            </a:r>
            <a:r>
              <a:rPr lang="en-MY" sz="1200" b="1" dirty="0" err="1">
                <a:solidFill>
                  <a:schemeClr val="tx1">
                    <a:lumMod val="50000"/>
                  </a:schemeClr>
                </a:solidFill>
              </a:rPr>
              <a:t>batang</a:t>
            </a:r>
            <a:r>
              <a:rPr lang="en-MY" sz="12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tumbuhan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bergerak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balas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terhadap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cahaya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MY" sz="1200" dirty="0" err="1">
                <a:solidFill>
                  <a:schemeClr val="tx1">
                    <a:lumMod val="50000"/>
                  </a:schemeClr>
                </a:solidFill>
              </a:rPr>
              <a:t>Matahari</a:t>
            </a:r>
            <a:r>
              <a:rPr lang="en-MY" sz="1200" dirty="0">
                <a:solidFill>
                  <a:schemeClr val="tx1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2DF85F79-A9EF-4064-B218-3E31F69F6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9371" y="1254260"/>
            <a:ext cx="1127063" cy="10114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4E96CE-604F-4E97-8401-D321914F12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67131" y="1272202"/>
            <a:ext cx="1063970" cy="10277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94472A-0827-4583-BCFB-CCB8CEABBE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84348" y="1266401"/>
            <a:ext cx="1067408" cy="959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E86F35-11AB-4AAA-AA3A-9DB2794F8F8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83467" y="1296664"/>
            <a:ext cx="1074533" cy="97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13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41"/>
          <p:cNvSpPr/>
          <p:nvPr/>
        </p:nvSpPr>
        <p:spPr>
          <a:xfrm>
            <a:off x="8127025" y="-117275"/>
            <a:ext cx="1588518" cy="1497681"/>
          </a:xfrm>
          <a:custGeom>
            <a:avLst/>
            <a:gdLst/>
            <a:ahLst/>
            <a:cxnLst/>
            <a:rect l="l" t="t" r="r" b="b"/>
            <a:pathLst>
              <a:path w="33139" h="31244" extrusionOk="0">
                <a:moveTo>
                  <a:pt x="17422" y="9"/>
                </a:moveTo>
                <a:cubicBezTo>
                  <a:pt x="16634" y="9"/>
                  <a:pt x="15847" y="68"/>
                  <a:pt x="15059" y="188"/>
                </a:cubicBezTo>
                <a:cubicBezTo>
                  <a:pt x="12480" y="675"/>
                  <a:pt x="10144" y="2050"/>
                  <a:pt x="7995" y="3640"/>
                </a:cubicBezTo>
                <a:cubicBezTo>
                  <a:pt x="1" y="9529"/>
                  <a:pt x="316" y="15173"/>
                  <a:pt x="1563" y="20775"/>
                </a:cubicBezTo>
                <a:cubicBezTo>
                  <a:pt x="4600" y="28469"/>
                  <a:pt x="7938" y="29643"/>
                  <a:pt x="12522" y="30589"/>
                </a:cubicBezTo>
                <a:cubicBezTo>
                  <a:pt x="14113" y="30918"/>
                  <a:pt x="15731" y="31133"/>
                  <a:pt x="17351" y="31191"/>
                </a:cubicBezTo>
                <a:cubicBezTo>
                  <a:pt x="17511" y="31191"/>
                  <a:pt x="18090" y="31243"/>
                  <a:pt x="18825" y="31243"/>
                </a:cubicBezTo>
                <a:cubicBezTo>
                  <a:pt x="19669" y="31243"/>
                  <a:pt x="20719" y="31174"/>
                  <a:pt x="21577" y="30875"/>
                </a:cubicBezTo>
                <a:cubicBezTo>
                  <a:pt x="23697" y="30316"/>
                  <a:pt x="27737" y="29371"/>
                  <a:pt x="30058" y="26247"/>
                </a:cubicBezTo>
                <a:cubicBezTo>
                  <a:pt x="30818" y="25244"/>
                  <a:pt x="31605" y="24199"/>
                  <a:pt x="32035" y="22967"/>
                </a:cubicBezTo>
                <a:cubicBezTo>
                  <a:pt x="32279" y="22236"/>
                  <a:pt x="32379" y="21477"/>
                  <a:pt x="32465" y="20703"/>
                </a:cubicBezTo>
                <a:cubicBezTo>
                  <a:pt x="32579" y="20102"/>
                  <a:pt x="32680" y="19485"/>
                  <a:pt x="32680" y="18855"/>
                </a:cubicBezTo>
                <a:cubicBezTo>
                  <a:pt x="32680" y="17523"/>
                  <a:pt x="33139" y="14671"/>
                  <a:pt x="32594" y="12121"/>
                </a:cubicBezTo>
                <a:cubicBezTo>
                  <a:pt x="32193" y="10173"/>
                  <a:pt x="31519" y="8310"/>
                  <a:pt x="30688" y="6549"/>
                </a:cubicBezTo>
                <a:cubicBezTo>
                  <a:pt x="30688" y="6534"/>
                  <a:pt x="30675" y="6534"/>
                  <a:pt x="30675" y="6520"/>
                </a:cubicBezTo>
                <a:cubicBezTo>
                  <a:pt x="30187" y="5546"/>
                  <a:pt x="29685" y="4572"/>
                  <a:pt x="28969" y="3783"/>
                </a:cubicBezTo>
                <a:cubicBezTo>
                  <a:pt x="27695" y="2379"/>
                  <a:pt x="26132" y="1176"/>
                  <a:pt x="24342" y="660"/>
                </a:cubicBezTo>
                <a:cubicBezTo>
                  <a:pt x="22050" y="1"/>
                  <a:pt x="19758" y="73"/>
                  <a:pt x="17895" y="16"/>
                </a:cubicBezTo>
                <a:cubicBezTo>
                  <a:pt x="17738" y="11"/>
                  <a:pt x="17580" y="9"/>
                  <a:pt x="17422" y="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871" name="Google Shape;871;p41"/>
          <p:cNvGrpSpPr/>
          <p:nvPr/>
        </p:nvGrpSpPr>
        <p:grpSpPr>
          <a:xfrm rot="-224008" flipH="1">
            <a:off x="4780911" y="3369759"/>
            <a:ext cx="384827" cy="481953"/>
            <a:chOff x="7170450" y="2903900"/>
            <a:chExt cx="640872" cy="1361625"/>
          </a:xfrm>
        </p:grpSpPr>
        <p:sp>
          <p:nvSpPr>
            <p:cNvPr id="872" name="Google Shape;872;p41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76" name="Google Shape;876;p41"/>
          <p:cNvGrpSpPr/>
          <p:nvPr/>
        </p:nvGrpSpPr>
        <p:grpSpPr>
          <a:xfrm>
            <a:off x="6004954" y="122125"/>
            <a:ext cx="2097975" cy="1645100"/>
            <a:chOff x="954600" y="1317375"/>
            <a:chExt cx="2097975" cy="1645100"/>
          </a:xfrm>
        </p:grpSpPr>
        <p:sp>
          <p:nvSpPr>
            <p:cNvPr id="877" name="Google Shape;877;p41"/>
            <p:cNvSpPr/>
            <p:nvPr/>
          </p:nvSpPr>
          <p:spPr>
            <a:xfrm>
              <a:off x="954600" y="1317375"/>
              <a:ext cx="1670075" cy="846350"/>
            </a:xfrm>
            <a:custGeom>
              <a:avLst/>
              <a:gdLst/>
              <a:ahLst/>
              <a:cxnLst/>
              <a:rect l="l" t="t" r="r" b="b"/>
              <a:pathLst>
                <a:path w="66803" h="33854" extrusionOk="0">
                  <a:moveTo>
                    <a:pt x="14000" y="12739"/>
                  </a:moveTo>
                  <a:lnTo>
                    <a:pt x="14000" y="12739"/>
                  </a:lnTo>
                  <a:cubicBezTo>
                    <a:pt x="13947" y="12871"/>
                    <a:pt x="13894" y="12976"/>
                    <a:pt x="13868" y="13108"/>
                  </a:cubicBezTo>
                  <a:cubicBezTo>
                    <a:pt x="13736" y="13373"/>
                    <a:pt x="13630" y="13637"/>
                    <a:pt x="13525" y="13927"/>
                  </a:cubicBezTo>
                  <a:lnTo>
                    <a:pt x="13472" y="14007"/>
                  </a:lnTo>
                  <a:cubicBezTo>
                    <a:pt x="13657" y="13584"/>
                    <a:pt x="13815" y="13161"/>
                    <a:pt x="14000" y="12739"/>
                  </a:cubicBezTo>
                  <a:close/>
                  <a:moveTo>
                    <a:pt x="2378" y="24678"/>
                  </a:moveTo>
                  <a:lnTo>
                    <a:pt x="2336" y="24741"/>
                  </a:lnTo>
                  <a:lnTo>
                    <a:pt x="2336" y="24741"/>
                  </a:lnTo>
                  <a:cubicBezTo>
                    <a:pt x="2352" y="24721"/>
                    <a:pt x="2367" y="24699"/>
                    <a:pt x="2378" y="24678"/>
                  </a:cubicBezTo>
                  <a:close/>
                  <a:moveTo>
                    <a:pt x="24507" y="0"/>
                  </a:moveTo>
                  <a:cubicBezTo>
                    <a:pt x="23981" y="0"/>
                    <a:pt x="23455" y="89"/>
                    <a:pt x="22955" y="271"/>
                  </a:cubicBezTo>
                  <a:cubicBezTo>
                    <a:pt x="22585" y="377"/>
                    <a:pt x="22241" y="535"/>
                    <a:pt x="21898" y="720"/>
                  </a:cubicBezTo>
                  <a:cubicBezTo>
                    <a:pt x="21766" y="799"/>
                    <a:pt x="21634" y="879"/>
                    <a:pt x="21502" y="984"/>
                  </a:cubicBezTo>
                  <a:lnTo>
                    <a:pt x="21475" y="1011"/>
                  </a:lnTo>
                  <a:lnTo>
                    <a:pt x="21502" y="1011"/>
                  </a:lnTo>
                  <a:cubicBezTo>
                    <a:pt x="21449" y="1064"/>
                    <a:pt x="21370" y="1116"/>
                    <a:pt x="21317" y="1169"/>
                  </a:cubicBezTo>
                  <a:cubicBezTo>
                    <a:pt x="21343" y="1143"/>
                    <a:pt x="21370" y="1116"/>
                    <a:pt x="21396" y="1090"/>
                  </a:cubicBezTo>
                  <a:lnTo>
                    <a:pt x="21396" y="1090"/>
                  </a:lnTo>
                  <a:cubicBezTo>
                    <a:pt x="20973" y="1380"/>
                    <a:pt x="20604" y="1697"/>
                    <a:pt x="20260" y="2094"/>
                  </a:cubicBezTo>
                  <a:cubicBezTo>
                    <a:pt x="19864" y="2463"/>
                    <a:pt x="19468" y="2860"/>
                    <a:pt x="19124" y="3282"/>
                  </a:cubicBezTo>
                  <a:cubicBezTo>
                    <a:pt x="18702" y="3705"/>
                    <a:pt x="18358" y="4154"/>
                    <a:pt x="18068" y="4656"/>
                  </a:cubicBezTo>
                  <a:cubicBezTo>
                    <a:pt x="17830" y="4920"/>
                    <a:pt x="17645" y="5184"/>
                    <a:pt x="17460" y="5475"/>
                  </a:cubicBezTo>
                  <a:cubicBezTo>
                    <a:pt x="17196" y="5924"/>
                    <a:pt x="16932" y="6373"/>
                    <a:pt x="16694" y="6848"/>
                  </a:cubicBezTo>
                  <a:cubicBezTo>
                    <a:pt x="14898" y="9780"/>
                    <a:pt x="13445" y="12950"/>
                    <a:pt x="12362" y="16225"/>
                  </a:cubicBezTo>
                  <a:cubicBezTo>
                    <a:pt x="12310" y="15908"/>
                    <a:pt x="12257" y="15565"/>
                    <a:pt x="12151" y="15274"/>
                  </a:cubicBezTo>
                  <a:cubicBezTo>
                    <a:pt x="12072" y="14799"/>
                    <a:pt x="11861" y="14403"/>
                    <a:pt x="11544" y="14086"/>
                  </a:cubicBezTo>
                  <a:cubicBezTo>
                    <a:pt x="11227" y="13848"/>
                    <a:pt x="10883" y="13663"/>
                    <a:pt x="10513" y="13584"/>
                  </a:cubicBezTo>
                  <a:cubicBezTo>
                    <a:pt x="10461" y="13557"/>
                    <a:pt x="10381" y="13531"/>
                    <a:pt x="10302" y="13531"/>
                  </a:cubicBezTo>
                  <a:cubicBezTo>
                    <a:pt x="10038" y="13531"/>
                    <a:pt x="9747" y="13584"/>
                    <a:pt x="9536" y="13742"/>
                  </a:cubicBezTo>
                  <a:cubicBezTo>
                    <a:pt x="9034" y="13980"/>
                    <a:pt x="8638" y="14376"/>
                    <a:pt x="8400" y="14878"/>
                  </a:cubicBezTo>
                  <a:cubicBezTo>
                    <a:pt x="8163" y="15301"/>
                    <a:pt x="7951" y="15750"/>
                    <a:pt x="7793" y="16225"/>
                  </a:cubicBezTo>
                  <a:cubicBezTo>
                    <a:pt x="7291" y="17308"/>
                    <a:pt x="6947" y="18497"/>
                    <a:pt x="6842" y="19686"/>
                  </a:cubicBezTo>
                  <a:cubicBezTo>
                    <a:pt x="6763" y="20267"/>
                    <a:pt x="6763" y="20874"/>
                    <a:pt x="6842" y="21482"/>
                  </a:cubicBezTo>
                  <a:cubicBezTo>
                    <a:pt x="6419" y="21640"/>
                    <a:pt x="5759" y="21931"/>
                    <a:pt x="5363" y="22116"/>
                  </a:cubicBezTo>
                  <a:cubicBezTo>
                    <a:pt x="4755" y="22459"/>
                    <a:pt x="4174" y="22908"/>
                    <a:pt x="3699" y="23436"/>
                  </a:cubicBezTo>
                  <a:cubicBezTo>
                    <a:pt x="3619" y="23516"/>
                    <a:pt x="3566" y="23621"/>
                    <a:pt x="3514" y="23701"/>
                  </a:cubicBezTo>
                  <a:cubicBezTo>
                    <a:pt x="3008" y="24029"/>
                    <a:pt x="2552" y="24430"/>
                    <a:pt x="2212" y="24926"/>
                  </a:cubicBezTo>
                  <a:lnTo>
                    <a:pt x="2212" y="24926"/>
                  </a:lnTo>
                  <a:lnTo>
                    <a:pt x="2336" y="24741"/>
                  </a:lnTo>
                  <a:lnTo>
                    <a:pt x="2336" y="24741"/>
                  </a:lnTo>
                  <a:cubicBezTo>
                    <a:pt x="2313" y="24769"/>
                    <a:pt x="2288" y="24794"/>
                    <a:pt x="2272" y="24810"/>
                  </a:cubicBezTo>
                  <a:cubicBezTo>
                    <a:pt x="1982" y="25206"/>
                    <a:pt x="1691" y="25629"/>
                    <a:pt x="1480" y="26051"/>
                  </a:cubicBezTo>
                  <a:cubicBezTo>
                    <a:pt x="1004" y="26712"/>
                    <a:pt x="634" y="27451"/>
                    <a:pt x="344" y="28217"/>
                  </a:cubicBezTo>
                  <a:cubicBezTo>
                    <a:pt x="159" y="28798"/>
                    <a:pt x="80" y="29406"/>
                    <a:pt x="106" y="30040"/>
                  </a:cubicBezTo>
                  <a:cubicBezTo>
                    <a:pt x="212" y="30463"/>
                    <a:pt x="1" y="30331"/>
                    <a:pt x="450" y="31466"/>
                  </a:cubicBezTo>
                  <a:cubicBezTo>
                    <a:pt x="819" y="32180"/>
                    <a:pt x="1480" y="32734"/>
                    <a:pt x="2246" y="33025"/>
                  </a:cubicBezTo>
                  <a:cubicBezTo>
                    <a:pt x="3012" y="33395"/>
                    <a:pt x="3857" y="33606"/>
                    <a:pt x="4702" y="33712"/>
                  </a:cubicBezTo>
                  <a:lnTo>
                    <a:pt x="5098" y="33764"/>
                  </a:lnTo>
                  <a:lnTo>
                    <a:pt x="5098" y="33764"/>
                  </a:lnTo>
                  <a:lnTo>
                    <a:pt x="4755" y="33712"/>
                  </a:lnTo>
                  <a:lnTo>
                    <a:pt x="4755" y="33712"/>
                  </a:lnTo>
                  <a:cubicBezTo>
                    <a:pt x="5548" y="33822"/>
                    <a:pt x="6340" y="33854"/>
                    <a:pt x="7130" y="33854"/>
                  </a:cubicBezTo>
                  <a:cubicBezTo>
                    <a:pt x="8237" y="33854"/>
                    <a:pt x="9340" y="33791"/>
                    <a:pt x="10434" y="33791"/>
                  </a:cubicBezTo>
                  <a:cubicBezTo>
                    <a:pt x="12706" y="33738"/>
                    <a:pt x="14977" y="33738"/>
                    <a:pt x="17249" y="33738"/>
                  </a:cubicBezTo>
                  <a:cubicBezTo>
                    <a:pt x="19181" y="33671"/>
                    <a:pt x="21132" y="33567"/>
                    <a:pt x="23086" y="33567"/>
                  </a:cubicBezTo>
                  <a:cubicBezTo>
                    <a:pt x="23456" y="33567"/>
                    <a:pt x="23826" y="33571"/>
                    <a:pt x="24196" y="33579"/>
                  </a:cubicBezTo>
                  <a:cubicBezTo>
                    <a:pt x="25543" y="33579"/>
                    <a:pt x="26890" y="33527"/>
                    <a:pt x="28237" y="33447"/>
                  </a:cubicBezTo>
                  <a:lnTo>
                    <a:pt x="28264" y="33447"/>
                  </a:lnTo>
                  <a:cubicBezTo>
                    <a:pt x="29505" y="33368"/>
                    <a:pt x="30800" y="33421"/>
                    <a:pt x="32041" y="33315"/>
                  </a:cubicBezTo>
                  <a:cubicBezTo>
                    <a:pt x="32583" y="33315"/>
                    <a:pt x="33124" y="33309"/>
                    <a:pt x="33662" y="33309"/>
                  </a:cubicBezTo>
                  <a:cubicBezTo>
                    <a:pt x="34200" y="33309"/>
                    <a:pt x="34735" y="33315"/>
                    <a:pt x="35264" y="33342"/>
                  </a:cubicBezTo>
                  <a:cubicBezTo>
                    <a:pt x="36003" y="33263"/>
                    <a:pt x="36743" y="33236"/>
                    <a:pt x="37482" y="33210"/>
                  </a:cubicBezTo>
                  <a:cubicBezTo>
                    <a:pt x="39913" y="33104"/>
                    <a:pt x="42316" y="32761"/>
                    <a:pt x="43848" y="32629"/>
                  </a:cubicBezTo>
                  <a:cubicBezTo>
                    <a:pt x="45116" y="32470"/>
                    <a:pt x="46384" y="32391"/>
                    <a:pt x="47652" y="32285"/>
                  </a:cubicBezTo>
                  <a:cubicBezTo>
                    <a:pt x="47837" y="32206"/>
                    <a:pt x="50346" y="31942"/>
                    <a:pt x="51641" y="31783"/>
                  </a:cubicBezTo>
                  <a:cubicBezTo>
                    <a:pt x="52723" y="31651"/>
                    <a:pt x="53886" y="31598"/>
                    <a:pt x="55814" y="31281"/>
                  </a:cubicBezTo>
                  <a:cubicBezTo>
                    <a:pt x="56474" y="31097"/>
                    <a:pt x="57135" y="30938"/>
                    <a:pt x="57795" y="30780"/>
                  </a:cubicBezTo>
                  <a:cubicBezTo>
                    <a:pt x="58561" y="30489"/>
                    <a:pt x="59327" y="30225"/>
                    <a:pt x="60093" y="29961"/>
                  </a:cubicBezTo>
                  <a:cubicBezTo>
                    <a:pt x="61150" y="29591"/>
                    <a:pt x="62153" y="29089"/>
                    <a:pt x="63104" y="28508"/>
                  </a:cubicBezTo>
                  <a:cubicBezTo>
                    <a:pt x="63844" y="27980"/>
                    <a:pt x="64584" y="27451"/>
                    <a:pt x="65350" y="27002"/>
                  </a:cubicBezTo>
                  <a:cubicBezTo>
                    <a:pt x="65931" y="26580"/>
                    <a:pt x="66512" y="26051"/>
                    <a:pt x="66670" y="25312"/>
                  </a:cubicBezTo>
                  <a:cubicBezTo>
                    <a:pt x="66802" y="24414"/>
                    <a:pt x="66723" y="23463"/>
                    <a:pt x="65957" y="22908"/>
                  </a:cubicBezTo>
                  <a:lnTo>
                    <a:pt x="65983" y="22908"/>
                  </a:lnTo>
                  <a:cubicBezTo>
                    <a:pt x="65640" y="22565"/>
                    <a:pt x="65244" y="22274"/>
                    <a:pt x="64821" y="22010"/>
                  </a:cubicBezTo>
                  <a:cubicBezTo>
                    <a:pt x="64557" y="21852"/>
                    <a:pt x="64267" y="21772"/>
                    <a:pt x="63976" y="21693"/>
                  </a:cubicBezTo>
                  <a:cubicBezTo>
                    <a:pt x="63870" y="21667"/>
                    <a:pt x="63791" y="21614"/>
                    <a:pt x="63685" y="21587"/>
                  </a:cubicBezTo>
                  <a:cubicBezTo>
                    <a:pt x="63185" y="21420"/>
                    <a:pt x="62667" y="21332"/>
                    <a:pt x="62146" y="21332"/>
                  </a:cubicBezTo>
                  <a:cubicBezTo>
                    <a:pt x="61760" y="21332"/>
                    <a:pt x="61373" y="21381"/>
                    <a:pt x="60991" y="21482"/>
                  </a:cubicBezTo>
                  <a:lnTo>
                    <a:pt x="60542" y="21614"/>
                  </a:lnTo>
                  <a:cubicBezTo>
                    <a:pt x="60806" y="20901"/>
                    <a:pt x="60991" y="20161"/>
                    <a:pt x="61070" y="19395"/>
                  </a:cubicBezTo>
                  <a:cubicBezTo>
                    <a:pt x="61070" y="18048"/>
                    <a:pt x="60146" y="17071"/>
                    <a:pt x="59063" y="16489"/>
                  </a:cubicBezTo>
                  <a:cubicBezTo>
                    <a:pt x="58587" y="16225"/>
                    <a:pt x="58086" y="16040"/>
                    <a:pt x="57557" y="15988"/>
                  </a:cubicBezTo>
                  <a:cubicBezTo>
                    <a:pt x="57360" y="15968"/>
                    <a:pt x="57163" y="15958"/>
                    <a:pt x="56966" y="15958"/>
                  </a:cubicBezTo>
                  <a:cubicBezTo>
                    <a:pt x="56108" y="15958"/>
                    <a:pt x="55257" y="16141"/>
                    <a:pt x="54440" y="16463"/>
                  </a:cubicBezTo>
                  <a:cubicBezTo>
                    <a:pt x="54256" y="16516"/>
                    <a:pt x="54071" y="16569"/>
                    <a:pt x="53912" y="16674"/>
                  </a:cubicBezTo>
                  <a:cubicBezTo>
                    <a:pt x="53252" y="16938"/>
                    <a:pt x="53833" y="16701"/>
                    <a:pt x="52803" y="17150"/>
                  </a:cubicBezTo>
                  <a:cubicBezTo>
                    <a:pt x="52565" y="17282"/>
                    <a:pt x="52354" y="17388"/>
                    <a:pt x="52142" y="17493"/>
                  </a:cubicBezTo>
                  <a:cubicBezTo>
                    <a:pt x="52142" y="17440"/>
                    <a:pt x="52169" y="17388"/>
                    <a:pt x="52195" y="17335"/>
                  </a:cubicBezTo>
                  <a:cubicBezTo>
                    <a:pt x="52274" y="17203"/>
                    <a:pt x="52301" y="17176"/>
                    <a:pt x="52274" y="17176"/>
                  </a:cubicBezTo>
                  <a:cubicBezTo>
                    <a:pt x="52486" y="16780"/>
                    <a:pt x="52671" y="16410"/>
                    <a:pt x="52829" y="16014"/>
                  </a:cubicBezTo>
                  <a:cubicBezTo>
                    <a:pt x="53199" y="15274"/>
                    <a:pt x="53490" y="14482"/>
                    <a:pt x="53674" y="13663"/>
                  </a:cubicBezTo>
                  <a:cubicBezTo>
                    <a:pt x="53727" y="13425"/>
                    <a:pt x="53806" y="13188"/>
                    <a:pt x="53859" y="12976"/>
                  </a:cubicBezTo>
                  <a:lnTo>
                    <a:pt x="53859" y="12976"/>
                  </a:lnTo>
                  <a:lnTo>
                    <a:pt x="53833" y="13003"/>
                  </a:lnTo>
                  <a:cubicBezTo>
                    <a:pt x="54071" y="12316"/>
                    <a:pt x="53965" y="11524"/>
                    <a:pt x="53859" y="10810"/>
                  </a:cubicBezTo>
                  <a:cubicBezTo>
                    <a:pt x="53622" y="9146"/>
                    <a:pt x="52512" y="7509"/>
                    <a:pt x="50954" y="7007"/>
                  </a:cubicBezTo>
                  <a:cubicBezTo>
                    <a:pt x="50715" y="6942"/>
                    <a:pt x="50475" y="6916"/>
                    <a:pt x="50233" y="6916"/>
                  </a:cubicBezTo>
                  <a:cubicBezTo>
                    <a:pt x="49592" y="6916"/>
                    <a:pt x="48945" y="7096"/>
                    <a:pt x="48312" y="7192"/>
                  </a:cubicBezTo>
                  <a:cubicBezTo>
                    <a:pt x="46543" y="7852"/>
                    <a:pt x="46226" y="8512"/>
                    <a:pt x="45301" y="9173"/>
                  </a:cubicBezTo>
                  <a:cubicBezTo>
                    <a:pt x="44535" y="9807"/>
                    <a:pt x="43980" y="10705"/>
                    <a:pt x="43267" y="11418"/>
                  </a:cubicBezTo>
                  <a:cubicBezTo>
                    <a:pt x="42554" y="12131"/>
                    <a:pt x="42026" y="12950"/>
                    <a:pt x="41286" y="13637"/>
                  </a:cubicBezTo>
                  <a:cubicBezTo>
                    <a:pt x="41392" y="13320"/>
                    <a:pt x="41497" y="13029"/>
                    <a:pt x="41629" y="12712"/>
                  </a:cubicBezTo>
                  <a:cubicBezTo>
                    <a:pt x="42422" y="10652"/>
                    <a:pt x="42343" y="9410"/>
                    <a:pt x="42528" y="7905"/>
                  </a:cubicBezTo>
                  <a:cubicBezTo>
                    <a:pt x="42528" y="7871"/>
                    <a:pt x="42528" y="7835"/>
                    <a:pt x="42528" y="7799"/>
                  </a:cubicBezTo>
                  <a:cubicBezTo>
                    <a:pt x="42528" y="7720"/>
                    <a:pt x="42528" y="7641"/>
                    <a:pt x="42554" y="7561"/>
                  </a:cubicBezTo>
                  <a:cubicBezTo>
                    <a:pt x="42554" y="7537"/>
                    <a:pt x="42554" y="7519"/>
                    <a:pt x="42554" y="7509"/>
                  </a:cubicBezTo>
                  <a:cubicBezTo>
                    <a:pt x="42554" y="7419"/>
                    <a:pt x="42573" y="7311"/>
                    <a:pt x="42579" y="7215"/>
                  </a:cubicBezTo>
                  <a:lnTo>
                    <a:pt x="42579" y="7215"/>
                  </a:lnTo>
                  <a:cubicBezTo>
                    <a:pt x="42615" y="6947"/>
                    <a:pt x="42672" y="6500"/>
                    <a:pt x="42686" y="6320"/>
                  </a:cubicBezTo>
                  <a:cubicBezTo>
                    <a:pt x="42712" y="5131"/>
                    <a:pt x="42316" y="3943"/>
                    <a:pt x="41603" y="2992"/>
                  </a:cubicBezTo>
                  <a:cubicBezTo>
                    <a:pt x="41063" y="2459"/>
                    <a:pt x="40464" y="2249"/>
                    <a:pt x="39851" y="2249"/>
                  </a:cubicBezTo>
                  <a:cubicBezTo>
                    <a:pt x="38394" y="2249"/>
                    <a:pt x="36851" y="3431"/>
                    <a:pt x="35792" y="4286"/>
                  </a:cubicBezTo>
                  <a:cubicBezTo>
                    <a:pt x="34920" y="4946"/>
                    <a:pt x="34101" y="5660"/>
                    <a:pt x="33335" y="6426"/>
                  </a:cubicBezTo>
                  <a:cubicBezTo>
                    <a:pt x="32966" y="6743"/>
                    <a:pt x="32675" y="7112"/>
                    <a:pt x="32332" y="7403"/>
                  </a:cubicBezTo>
                  <a:cubicBezTo>
                    <a:pt x="31988" y="7720"/>
                    <a:pt x="31671" y="8063"/>
                    <a:pt x="31381" y="8433"/>
                  </a:cubicBezTo>
                  <a:cubicBezTo>
                    <a:pt x="31434" y="8354"/>
                    <a:pt x="31513" y="8275"/>
                    <a:pt x="31566" y="8195"/>
                  </a:cubicBezTo>
                  <a:lnTo>
                    <a:pt x="31566" y="8195"/>
                  </a:lnTo>
                  <a:cubicBezTo>
                    <a:pt x="31301" y="8486"/>
                    <a:pt x="31037" y="8803"/>
                    <a:pt x="30826" y="9146"/>
                  </a:cubicBezTo>
                  <a:cubicBezTo>
                    <a:pt x="30562" y="9437"/>
                    <a:pt x="30324" y="9754"/>
                    <a:pt x="30086" y="10097"/>
                  </a:cubicBezTo>
                  <a:cubicBezTo>
                    <a:pt x="29690" y="10599"/>
                    <a:pt x="29320" y="11154"/>
                    <a:pt x="29003" y="11735"/>
                  </a:cubicBezTo>
                  <a:cubicBezTo>
                    <a:pt x="28581" y="12395"/>
                    <a:pt x="28211" y="13082"/>
                    <a:pt x="27788" y="13742"/>
                  </a:cubicBezTo>
                  <a:lnTo>
                    <a:pt x="27788" y="13425"/>
                  </a:lnTo>
                  <a:cubicBezTo>
                    <a:pt x="27973" y="11761"/>
                    <a:pt x="28079" y="10203"/>
                    <a:pt x="28105" y="8565"/>
                  </a:cubicBezTo>
                  <a:lnTo>
                    <a:pt x="28105" y="8037"/>
                  </a:lnTo>
                  <a:cubicBezTo>
                    <a:pt x="28105" y="7878"/>
                    <a:pt x="28158" y="7799"/>
                    <a:pt x="28158" y="7694"/>
                  </a:cubicBezTo>
                  <a:lnTo>
                    <a:pt x="28158" y="7641"/>
                  </a:lnTo>
                  <a:cubicBezTo>
                    <a:pt x="28343" y="6294"/>
                    <a:pt x="28317" y="6294"/>
                    <a:pt x="28422" y="5501"/>
                  </a:cubicBezTo>
                  <a:cubicBezTo>
                    <a:pt x="28422" y="4603"/>
                    <a:pt x="28502" y="3679"/>
                    <a:pt x="28317" y="2780"/>
                  </a:cubicBezTo>
                  <a:cubicBezTo>
                    <a:pt x="28105" y="1777"/>
                    <a:pt x="27524" y="694"/>
                    <a:pt x="26547" y="456"/>
                  </a:cubicBezTo>
                  <a:cubicBezTo>
                    <a:pt x="25900" y="155"/>
                    <a:pt x="25203" y="0"/>
                    <a:pt x="24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1583250" y="1593800"/>
              <a:ext cx="1469325" cy="701600"/>
            </a:xfrm>
            <a:custGeom>
              <a:avLst/>
              <a:gdLst/>
              <a:ahLst/>
              <a:cxnLst/>
              <a:rect l="l" t="t" r="r" b="b"/>
              <a:pathLst>
                <a:path w="58773" h="28064" extrusionOk="0">
                  <a:moveTo>
                    <a:pt x="36719" y="0"/>
                  </a:moveTo>
                  <a:cubicBezTo>
                    <a:pt x="36552" y="0"/>
                    <a:pt x="36383" y="6"/>
                    <a:pt x="36215" y="18"/>
                  </a:cubicBezTo>
                  <a:cubicBezTo>
                    <a:pt x="35423" y="202"/>
                    <a:pt x="34683" y="493"/>
                    <a:pt x="33996" y="889"/>
                  </a:cubicBezTo>
                  <a:cubicBezTo>
                    <a:pt x="32649" y="1682"/>
                    <a:pt x="31381" y="2580"/>
                    <a:pt x="30193" y="3583"/>
                  </a:cubicBezTo>
                  <a:cubicBezTo>
                    <a:pt x="29083" y="4561"/>
                    <a:pt x="27974" y="5934"/>
                    <a:pt x="27181" y="6727"/>
                  </a:cubicBezTo>
                  <a:cubicBezTo>
                    <a:pt x="27128" y="6780"/>
                    <a:pt x="27076" y="6832"/>
                    <a:pt x="27023" y="6885"/>
                  </a:cubicBezTo>
                  <a:cubicBezTo>
                    <a:pt x="27023" y="6753"/>
                    <a:pt x="27049" y="6621"/>
                    <a:pt x="27076" y="6489"/>
                  </a:cubicBezTo>
                  <a:cubicBezTo>
                    <a:pt x="27208" y="5274"/>
                    <a:pt x="27657" y="4033"/>
                    <a:pt x="27393" y="2844"/>
                  </a:cubicBezTo>
                  <a:cubicBezTo>
                    <a:pt x="27077" y="1448"/>
                    <a:pt x="25899" y="130"/>
                    <a:pt x="24479" y="130"/>
                  </a:cubicBezTo>
                  <a:cubicBezTo>
                    <a:pt x="24233" y="130"/>
                    <a:pt x="23979" y="169"/>
                    <a:pt x="23721" y="255"/>
                  </a:cubicBezTo>
                  <a:cubicBezTo>
                    <a:pt x="22453" y="546"/>
                    <a:pt x="21423" y="1365"/>
                    <a:pt x="20419" y="2131"/>
                  </a:cubicBezTo>
                  <a:cubicBezTo>
                    <a:pt x="18570" y="3478"/>
                    <a:pt x="17197" y="5353"/>
                    <a:pt x="15929" y="7255"/>
                  </a:cubicBezTo>
                  <a:cubicBezTo>
                    <a:pt x="15929" y="7044"/>
                    <a:pt x="15929" y="6832"/>
                    <a:pt x="15955" y="6674"/>
                  </a:cubicBezTo>
                  <a:cubicBezTo>
                    <a:pt x="16087" y="5353"/>
                    <a:pt x="16404" y="3689"/>
                    <a:pt x="15216" y="2765"/>
                  </a:cubicBezTo>
                  <a:cubicBezTo>
                    <a:pt x="14833" y="2518"/>
                    <a:pt x="14398" y="2427"/>
                    <a:pt x="13952" y="2427"/>
                  </a:cubicBezTo>
                  <a:cubicBezTo>
                    <a:pt x="13443" y="2427"/>
                    <a:pt x="12920" y="2545"/>
                    <a:pt x="12442" y="2685"/>
                  </a:cubicBezTo>
                  <a:cubicBezTo>
                    <a:pt x="11782" y="2870"/>
                    <a:pt x="11174" y="3161"/>
                    <a:pt x="10593" y="3531"/>
                  </a:cubicBezTo>
                  <a:cubicBezTo>
                    <a:pt x="9246" y="4878"/>
                    <a:pt x="8771" y="6859"/>
                    <a:pt x="8031" y="8576"/>
                  </a:cubicBezTo>
                  <a:cubicBezTo>
                    <a:pt x="7820" y="9157"/>
                    <a:pt x="7714" y="9764"/>
                    <a:pt x="7740" y="10372"/>
                  </a:cubicBezTo>
                  <a:cubicBezTo>
                    <a:pt x="7714" y="10346"/>
                    <a:pt x="7661" y="10293"/>
                    <a:pt x="7635" y="10266"/>
                  </a:cubicBezTo>
                  <a:cubicBezTo>
                    <a:pt x="7137" y="9848"/>
                    <a:pt x="6534" y="9475"/>
                    <a:pt x="5905" y="9475"/>
                  </a:cubicBezTo>
                  <a:cubicBezTo>
                    <a:pt x="5700" y="9475"/>
                    <a:pt x="5492" y="9515"/>
                    <a:pt x="5284" y="9606"/>
                  </a:cubicBezTo>
                  <a:cubicBezTo>
                    <a:pt x="3091" y="10451"/>
                    <a:pt x="3329" y="12511"/>
                    <a:pt x="4439" y="14070"/>
                  </a:cubicBezTo>
                  <a:cubicBezTo>
                    <a:pt x="3831" y="14176"/>
                    <a:pt x="3276" y="14387"/>
                    <a:pt x="2748" y="14704"/>
                  </a:cubicBezTo>
                  <a:cubicBezTo>
                    <a:pt x="1691" y="15338"/>
                    <a:pt x="529" y="16104"/>
                    <a:pt x="159" y="17372"/>
                  </a:cubicBezTo>
                  <a:cubicBezTo>
                    <a:pt x="1" y="18164"/>
                    <a:pt x="265" y="18983"/>
                    <a:pt x="820" y="19538"/>
                  </a:cubicBezTo>
                  <a:cubicBezTo>
                    <a:pt x="1639" y="20357"/>
                    <a:pt x="2801" y="20647"/>
                    <a:pt x="3831" y="21096"/>
                  </a:cubicBezTo>
                  <a:cubicBezTo>
                    <a:pt x="5231" y="21836"/>
                    <a:pt x="6842" y="21730"/>
                    <a:pt x="8374" y="21836"/>
                  </a:cubicBezTo>
                  <a:cubicBezTo>
                    <a:pt x="8456" y="21839"/>
                    <a:pt x="8538" y="21840"/>
                    <a:pt x="8621" y="21840"/>
                  </a:cubicBezTo>
                  <a:cubicBezTo>
                    <a:pt x="10047" y="21840"/>
                    <a:pt x="11697" y="21432"/>
                    <a:pt x="12970" y="21307"/>
                  </a:cubicBezTo>
                  <a:lnTo>
                    <a:pt x="12970" y="21307"/>
                  </a:lnTo>
                  <a:cubicBezTo>
                    <a:pt x="12838" y="21466"/>
                    <a:pt x="12706" y="21624"/>
                    <a:pt x="12627" y="21809"/>
                  </a:cubicBezTo>
                  <a:cubicBezTo>
                    <a:pt x="11755" y="23315"/>
                    <a:pt x="11438" y="24979"/>
                    <a:pt x="13102" y="26088"/>
                  </a:cubicBezTo>
                  <a:cubicBezTo>
                    <a:pt x="13747" y="26428"/>
                    <a:pt x="14454" y="26539"/>
                    <a:pt x="15174" y="26539"/>
                  </a:cubicBezTo>
                  <a:cubicBezTo>
                    <a:pt x="16079" y="26539"/>
                    <a:pt x="17005" y="26364"/>
                    <a:pt x="17857" y="26247"/>
                  </a:cubicBezTo>
                  <a:cubicBezTo>
                    <a:pt x="19891" y="25930"/>
                    <a:pt x="21872" y="25454"/>
                    <a:pt x="23800" y="24821"/>
                  </a:cubicBezTo>
                  <a:cubicBezTo>
                    <a:pt x="24302" y="24688"/>
                    <a:pt x="24804" y="24530"/>
                    <a:pt x="25174" y="24424"/>
                  </a:cubicBezTo>
                  <a:cubicBezTo>
                    <a:pt x="25174" y="24504"/>
                    <a:pt x="25174" y="24583"/>
                    <a:pt x="25174" y="24662"/>
                  </a:cubicBezTo>
                  <a:cubicBezTo>
                    <a:pt x="24848" y="27315"/>
                    <a:pt x="26445" y="28064"/>
                    <a:pt x="28380" y="28064"/>
                  </a:cubicBezTo>
                  <a:cubicBezTo>
                    <a:pt x="29740" y="28064"/>
                    <a:pt x="31267" y="27694"/>
                    <a:pt x="32411" y="27356"/>
                  </a:cubicBezTo>
                  <a:cubicBezTo>
                    <a:pt x="33653" y="26960"/>
                    <a:pt x="34868" y="26405"/>
                    <a:pt x="36083" y="25930"/>
                  </a:cubicBezTo>
                  <a:cubicBezTo>
                    <a:pt x="36611" y="25666"/>
                    <a:pt x="37245" y="25534"/>
                    <a:pt x="37747" y="25217"/>
                  </a:cubicBezTo>
                  <a:lnTo>
                    <a:pt x="37747" y="25217"/>
                  </a:lnTo>
                  <a:cubicBezTo>
                    <a:pt x="37721" y="25666"/>
                    <a:pt x="37800" y="26115"/>
                    <a:pt x="37932" y="26537"/>
                  </a:cubicBezTo>
                  <a:cubicBezTo>
                    <a:pt x="38407" y="27436"/>
                    <a:pt x="39411" y="27858"/>
                    <a:pt x="40362" y="27937"/>
                  </a:cubicBezTo>
                  <a:cubicBezTo>
                    <a:pt x="40464" y="27946"/>
                    <a:pt x="40566" y="27950"/>
                    <a:pt x="40667" y="27950"/>
                  </a:cubicBezTo>
                  <a:cubicBezTo>
                    <a:pt x="41511" y="27950"/>
                    <a:pt x="42334" y="27677"/>
                    <a:pt x="43136" y="27488"/>
                  </a:cubicBezTo>
                  <a:cubicBezTo>
                    <a:pt x="44932" y="27013"/>
                    <a:pt x="46543" y="25983"/>
                    <a:pt x="47705" y="24556"/>
                  </a:cubicBezTo>
                  <a:cubicBezTo>
                    <a:pt x="47758" y="24504"/>
                    <a:pt x="47811" y="24451"/>
                    <a:pt x="47837" y="24398"/>
                  </a:cubicBezTo>
                  <a:cubicBezTo>
                    <a:pt x="48416" y="25403"/>
                    <a:pt x="49512" y="25881"/>
                    <a:pt x="50614" y="25881"/>
                  </a:cubicBezTo>
                  <a:cubicBezTo>
                    <a:pt x="51220" y="25881"/>
                    <a:pt x="51829" y="25736"/>
                    <a:pt x="52354" y="25454"/>
                  </a:cubicBezTo>
                  <a:cubicBezTo>
                    <a:pt x="53648" y="24768"/>
                    <a:pt x="54837" y="23870"/>
                    <a:pt x="55867" y="22813"/>
                  </a:cubicBezTo>
                  <a:cubicBezTo>
                    <a:pt x="56792" y="21941"/>
                    <a:pt x="57663" y="20938"/>
                    <a:pt x="58060" y="19723"/>
                  </a:cubicBezTo>
                  <a:cubicBezTo>
                    <a:pt x="58720" y="17847"/>
                    <a:pt x="58773" y="15549"/>
                    <a:pt x="57029" y="14281"/>
                  </a:cubicBezTo>
                  <a:cubicBezTo>
                    <a:pt x="56350" y="13735"/>
                    <a:pt x="55543" y="13545"/>
                    <a:pt x="54713" y="13545"/>
                  </a:cubicBezTo>
                  <a:cubicBezTo>
                    <a:pt x="53898" y="13545"/>
                    <a:pt x="53061" y="13728"/>
                    <a:pt x="52301" y="13938"/>
                  </a:cubicBezTo>
                  <a:lnTo>
                    <a:pt x="52222" y="13964"/>
                  </a:lnTo>
                  <a:cubicBezTo>
                    <a:pt x="52328" y="13885"/>
                    <a:pt x="52407" y="13779"/>
                    <a:pt x="52486" y="13674"/>
                  </a:cubicBezTo>
                  <a:cubicBezTo>
                    <a:pt x="55648" y="9937"/>
                    <a:pt x="56147" y="4030"/>
                    <a:pt x="50022" y="4030"/>
                  </a:cubicBezTo>
                  <a:cubicBezTo>
                    <a:pt x="49955" y="4030"/>
                    <a:pt x="49887" y="4031"/>
                    <a:pt x="49818" y="4033"/>
                  </a:cubicBezTo>
                  <a:cubicBezTo>
                    <a:pt x="47573" y="4112"/>
                    <a:pt x="45513" y="5010"/>
                    <a:pt x="43611" y="6172"/>
                  </a:cubicBezTo>
                  <a:cubicBezTo>
                    <a:pt x="42290" y="6912"/>
                    <a:pt x="41022" y="7757"/>
                    <a:pt x="39834" y="8681"/>
                  </a:cubicBezTo>
                  <a:cubicBezTo>
                    <a:pt x="39939" y="8417"/>
                    <a:pt x="40045" y="8153"/>
                    <a:pt x="40151" y="7915"/>
                  </a:cubicBezTo>
                  <a:cubicBezTo>
                    <a:pt x="40705" y="6489"/>
                    <a:pt x="41260" y="5010"/>
                    <a:pt x="41049" y="3451"/>
                  </a:cubicBezTo>
                  <a:cubicBezTo>
                    <a:pt x="40902" y="975"/>
                    <a:pt x="38888" y="0"/>
                    <a:pt x="367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2350700" y="2330763"/>
              <a:ext cx="89700" cy="172500"/>
            </a:xfrm>
            <a:custGeom>
              <a:avLst/>
              <a:gdLst/>
              <a:ahLst/>
              <a:cxnLst/>
              <a:rect l="l" t="t" r="r" b="b"/>
              <a:pathLst>
                <a:path w="3588" h="6900" extrusionOk="0">
                  <a:moveTo>
                    <a:pt x="2431" y="1296"/>
                  </a:moveTo>
                  <a:lnTo>
                    <a:pt x="2431" y="2062"/>
                  </a:lnTo>
                  <a:cubicBezTo>
                    <a:pt x="2484" y="2484"/>
                    <a:pt x="2510" y="2933"/>
                    <a:pt x="2484" y="3356"/>
                  </a:cubicBezTo>
                  <a:cubicBezTo>
                    <a:pt x="2431" y="3567"/>
                    <a:pt x="2114" y="5205"/>
                    <a:pt x="1850" y="5496"/>
                  </a:cubicBezTo>
                  <a:cubicBezTo>
                    <a:pt x="1586" y="5892"/>
                    <a:pt x="1612" y="5865"/>
                    <a:pt x="1322" y="6077"/>
                  </a:cubicBezTo>
                  <a:lnTo>
                    <a:pt x="1163" y="6077"/>
                  </a:lnTo>
                  <a:cubicBezTo>
                    <a:pt x="1110" y="6050"/>
                    <a:pt x="1084" y="6024"/>
                    <a:pt x="1057" y="5997"/>
                  </a:cubicBezTo>
                  <a:cubicBezTo>
                    <a:pt x="1031" y="5945"/>
                    <a:pt x="1005" y="5865"/>
                    <a:pt x="952" y="5813"/>
                  </a:cubicBezTo>
                  <a:cubicBezTo>
                    <a:pt x="952" y="5786"/>
                    <a:pt x="925" y="5786"/>
                    <a:pt x="925" y="5760"/>
                  </a:cubicBezTo>
                  <a:lnTo>
                    <a:pt x="925" y="5760"/>
                  </a:lnTo>
                  <a:cubicBezTo>
                    <a:pt x="925" y="5760"/>
                    <a:pt x="952" y="5786"/>
                    <a:pt x="952" y="5786"/>
                  </a:cubicBezTo>
                  <a:cubicBezTo>
                    <a:pt x="925" y="5760"/>
                    <a:pt x="925" y="5733"/>
                    <a:pt x="925" y="5707"/>
                  </a:cubicBezTo>
                  <a:cubicBezTo>
                    <a:pt x="925" y="5680"/>
                    <a:pt x="925" y="5654"/>
                    <a:pt x="899" y="5628"/>
                  </a:cubicBezTo>
                  <a:cubicBezTo>
                    <a:pt x="899" y="5337"/>
                    <a:pt x="899" y="5046"/>
                    <a:pt x="925" y="4756"/>
                  </a:cubicBezTo>
                  <a:cubicBezTo>
                    <a:pt x="1057" y="3726"/>
                    <a:pt x="1718" y="2511"/>
                    <a:pt x="2431" y="1296"/>
                  </a:cubicBezTo>
                  <a:close/>
                  <a:moveTo>
                    <a:pt x="2773" y="1"/>
                  </a:moveTo>
                  <a:cubicBezTo>
                    <a:pt x="2765" y="1"/>
                    <a:pt x="2757" y="1"/>
                    <a:pt x="2748" y="1"/>
                  </a:cubicBezTo>
                  <a:cubicBezTo>
                    <a:pt x="2642" y="1"/>
                    <a:pt x="2563" y="54"/>
                    <a:pt x="2484" y="107"/>
                  </a:cubicBezTo>
                  <a:cubicBezTo>
                    <a:pt x="2352" y="107"/>
                    <a:pt x="2246" y="186"/>
                    <a:pt x="2167" y="292"/>
                  </a:cubicBezTo>
                  <a:cubicBezTo>
                    <a:pt x="1163" y="1930"/>
                    <a:pt x="1" y="3726"/>
                    <a:pt x="107" y="5680"/>
                  </a:cubicBezTo>
                  <a:cubicBezTo>
                    <a:pt x="169" y="6306"/>
                    <a:pt x="644" y="6900"/>
                    <a:pt x="1244" y="6900"/>
                  </a:cubicBezTo>
                  <a:cubicBezTo>
                    <a:pt x="1404" y="6900"/>
                    <a:pt x="1572" y="6858"/>
                    <a:pt x="1744" y="6763"/>
                  </a:cubicBezTo>
                  <a:cubicBezTo>
                    <a:pt x="2854" y="6103"/>
                    <a:pt x="3065" y="4782"/>
                    <a:pt x="3329" y="3673"/>
                  </a:cubicBezTo>
                  <a:cubicBezTo>
                    <a:pt x="3488" y="2828"/>
                    <a:pt x="3329" y="2564"/>
                    <a:pt x="3356" y="1798"/>
                  </a:cubicBezTo>
                  <a:cubicBezTo>
                    <a:pt x="3303" y="1275"/>
                    <a:pt x="3587" y="1"/>
                    <a:pt x="27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2579200" y="2414638"/>
              <a:ext cx="91150" cy="206275"/>
            </a:xfrm>
            <a:custGeom>
              <a:avLst/>
              <a:gdLst/>
              <a:ahLst/>
              <a:cxnLst/>
              <a:rect l="l" t="t" r="r" b="b"/>
              <a:pathLst>
                <a:path w="3646" h="8251" extrusionOk="0">
                  <a:moveTo>
                    <a:pt x="2695" y="1586"/>
                  </a:moveTo>
                  <a:cubicBezTo>
                    <a:pt x="2721" y="1744"/>
                    <a:pt x="2747" y="1903"/>
                    <a:pt x="2774" y="2088"/>
                  </a:cubicBezTo>
                  <a:lnTo>
                    <a:pt x="2774" y="2141"/>
                  </a:lnTo>
                  <a:cubicBezTo>
                    <a:pt x="2800" y="2669"/>
                    <a:pt x="2747" y="3171"/>
                    <a:pt x="2747" y="3673"/>
                  </a:cubicBezTo>
                  <a:cubicBezTo>
                    <a:pt x="2853" y="4782"/>
                    <a:pt x="2879" y="5865"/>
                    <a:pt x="2483" y="6499"/>
                  </a:cubicBezTo>
                  <a:cubicBezTo>
                    <a:pt x="2047" y="7177"/>
                    <a:pt x="1720" y="7549"/>
                    <a:pt x="1429" y="7549"/>
                  </a:cubicBezTo>
                  <a:cubicBezTo>
                    <a:pt x="1244" y="7549"/>
                    <a:pt x="1073" y="7398"/>
                    <a:pt x="898" y="7080"/>
                  </a:cubicBezTo>
                  <a:cubicBezTo>
                    <a:pt x="423" y="6103"/>
                    <a:pt x="1427" y="4307"/>
                    <a:pt x="2113" y="2854"/>
                  </a:cubicBezTo>
                  <a:cubicBezTo>
                    <a:pt x="2272" y="2431"/>
                    <a:pt x="2483" y="2008"/>
                    <a:pt x="2695" y="1586"/>
                  </a:cubicBezTo>
                  <a:close/>
                  <a:moveTo>
                    <a:pt x="3064" y="1"/>
                  </a:moveTo>
                  <a:cubicBezTo>
                    <a:pt x="2985" y="1"/>
                    <a:pt x="2932" y="27"/>
                    <a:pt x="2853" y="54"/>
                  </a:cubicBezTo>
                  <a:cubicBezTo>
                    <a:pt x="2831" y="49"/>
                    <a:pt x="2809" y="47"/>
                    <a:pt x="2787" y="47"/>
                  </a:cubicBezTo>
                  <a:cubicBezTo>
                    <a:pt x="2679" y="47"/>
                    <a:pt x="2580" y="102"/>
                    <a:pt x="2536" y="212"/>
                  </a:cubicBezTo>
                  <a:cubicBezTo>
                    <a:pt x="1955" y="1454"/>
                    <a:pt x="1400" y="2722"/>
                    <a:pt x="793" y="3963"/>
                  </a:cubicBezTo>
                  <a:cubicBezTo>
                    <a:pt x="396" y="4835"/>
                    <a:pt x="0" y="5733"/>
                    <a:pt x="53" y="6684"/>
                  </a:cubicBezTo>
                  <a:cubicBezTo>
                    <a:pt x="99" y="7417"/>
                    <a:pt x="662" y="8251"/>
                    <a:pt x="1449" y="8251"/>
                  </a:cubicBezTo>
                  <a:cubicBezTo>
                    <a:pt x="1569" y="8251"/>
                    <a:pt x="1694" y="8231"/>
                    <a:pt x="1823" y="8189"/>
                  </a:cubicBezTo>
                  <a:cubicBezTo>
                    <a:pt x="2193" y="8004"/>
                    <a:pt x="2510" y="7740"/>
                    <a:pt x="2721" y="7423"/>
                  </a:cubicBezTo>
                  <a:cubicBezTo>
                    <a:pt x="3038" y="7054"/>
                    <a:pt x="3276" y="6605"/>
                    <a:pt x="3408" y="6156"/>
                  </a:cubicBezTo>
                  <a:cubicBezTo>
                    <a:pt x="3645" y="5257"/>
                    <a:pt x="3540" y="4307"/>
                    <a:pt x="3540" y="3408"/>
                  </a:cubicBezTo>
                  <a:cubicBezTo>
                    <a:pt x="3619" y="2748"/>
                    <a:pt x="3593" y="2088"/>
                    <a:pt x="3487" y="1454"/>
                  </a:cubicBezTo>
                  <a:lnTo>
                    <a:pt x="3461" y="1454"/>
                  </a:lnTo>
                  <a:cubicBezTo>
                    <a:pt x="3408" y="1190"/>
                    <a:pt x="3408" y="952"/>
                    <a:pt x="3461" y="688"/>
                  </a:cubicBezTo>
                  <a:cubicBezTo>
                    <a:pt x="3461" y="424"/>
                    <a:pt x="3381" y="27"/>
                    <a:pt x="30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2824175" y="2303863"/>
              <a:ext cx="77300" cy="159200"/>
            </a:xfrm>
            <a:custGeom>
              <a:avLst/>
              <a:gdLst/>
              <a:ahLst/>
              <a:cxnLst/>
              <a:rect l="l" t="t" r="r" b="b"/>
              <a:pathLst>
                <a:path w="3092" h="6368" extrusionOk="0">
                  <a:moveTo>
                    <a:pt x="1718" y="1447"/>
                  </a:moveTo>
                  <a:cubicBezTo>
                    <a:pt x="1929" y="2108"/>
                    <a:pt x="2167" y="2768"/>
                    <a:pt x="2325" y="3428"/>
                  </a:cubicBezTo>
                  <a:cubicBezTo>
                    <a:pt x="2352" y="3983"/>
                    <a:pt x="2246" y="4511"/>
                    <a:pt x="2035" y="5013"/>
                  </a:cubicBezTo>
                  <a:cubicBezTo>
                    <a:pt x="1910" y="5163"/>
                    <a:pt x="1737" y="5480"/>
                    <a:pt x="1742" y="5490"/>
                  </a:cubicBezTo>
                  <a:lnTo>
                    <a:pt x="1742" y="5490"/>
                  </a:lnTo>
                  <a:cubicBezTo>
                    <a:pt x="1691" y="5516"/>
                    <a:pt x="1665" y="5542"/>
                    <a:pt x="1639" y="5568"/>
                  </a:cubicBezTo>
                  <a:cubicBezTo>
                    <a:pt x="1612" y="5594"/>
                    <a:pt x="1559" y="5621"/>
                    <a:pt x="1507" y="5647"/>
                  </a:cubicBezTo>
                  <a:lnTo>
                    <a:pt x="1375" y="5700"/>
                  </a:lnTo>
                  <a:cubicBezTo>
                    <a:pt x="1283" y="5736"/>
                    <a:pt x="1212" y="5756"/>
                    <a:pt x="1153" y="5756"/>
                  </a:cubicBezTo>
                  <a:cubicBezTo>
                    <a:pt x="958" y="5756"/>
                    <a:pt x="909" y="5536"/>
                    <a:pt x="767" y="4987"/>
                  </a:cubicBezTo>
                  <a:cubicBezTo>
                    <a:pt x="714" y="4273"/>
                    <a:pt x="1269" y="2741"/>
                    <a:pt x="1718" y="1447"/>
                  </a:cubicBezTo>
                  <a:close/>
                  <a:moveTo>
                    <a:pt x="1856" y="0"/>
                  </a:moveTo>
                  <a:cubicBezTo>
                    <a:pt x="1742" y="0"/>
                    <a:pt x="1637" y="49"/>
                    <a:pt x="1559" y="126"/>
                  </a:cubicBezTo>
                  <a:cubicBezTo>
                    <a:pt x="1507" y="179"/>
                    <a:pt x="1427" y="232"/>
                    <a:pt x="1401" y="311"/>
                  </a:cubicBezTo>
                  <a:cubicBezTo>
                    <a:pt x="1005" y="1447"/>
                    <a:pt x="609" y="2583"/>
                    <a:pt x="292" y="3745"/>
                  </a:cubicBezTo>
                  <a:cubicBezTo>
                    <a:pt x="159" y="4273"/>
                    <a:pt x="1" y="4802"/>
                    <a:pt x="186" y="5330"/>
                  </a:cubicBezTo>
                  <a:cubicBezTo>
                    <a:pt x="328" y="6003"/>
                    <a:pt x="695" y="6367"/>
                    <a:pt x="1200" y="6367"/>
                  </a:cubicBezTo>
                  <a:cubicBezTo>
                    <a:pt x="1448" y="6367"/>
                    <a:pt x="1730" y="6279"/>
                    <a:pt x="2035" y="6096"/>
                  </a:cubicBezTo>
                  <a:cubicBezTo>
                    <a:pt x="2299" y="5858"/>
                    <a:pt x="2510" y="5594"/>
                    <a:pt x="2695" y="5277"/>
                  </a:cubicBezTo>
                  <a:cubicBezTo>
                    <a:pt x="2959" y="4696"/>
                    <a:pt x="3091" y="4089"/>
                    <a:pt x="3091" y="3455"/>
                  </a:cubicBezTo>
                  <a:cubicBezTo>
                    <a:pt x="2959" y="2741"/>
                    <a:pt x="2774" y="2028"/>
                    <a:pt x="2537" y="1342"/>
                  </a:cubicBezTo>
                  <a:cubicBezTo>
                    <a:pt x="2458" y="1104"/>
                    <a:pt x="2378" y="840"/>
                    <a:pt x="2325" y="602"/>
                  </a:cubicBezTo>
                  <a:cubicBezTo>
                    <a:pt x="2325" y="364"/>
                    <a:pt x="2246" y="74"/>
                    <a:pt x="1982" y="21"/>
                  </a:cubicBezTo>
                  <a:cubicBezTo>
                    <a:pt x="1940" y="7"/>
                    <a:pt x="1897" y="0"/>
                    <a:pt x="18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2499950" y="2713513"/>
              <a:ext cx="78600" cy="157475"/>
            </a:xfrm>
            <a:custGeom>
              <a:avLst/>
              <a:gdLst/>
              <a:ahLst/>
              <a:cxnLst/>
              <a:rect l="l" t="t" r="r" b="b"/>
              <a:pathLst>
                <a:path w="3144" h="6299" extrusionOk="0">
                  <a:moveTo>
                    <a:pt x="2114" y="1227"/>
                  </a:moveTo>
                  <a:cubicBezTo>
                    <a:pt x="2140" y="1412"/>
                    <a:pt x="2167" y="1623"/>
                    <a:pt x="2219" y="1887"/>
                  </a:cubicBezTo>
                  <a:cubicBezTo>
                    <a:pt x="2272" y="2336"/>
                    <a:pt x="2351" y="3578"/>
                    <a:pt x="2114" y="4212"/>
                  </a:cubicBezTo>
                  <a:lnTo>
                    <a:pt x="2087" y="4212"/>
                  </a:lnTo>
                  <a:cubicBezTo>
                    <a:pt x="1902" y="4978"/>
                    <a:pt x="1929" y="5136"/>
                    <a:pt x="1427" y="5559"/>
                  </a:cubicBezTo>
                  <a:lnTo>
                    <a:pt x="1374" y="5585"/>
                  </a:lnTo>
                  <a:lnTo>
                    <a:pt x="1295" y="5611"/>
                  </a:lnTo>
                  <a:lnTo>
                    <a:pt x="1242" y="5585"/>
                  </a:lnTo>
                  <a:cubicBezTo>
                    <a:pt x="1163" y="5559"/>
                    <a:pt x="1110" y="5532"/>
                    <a:pt x="1057" y="5506"/>
                  </a:cubicBezTo>
                  <a:cubicBezTo>
                    <a:pt x="978" y="5347"/>
                    <a:pt x="925" y="5189"/>
                    <a:pt x="951" y="5030"/>
                  </a:cubicBezTo>
                  <a:cubicBezTo>
                    <a:pt x="899" y="4476"/>
                    <a:pt x="1031" y="4185"/>
                    <a:pt x="1216" y="3551"/>
                  </a:cubicBezTo>
                  <a:cubicBezTo>
                    <a:pt x="1480" y="2759"/>
                    <a:pt x="1770" y="1993"/>
                    <a:pt x="2114" y="1227"/>
                  </a:cubicBezTo>
                  <a:close/>
                  <a:moveTo>
                    <a:pt x="2277" y="1"/>
                  </a:moveTo>
                  <a:cubicBezTo>
                    <a:pt x="2215" y="1"/>
                    <a:pt x="2151" y="19"/>
                    <a:pt x="2114" y="38"/>
                  </a:cubicBezTo>
                  <a:cubicBezTo>
                    <a:pt x="1982" y="38"/>
                    <a:pt x="1850" y="91"/>
                    <a:pt x="1770" y="223"/>
                  </a:cubicBezTo>
                  <a:cubicBezTo>
                    <a:pt x="1057" y="1729"/>
                    <a:pt x="1" y="3921"/>
                    <a:pt x="212" y="5268"/>
                  </a:cubicBezTo>
                  <a:cubicBezTo>
                    <a:pt x="238" y="5849"/>
                    <a:pt x="714" y="6298"/>
                    <a:pt x="1295" y="6298"/>
                  </a:cubicBezTo>
                  <a:cubicBezTo>
                    <a:pt x="1929" y="6272"/>
                    <a:pt x="2351" y="5717"/>
                    <a:pt x="2589" y="5189"/>
                  </a:cubicBezTo>
                  <a:cubicBezTo>
                    <a:pt x="3012" y="4027"/>
                    <a:pt x="3144" y="2785"/>
                    <a:pt x="2959" y="1570"/>
                  </a:cubicBezTo>
                  <a:lnTo>
                    <a:pt x="2933" y="1570"/>
                  </a:lnTo>
                  <a:cubicBezTo>
                    <a:pt x="2906" y="1147"/>
                    <a:pt x="2800" y="725"/>
                    <a:pt x="2668" y="302"/>
                  </a:cubicBezTo>
                  <a:cubicBezTo>
                    <a:pt x="2642" y="144"/>
                    <a:pt x="2510" y="38"/>
                    <a:pt x="2351" y="12"/>
                  </a:cubicBezTo>
                  <a:cubicBezTo>
                    <a:pt x="2328" y="4"/>
                    <a:pt x="2303" y="1"/>
                    <a:pt x="2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2368550" y="2563788"/>
              <a:ext cx="73325" cy="138000"/>
            </a:xfrm>
            <a:custGeom>
              <a:avLst/>
              <a:gdLst/>
              <a:ahLst/>
              <a:cxnLst/>
              <a:rect l="l" t="t" r="r" b="b"/>
              <a:pathLst>
                <a:path w="2933" h="5520" extrusionOk="0">
                  <a:moveTo>
                    <a:pt x="2113" y="1589"/>
                  </a:moveTo>
                  <a:lnTo>
                    <a:pt x="2113" y="1589"/>
                  </a:lnTo>
                  <a:cubicBezTo>
                    <a:pt x="2060" y="1986"/>
                    <a:pt x="1902" y="2620"/>
                    <a:pt x="1823" y="3016"/>
                  </a:cubicBezTo>
                  <a:cubicBezTo>
                    <a:pt x="1667" y="4031"/>
                    <a:pt x="1177" y="4892"/>
                    <a:pt x="860" y="4892"/>
                  </a:cubicBezTo>
                  <a:cubicBezTo>
                    <a:pt x="855" y="4892"/>
                    <a:pt x="850" y="4892"/>
                    <a:pt x="845" y="4891"/>
                  </a:cubicBezTo>
                  <a:lnTo>
                    <a:pt x="845" y="4865"/>
                  </a:lnTo>
                  <a:lnTo>
                    <a:pt x="819" y="4865"/>
                  </a:lnTo>
                  <a:lnTo>
                    <a:pt x="766" y="4838"/>
                  </a:lnTo>
                  <a:cubicBezTo>
                    <a:pt x="687" y="4733"/>
                    <a:pt x="845" y="3993"/>
                    <a:pt x="1030" y="3465"/>
                  </a:cubicBezTo>
                  <a:cubicBezTo>
                    <a:pt x="1347" y="2831"/>
                    <a:pt x="1717" y="2197"/>
                    <a:pt x="2113" y="1589"/>
                  </a:cubicBezTo>
                  <a:close/>
                  <a:moveTo>
                    <a:pt x="2529" y="0"/>
                  </a:moveTo>
                  <a:cubicBezTo>
                    <a:pt x="2410" y="0"/>
                    <a:pt x="2292" y="54"/>
                    <a:pt x="2219" y="163"/>
                  </a:cubicBezTo>
                  <a:cubicBezTo>
                    <a:pt x="2192" y="216"/>
                    <a:pt x="2166" y="295"/>
                    <a:pt x="2166" y="348"/>
                  </a:cubicBezTo>
                  <a:cubicBezTo>
                    <a:pt x="2087" y="374"/>
                    <a:pt x="2008" y="427"/>
                    <a:pt x="1955" y="506"/>
                  </a:cubicBezTo>
                  <a:cubicBezTo>
                    <a:pt x="1189" y="1748"/>
                    <a:pt x="238" y="2963"/>
                    <a:pt x="53" y="4442"/>
                  </a:cubicBezTo>
                  <a:cubicBezTo>
                    <a:pt x="0" y="4680"/>
                    <a:pt x="27" y="4970"/>
                    <a:pt x="159" y="5182"/>
                  </a:cubicBezTo>
                  <a:cubicBezTo>
                    <a:pt x="338" y="5406"/>
                    <a:pt x="601" y="5520"/>
                    <a:pt x="867" y="5520"/>
                  </a:cubicBezTo>
                  <a:cubicBezTo>
                    <a:pt x="1073" y="5520"/>
                    <a:pt x="1280" y="5452"/>
                    <a:pt x="1453" y="5314"/>
                  </a:cubicBezTo>
                  <a:cubicBezTo>
                    <a:pt x="2562" y="4389"/>
                    <a:pt x="2483" y="2778"/>
                    <a:pt x="2879" y="1510"/>
                  </a:cubicBezTo>
                  <a:cubicBezTo>
                    <a:pt x="2932" y="1061"/>
                    <a:pt x="2932" y="639"/>
                    <a:pt x="2879" y="216"/>
                  </a:cubicBezTo>
                  <a:cubicBezTo>
                    <a:pt x="2808" y="73"/>
                    <a:pt x="2668" y="0"/>
                    <a:pt x="2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2698800" y="2534338"/>
              <a:ext cx="77950" cy="134300"/>
            </a:xfrm>
            <a:custGeom>
              <a:avLst/>
              <a:gdLst/>
              <a:ahLst/>
              <a:cxnLst/>
              <a:rect l="l" t="t" r="r" b="b"/>
              <a:pathLst>
                <a:path w="3118" h="5372" extrusionOk="0">
                  <a:moveTo>
                    <a:pt x="2031" y="3666"/>
                  </a:moveTo>
                  <a:lnTo>
                    <a:pt x="2031" y="3666"/>
                  </a:lnTo>
                  <a:cubicBezTo>
                    <a:pt x="2008" y="3667"/>
                    <a:pt x="2008" y="3693"/>
                    <a:pt x="2008" y="3718"/>
                  </a:cubicBezTo>
                  <a:cubicBezTo>
                    <a:pt x="2016" y="3701"/>
                    <a:pt x="2024" y="3683"/>
                    <a:pt x="2031" y="3666"/>
                  </a:cubicBezTo>
                  <a:close/>
                  <a:moveTo>
                    <a:pt x="2140" y="892"/>
                  </a:moveTo>
                  <a:cubicBezTo>
                    <a:pt x="2298" y="1341"/>
                    <a:pt x="2457" y="1843"/>
                    <a:pt x="2483" y="1896"/>
                  </a:cubicBezTo>
                  <a:cubicBezTo>
                    <a:pt x="2432" y="2511"/>
                    <a:pt x="2281" y="3101"/>
                    <a:pt x="2031" y="3666"/>
                  </a:cubicBezTo>
                  <a:lnTo>
                    <a:pt x="2031" y="3666"/>
                  </a:lnTo>
                  <a:cubicBezTo>
                    <a:pt x="2032" y="3666"/>
                    <a:pt x="2033" y="3666"/>
                    <a:pt x="2034" y="3666"/>
                  </a:cubicBezTo>
                  <a:cubicBezTo>
                    <a:pt x="1823" y="4141"/>
                    <a:pt x="1638" y="4590"/>
                    <a:pt x="1294" y="4749"/>
                  </a:cubicBezTo>
                  <a:cubicBezTo>
                    <a:pt x="1217" y="4778"/>
                    <a:pt x="1139" y="4789"/>
                    <a:pt x="1069" y="4789"/>
                  </a:cubicBezTo>
                  <a:cubicBezTo>
                    <a:pt x="949" y="4789"/>
                    <a:pt x="852" y="4756"/>
                    <a:pt x="819" y="4722"/>
                  </a:cubicBezTo>
                  <a:cubicBezTo>
                    <a:pt x="634" y="4247"/>
                    <a:pt x="661" y="4167"/>
                    <a:pt x="819" y="3560"/>
                  </a:cubicBezTo>
                  <a:cubicBezTo>
                    <a:pt x="1162" y="2609"/>
                    <a:pt x="1611" y="1711"/>
                    <a:pt x="2140" y="892"/>
                  </a:cubicBezTo>
                  <a:close/>
                  <a:moveTo>
                    <a:pt x="2313" y="1"/>
                  </a:moveTo>
                  <a:cubicBezTo>
                    <a:pt x="2252" y="1"/>
                    <a:pt x="2192" y="16"/>
                    <a:pt x="2140" y="47"/>
                  </a:cubicBezTo>
                  <a:cubicBezTo>
                    <a:pt x="2117" y="42"/>
                    <a:pt x="2094" y="40"/>
                    <a:pt x="2072" y="40"/>
                  </a:cubicBezTo>
                  <a:cubicBezTo>
                    <a:pt x="1964" y="40"/>
                    <a:pt x="1862" y="91"/>
                    <a:pt x="1796" y="179"/>
                  </a:cubicBezTo>
                  <a:cubicBezTo>
                    <a:pt x="1083" y="1473"/>
                    <a:pt x="0" y="2900"/>
                    <a:pt x="53" y="4405"/>
                  </a:cubicBezTo>
                  <a:cubicBezTo>
                    <a:pt x="106" y="4696"/>
                    <a:pt x="238" y="4960"/>
                    <a:pt x="423" y="5171"/>
                  </a:cubicBezTo>
                  <a:cubicBezTo>
                    <a:pt x="616" y="5305"/>
                    <a:pt x="843" y="5372"/>
                    <a:pt x="1074" y="5372"/>
                  </a:cubicBezTo>
                  <a:cubicBezTo>
                    <a:pt x="1255" y="5372"/>
                    <a:pt x="1438" y="5331"/>
                    <a:pt x="1611" y="5250"/>
                  </a:cubicBezTo>
                  <a:cubicBezTo>
                    <a:pt x="2298" y="4881"/>
                    <a:pt x="2430" y="4194"/>
                    <a:pt x="2694" y="3666"/>
                  </a:cubicBezTo>
                  <a:cubicBezTo>
                    <a:pt x="2906" y="3111"/>
                    <a:pt x="3038" y="2530"/>
                    <a:pt x="3117" y="1949"/>
                  </a:cubicBezTo>
                  <a:cubicBezTo>
                    <a:pt x="3064" y="1711"/>
                    <a:pt x="3011" y="1473"/>
                    <a:pt x="2932" y="1235"/>
                  </a:cubicBezTo>
                  <a:lnTo>
                    <a:pt x="2906" y="1235"/>
                  </a:lnTo>
                  <a:cubicBezTo>
                    <a:pt x="2826" y="866"/>
                    <a:pt x="2694" y="469"/>
                    <a:pt x="2562" y="100"/>
                  </a:cubicBezTo>
                  <a:cubicBezTo>
                    <a:pt x="2498" y="36"/>
                    <a:pt x="2405" y="1"/>
                    <a:pt x="2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1572275" y="2250325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1594075" y="2495950"/>
              <a:ext cx="89175" cy="175350"/>
            </a:xfrm>
            <a:custGeom>
              <a:avLst/>
              <a:gdLst/>
              <a:ahLst/>
              <a:cxnLst/>
              <a:rect l="l" t="t" r="r" b="b"/>
              <a:pathLst>
                <a:path w="3567" h="7014" extrusionOk="0">
                  <a:moveTo>
                    <a:pt x="2668" y="1334"/>
                  </a:moveTo>
                  <a:lnTo>
                    <a:pt x="2668" y="1334"/>
                  </a:lnTo>
                  <a:cubicBezTo>
                    <a:pt x="2510" y="2153"/>
                    <a:pt x="2404" y="2945"/>
                    <a:pt x="2378" y="3764"/>
                  </a:cubicBezTo>
                  <a:cubicBezTo>
                    <a:pt x="2325" y="4266"/>
                    <a:pt x="2246" y="4742"/>
                    <a:pt x="2140" y="5217"/>
                  </a:cubicBezTo>
                  <a:cubicBezTo>
                    <a:pt x="2061" y="5534"/>
                    <a:pt x="1929" y="5825"/>
                    <a:pt x="1770" y="6089"/>
                  </a:cubicBezTo>
                  <a:cubicBezTo>
                    <a:pt x="1665" y="6194"/>
                    <a:pt x="1559" y="6274"/>
                    <a:pt x="1453" y="6326"/>
                  </a:cubicBezTo>
                  <a:cubicBezTo>
                    <a:pt x="1408" y="6339"/>
                    <a:pt x="1362" y="6345"/>
                    <a:pt x="1317" y="6345"/>
                  </a:cubicBezTo>
                  <a:cubicBezTo>
                    <a:pt x="1078" y="6345"/>
                    <a:pt x="868" y="6175"/>
                    <a:pt x="846" y="5930"/>
                  </a:cubicBezTo>
                  <a:cubicBezTo>
                    <a:pt x="899" y="5191"/>
                    <a:pt x="1031" y="4504"/>
                    <a:pt x="1268" y="3817"/>
                  </a:cubicBezTo>
                  <a:cubicBezTo>
                    <a:pt x="1638" y="2945"/>
                    <a:pt x="2114" y="2100"/>
                    <a:pt x="2668" y="1334"/>
                  </a:cubicBezTo>
                  <a:close/>
                  <a:moveTo>
                    <a:pt x="3235" y="1"/>
                  </a:moveTo>
                  <a:cubicBezTo>
                    <a:pt x="3106" y="1"/>
                    <a:pt x="2985" y="77"/>
                    <a:pt x="2933" y="198"/>
                  </a:cubicBezTo>
                  <a:cubicBezTo>
                    <a:pt x="2911" y="194"/>
                    <a:pt x="2889" y="192"/>
                    <a:pt x="2867" y="192"/>
                  </a:cubicBezTo>
                  <a:cubicBezTo>
                    <a:pt x="2759" y="192"/>
                    <a:pt x="2660" y="247"/>
                    <a:pt x="2616" y="357"/>
                  </a:cubicBezTo>
                  <a:cubicBezTo>
                    <a:pt x="1427" y="2153"/>
                    <a:pt x="582" y="3104"/>
                    <a:pt x="238" y="4926"/>
                  </a:cubicBezTo>
                  <a:cubicBezTo>
                    <a:pt x="159" y="5428"/>
                    <a:pt x="1" y="5957"/>
                    <a:pt x="238" y="6406"/>
                  </a:cubicBezTo>
                  <a:cubicBezTo>
                    <a:pt x="475" y="6805"/>
                    <a:pt x="893" y="7014"/>
                    <a:pt x="1313" y="7014"/>
                  </a:cubicBezTo>
                  <a:cubicBezTo>
                    <a:pt x="1644" y="7014"/>
                    <a:pt x="1975" y="6884"/>
                    <a:pt x="2219" y="6617"/>
                  </a:cubicBezTo>
                  <a:cubicBezTo>
                    <a:pt x="2933" y="5825"/>
                    <a:pt x="3038" y="4451"/>
                    <a:pt x="3117" y="3738"/>
                  </a:cubicBezTo>
                  <a:cubicBezTo>
                    <a:pt x="3144" y="2945"/>
                    <a:pt x="3223" y="2179"/>
                    <a:pt x="3355" y="1413"/>
                  </a:cubicBezTo>
                  <a:cubicBezTo>
                    <a:pt x="3434" y="1017"/>
                    <a:pt x="3540" y="647"/>
                    <a:pt x="3567" y="251"/>
                  </a:cubicBezTo>
                  <a:cubicBezTo>
                    <a:pt x="3567" y="172"/>
                    <a:pt x="3514" y="93"/>
                    <a:pt x="3461" y="66"/>
                  </a:cubicBezTo>
                  <a:lnTo>
                    <a:pt x="3434" y="66"/>
                  </a:lnTo>
                  <a:cubicBezTo>
                    <a:pt x="3371" y="21"/>
                    <a:pt x="3302" y="1"/>
                    <a:pt x="3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1760475" y="2244575"/>
              <a:ext cx="70700" cy="145425"/>
            </a:xfrm>
            <a:custGeom>
              <a:avLst/>
              <a:gdLst/>
              <a:ahLst/>
              <a:cxnLst/>
              <a:rect l="l" t="t" r="r" b="b"/>
              <a:pathLst>
                <a:path w="2828" h="5817" extrusionOk="0">
                  <a:moveTo>
                    <a:pt x="1956" y="1220"/>
                  </a:moveTo>
                  <a:lnTo>
                    <a:pt x="1956" y="1220"/>
                  </a:lnTo>
                  <a:cubicBezTo>
                    <a:pt x="1903" y="1774"/>
                    <a:pt x="1903" y="2355"/>
                    <a:pt x="1850" y="2937"/>
                  </a:cubicBezTo>
                  <a:cubicBezTo>
                    <a:pt x="1771" y="3465"/>
                    <a:pt x="1665" y="3967"/>
                    <a:pt x="1559" y="4495"/>
                  </a:cubicBezTo>
                  <a:cubicBezTo>
                    <a:pt x="1507" y="4680"/>
                    <a:pt x="1401" y="4865"/>
                    <a:pt x="1269" y="5023"/>
                  </a:cubicBezTo>
                  <a:cubicBezTo>
                    <a:pt x="1112" y="5201"/>
                    <a:pt x="988" y="5263"/>
                    <a:pt x="893" y="5263"/>
                  </a:cubicBezTo>
                  <a:cubicBezTo>
                    <a:pt x="747" y="5263"/>
                    <a:pt x="667" y="5119"/>
                    <a:pt x="635" y="5023"/>
                  </a:cubicBezTo>
                  <a:cubicBezTo>
                    <a:pt x="503" y="3703"/>
                    <a:pt x="1058" y="2857"/>
                    <a:pt x="1744" y="1589"/>
                  </a:cubicBezTo>
                  <a:lnTo>
                    <a:pt x="1956" y="1220"/>
                  </a:lnTo>
                  <a:close/>
                  <a:moveTo>
                    <a:pt x="2461" y="1"/>
                  </a:moveTo>
                  <a:cubicBezTo>
                    <a:pt x="2377" y="1"/>
                    <a:pt x="2291" y="27"/>
                    <a:pt x="2220" y="84"/>
                  </a:cubicBezTo>
                  <a:cubicBezTo>
                    <a:pt x="2141" y="189"/>
                    <a:pt x="2114" y="295"/>
                    <a:pt x="2088" y="427"/>
                  </a:cubicBezTo>
                  <a:cubicBezTo>
                    <a:pt x="2038" y="397"/>
                    <a:pt x="1985" y="383"/>
                    <a:pt x="1934" y="383"/>
                  </a:cubicBezTo>
                  <a:cubicBezTo>
                    <a:pt x="1848" y="383"/>
                    <a:pt x="1767" y="424"/>
                    <a:pt x="1718" y="506"/>
                  </a:cubicBezTo>
                  <a:cubicBezTo>
                    <a:pt x="1084" y="1722"/>
                    <a:pt x="159" y="2937"/>
                    <a:pt x="54" y="4337"/>
                  </a:cubicBezTo>
                  <a:cubicBezTo>
                    <a:pt x="54" y="4680"/>
                    <a:pt x="1" y="5076"/>
                    <a:pt x="186" y="5393"/>
                  </a:cubicBezTo>
                  <a:cubicBezTo>
                    <a:pt x="353" y="5691"/>
                    <a:pt x="622" y="5817"/>
                    <a:pt x="903" y="5817"/>
                  </a:cubicBezTo>
                  <a:cubicBezTo>
                    <a:pt x="1245" y="5817"/>
                    <a:pt x="1606" y="5630"/>
                    <a:pt x="1824" y="5340"/>
                  </a:cubicBezTo>
                  <a:cubicBezTo>
                    <a:pt x="2061" y="5023"/>
                    <a:pt x="2220" y="4653"/>
                    <a:pt x="2299" y="4257"/>
                  </a:cubicBezTo>
                  <a:cubicBezTo>
                    <a:pt x="2510" y="3359"/>
                    <a:pt x="2616" y="2435"/>
                    <a:pt x="2616" y="1510"/>
                  </a:cubicBezTo>
                  <a:cubicBezTo>
                    <a:pt x="2642" y="1140"/>
                    <a:pt x="2722" y="771"/>
                    <a:pt x="2801" y="401"/>
                  </a:cubicBezTo>
                  <a:cubicBezTo>
                    <a:pt x="2827" y="295"/>
                    <a:pt x="2801" y="163"/>
                    <a:pt x="2695" y="84"/>
                  </a:cubicBezTo>
                  <a:lnTo>
                    <a:pt x="2669" y="57"/>
                  </a:lnTo>
                  <a:cubicBezTo>
                    <a:pt x="2608" y="21"/>
                    <a:pt x="2535" y="1"/>
                    <a:pt x="24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1469275" y="2446300"/>
              <a:ext cx="70675" cy="129325"/>
            </a:xfrm>
            <a:custGeom>
              <a:avLst/>
              <a:gdLst/>
              <a:ahLst/>
              <a:cxnLst/>
              <a:rect l="l" t="t" r="r" b="b"/>
              <a:pathLst>
                <a:path w="2827" h="5173" extrusionOk="0">
                  <a:moveTo>
                    <a:pt x="2061" y="1233"/>
                  </a:moveTo>
                  <a:lnTo>
                    <a:pt x="2061" y="1233"/>
                  </a:lnTo>
                  <a:cubicBezTo>
                    <a:pt x="2008" y="1445"/>
                    <a:pt x="1981" y="1630"/>
                    <a:pt x="1929" y="1762"/>
                  </a:cubicBezTo>
                  <a:cubicBezTo>
                    <a:pt x="1744" y="2924"/>
                    <a:pt x="1268" y="4456"/>
                    <a:pt x="687" y="4641"/>
                  </a:cubicBezTo>
                  <a:lnTo>
                    <a:pt x="687" y="4614"/>
                  </a:lnTo>
                  <a:cubicBezTo>
                    <a:pt x="687" y="4614"/>
                    <a:pt x="661" y="4588"/>
                    <a:pt x="661" y="4588"/>
                  </a:cubicBezTo>
                  <a:cubicBezTo>
                    <a:pt x="423" y="3928"/>
                    <a:pt x="1004" y="3135"/>
                    <a:pt x="1453" y="2237"/>
                  </a:cubicBezTo>
                  <a:cubicBezTo>
                    <a:pt x="1638" y="1894"/>
                    <a:pt x="1849" y="1577"/>
                    <a:pt x="2061" y="1233"/>
                  </a:cubicBezTo>
                  <a:close/>
                  <a:moveTo>
                    <a:pt x="2329" y="0"/>
                  </a:moveTo>
                  <a:cubicBezTo>
                    <a:pt x="2243" y="0"/>
                    <a:pt x="2163" y="41"/>
                    <a:pt x="2113" y="124"/>
                  </a:cubicBezTo>
                  <a:cubicBezTo>
                    <a:pt x="1321" y="1392"/>
                    <a:pt x="397" y="2686"/>
                    <a:pt x="27" y="4139"/>
                  </a:cubicBezTo>
                  <a:cubicBezTo>
                    <a:pt x="0" y="4509"/>
                    <a:pt x="132" y="4879"/>
                    <a:pt x="423" y="5116"/>
                  </a:cubicBezTo>
                  <a:cubicBezTo>
                    <a:pt x="495" y="5155"/>
                    <a:pt x="571" y="5172"/>
                    <a:pt x="649" y="5172"/>
                  </a:cubicBezTo>
                  <a:cubicBezTo>
                    <a:pt x="888" y="5172"/>
                    <a:pt x="1142" y="5018"/>
                    <a:pt x="1321" y="4879"/>
                  </a:cubicBezTo>
                  <a:cubicBezTo>
                    <a:pt x="1929" y="4271"/>
                    <a:pt x="2193" y="3399"/>
                    <a:pt x="2351" y="2581"/>
                  </a:cubicBezTo>
                  <a:cubicBezTo>
                    <a:pt x="2483" y="1920"/>
                    <a:pt x="2668" y="1286"/>
                    <a:pt x="2774" y="626"/>
                  </a:cubicBezTo>
                  <a:cubicBezTo>
                    <a:pt x="2747" y="415"/>
                    <a:pt x="2827" y="124"/>
                    <a:pt x="2562" y="45"/>
                  </a:cubicBezTo>
                  <a:lnTo>
                    <a:pt x="2562" y="71"/>
                  </a:lnTo>
                  <a:cubicBezTo>
                    <a:pt x="2536" y="45"/>
                    <a:pt x="2510" y="45"/>
                    <a:pt x="2483" y="45"/>
                  </a:cubicBezTo>
                  <a:cubicBezTo>
                    <a:pt x="2434" y="15"/>
                    <a:pt x="2380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41"/>
            <p:cNvSpPr/>
            <p:nvPr/>
          </p:nvSpPr>
          <p:spPr>
            <a:xfrm>
              <a:off x="1467300" y="2671875"/>
              <a:ext cx="66050" cy="155650"/>
            </a:xfrm>
            <a:custGeom>
              <a:avLst/>
              <a:gdLst/>
              <a:ahLst/>
              <a:cxnLst/>
              <a:rect l="l" t="t" r="r" b="b"/>
              <a:pathLst>
                <a:path w="2642" h="6226" extrusionOk="0">
                  <a:moveTo>
                    <a:pt x="1955" y="1587"/>
                  </a:moveTo>
                  <a:lnTo>
                    <a:pt x="1955" y="1587"/>
                  </a:lnTo>
                  <a:cubicBezTo>
                    <a:pt x="1902" y="2670"/>
                    <a:pt x="1717" y="3753"/>
                    <a:pt x="1453" y="4810"/>
                  </a:cubicBezTo>
                  <a:cubicBezTo>
                    <a:pt x="1268" y="5470"/>
                    <a:pt x="1215" y="5550"/>
                    <a:pt x="898" y="5655"/>
                  </a:cubicBezTo>
                  <a:lnTo>
                    <a:pt x="872" y="5655"/>
                  </a:lnTo>
                  <a:cubicBezTo>
                    <a:pt x="687" y="5602"/>
                    <a:pt x="634" y="5523"/>
                    <a:pt x="713" y="5074"/>
                  </a:cubicBezTo>
                  <a:cubicBezTo>
                    <a:pt x="977" y="3859"/>
                    <a:pt x="1400" y="2697"/>
                    <a:pt x="1955" y="1587"/>
                  </a:cubicBezTo>
                  <a:close/>
                  <a:moveTo>
                    <a:pt x="2318" y="0"/>
                  </a:moveTo>
                  <a:cubicBezTo>
                    <a:pt x="2225" y="0"/>
                    <a:pt x="2130" y="42"/>
                    <a:pt x="2060" y="135"/>
                  </a:cubicBezTo>
                  <a:cubicBezTo>
                    <a:pt x="1374" y="1297"/>
                    <a:pt x="819" y="2538"/>
                    <a:pt x="423" y="3833"/>
                  </a:cubicBezTo>
                  <a:cubicBezTo>
                    <a:pt x="291" y="4440"/>
                    <a:pt x="0" y="5074"/>
                    <a:pt x="132" y="5682"/>
                  </a:cubicBezTo>
                  <a:cubicBezTo>
                    <a:pt x="266" y="6033"/>
                    <a:pt x="590" y="6225"/>
                    <a:pt x="918" y="6225"/>
                  </a:cubicBezTo>
                  <a:cubicBezTo>
                    <a:pt x="1107" y="6225"/>
                    <a:pt x="1298" y="6161"/>
                    <a:pt x="1453" y="6025"/>
                  </a:cubicBezTo>
                  <a:cubicBezTo>
                    <a:pt x="1955" y="5629"/>
                    <a:pt x="2034" y="4942"/>
                    <a:pt x="2192" y="4361"/>
                  </a:cubicBezTo>
                  <a:cubicBezTo>
                    <a:pt x="2430" y="3278"/>
                    <a:pt x="2562" y="2169"/>
                    <a:pt x="2615" y="1059"/>
                  </a:cubicBezTo>
                  <a:cubicBezTo>
                    <a:pt x="2641" y="927"/>
                    <a:pt x="2641" y="769"/>
                    <a:pt x="2615" y="610"/>
                  </a:cubicBezTo>
                  <a:cubicBezTo>
                    <a:pt x="2615" y="610"/>
                    <a:pt x="2615" y="584"/>
                    <a:pt x="2615" y="584"/>
                  </a:cubicBezTo>
                  <a:cubicBezTo>
                    <a:pt x="2641" y="504"/>
                    <a:pt x="2641" y="425"/>
                    <a:pt x="2615" y="320"/>
                  </a:cubicBezTo>
                  <a:cubicBezTo>
                    <a:pt x="2641" y="293"/>
                    <a:pt x="2641" y="240"/>
                    <a:pt x="2615" y="187"/>
                  </a:cubicBezTo>
                  <a:cubicBezTo>
                    <a:pt x="2556" y="69"/>
                    <a:pt x="2438" y="0"/>
                    <a:pt x="23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1554200" y="2810300"/>
              <a:ext cx="83475" cy="152175"/>
            </a:xfrm>
            <a:custGeom>
              <a:avLst/>
              <a:gdLst/>
              <a:ahLst/>
              <a:cxnLst/>
              <a:rect l="l" t="t" r="r" b="b"/>
              <a:pathLst>
                <a:path w="3339" h="6087" extrusionOk="0">
                  <a:moveTo>
                    <a:pt x="2652" y="1122"/>
                  </a:moveTo>
                  <a:cubicBezTo>
                    <a:pt x="2601" y="1452"/>
                    <a:pt x="2551" y="1757"/>
                    <a:pt x="2570" y="1757"/>
                  </a:cubicBezTo>
                  <a:cubicBezTo>
                    <a:pt x="2571" y="1757"/>
                    <a:pt x="2572" y="1757"/>
                    <a:pt x="2573" y="1756"/>
                  </a:cubicBezTo>
                  <a:lnTo>
                    <a:pt x="2573" y="1756"/>
                  </a:lnTo>
                  <a:cubicBezTo>
                    <a:pt x="2300" y="3419"/>
                    <a:pt x="1770" y="5480"/>
                    <a:pt x="1027" y="5480"/>
                  </a:cubicBezTo>
                  <a:cubicBezTo>
                    <a:pt x="980" y="5480"/>
                    <a:pt x="932" y="5471"/>
                    <a:pt x="882" y="5454"/>
                  </a:cubicBezTo>
                  <a:cubicBezTo>
                    <a:pt x="539" y="5243"/>
                    <a:pt x="698" y="4582"/>
                    <a:pt x="1094" y="3763"/>
                  </a:cubicBezTo>
                  <a:cubicBezTo>
                    <a:pt x="1543" y="2839"/>
                    <a:pt x="2045" y="1967"/>
                    <a:pt x="2652" y="1122"/>
                  </a:cubicBezTo>
                  <a:close/>
                  <a:moveTo>
                    <a:pt x="3019" y="0"/>
                  </a:moveTo>
                  <a:cubicBezTo>
                    <a:pt x="2917" y="0"/>
                    <a:pt x="2819" y="41"/>
                    <a:pt x="2758" y="118"/>
                  </a:cubicBezTo>
                  <a:lnTo>
                    <a:pt x="2758" y="171"/>
                  </a:lnTo>
                  <a:cubicBezTo>
                    <a:pt x="2652" y="171"/>
                    <a:pt x="2547" y="224"/>
                    <a:pt x="2494" y="330"/>
                  </a:cubicBezTo>
                  <a:cubicBezTo>
                    <a:pt x="1780" y="1280"/>
                    <a:pt x="1147" y="2284"/>
                    <a:pt x="618" y="3341"/>
                  </a:cubicBezTo>
                  <a:cubicBezTo>
                    <a:pt x="328" y="3843"/>
                    <a:pt x="143" y="4424"/>
                    <a:pt x="64" y="5031"/>
                  </a:cubicBezTo>
                  <a:cubicBezTo>
                    <a:pt x="1" y="5617"/>
                    <a:pt x="484" y="6086"/>
                    <a:pt x="1016" y="6086"/>
                  </a:cubicBezTo>
                  <a:cubicBezTo>
                    <a:pt x="1156" y="6086"/>
                    <a:pt x="1299" y="6054"/>
                    <a:pt x="1437" y="5982"/>
                  </a:cubicBezTo>
                  <a:cubicBezTo>
                    <a:pt x="2203" y="5586"/>
                    <a:pt x="2388" y="4873"/>
                    <a:pt x="2626" y="4292"/>
                  </a:cubicBezTo>
                  <a:cubicBezTo>
                    <a:pt x="2943" y="3209"/>
                    <a:pt x="3154" y="2099"/>
                    <a:pt x="3260" y="990"/>
                  </a:cubicBezTo>
                  <a:cubicBezTo>
                    <a:pt x="3286" y="779"/>
                    <a:pt x="3286" y="567"/>
                    <a:pt x="3313" y="356"/>
                  </a:cubicBezTo>
                  <a:cubicBezTo>
                    <a:pt x="3339" y="250"/>
                    <a:pt x="3313" y="118"/>
                    <a:pt x="3233" y="39"/>
                  </a:cubicBezTo>
                  <a:lnTo>
                    <a:pt x="3233" y="65"/>
                  </a:lnTo>
                  <a:cubicBezTo>
                    <a:pt x="3167" y="21"/>
                    <a:pt x="3092" y="0"/>
                    <a:pt x="3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1743325" y="2451675"/>
              <a:ext cx="60775" cy="107500"/>
            </a:xfrm>
            <a:custGeom>
              <a:avLst/>
              <a:gdLst/>
              <a:ahLst/>
              <a:cxnLst/>
              <a:rect l="l" t="t" r="r" b="b"/>
              <a:pathLst>
                <a:path w="2431" h="4300" extrusionOk="0">
                  <a:moveTo>
                    <a:pt x="1770" y="992"/>
                  </a:moveTo>
                  <a:cubicBezTo>
                    <a:pt x="1770" y="1732"/>
                    <a:pt x="1638" y="2445"/>
                    <a:pt x="1374" y="3158"/>
                  </a:cubicBezTo>
                  <a:lnTo>
                    <a:pt x="1374" y="3132"/>
                  </a:lnTo>
                  <a:cubicBezTo>
                    <a:pt x="1295" y="3343"/>
                    <a:pt x="1189" y="3501"/>
                    <a:pt x="1057" y="3660"/>
                  </a:cubicBezTo>
                  <a:cubicBezTo>
                    <a:pt x="1004" y="3713"/>
                    <a:pt x="951" y="3739"/>
                    <a:pt x="898" y="3765"/>
                  </a:cubicBezTo>
                  <a:lnTo>
                    <a:pt x="845" y="3765"/>
                  </a:lnTo>
                  <a:cubicBezTo>
                    <a:pt x="396" y="3607"/>
                    <a:pt x="661" y="2920"/>
                    <a:pt x="951" y="2366"/>
                  </a:cubicBezTo>
                  <a:cubicBezTo>
                    <a:pt x="1189" y="1890"/>
                    <a:pt x="1479" y="1441"/>
                    <a:pt x="1770" y="992"/>
                  </a:cubicBezTo>
                  <a:close/>
                  <a:moveTo>
                    <a:pt x="2042" y="0"/>
                  </a:moveTo>
                  <a:cubicBezTo>
                    <a:pt x="1975" y="0"/>
                    <a:pt x="1907" y="21"/>
                    <a:pt x="1849" y="67"/>
                  </a:cubicBezTo>
                  <a:cubicBezTo>
                    <a:pt x="1770" y="67"/>
                    <a:pt x="1691" y="120"/>
                    <a:pt x="1664" y="200"/>
                  </a:cubicBezTo>
                  <a:cubicBezTo>
                    <a:pt x="1215" y="833"/>
                    <a:pt x="819" y="1494"/>
                    <a:pt x="449" y="2181"/>
                  </a:cubicBezTo>
                  <a:cubicBezTo>
                    <a:pt x="238" y="2603"/>
                    <a:pt x="0" y="3079"/>
                    <a:pt x="106" y="3581"/>
                  </a:cubicBezTo>
                  <a:cubicBezTo>
                    <a:pt x="155" y="3997"/>
                    <a:pt x="499" y="4300"/>
                    <a:pt x="885" y="4300"/>
                  </a:cubicBezTo>
                  <a:cubicBezTo>
                    <a:pt x="916" y="4300"/>
                    <a:pt x="947" y="4298"/>
                    <a:pt x="978" y="4294"/>
                  </a:cubicBezTo>
                  <a:cubicBezTo>
                    <a:pt x="2008" y="3950"/>
                    <a:pt x="2087" y="2682"/>
                    <a:pt x="2325" y="1811"/>
                  </a:cubicBezTo>
                  <a:cubicBezTo>
                    <a:pt x="2404" y="1441"/>
                    <a:pt x="2430" y="1071"/>
                    <a:pt x="2404" y="701"/>
                  </a:cubicBezTo>
                  <a:cubicBezTo>
                    <a:pt x="2404" y="596"/>
                    <a:pt x="2404" y="464"/>
                    <a:pt x="2378" y="358"/>
                  </a:cubicBezTo>
                  <a:cubicBezTo>
                    <a:pt x="2378" y="252"/>
                    <a:pt x="2351" y="147"/>
                    <a:pt x="2272" y="94"/>
                  </a:cubicBezTo>
                  <a:cubicBezTo>
                    <a:pt x="2213" y="35"/>
                    <a:pt x="2128" y="0"/>
                    <a:pt x="2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92" name="Google Shape;892;p41"/>
          <p:cNvSpPr/>
          <p:nvPr/>
        </p:nvSpPr>
        <p:spPr>
          <a:xfrm rot="2871464">
            <a:off x="5111667" y="2859431"/>
            <a:ext cx="752297" cy="557744"/>
          </a:xfrm>
          <a:custGeom>
            <a:avLst/>
            <a:gdLst/>
            <a:ahLst/>
            <a:cxnLst/>
            <a:rect l="l" t="t" r="r" b="b"/>
            <a:pathLst>
              <a:path w="23920" h="17734" extrusionOk="0">
                <a:moveTo>
                  <a:pt x="6816" y="8949"/>
                </a:moveTo>
                <a:cubicBezTo>
                  <a:pt x="7709" y="9714"/>
                  <a:pt x="8651" y="10406"/>
                  <a:pt x="9618" y="11071"/>
                </a:cubicBezTo>
                <a:lnTo>
                  <a:pt x="9618" y="11071"/>
                </a:lnTo>
                <a:cubicBezTo>
                  <a:pt x="8800" y="10560"/>
                  <a:pt x="8022" y="9990"/>
                  <a:pt x="7265" y="9398"/>
                </a:cubicBezTo>
                <a:lnTo>
                  <a:pt x="7159" y="9319"/>
                </a:lnTo>
                <a:cubicBezTo>
                  <a:pt x="7054" y="9187"/>
                  <a:pt x="6921" y="9081"/>
                  <a:pt x="6816" y="8949"/>
                </a:cubicBezTo>
                <a:close/>
                <a:moveTo>
                  <a:pt x="9781" y="11171"/>
                </a:moveTo>
                <a:cubicBezTo>
                  <a:pt x="9814" y="11188"/>
                  <a:pt x="9847" y="11204"/>
                  <a:pt x="9880" y="11221"/>
                </a:cubicBezTo>
                <a:lnTo>
                  <a:pt x="9906" y="11247"/>
                </a:lnTo>
                <a:cubicBezTo>
                  <a:pt x="9864" y="11222"/>
                  <a:pt x="9823" y="11197"/>
                  <a:pt x="9781" y="11171"/>
                </a:cubicBezTo>
                <a:close/>
                <a:moveTo>
                  <a:pt x="11597" y="10217"/>
                </a:moveTo>
                <a:cubicBezTo>
                  <a:pt x="12099" y="10534"/>
                  <a:pt x="12601" y="10930"/>
                  <a:pt x="13050" y="11326"/>
                </a:cubicBezTo>
                <a:cubicBezTo>
                  <a:pt x="12548" y="10983"/>
                  <a:pt x="12072" y="10587"/>
                  <a:pt x="11597" y="10217"/>
                </a:cubicBezTo>
                <a:close/>
                <a:moveTo>
                  <a:pt x="16668" y="11326"/>
                </a:moveTo>
                <a:lnTo>
                  <a:pt x="16668" y="11326"/>
                </a:lnTo>
                <a:cubicBezTo>
                  <a:pt x="16906" y="11591"/>
                  <a:pt x="17144" y="11855"/>
                  <a:pt x="17408" y="12145"/>
                </a:cubicBezTo>
                <a:lnTo>
                  <a:pt x="18306" y="13175"/>
                </a:lnTo>
                <a:cubicBezTo>
                  <a:pt x="18042" y="12964"/>
                  <a:pt x="17804" y="12753"/>
                  <a:pt x="17646" y="12594"/>
                </a:cubicBezTo>
                <a:cubicBezTo>
                  <a:pt x="17276" y="12198"/>
                  <a:pt x="16959" y="11775"/>
                  <a:pt x="16668" y="11326"/>
                </a:cubicBezTo>
                <a:close/>
                <a:moveTo>
                  <a:pt x="18438" y="15579"/>
                </a:moveTo>
                <a:lnTo>
                  <a:pt x="18861" y="15896"/>
                </a:lnTo>
                <a:lnTo>
                  <a:pt x="18438" y="15922"/>
                </a:lnTo>
                <a:cubicBezTo>
                  <a:pt x="18491" y="15817"/>
                  <a:pt x="18491" y="15685"/>
                  <a:pt x="18438" y="15579"/>
                </a:cubicBezTo>
                <a:close/>
                <a:moveTo>
                  <a:pt x="4807" y="1"/>
                </a:moveTo>
                <a:cubicBezTo>
                  <a:pt x="4738" y="1"/>
                  <a:pt x="4666" y="16"/>
                  <a:pt x="4597" y="47"/>
                </a:cubicBezTo>
                <a:cubicBezTo>
                  <a:pt x="4359" y="153"/>
                  <a:pt x="4174" y="338"/>
                  <a:pt x="4095" y="549"/>
                </a:cubicBezTo>
                <a:cubicBezTo>
                  <a:pt x="3567" y="1791"/>
                  <a:pt x="3725" y="2478"/>
                  <a:pt x="3514" y="3455"/>
                </a:cubicBezTo>
                <a:cubicBezTo>
                  <a:pt x="2774" y="3244"/>
                  <a:pt x="2246" y="2979"/>
                  <a:pt x="1295" y="2742"/>
                </a:cubicBezTo>
                <a:cubicBezTo>
                  <a:pt x="1031" y="2662"/>
                  <a:pt x="793" y="2610"/>
                  <a:pt x="529" y="2583"/>
                </a:cubicBezTo>
                <a:cubicBezTo>
                  <a:pt x="212" y="2636"/>
                  <a:pt x="1" y="2927"/>
                  <a:pt x="80" y="3217"/>
                </a:cubicBezTo>
                <a:cubicBezTo>
                  <a:pt x="318" y="3693"/>
                  <a:pt x="635" y="4115"/>
                  <a:pt x="978" y="4485"/>
                </a:cubicBezTo>
                <a:cubicBezTo>
                  <a:pt x="1956" y="5700"/>
                  <a:pt x="2590" y="6545"/>
                  <a:pt x="3884" y="7655"/>
                </a:cubicBezTo>
                <a:cubicBezTo>
                  <a:pt x="5627" y="9504"/>
                  <a:pt x="7212" y="10640"/>
                  <a:pt x="9325" y="12013"/>
                </a:cubicBezTo>
                <a:cubicBezTo>
                  <a:pt x="10276" y="12673"/>
                  <a:pt x="11359" y="13070"/>
                  <a:pt x="12284" y="13756"/>
                </a:cubicBezTo>
                <a:cubicBezTo>
                  <a:pt x="12706" y="14047"/>
                  <a:pt x="13129" y="14285"/>
                  <a:pt x="13578" y="14522"/>
                </a:cubicBezTo>
                <a:cubicBezTo>
                  <a:pt x="13578" y="14549"/>
                  <a:pt x="13604" y="14549"/>
                  <a:pt x="13604" y="14549"/>
                </a:cubicBezTo>
                <a:lnTo>
                  <a:pt x="13657" y="14575"/>
                </a:lnTo>
                <a:cubicBezTo>
                  <a:pt x="14344" y="14945"/>
                  <a:pt x="15031" y="15315"/>
                  <a:pt x="15744" y="15632"/>
                </a:cubicBezTo>
                <a:cubicBezTo>
                  <a:pt x="15136" y="15922"/>
                  <a:pt x="14502" y="16028"/>
                  <a:pt x="13657" y="16345"/>
                </a:cubicBezTo>
                <a:cubicBezTo>
                  <a:pt x="13314" y="16451"/>
                  <a:pt x="13155" y="16847"/>
                  <a:pt x="13314" y="17164"/>
                </a:cubicBezTo>
                <a:cubicBezTo>
                  <a:pt x="13551" y="17534"/>
                  <a:pt x="14053" y="17560"/>
                  <a:pt x="14450" y="17666"/>
                </a:cubicBezTo>
                <a:cubicBezTo>
                  <a:pt x="14818" y="17715"/>
                  <a:pt x="15189" y="17734"/>
                  <a:pt x="15561" y="17734"/>
                </a:cubicBezTo>
                <a:cubicBezTo>
                  <a:pt x="16389" y="17734"/>
                  <a:pt x="17222" y="17641"/>
                  <a:pt x="18042" y="17587"/>
                </a:cubicBezTo>
                <a:cubicBezTo>
                  <a:pt x="18450" y="17544"/>
                  <a:pt x="18860" y="17530"/>
                  <a:pt x="19271" y="17530"/>
                </a:cubicBezTo>
                <a:cubicBezTo>
                  <a:pt x="20017" y="17530"/>
                  <a:pt x="20767" y="17576"/>
                  <a:pt x="21513" y="17576"/>
                </a:cubicBezTo>
                <a:cubicBezTo>
                  <a:pt x="21872" y="17576"/>
                  <a:pt x="22229" y="17565"/>
                  <a:pt x="22585" y="17534"/>
                </a:cubicBezTo>
                <a:cubicBezTo>
                  <a:pt x="22600" y="17534"/>
                  <a:pt x="22616" y="17535"/>
                  <a:pt x="22631" y="17535"/>
                </a:cubicBezTo>
                <a:cubicBezTo>
                  <a:pt x="23276" y="17535"/>
                  <a:pt x="23920" y="16991"/>
                  <a:pt x="23378" y="16398"/>
                </a:cubicBezTo>
                <a:cubicBezTo>
                  <a:pt x="23298" y="16319"/>
                  <a:pt x="23219" y="16266"/>
                  <a:pt x="23140" y="16213"/>
                </a:cubicBezTo>
                <a:cubicBezTo>
                  <a:pt x="23166" y="16081"/>
                  <a:pt x="23140" y="15949"/>
                  <a:pt x="23034" y="15870"/>
                </a:cubicBezTo>
                <a:cubicBezTo>
                  <a:pt x="21872" y="14945"/>
                  <a:pt x="20683" y="14047"/>
                  <a:pt x="19548" y="13043"/>
                </a:cubicBezTo>
                <a:lnTo>
                  <a:pt x="18227" y="11564"/>
                </a:lnTo>
                <a:cubicBezTo>
                  <a:pt x="18174" y="11458"/>
                  <a:pt x="17910" y="11115"/>
                  <a:pt x="17831" y="11009"/>
                </a:cubicBezTo>
                <a:cubicBezTo>
                  <a:pt x="17593" y="10719"/>
                  <a:pt x="17302" y="10455"/>
                  <a:pt x="16959" y="10270"/>
                </a:cubicBezTo>
                <a:cubicBezTo>
                  <a:pt x="16748" y="10006"/>
                  <a:pt x="16510" y="9768"/>
                  <a:pt x="16246" y="9530"/>
                </a:cubicBezTo>
                <a:cubicBezTo>
                  <a:pt x="16147" y="9483"/>
                  <a:pt x="16054" y="9462"/>
                  <a:pt x="15969" y="9462"/>
                </a:cubicBezTo>
                <a:cubicBezTo>
                  <a:pt x="15581" y="9462"/>
                  <a:pt x="15357" y="9906"/>
                  <a:pt x="15400" y="10296"/>
                </a:cubicBezTo>
                <a:cubicBezTo>
                  <a:pt x="15427" y="10428"/>
                  <a:pt x="15427" y="10534"/>
                  <a:pt x="15453" y="10666"/>
                </a:cubicBezTo>
                <a:cubicBezTo>
                  <a:pt x="15427" y="10957"/>
                  <a:pt x="15480" y="11274"/>
                  <a:pt x="15665" y="11538"/>
                </a:cubicBezTo>
                <a:cubicBezTo>
                  <a:pt x="15717" y="11643"/>
                  <a:pt x="15770" y="11749"/>
                  <a:pt x="15850" y="11855"/>
                </a:cubicBezTo>
                <a:cubicBezTo>
                  <a:pt x="15929" y="12092"/>
                  <a:pt x="16034" y="12330"/>
                  <a:pt x="16140" y="12568"/>
                </a:cubicBezTo>
                <a:cubicBezTo>
                  <a:pt x="15004" y="11934"/>
                  <a:pt x="13948" y="11168"/>
                  <a:pt x="12997" y="10296"/>
                </a:cubicBezTo>
                <a:cubicBezTo>
                  <a:pt x="12574" y="9926"/>
                  <a:pt x="12046" y="9609"/>
                  <a:pt x="11808" y="9425"/>
                </a:cubicBezTo>
                <a:cubicBezTo>
                  <a:pt x="11386" y="9055"/>
                  <a:pt x="11016" y="8659"/>
                  <a:pt x="10619" y="8289"/>
                </a:cubicBezTo>
                <a:cubicBezTo>
                  <a:pt x="9642" y="7523"/>
                  <a:pt x="9299" y="6994"/>
                  <a:pt x="8480" y="6123"/>
                </a:cubicBezTo>
                <a:cubicBezTo>
                  <a:pt x="7740" y="5304"/>
                  <a:pt x="7106" y="4406"/>
                  <a:pt x="6631" y="3429"/>
                </a:cubicBezTo>
                <a:cubicBezTo>
                  <a:pt x="5997" y="2583"/>
                  <a:pt x="5548" y="1632"/>
                  <a:pt x="5310" y="602"/>
                </a:cubicBezTo>
                <a:lnTo>
                  <a:pt x="5310" y="549"/>
                </a:lnTo>
                <a:cubicBezTo>
                  <a:pt x="5331" y="233"/>
                  <a:pt x="5083" y="1"/>
                  <a:pt x="480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93" name="Google Shape;893;p41"/>
          <p:cNvSpPr/>
          <p:nvPr/>
        </p:nvSpPr>
        <p:spPr>
          <a:xfrm rot="1486604">
            <a:off x="5599526" y="1370270"/>
            <a:ext cx="496903" cy="1129978"/>
          </a:xfrm>
          <a:custGeom>
            <a:avLst/>
            <a:gdLst/>
            <a:ahLst/>
            <a:cxnLst/>
            <a:rect l="l" t="t" r="r" b="b"/>
            <a:pathLst>
              <a:path w="15797" h="35923" extrusionOk="0">
                <a:moveTo>
                  <a:pt x="11412" y="935"/>
                </a:moveTo>
                <a:cubicBezTo>
                  <a:pt x="11412" y="1067"/>
                  <a:pt x="11412" y="1199"/>
                  <a:pt x="11438" y="1305"/>
                </a:cubicBezTo>
                <a:cubicBezTo>
                  <a:pt x="11385" y="1278"/>
                  <a:pt x="11333" y="1252"/>
                  <a:pt x="11280" y="1252"/>
                </a:cubicBezTo>
                <a:cubicBezTo>
                  <a:pt x="11333" y="1146"/>
                  <a:pt x="11359" y="1041"/>
                  <a:pt x="11412" y="935"/>
                </a:cubicBezTo>
                <a:close/>
                <a:moveTo>
                  <a:pt x="14846" y="2414"/>
                </a:moveTo>
                <a:cubicBezTo>
                  <a:pt x="14766" y="2546"/>
                  <a:pt x="14661" y="2652"/>
                  <a:pt x="14555" y="2784"/>
                </a:cubicBezTo>
                <a:lnTo>
                  <a:pt x="14555" y="2757"/>
                </a:lnTo>
                <a:cubicBezTo>
                  <a:pt x="14555" y="2731"/>
                  <a:pt x="14529" y="2705"/>
                  <a:pt x="14529" y="2678"/>
                </a:cubicBezTo>
                <a:lnTo>
                  <a:pt x="14608" y="2599"/>
                </a:lnTo>
                <a:lnTo>
                  <a:pt x="14846" y="2414"/>
                </a:lnTo>
                <a:close/>
                <a:moveTo>
                  <a:pt x="11630" y="0"/>
                </a:moveTo>
                <a:cubicBezTo>
                  <a:pt x="11564" y="0"/>
                  <a:pt x="11494" y="34"/>
                  <a:pt x="11438" y="90"/>
                </a:cubicBezTo>
                <a:lnTo>
                  <a:pt x="11465" y="90"/>
                </a:lnTo>
                <a:cubicBezTo>
                  <a:pt x="11227" y="380"/>
                  <a:pt x="11042" y="697"/>
                  <a:pt x="10936" y="1067"/>
                </a:cubicBezTo>
                <a:cubicBezTo>
                  <a:pt x="10567" y="1780"/>
                  <a:pt x="10250" y="2546"/>
                  <a:pt x="9985" y="3312"/>
                </a:cubicBezTo>
                <a:cubicBezTo>
                  <a:pt x="9721" y="3972"/>
                  <a:pt x="9378" y="4633"/>
                  <a:pt x="9087" y="5293"/>
                </a:cubicBezTo>
                <a:cubicBezTo>
                  <a:pt x="8770" y="5954"/>
                  <a:pt x="8427" y="6931"/>
                  <a:pt x="8216" y="7486"/>
                </a:cubicBezTo>
                <a:cubicBezTo>
                  <a:pt x="7740" y="8489"/>
                  <a:pt x="7555" y="9255"/>
                  <a:pt x="7080" y="10206"/>
                </a:cubicBezTo>
                <a:cubicBezTo>
                  <a:pt x="6631" y="11052"/>
                  <a:pt x="6446" y="11685"/>
                  <a:pt x="6076" y="12478"/>
                </a:cubicBezTo>
                <a:cubicBezTo>
                  <a:pt x="5680" y="13350"/>
                  <a:pt x="5204" y="14168"/>
                  <a:pt x="4861" y="15119"/>
                </a:cubicBezTo>
                <a:cubicBezTo>
                  <a:pt x="4253" y="16625"/>
                  <a:pt x="3937" y="18078"/>
                  <a:pt x="3250" y="19636"/>
                </a:cubicBezTo>
                <a:cubicBezTo>
                  <a:pt x="2986" y="20244"/>
                  <a:pt x="2774" y="20983"/>
                  <a:pt x="2616" y="21432"/>
                </a:cubicBezTo>
                <a:cubicBezTo>
                  <a:pt x="2299" y="22278"/>
                  <a:pt x="2008" y="23017"/>
                  <a:pt x="1744" y="23994"/>
                </a:cubicBezTo>
                <a:cubicBezTo>
                  <a:pt x="1718" y="24179"/>
                  <a:pt x="1691" y="24364"/>
                  <a:pt x="1665" y="24549"/>
                </a:cubicBezTo>
                <a:cubicBezTo>
                  <a:pt x="1506" y="24074"/>
                  <a:pt x="1374" y="23598"/>
                  <a:pt x="1216" y="23149"/>
                </a:cubicBezTo>
                <a:lnTo>
                  <a:pt x="1216" y="23123"/>
                </a:lnTo>
                <a:cubicBezTo>
                  <a:pt x="1189" y="23070"/>
                  <a:pt x="1163" y="22991"/>
                  <a:pt x="1163" y="22938"/>
                </a:cubicBezTo>
                <a:cubicBezTo>
                  <a:pt x="1084" y="22753"/>
                  <a:pt x="1005" y="22568"/>
                  <a:pt x="899" y="22383"/>
                </a:cubicBezTo>
                <a:cubicBezTo>
                  <a:pt x="872" y="22251"/>
                  <a:pt x="820" y="22145"/>
                  <a:pt x="767" y="22013"/>
                </a:cubicBezTo>
                <a:cubicBezTo>
                  <a:pt x="767" y="22013"/>
                  <a:pt x="714" y="21934"/>
                  <a:pt x="714" y="21908"/>
                </a:cubicBezTo>
                <a:cubicBezTo>
                  <a:pt x="674" y="21815"/>
                  <a:pt x="589" y="21769"/>
                  <a:pt x="506" y="21769"/>
                </a:cubicBezTo>
                <a:cubicBezTo>
                  <a:pt x="423" y="21769"/>
                  <a:pt x="344" y="21815"/>
                  <a:pt x="318" y="21908"/>
                </a:cubicBezTo>
                <a:cubicBezTo>
                  <a:pt x="265" y="22172"/>
                  <a:pt x="239" y="22436"/>
                  <a:pt x="212" y="22700"/>
                </a:cubicBezTo>
                <a:cubicBezTo>
                  <a:pt x="159" y="23308"/>
                  <a:pt x="159" y="23915"/>
                  <a:pt x="159" y="24523"/>
                </a:cubicBezTo>
                <a:cubicBezTo>
                  <a:pt x="54" y="25421"/>
                  <a:pt x="27" y="26345"/>
                  <a:pt x="80" y="27243"/>
                </a:cubicBezTo>
                <a:lnTo>
                  <a:pt x="80" y="27376"/>
                </a:lnTo>
                <a:cubicBezTo>
                  <a:pt x="1" y="28749"/>
                  <a:pt x="133" y="30149"/>
                  <a:pt x="423" y="31496"/>
                </a:cubicBezTo>
                <a:cubicBezTo>
                  <a:pt x="476" y="32051"/>
                  <a:pt x="582" y="32606"/>
                  <a:pt x="740" y="33134"/>
                </a:cubicBezTo>
                <a:cubicBezTo>
                  <a:pt x="846" y="33821"/>
                  <a:pt x="978" y="34481"/>
                  <a:pt x="1110" y="35168"/>
                </a:cubicBezTo>
                <a:cubicBezTo>
                  <a:pt x="1137" y="35326"/>
                  <a:pt x="1189" y="35511"/>
                  <a:pt x="1242" y="35670"/>
                </a:cubicBezTo>
                <a:cubicBezTo>
                  <a:pt x="1262" y="35824"/>
                  <a:pt x="1380" y="35922"/>
                  <a:pt x="1515" y="35922"/>
                </a:cubicBezTo>
                <a:cubicBezTo>
                  <a:pt x="1564" y="35922"/>
                  <a:pt x="1615" y="35909"/>
                  <a:pt x="1665" y="35881"/>
                </a:cubicBezTo>
                <a:cubicBezTo>
                  <a:pt x="1797" y="35828"/>
                  <a:pt x="1876" y="35670"/>
                  <a:pt x="1876" y="35538"/>
                </a:cubicBezTo>
                <a:lnTo>
                  <a:pt x="1876" y="35458"/>
                </a:lnTo>
                <a:cubicBezTo>
                  <a:pt x="1982" y="35273"/>
                  <a:pt x="2061" y="35062"/>
                  <a:pt x="2140" y="34851"/>
                </a:cubicBezTo>
                <a:cubicBezTo>
                  <a:pt x="2589" y="33451"/>
                  <a:pt x="2959" y="32077"/>
                  <a:pt x="3408" y="30941"/>
                </a:cubicBezTo>
                <a:cubicBezTo>
                  <a:pt x="3831" y="29779"/>
                  <a:pt x="4676" y="27957"/>
                  <a:pt x="5284" y="26530"/>
                </a:cubicBezTo>
                <a:cubicBezTo>
                  <a:pt x="5680" y="25394"/>
                  <a:pt x="6499" y="24417"/>
                  <a:pt x="6736" y="23228"/>
                </a:cubicBezTo>
                <a:cubicBezTo>
                  <a:pt x="6736" y="23044"/>
                  <a:pt x="6578" y="22885"/>
                  <a:pt x="6393" y="22885"/>
                </a:cubicBezTo>
                <a:cubicBezTo>
                  <a:pt x="6235" y="22938"/>
                  <a:pt x="6129" y="23017"/>
                  <a:pt x="6023" y="23149"/>
                </a:cubicBezTo>
                <a:cubicBezTo>
                  <a:pt x="5997" y="23149"/>
                  <a:pt x="5944" y="23176"/>
                  <a:pt x="5918" y="23202"/>
                </a:cubicBezTo>
                <a:lnTo>
                  <a:pt x="5865" y="23202"/>
                </a:lnTo>
                <a:cubicBezTo>
                  <a:pt x="5706" y="23281"/>
                  <a:pt x="5574" y="23387"/>
                  <a:pt x="5495" y="23545"/>
                </a:cubicBezTo>
                <a:cubicBezTo>
                  <a:pt x="5416" y="23545"/>
                  <a:pt x="5363" y="23545"/>
                  <a:pt x="5310" y="23598"/>
                </a:cubicBezTo>
                <a:cubicBezTo>
                  <a:pt x="5178" y="23704"/>
                  <a:pt x="5046" y="23836"/>
                  <a:pt x="4914" y="23968"/>
                </a:cubicBezTo>
                <a:cubicBezTo>
                  <a:pt x="4835" y="23994"/>
                  <a:pt x="4729" y="24047"/>
                  <a:pt x="4623" y="24127"/>
                </a:cubicBezTo>
                <a:cubicBezTo>
                  <a:pt x="4438" y="24232"/>
                  <a:pt x="4280" y="24338"/>
                  <a:pt x="4121" y="24470"/>
                </a:cubicBezTo>
                <a:cubicBezTo>
                  <a:pt x="4570" y="22727"/>
                  <a:pt x="5125" y="21036"/>
                  <a:pt x="5786" y="19372"/>
                </a:cubicBezTo>
                <a:cubicBezTo>
                  <a:pt x="6340" y="18131"/>
                  <a:pt x="6921" y="16889"/>
                  <a:pt x="7502" y="15648"/>
                </a:cubicBezTo>
                <a:cubicBezTo>
                  <a:pt x="7582" y="15542"/>
                  <a:pt x="7635" y="15410"/>
                  <a:pt x="7714" y="15278"/>
                </a:cubicBezTo>
                <a:cubicBezTo>
                  <a:pt x="7767" y="15172"/>
                  <a:pt x="7819" y="15066"/>
                  <a:pt x="7846" y="14934"/>
                </a:cubicBezTo>
                <a:cubicBezTo>
                  <a:pt x="8163" y="14300"/>
                  <a:pt x="8480" y="13640"/>
                  <a:pt x="8770" y="13006"/>
                </a:cubicBezTo>
                <a:cubicBezTo>
                  <a:pt x="9721" y="11368"/>
                  <a:pt x="10751" y="9440"/>
                  <a:pt x="11676" y="8014"/>
                </a:cubicBezTo>
                <a:cubicBezTo>
                  <a:pt x="12151" y="7327"/>
                  <a:pt x="12548" y="6561"/>
                  <a:pt x="12997" y="5848"/>
                </a:cubicBezTo>
                <a:cubicBezTo>
                  <a:pt x="13472" y="5161"/>
                  <a:pt x="14212" y="3999"/>
                  <a:pt x="14714" y="3286"/>
                </a:cubicBezTo>
                <a:cubicBezTo>
                  <a:pt x="15083" y="2916"/>
                  <a:pt x="15400" y="2467"/>
                  <a:pt x="15638" y="1991"/>
                </a:cubicBezTo>
                <a:cubicBezTo>
                  <a:pt x="15717" y="1807"/>
                  <a:pt x="15797" y="1859"/>
                  <a:pt x="15797" y="1595"/>
                </a:cubicBezTo>
                <a:cubicBezTo>
                  <a:pt x="15758" y="1488"/>
                  <a:pt x="15697" y="1449"/>
                  <a:pt x="15629" y="1449"/>
                </a:cubicBezTo>
                <a:cubicBezTo>
                  <a:pt x="15511" y="1449"/>
                  <a:pt x="15368" y="1565"/>
                  <a:pt x="15268" y="1648"/>
                </a:cubicBezTo>
                <a:cubicBezTo>
                  <a:pt x="14766" y="1965"/>
                  <a:pt x="14317" y="2308"/>
                  <a:pt x="13895" y="2705"/>
                </a:cubicBezTo>
                <a:cubicBezTo>
                  <a:pt x="13472" y="3048"/>
                  <a:pt x="13023" y="3391"/>
                  <a:pt x="12574" y="3682"/>
                </a:cubicBezTo>
                <a:lnTo>
                  <a:pt x="12548" y="3656"/>
                </a:lnTo>
                <a:cubicBezTo>
                  <a:pt x="12468" y="3497"/>
                  <a:pt x="12389" y="3339"/>
                  <a:pt x="12283" y="3180"/>
                </a:cubicBezTo>
                <a:cubicBezTo>
                  <a:pt x="12283" y="3127"/>
                  <a:pt x="12257" y="3101"/>
                  <a:pt x="12231" y="3048"/>
                </a:cubicBezTo>
                <a:cubicBezTo>
                  <a:pt x="12231" y="3022"/>
                  <a:pt x="12231" y="3022"/>
                  <a:pt x="12231" y="3022"/>
                </a:cubicBezTo>
                <a:cubicBezTo>
                  <a:pt x="12178" y="2625"/>
                  <a:pt x="12099" y="2256"/>
                  <a:pt x="11940" y="1886"/>
                </a:cubicBezTo>
                <a:lnTo>
                  <a:pt x="11914" y="1833"/>
                </a:lnTo>
                <a:cubicBezTo>
                  <a:pt x="11861" y="1384"/>
                  <a:pt x="11861" y="935"/>
                  <a:pt x="11834" y="433"/>
                </a:cubicBezTo>
                <a:lnTo>
                  <a:pt x="11834" y="327"/>
                </a:lnTo>
                <a:cubicBezTo>
                  <a:pt x="11834" y="301"/>
                  <a:pt x="11834" y="274"/>
                  <a:pt x="11834" y="222"/>
                </a:cubicBezTo>
                <a:cubicBezTo>
                  <a:pt x="11834" y="169"/>
                  <a:pt x="11834" y="116"/>
                  <a:pt x="11782" y="90"/>
                </a:cubicBezTo>
                <a:cubicBezTo>
                  <a:pt x="11744" y="27"/>
                  <a:pt x="11689" y="0"/>
                  <a:pt x="1163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894" name="Google Shape;894;p41"/>
          <p:cNvGrpSpPr/>
          <p:nvPr/>
        </p:nvGrpSpPr>
        <p:grpSpPr>
          <a:xfrm rot="639291">
            <a:off x="7820350" y="1174317"/>
            <a:ext cx="657476" cy="1052935"/>
            <a:chOff x="7734052" y="1174159"/>
            <a:chExt cx="657449" cy="712316"/>
          </a:xfrm>
        </p:grpSpPr>
        <p:grpSp>
          <p:nvGrpSpPr>
            <p:cNvPr id="895" name="Google Shape;895;p41"/>
            <p:cNvGrpSpPr/>
            <p:nvPr/>
          </p:nvGrpSpPr>
          <p:grpSpPr>
            <a:xfrm>
              <a:off x="7734052" y="1174159"/>
              <a:ext cx="657449" cy="657282"/>
              <a:chOff x="6971958" y="789872"/>
              <a:chExt cx="593312" cy="593161"/>
            </a:xfrm>
          </p:grpSpPr>
          <p:sp>
            <p:nvSpPr>
              <p:cNvPr id="896" name="Google Shape;896;p41"/>
              <p:cNvSpPr/>
              <p:nvPr/>
            </p:nvSpPr>
            <p:spPr>
              <a:xfrm rot="1327811">
                <a:off x="7065344" y="794592"/>
                <a:ext cx="126871" cy="520608"/>
              </a:xfrm>
              <a:custGeom>
                <a:avLst/>
                <a:gdLst/>
                <a:ahLst/>
                <a:cxnLst/>
                <a:rect l="l" t="t" r="r" b="b"/>
                <a:pathLst>
                  <a:path w="5075" h="20825" extrusionOk="0">
                    <a:moveTo>
                      <a:pt x="2385" y="1"/>
                    </a:moveTo>
                    <a:cubicBezTo>
                      <a:pt x="2190" y="1"/>
                      <a:pt x="1996" y="76"/>
                      <a:pt x="1886" y="252"/>
                    </a:cubicBezTo>
                    <a:cubicBezTo>
                      <a:pt x="1128" y="1701"/>
                      <a:pt x="0" y="3344"/>
                      <a:pt x="613" y="4970"/>
                    </a:cubicBezTo>
                    <a:cubicBezTo>
                      <a:pt x="1112" y="6018"/>
                      <a:pt x="2240" y="6855"/>
                      <a:pt x="2755" y="7418"/>
                    </a:cubicBezTo>
                    <a:cubicBezTo>
                      <a:pt x="3834" y="8385"/>
                      <a:pt x="3898" y="9899"/>
                      <a:pt x="3077" y="11107"/>
                    </a:cubicBezTo>
                    <a:cubicBezTo>
                      <a:pt x="2481" y="12267"/>
                      <a:pt x="1241" y="13700"/>
                      <a:pt x="1225" y="14505"/>
                    </a:cubicBezTo>
                    <a:cubicBezTo>
                      <a:pt x="1160" y="15246"/>
                      <a:pt x="1611" y="16680"/>
                      <a:pt x="1789" y="16857"/>
                    </a:cubicBezTo>
                    <a:cubicBezTo>
                      <a:pt x="2255" y="17711"/>
                      <a:pt x="2932" y="18452"/>
                      <a:pt x="2884" y="18774"/>
                    </a:cubicBezTo>
                    <a:cubicBezTo>
                      <a:pt x="2835" y="19386"/>
                      <a:pt x="2884" y="19450"/>
                      <a:pt x="2755" y="19805"/>
                    </a:cubicBezTo>
                    <a:cubicBezTo>
                      <a:pt x="2674" y="20046"/>
                      <a:pt x="2545" y="20303"/>
                      <a:pt x="2723" y="20529"/>
                    </a:cubicBezTo>
                    <a:cubicBezTo>
                      <a:pt x="2910" y="20737"/>
                      <a:pt x="3114" y="20825"/>
                      <a:pt x="3306" y="20825"/>
                    </a:cubicBezTo>
                    <a:cubicBezTo>
                      <a:pt x="3696" y="20825"/>
                      <a:pt x="4038" y="20466"/>
                      <a:pt x="4091" y="20013"/>
                    </a:cubicBezTo>
                    <a:cubicBezTo>
                      <a:pt x="4220" y="19450"/>
                      <a:pt x="4301" y="18838"/>
                      <a:pt x="4140" y="18274"/>
                    </a:cubicBezTo>
                    <a:cubicBezTo>
                      <a:pt x="3930" y="17646"/>
                      <a:pt x="3447" y="17146"/>
                      <a:pt x="3110" y="16583"/>
                    </a:cubicBezTo>
                    <a:cubicBezTo>
                      <a:pt x="2659" y="15907"/>
                      <a:pt x="2498" y="14908"/>
                      <a:pt x="2562" y="14361"/>
                    </a:cubicBezTo>
                    <a:lnTo>
                      <a:pt x="2562" y="14344"/>
                    </a:lnTo>
                    <a:cubicBezTo>
                      <a:pt x="3271" y="13169"/>
                      <a:pt x="4059" y="12025"/>
                      <a:pt x="4639" y="10801"/>
                    </a:cubicBezTo>
                    <a:cubicBezTo>
                      <a:pt x="5075" y="9738"/>
                      <a:pt x="5042" y="8514"/>
                      <a:pt x="4381" y="7532"/>
                    </a:cubicBezTo>
                    <a:cubicBezTo>
                      <a:pt x="3157" y="5792"/>
                      <a:pt x="1192" y="5099"/>
                      <a:pt x="1692" y="3521"/>
                    </a:cubicBezTo>
                    <a:cubicBezTo>
                      <a:pt x="1998" y="2249"/>
                      <a:pt x="2465" y="1749"/>
                      <a:pt x="2996" y="574"/>
                    </a:cubicBezTo>
                    <a:cubicBezTo>
                      <a:pt x="3078" y="235"/>
                      <a:pt x="2729" y="1"/>
                      <a:pt x="23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41"/>
              <p:cNvSpPr/>
              <p:nvPr/>
            </p:nvSpPr>
            <p:spPr>
              <a:xfrm rot="1327811">
                <a:off x="7219240" y="835643"/>
                <a:ext cx="121196" cy="529333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21174" extrusionOk="0">
                    <a:moveTo>
                      <a:pt x="2915" y="0"/>
                    </a:moveTo>
                    <a:cubicBezTo>
                      <a:pt x="2718" y="0"/>
                      <a:pt x="2525" y="74"/>
                      <a:pt x="2416" y="247"/>
                    </a:cubicBezTo>
                    <a:cubicBezTo>
                      <a:pt x="1562" y="1422"/>
                      <a:pt x="918" y="2710"/>
                      <a:pt x="660" y="4063"/>
                    </a:cubicBezTo>
                    <a:cubicBezTo>
                      <a:pt x="516" y="4724"/>
                      <a:pt x="548" y="5401"/>
                      <a:pt x="934" y="5980"/>
                    </a:cubicBezTo>
                    <a:cubicBezTo>
                      <a:pt x="1450" y="6930"/>
                      <a:pt x="2432" y="7542"/>
                      <a:pt x="2932" y="8315"/>
                    </a:cubicBezTo>
                    <a:cubicBezTo>
                      <a:pt x="4107" y="9894"/>
                      <a:pt x="3222" y="11392"/>
                      <a:pt x="1901" y="12938"/>
                    </a:cubicBezTo>
                    <a:cubicBezTo>
                      <a:pt x="709" y="14484"/>
                      <a:pt x="0" y="15741"/>
                      <a:pt x="1224" y="16933"/>
                    </a:cubicBezTo>
                    <a:cubicBezTo>
                      <a:pt x="1820" y="17625"/>
                      <a:pt x="1901" y="17577"/>
                      <a:pt x="2191" y="18543"/>
                    </a:cubicBezTo>
                    <a:cubicBezTo>
                      <a:pt x="2287" y="18945"/>
                      <a:pt x="2238" y="19284"/>
                      <a:pt x="2062" y="19815"/>
                    </a:cubicBezTo>
                    <a:cubicBezTo>
                      <a:pt x="1981" y="20008"/>
                      <a:pt x="2030" y="19864"/>
                      <a:pt x="1787" y="20283"/>
                    </a:cubicBezTo>
                    <a:cubicBezTo>
                      <a:pt x="1562" y="20605"/>
                      <a:pt x="1772" y="21056"/>
                      <a:pt x="2206" y="21152"/>
                    </a:cubicBezTo>
                    <a:cubicBezTo>
                      <a:pt x="2274" y="21167"/>
                      <a:pt x="2337" y="21174"/>
                      <a:pt x="2396" y="21174"/>
                    </a:cubicBezTo>
                    <a:cubicBezTo>
                      <a:pt x="2931" y="21174"/>
                      <a:pt x="3146" y="20627"/>
                      <a:pt x="3334" y="20251"/>
                    </a:cubicBezTo>
                    <a:cubicBezTo>
                      <a:pt x="3640" y="19413"/>
                      <a:pt x="3720" y="18930"/>
                      <a:pt x="3398" y="17882"/>
                    </a:cubicBezTo>
                    <a:cubicBezTo>
                      <a:pt x="3140" y="17045"/>
                      <a:pt x="2657" y="16626"/>
                      <a:pt x="2271" y="16192"/>
                    </a:cubicBezTo>
                    <a:cubicBezTo>
                      <a:pt x="2238" y="16143"/>
                      <a:pt x="2045" y="15917"/>
                      <a:pt x="2013" y="15821"/>
                    </a:cubicBezTo>
                    <a:cubicBezTo>
                      <a:pt x="1997" y="15805"/>
                      <a:pt x="1997" y="15788"/>
                      <a:pt x="1981" y="15756"/>
                    </a:cubicBezTo>
                    <a:cubicBezTo>
                      <a:pt x="1965" y="15724"/>
                      <a:pt x="1965" y="15709"/>
                      <a:pt x="1949" y="15676"/>
                    </a:cubicBezTo>
                    <a:cubicBezTo>
                      <a:pt x="1949" y="15547"/>
                      <a:pt x="1949" y="15402"/>
                      <a:pt x="1965" y="15273"/>
                    </a:cubicBezTo>
                    <a:cubicBezTo>
                      <a:pt x="2496" y="13840"/>
                      <a:pt x="4639" y="12213"/>
                      <a:pt x="4719" y="10007"/>
                    </a:cubicBezTo>
                    <a:cubicBezTo>
                      <a:pt x="4848" y="8444"/>
                      <a:pt x="3544" y="7204"/>
                      <a:pt x="2416" y="6092"/>
                    </a:cubicBezTo>
                    <a:cubicBezTo>
                      <a:pt x="1804" y="5368"/>
                      <a:pt x="1579" y="4627"/>
                      <a:pt x="2142" y="3258"/>
                    </a:cubicBezTo>
                    <a:cubicBezTo>
                      <a:pt x="2496" y="2163"/>
                      <a:pt x="2932" y="1696"/>
                      <a:pt x="3559" y="584"/>
                    </a:cubicBezTo>
                    <a:cubicBezTo>
                      <a:pt x="3642" y="242"/>
                      <a:pt x="3271" y="0"/>
                      <a:pt x="29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41"/>
              <p:cNvSpPr/>
              <p:nvPr/>
            </p:nvSpPr>
            <p:spPr>
              <a:xfrm rot="1327811">
                <a:off x="7361062" y="888146"/>
                <a:ext cx="115971" cy="491134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9646" extrusionOk="0">
                    <a:moveTo>
                      <a:pt x="3043" y="1"/>
                    </a:moveTo>
                    <a:cubicBezTo>
                      <a:pt x="2866" y="1"/>
                      <a:pt x="2691" y="72"/>
                      <a:pt x="2577" y="246"/>
                    </a:cubicBezTo>
                    <a:cubicBezTo>
                      <a:pt x="1626" y="1631"/>
                      <a:pt x="145" y="3209"/>
                      <a:pt x="0" y="4852"/>
                    </a:cubicBezTo>
                    <a:cubicBezTo>
                      <a:pt x="97" y="6109"/>
                      <a:pt x="982" y="7204"/>
                      <a:pt x="1530" y="8347"/>
                    </a:cubicBezTo>
                    <a:cubicBezTo>
                      <a:pt x="1852" y="8830"/>
                      <a:pt x="2159" y="9023"/>
                      <a:pt x="2545" y="9652"/>
                    </a:cubicBezTo>
                    <a:cubicBezTo>
                      <a:pt x="3028" y="10247"/>
                      <a:pt x="3140" y="11278"/>
                      <a:pt x="2996" y="11697"/>
                    </a:cubicBezTo>
                    <a:cubicBezTo>
                      <a:pt x="2867" y="12197"/>
                      <a:pt x="2416" y="12889"/>
                      <a:pt x="2110" y="13146"/>
                    </a:cubicBezTo>
                    <a:cubicBezTo>
                      <a:pt x="1014" y="13952"/>
                      <a:pt x="194" y="15064"/>
                      <a:pt x="129" y="16320"/>
                    </a:cubicBezTo>
                    <a:cubicBezTo>
                      <a:pt x="129" y="17190"/>
                      <a:pt x="419" y="18027"/>
                      <a:pt x="806" y="18816"/>
                    </a:cubicBezTo>
                    <a:cubicBezTo>
                      <a:pt x="1096" y="19235"/>
                      <a:pt x="821" y="19170"/>
                      <a:pt x="1337" y="19557"/>
                    </a:cubicBezTo>
                    <a:cubicBezTo>
                      <a:pt x="1450" y="19618"/>
                      <a:pt x="1572" y="19646"/>
                      <a:pt x="1692" y="19646"/>
                    </a:cubicBezTo>
                    <a:cubicBezTo>
                      <a:pt x="2135" y="19646"/>
                      <a:pt x="2552" y="19270"/>
                      <a:pt x="2400" y="18865"/>
                    </a:cubicBezTo>
                    <a:cubicBezTo>
                      <a:pt x="2335" y="18719"/>
                      <a:pt x="2255" y="18575"/>
                      <a:pt x="2174" y="18446"/>
                    </a:cubicBezTo>
                    <a:lnTo>
                      <a:pt x="2174" y="18446"/>
                    </a:lnTo>
                    <a:cubicBezTo>
                      <a:pt x="2181" y="18453"/>
                      <a:pt x="2184" y="18456"/>
                      <a:pt x="2186" y="18456"/>
                    </a:cubicBezTo>
                    <a:cubicBezTo>
                      <a:pt x="2192" y="18456"/>
                      <a:pt x="2161" y="18406"/>
                      <a:pt x="2110" y="18317"/>
                    </a:cubicBezTo>
                    <a:lnTo>
                      <a:pt x="2110" y="18317"/>
                    </a:lnTo>
                    <a:lnTo>
                      <a:pt x="2126" y="18333"/>
                    </a:lnTo>
                    <a:cubicBezTo>
                      <a:pt x="2126" y="18317"/>
                      <a:pt x="2110" y="18300"/>
                      <a:pt x="2110" y="18285"/>
                    </a:cubicBezTo>
                    <a:cubicBezTo>
                      <a:pt x="1224" y="16658"/>
                      <a:pt x="1514" y="15498"/>
                      <a:pt x="2335" y="14628"/>
                    </a:cubicBezTo>
                    <a:cubicBezTo>
                      <a:pt x="3286" y="13840"/>
                      <a:pt x="4156" y="12905"/>
                      <a:pt x="4300" y="11746"/>
                    </a:cubicBezTo>
                    <a:cubicBezTo>
                      <a:pt x="4639" y="10408"/>
                      <a:pt x="3495" y="8814"/>
                      <a:pt x="2706" y="8041"/>
                    </a:cubicBezTo>
                    <a:cubicBezTo>
                      <a:pt x="2045" y="6882"/>
                      <a:pt x="1594" y="6317"/>
                      <a:pt x="1224" y="5142"/>
                    </a:cubicBezTo>
                    <a:cubicBezTo>
                      <a:pt x="886" y="4256"/>
                      <a:pt x="2528" y="2211"/>
                      <a:pt x="3576" y="729"/>
                    </a:cubicBezTo>
                    <a:cubicBezTo>
                      <a:pt x="3843" y="361"/>
                      <a:pt x="3440" y="1"/>
                      <a:pt x="3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99" name="Google Shape;899;p41"/>
            <p:cNvSpPr/>
            <p:nvPr/>
          </p:nvSpPr>
          <p:spPr>
            <a:xfrm rot="-9838318">
              <a:off x="7773166" y="1694317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41"/>
            <p:cNvSpPr/>
            <p:nvPr/>
          </p:nvSpPr>
          <p:spPr>
            <a:xfrm rot="-9838318">
              <a:off x="7916016" y="1741542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41"/>
            <p:cNvSpPr/>
            <p:nvPr/>
          </p:nvSpPr>
          <p:spPr>
            <a:xfrm rot="-9838318">
              <a:off x="8063646" y="1758221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02" name="Google Shape;902;p41"/>
          <p:cNvGrpSpPr/>
          <p:nvPr/>
        </p:nvGrpSpPr>
        <p:grpSpPr>
          <a:xfrm rot="-490612">
            <a:off x="6559477" y="2124211"/>
            <a:ext cx="1255691" cy="2012612"/>
            <a:chOff x="5771410" y="1146744"/>
            <a:chExt cx="1858442" cy="2978695"/>
          </a:xfrm>
        </p:grpSpPr>
        <p:grpSp>
          <p:nvGrpSpPr>
            <p:cNvPr id="903" name="Google Shape;903;p41"/>
            <p:cNvGrpSpPr/>
            <p:nvPr/>
          </p:nvGrpSpPr>
          <p:grpSpPr>
            <a:xfrm>
              <a:off x="5771410" y="1146744"/>
              <a:ext cx="1858442" cy="2544988"/>
              <a:chOff x="5771410" y="1146744"/>
              <a:chExt cx="1858442" cy="2544988"/>
            </a:xfrm>
          </p:grpSpPr>
          <p:sp>
            <p:nvSpPr>
              <p:cNvPr id="904" name="Google Shape;904;p41"/>
              <p:cNvSpPr/>
              <p:nvPr/>
            </p:nvSpPr>
            <p:spPr>
              <a:xfrm rot="702834">
                <a:off x="6131453" y="1771621"/>
                <a:ext cx="905819" cy="691146"/>
              </a:xfrm>
              <a:custGeom>
                <a:avLst/>
                <a:gdLst/>
                <a:ahLst/>
                <a:cxnLst/>
                <a:rect l="l" t="t" r="r" b="b"/>
                <a:pathLst>
                  <a:path w="14819" h="11307" extrusionOk="0">
                    <a:moveTo>
                      <a:pt x="3843" y="1"/>
                    </a:moveTo>
                    <a:cubicBezTo>
                      <a:pt x="3699" y="1"/>
                      <a:pt x="3556" y="11"/>
                      <a:pt x="3416" y="32"/>
                    </a:cubicBezTo>
                    <a:cubicBezTo>
                      <a:pt x="2256" y="275"/>
                      <a:pt x="1047" y="1370"/>
                      <a:pt x="661" y="2706"/>
                    </a:cubicBezTo>
                    <a:cubicBezTo>
                      <a:pt x="1" y="4945"/>
                      <a:pt x="1515" y="6202"/>
                      <a:pt x="3624" y="6700"/>
                    </a:cubicBezTo>
                    <a:cubicBezTo>
                      <a:pt x="5123" y="7007"/>
                      <a:pt x="6652" y="6975"/>
                      <a:pt x="8134" y="7312"/>
                    </a:cubicBezTo>
                    <a:cubicBezTo>
                      <a:pt x="8649" y="7441"/>
                      <a:pt x="9197" y="7651"/>
                      <a:pt x="9745" y="7924"/>
                    </a:cubicBezTo>
                    <a:cubicBezTo>
                      <a:pt x="9761" y="7941"/>
                      <a:pt x="9809" y="7957"/>
                      <a:pt x="9826" y="7973"/>
                    </a:cubicBezTo>
                    <a:cubicBezTo>
                      <a:pt x="10647" y="8424"/>
                      <a:pt x="11404" y="8987"/>
                      <a:pt x="12193" y="9503"/>
                    </a:cubicBezTo>
                    <a:cubicBezTo>
                      <a:pt x="12483" y="9728"/>
                      <a:pt x="12757" y="10018"/>
                      <a:pt x="13159" y="10357"/>
                    </a:cubicBezTo>
                    <a:cubicBezTo>
                      <a:pt x="13530" y="10615"/>
                      <a:pt x="13803" y="10808"/>
                      <a:pt x="14207" y="11113"/>
                    </a:cubicBezTo>
                    <a:cubicBezTo>
                      <a:pt x="14415" y="11210"/>
                      <a:pt x="14415" y="11259"/>
                      <a:pt x="14609" y="11307"/>
                    </a:cubicBezTo>
                    <a:cubicBezTo>
                      <a:pt x="14690" y="11307"/>
                      <a:pt x="14787" y="11274"/>
                      <a:pt x="14802" y="11195"/>
                    </a:cubicBezTo>
                    <a:cubicBezTo>
                      <a:pt x="14819" y="10985"/>
                      <a:pt x="14641" y="10776"/>
                      <a:pt x="14561" y="10583"/>
                    </a:cubicBezTo>
                    <a:cubicBezTo>
                      <a:pt x="14303" y="10067"/>
                      <a:pt x="13964" y="9599"/>
                      <a:pt x="13691" y="9213"/>
                    </a:cubicBezTo>
                    <a:cubicBezTo>
                      <a:pt x="13015" y="8263"/>
                      <a:pt x="12257" y="7345"/>
                      <a:pt x="11533" y="6443"/>
                    </a:cubicBezTo>
                    <a:cubicBezTo>
                      <a:pt x="11501" y="6410"/>
                      <a:pt x="11484" y="6378"/>
                      <a:pt x="11469" y="6346"/>
                    </a:cubicBezTo>
                    <a:cubicBezTo>
                      <a:pt x="11211" y="5992"/>
                      <a:pt x="10904" y="5654"/>
                      <a:pt x="10599" y="5315"/>
                    </a:cubicBezTo>
                    <a:cubicBezTo>
                      <a:pt x="10518" y="5219"/>
                      <a:pt x="10438" y="5122"/>
                      <a:pt x="10341" y="5025"/>
                    </a:cubicBezTo>
                    <a:cubicBezTo>
                      <a:pt x="10228" y="4881"/>
                      <a:pt x="10116" y="4752"/>
                      <a:pt x="10002" y="4607"/>
                    </a:cubicBezTo>
                    <a:cubicBezTo>
                      <a:pt x="9246" y="3625"/>
                      <a:pt x="8408" y="2706"/>
                      <a:pt x="7458" y="1901"/>
                    </a:cubicBezTo>
                    <a:cubicBezTo>
                      <a:pt x="6813" y="1321"/>
                      <a:pt x="6121" y="758"/>
                      <a:pt x="5332" y="387"/>
                    </a:cubicBezTo>
                    <a:cubicBezTo>
                      <a:pt x="4891" y="135"/>
                      <a:pt x="4361" y="1"/>
                      <a:pt x="38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41"/>
              <p:cNvSpPr/>
              <p:nvPr/>
            </p:nvSpPr>
            <p:spPr>
              <a:xfrm rot="702834">
                <a:off x="5840244" y="2835790"/>
                <a:ext cx="799461" cy="760096"/>
              </a:xfrm>
              <a:custGeom>
                <a:avLst/>
                <a:gdLst/>
                <a:ahLst/>
                <a:cxnLst/>
                <a:rect l="l" t="t" r="r" b="b"/>
                <a:pathLst>
                  <a:path w="13079" h="12435" extrusionOk="0">
                    <a:moveTo>
                      <a:pt x="8293" y="1"/>
                    </a:moveTo>
                    <a:cubicBezTo>
                      <a:pt x="8213" y="1"/>
                      <a:pt x="8133" y="2"/>
                      <a:pt x="8054" y="6"/>
                    </a:cubicBezTo>
                    <a:cubicBezTo>
                      <a:pt x="5685" y="53"/>
                      <a:pt x="2674" y="618"/>
                      <a:pt x="1289" y="2856"/>
                    </a:cubicBezTo>
                    <a:cubicBezTo>
                      <a:pt x="531" y="4048"/>
                      <a:pt x="0" y="5433"/>
                      <a:pt x="97" y="6850"/>
                    </a:cubicBezTo>
                    <a:cubicBezTo>
                      <a:pt x="181" y="8144"/>
                      <a:pt x="1046" y="9383"/>
                      <a:pt x="2208" y="9383"/>
                    </a:cubicBezTo>
                    <a:cubicBezTo>
                      <a:pt x="2594" y="9383"/>
                      <a:pt x="3013" y="9246"/>
                      <a:pt x="3447" y="8929"/>
                    </a:cubicBezTo>
                    <a:cubicBezTo>
                      <a:pt x="4397" y="8268"/>
                      <a:pt x="5187" y="7415"/>
                      <a:pt x="6089" y="6706"/>
                    </a:cubicBezTo>
                    <a:cubicBezTo>
                      <a:pt x="6556" y="6367"/>
                      <a:pt x="7153" y="6133"/>
                      <a:pt x="7724" y="6133"/>
                    </a:cubicBezTo>
                    <a:cubicBezTo>
                      <a:pt x="8076" y="6133"/>
                      <a:pt x="8418" y="6222"/>
                      <a:pt x="8713" y="6431"/>
                    </a:cubicBezTo>
                    <a:cubicBezTo>
                      <a:pt x="9471" y="6899"/>
                      <a:pt x="9680" y="7784"/>
                      <a:pt x="9873" y="8767"/>
                    </a:cubicBezTo>
                    <a:cubicBezTo>
                      <a:pt x="10083" y="9653"/>
                      <a:pt x="10324" y="10539"/>
                      <a:pt x="10646" y="11392"/>
                    </a:cubicBezTo>
                    <a:cubicBezTo>
                      <a:pt x="10759" y="11731"/>
                      <a:pt x="10872" y="11924"/>
                      <a:pt x="11049" y="12165"/>
                    </a:cubicBezTo>
                    <a:cubicBezTo>
                      <a:pt x="11082" y="12214"/>
                      <a:pt x="11097" y="12279"/>
                      <a:pt x="11146" y="12311"/>
                    </a:cubicBezTo>
                    <a:cubicBezTo>
                      <a:pt x="11210" y="12343"/>
                      <a:pt x="11258" y="12359"/>
                      <a:pt x="11307" y="12359"/>
                    </a:cubicBezTo>
                    <a:cubicBezTo>
                      <a:pt x="11337" y="12409"/>
                      <a:pt x="11392" y="12434"/>
                      <a:pt x="11449" y="12434"/>
                    </a:cubicBezTo>
                    <a:cubicBezTo>
                      <a:pt x="11483" y="12434"/>
                      <a:pt x="11518" y="12425"/>
                      <a:pt x="11548" y="12407"/>
                    </a:cubicBezTo>
                    <a:cubicBezTo>
                      <a:pt x="11612" y="12326"/>
                      <a:pt x="11612" y="12230"/>
                      <a:pt x="11645" y="12133"/>
                    </a:cubicBezTo>
                    <a:cubicBezTo>
                      <a:pt x="11709" y="12021"/>
                      <a:pt x="11758" y="11875"/>
                      <a:pt x="11773" y="11763"/>
                    </a:cubicBezTo>
                    <a:cubicBezTo>
                      <a:pt x="11790" y="11667"/>
                      <a:pt x="11806" y="11553"/>
                      <a:pt x="11838" y="11441"/>
                    </a:cubicBezTo>
                    <a:cubicBezTo>
                      <a:pt x="12177" y="10217"/>
                      <a:pt x="12563" y="9008"/>
                      <a:pt x="12804" y="7752"/>
                    </a:cubicBezTo>
                    <a:cubicBezTo>
                      <a:pt x="12853" y="7447"/>
                      <a:pt x="12869" y="7157"/>
                      <a:pt x="12885" y="6850"/>
                    </a:cubicBezTo>
                    <a:cubicBezTo>
                      <a:pt x="12918" y="6818"/>
                      <a:pt x="12950" y="6786"/>
                      <a:pt x="12950" y="6738"/>
                    </a:cubicBezTo>
                    <a:cubicBezTo>
                      <a:pt x="12965" y="5497"/>
                      <a:pt x="13079" y="4226"/>
                      <a:pt x="12675" y="3034"/>
                    </a:cubicBezTo>
                    <a:cubicBezTo>
                      <a:pt x="12385" y="2276"/>
                      <a:pt x="11999" y="1520"/>
                      <a:pt x="11371" y="972"/>
                    </a:cubicBezTo>
                    <a:cubicBezTo>
                      <a:pt x="10501" y="312"/>
                      <a:pt x="9380" y="1"/>
                      <a:pt x="8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41"/>
              <p:cNvSpPr/>
              <p:nvPr/>
            </p:nvSpPr>
            <p:spPr>
              <a:xfrm rot="702834">
                <a:off x="6600598" y="3048392"/>
                <a:ext cx="624275" cy="586072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9588" extrusionOk="0">
                    <a:moveTo>
                      <a:pt x="7749" y="1"/>
                    </a:moveTo>
                    <a:cubicBezTo>
                      <a:pt x="6726" y="1"/>
                      <a:pt x="5689" y="464"/>
                      <a:pt x="4848" y="978"/>
                    </a:cubicBezTo>
                    <a:cubicBezTo>
                      <a:pt x="3770" y="1607"/>
                      <a:pt x="3061" y="2638"/>
                      <a:pt x="2368" y="3637"/>
                    </a:cubicBezTo>
                    <a:cubicBezTo>
                      <a:pt x="1305" y="5215"/>
                      <a:pt x="596" y="6970"/>
                      <a:pt x="130" y="8806"/>
                    </a:cubicBezTo>
                    <a:cubicBezTo>
                      <a:pt x="97" y="8952"/>
                      <a:pt x="65" y="9113"/>
                      <a:pt x="48" y="9257"/>
                    </a:cubicBezTo>
                    <a:cubicBezTo>
                      <a:pt x="33" y="9257"/>
                      <a:pt x="33" y="9274"/>
                      <a:pt x="33" y="9289"/>
                    </a:cubicBezTo>
                    <a:cubicBezTo>
                      <a:pt x="16" y="9306"/>
                      <a:pt x="16" y="9321"/>
                      <a:pt x="16" y="9354"/>
                    </a:cubicBezTo>
                    <a:cubicBezTo>
                      <a:pt x="16" y="9386"/>
                      <a:pt x="16" y="9418"/>
                      <a:pt x="1" y="9450"/>
                    </a:cubicBezTo>
                    <a:cubicBezTo>
                      <a:pt x="1" y="9482"/>
                      <a:pt x="16" y="9515"/>
                      <a:pt x="33" y="9547"/>
                    </a:cubicBezTo>
                    <a:cubicBezTo>
                      <a:pt x="60" y="9575"/>
                      <a:pt x="95" y="9587"/>
                      <a:pt x="130" y="9587"/>
                    </a:cubicBezTo>
                    <a:cubicBezTo>
                      <a:pt x="197" y="9587"/>
                      <a:pt x="264" y="9541"/>
                      <a:pt x="274" y="9467"/>
                    </a:cubicBezTo>
                    <a:cubicBezTo>
                      <a:pt x="387" y="9418"/>
                      <a:pt x="435" y="9209"/>
                      <a:pt x="499" y="9096"/>
                    </a:cubicBezTo>
                    <a:cubicBezTo>
                      <a:pt x="516" y="9032"/>
                      <a:pt x="677" y="8806"/>
                      <a:pt x="789" y="8645"/>
                    </a:cubicBezTo>
                    <a:cubicBezTo>
                      <a:pt x="2078" y="6826"/>
                      <a:pt x="4156" y="5875"/>
                      <a:pt x="6137" y="4667"/>
                    </a:cubicBezTo>
                    <a:cubicBezTo>
                      <a:pt x="6781" y="4345"/>
                      <a:pt x="7377" y="3959"/>
                      <a:pt x="8037" y="3652"/>
                    </a:cubicBezTo>
                    <a:cubicBezTo>
                      <a:pt x="8585" y="3459"/>
                      <a:pt x="9132" y="3233"/>
                      <a:pt x="9551" y="2815"/>
                    </a:cubicBezTo>
                    <a:cubicBezTo>
                      <a:pt x="9761" y="2621"/>
                      <a:pt x="10002" y="2428"/>
                      <a:pt x="10099" y="2138"/>
                    </a:cubicBezTo>
                    <a:cubicBezTo>
                      <a:pt x="10195" y="1848"/>
                      <a:pt x="10212" y="1494"/>
                      <a:pt x="10051" y="1221"/>
                    </a:cubicBezTo>
                    <a:cubicBezTo>
                      <a:pt x="9777" y="785"/>
                      <a:pt x="9375" y="431"/>
                      <a:pt x="8891" y="222"/>
                    </a:cubicBezTo>
                    <a:cubicBezTo>
                      <a:pt x="8520" y="67"/>
                      <a:pt x="8135" y="1"/>
                      <a:pt x="77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41"/>
              <p:cNvSpPr/>
              <p:nvPr/>
            </p:nvSpPr>
            <p:spPr>
              <a:xfrm rot="702834">
                <a:off x="6047431" y="2317046"/>
                <a:ext cx="822444" cy="683506"/>
              </a:xfrm>
              <a:custGeom>
                <a:avLst/>
                <a:gdLst/>
                <a:ahLst/>
                <a:cxnLst/>
                <a:rect l="l" t="t" r="r" b="b"/>
                <a:pathLst>
                  <a:path w="13455" h="11182" extrusionOk="0">
                    <a:moveTo>
                      <a:pt x="5797" y="0"/>
                    </a:moveTo>
                    <a:cubicBezTo>
                      <a:pt x="5482" y="0"/>
                      <a:pt x="5166" y="37"/>
                      <a:pt x="4849" y="121"/>
                    </a:cubicBezTo>
                    <a:cubicBezTo>
                      <a:pt x="4044" y="267"/>
                      <a:pt x="3222" y="428"/>
                      <a:pt x="2545" y="911"/>
                    </a:cubicBezTo>
                    <a:cubicBezTo>
                      <a:pt x="1048" y="1878"/>
                      <a:pt x="0" y="3553"/>
                      <a:pt x="114" y="5324"/>
                    </a:cubicBezTo>
                    <a:cubicBezTo>
                      <a:pt x="484" y="6484"/>
                      <a:pt x="1467" y="7530"/>
                      <a:pt x="2674" y="7917"/>
                    </a:cubicBezTo>
                    <a:cubicBezTo>
                      <a:pt x="2885" y="7963"/>
                      <a:pt x="3084" y="7984"/>
                      <a:pt x="3279" y="7984"/>
                    </a:cubicBezTo>
                    <a:cubicBezTo>
                      <a:pt x="3756" y="7984"/>
                      <a:pt x="4205" y="7859"/>
                      <a:pt x="4720" y="7676"/>
                    </a:cubicBezTo>
                    <a:cubicBezTo>
                      <a:pt x="5493" y="7401"/>
                      <a:pt x="6395" y="6950"/>
                      <a:pt x="7040" y="6757"/>
                    </a:cubicBezTo>
                    <a:cubicBezTo>
                      <a:pt x="7335" y="6686"/>
                      <a:pt x="7616" y="6652"/>
                      <a:pt x="7886" y="6652"/>
                    </a:cubicBezTo>
                    <a:cubicBezTo>
                      <a:pt x="9129" y="6652"/>
                      <a:pt x="10114" y="7373"/>
                      <a:pt x="11002" y="8432"/>
                    </a:cubicBezTo>
                    <a:cubicBezTo>
                      <a:pt x="11017" y="8464"/>
                      <a:pt x="11066" y="8513"/>
                      <a:pt x="11082" y="8546"/>
                    </a:cubicBezTo>
                    <a:cubicBezTo>
                      <a:pt x="11098" y="8578"/>
                      <a:pt x="11195" y="8739"/>
                      <a:pt x="11227" y="8786"/>
                    </a:cubicBezTo>
                    <a:cubicBezTo>
                      <a:pt x="11388" y="9012"/>
                      <a:pt x="11565" y="9222"/>
                      <a:pt x="11726" y="9447"/>
                    </a:cubicBezTo>
                    <a:cubicBezTo>
                      <a:pt x="12065" y="9914"/>
                      <a:pt x="12322" y="10285"/>
                      <a:pt x="12660" y="10768"/>
                    </a:cubicBezTo>
                    <a:cubicBezTo>
                      <a:pt x="12800" y="11008"/>
                      <a:pt x="13021" y="11181"/>
                      <a:pt x="13181" y="11181"/>
                    </a:cubicBezTo>
                    <a:cubicBezTo>
                      <a:pt x="13354" y="11181"/>
                      <a:pt x="13455" y="10981"/>
                      <a:pt x="13304" y="10446"/>
                    </a:cubicBezTo>
                    <a:cubicBezTo>
                      <a:pt x="13321" y="8932"/>
                      <a:pt x="13336" y="7386"/>
                      <a:pt x="12806" y="5936"/>
                    </a:cubicBezTo>
                    <a:cubicBezTo>
                      <a:pt x="12531" y="5099"/>
                      <a:pt x="12290" y="4245"/>
                      <a:pt x="11743" y="3520"/>
                    </a:cubicBezTo>
                    <a:cubicBezTo>
                      <a:pt x="11420" y="3037"/>
                      <a:pt x="11146" y="2505"/>
                      <a:pt x="10744" y="2086"/>
                    </a:cubicBezTo>
                    <a:cubicBezTo>
                      <a:pt x="10147" y="1571"/>
                      <a:pt x="9455" y="1152"/>
                      <a:pt x="8730" y="815"/>
                    </a:cubicBezTo>
                    <a:cubicBezTo>
                      <a:pt x="7809" y="384"/>
                      <a:pt x="6812" y="0"/>
                      <a:pt x="57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41"/>
              <p:cNvSpPr/>
              <p:nvPr/>
            </p:nvSpPr>
            <p:spPr>
              <a:xfrm rot="702834">
                <a:off x="6850321" y="2664549"/>
                <a:ext cx="591756" cy="502941"/>
              </a:xfrm>
              <a:custGeom>
                <a:avLst/>
                <a:gdLst/>
                <a:ahLst/>
                <a:cxnLst/>
                <a:rect l="l" t="t" r="r" b="b"/>
                <a:pathLst>
                  <a:path w="9681" h="8228" extrusionOk="0">
                    <a:moveTo>
                      <a:pt x="7800" y="0"/>
                    </a:moveTo>
                    <a:cubicBezTo>
                      <a:pt x="6904" y="0"/>
                      <a:pt x="5885" y="407"/>
                      <a:pt x="5300" y="898"/>
                    </a:cubicBezTo>
                    <a:cubicBezTo>
                      <a:pt x="3593" y="2397"/>
                      <a:pt x="2513" y="4409"/>
                      <a:pt x="1256" y="6246"/>
                    </a:cubicBezTo>
                    <a:cubicBezTo>
                      <a:pt x="919" y="6778"/>
                      <a:pt x="548" y="7293"/>
                      <a:pt x="226" y="7824"/>
                    </a:cubicBezTo>
                    <a:cubicBezTo>
                      <a:pt x="193" y="7856"/>
                      <a:pt x="146" y="7888"/>
                      <a:pt x="114" y="7921"/>
                    </a:cubicBezTo>
                    <a:cubicBezTo>
                      <a:pt x="0" y="8017"/>
                      <a:pt x="65" y="8211"/>
                      <a:pt x="210" y="8227"/>
                    </a:cubicBezTo>
                    <a:cubicBezTo>
                      <a:pt x="436" y="8178"/>
                      <a:pt x="565" y="7953"/>
                      <a:pt x="741" y="7841"/>
                    </a:cubicBezTo>
                    <a:cubicBezTo>
                      <a:pt x="1031" y="7598"/>
                      <a:pt x="1321" y="7358"/>
                      <a:pt x="1643" y="7148"/>
                    </a:cubicBezTo>
                    <a:cubicBezTo>
                      <a:pt x="2899" y="6181"/>
                      <a:pt x="4205" y="5328"/>
                      <a:pt x="5461" y="4538"/>
                    </a:cubicBezTo>
                    <a:cubicBezTo>
                      <a:pt x="6492" y="3879"/>
                      <a:pt x="7828" y="3589"/>
                      <a:pt x="8698" y="2702"/>
                    </a:cubicBezTo>
                    <a:cubicBezTo>
                      <a:pt x="9277" y="1994"/>
                      <a:pt x="9681" y="802"/>
                      <a:pt x="8730" y="190"/>
                    </a:cubicBezTo>
                    <a:cubicBezTo>
                      <a:pt x="8457" y="58"/>
                      <a:pt x="8137" y="0"/>
                      <a:pt x="78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41"/>
              <p:cNvSpPr/>
              <p:nvPr/>
            </p:nvSpPr>
            <p:spPr>
              <a:xfrm rot="702834">
                <a:off x="6981460" y="2170927"/>
                <a:ext cx="523785" cy="761318"/>
              </a:xfrm>
              <a:custGeom>
                <a:avLst/>
                <a:gdLst/>
                <a:ahLst/>
                <a:cxnLst/>
                <a:rect l="l" t="t" r="r" b="b"/>
                <a:pathLst>
                  <a:path w="8569" h="12455" extrusionOk="0">
                    <a:moveTo>
                      <a:pt x="6357" y="1"/>
                    </a:moveTo>
                    <a:cubicBezTo>
                      <a:pt x="6079" y="1"/>
                      <a:pt x="5810" y="59"/>
                      <a:pt x="5541" y="73"/>
                    </a:cubicBezTo>
                    <a:cubicBezTo>
                      <a:pt x="4961" y="137"/>
                      <a:pt x="4462" y="492"/>
                      <a:pt x="4059" y="861"/>
                    </a:cubicBezTo>
                    <a:lnTo>
                      <a:pt x="3962" y="958"/>
                    </a:lnTo>
                    <a:cubicBezTo>
                      <a:pt x="2819" y="1812"/>
                      <a:pt x="2223" y="3359"/>
                      <a:pt x="1724" y="4486"/>
                    </a:cubicBezTo>
                    <a:cubicBezTo>
                      <a:pt x="1402" y="5049"/>
                      <a:pt x="1273" y="5678"/>
                      <a:pt x="1063" y="6273"/>
                    </a:cubicBezTo>
                    <a:cubicBezTo>
                      <a:pt x="967" y="6499"/>
                      <a:pt x="902" y="6741"/>
                      <a:pt x="838" y="6966"/>
                    </a:cubicBezTo>
                    <a:cubicBezTo>
                      <a:pt x="758" y="7127"/>
                      <a:pt x="677" y="7304"/>
                      <a:pt x="612" y="7482"/>
                    </a:cubicBezTo>
                    <a:cubicBezTo>
                      <a:pt x="468" y="8141"/>
                      <a:pt x="403" y="8609"/>
                      <a:pt x="242" y="9205"/>
                    </a:cubicBezTo>
                    <a:cubicBezTo>
                      <a:pt x="97" y="10171"/>
                      <a:pt x="17" y="11154"/>
                      <a:pt x="0" y="12136"/>
                    </a:cubicBezTo>
                    <a:cubicBezTo>
                      <a:pt x="8" y="12357"/>
                      <a:pt x="105" y="12454"/>
                      <a:pt x="217" y="12454"/>
                    </a:cubicBezTo>
                    <a:cubicBezTo>
                      <a:pt x="334" y="12454"/>
                      <a:pt x="467" y="12349"/>
                      <a:pt x="532" y="12168"/>
                    </a:cubicBezTo>
                    <a:cubicBezTo>
                      <a:pt x="741" y="11685"/>
                      <a:pt x="1048" y="11137"/>
                      <a:pt x="1338" y="10606"/>
                    </a:cubicBezTo>
                    <a:cubicBezTo>
                      <a:pt x="2014" y="9737"/>
                      <a:pt x="2706" y="8882"/>
                      <a:pt x="3431" y="8045"/>
                    </a:cubicBezTo>
                    <a:cubicBezTo>
                      <a:pt x="4220" y="7095"/>
                      <a:pt x="5106" y="6273"/>
                      <a:pt x="5944" y="5259"/>
                    </a:cubicBezTo>
                    <a:cubicBezTo>
                      <a:pt x="6717" y="4261"/>
                      <a:pt x="8569" y="2585"/>
                      <a:pt x="8086" y="1248"/>
                    </a:cubicBezTo>
                    <a:cubicBezTo>
                      <a:pt x="8006" y="878"/>
                      <a:pt x="7763" y="524"/>
                      <a:pt x="7394" y="346"/>
                    </a:cubicBezTo>
                    <a:cubicBezTo>
                      <a:pt x="7119" y="217"/>
                      <a:pt x="6829" y="56"/>
                      <a:pt x="6524" y="8"/>
                    </a:cubicBezTo>
                    <a:cubicBezTo>
                      <a:pt x="6468" y="3"/>
                      <a:pt x="6413" y="1"/>
                      <a:pt x="63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41"/>
              <p:cNvSpPr/>
              <p:nvPr/>
            </p:nvSpPr>
            <p:spPr>
              <a:xfrm rot="702834">
                <a:off x="7084055" y="1582135"/>
                <a:ext cx="459786" cy="894450"/>
              </a:xfrm>
              <a:custGeom>
                <a:avLst/>
                <a:gdLst/>
                <a:ahLst/>
                <a:cxnLst/>
                <a:rect l="l" t="t" r="r" b="b"/>
                <a:pathLst>
                  <a:path w="7522" h="14633" extrusionOk="0">
                    <a:moveTo>
                      <a:pt x="5705" y="0"/>
                    </a:moveTo>
                    <a:cubicBezTo>
                      <a:pt x="5583" y="0"/>
                      <a:pt x="5463" y="11"/>
                      <a:pt x="5348" y="34"/>
                    </a:cubicBezTo>
                    <a:cubicBezTo>
                      <a:pt x="4783" y="66"/>
                      <a:pt x="4252" y="195"/>
                      <a:pt x="3769" y="468"/>
                    </a:cubicBezTo>
                    <a:cubicBezTo>
                      <a:pt x="2964" y="983"/>
                      <a:pt x="2206" y="1612"/>
                      <a:pt x="1723" y="2450"/>
                    </a:cubicBezTo>
                    <a:cubicBezTo>
                      <a:pt x="1143" y="3480"/>
                      <a:pt x="645" y="4591"/>
                      <a:pt x="402" y="5751"/>
                    </a:cubicBezTo>
                    <a:cubicBezTo>
                      <a:pt x="241" y="6460"/>
                      <a:pt x="112" y="7539"/>
                      <a:pt x="97" y="8424"/>
                    </a:cubicBezTo>
                    <a:cubicBezTo>
                      <a:pt x="80" y="9343"/>
                      <a:pt x="0" y="10261"/>
                      <a:pt x="161" y="11163"/>
                    </a:cubicBezTo>
                    <a:cubicBezTo>
                      <a:pt x="290" y="12064"/>
                      <a:pt x="419" y="12951"/>
                      <a:pt x="612" y="13836"/>
                    </a:cubicBezTo>
                    <a:cubicBezTo>
                      <a:pt x="677" y="14078"/>
                      <a:pt x="757" y="14319"/>
                      <a:pt x="853" y="14562"/>
                    </a:cubicBezTo>
                    <a:cubicBezTo>
                      <a:pt x="870" y="14594"/>
                      <a:pt x="902" y="14609"/>
                      <a:pt x="934" y="14626"/>
                    </a:cubicBezTo>
                    <a:cubicBezTo>
                      <a:pt x="949" y="14630"/>
                      <a:pt x="964" y="14632"/>
                      <a:pt x="978" y="14632"/>
                    </a:cubicBezTo>
                    <a:cubicBezTo>
                      <a:pt x="1070" y="14632"/>
                      <a:pt x="1141" y="14549"/>
                      <a:pt x="1128" y="14465"/>
                    </a:cubicBezTo>
                    <a:cubicBezTo>
                      <a:pt x="1175" y="14401"/>
                      <a:pt x="1192" y="14319"/>
                      <a:pt x="1192" y="14223"/>
                    </a:cubicBezTo>
                    <a:cubicBezTo>
                      <a:pt x="1224" y="14143"/>
                      <a:pt x="1240" y="13740"/>
                      <a:pt x="1257" y="13499"/>
                    </a:cubicBezTo>
                    <a:cubicBezTo>
                      <a:pt x="1418" y="12999"/>
                      <a:pt x="1804" y="12032"/>
                      <a:pt x="2045" y="11373"/>
                    </a:cubicBezTo>
                    <a:cubicBezTo>
                      <a:pt x="3093" y="8875"/>
                      <a:pt x="4929" y="6573"/>
                      <a:pt x="6555" y="4254"/>
                    </a:cubicBezTo>
                    <a:cubicBezTo>
                      <a:pt x="7038" y="3593"/>
                      <a:pt x="7377" y="2836"/>
                      <a:pt x="7441" y="1999"/>
                    </a:cubicBezTo>
                    <a:cubicBezTo>
                      <a:pt x="7489" y="1580"/>
                      <a:pt x="7521" y="1129"/>
                      <a:pt x="7328" y="742"/>
                    </a:cubicBezTo>
                    <a:cubicBezTo>
                      <a:pt x="6903" y="250"/>
                      <a:pt x="6280" y="0"/>
                      <a:pt x="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41"/>
              <p:cNvSpPr/>
              <p:nvPr/>
            </p:nvSpPr>
            <p:spPr>
              <a:xfrm rot="702834">
                <a:off x="6445785" y="1198873"/>
                <a:ext cx="607588" cy="917005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15002" extrusionOk="0">
                    <a:moveTo>
                      <a:pt x="2900" y="1"/>
                    </a:moveTo>
                    <a:cubicBezTo>
                      <a:pt x="2884" y="1"/>
                      <a:pt x="2868" y="1"/>
                      <a:pt x="2852" y="2"/>
                    </a:cubicBezTo>
                    <a:cubicBezTo>
                      <a:pt x="2530" y="19"/>
                      <a:pt x="2191" y="51"/>
                      <a:pt x="1869" y="163"/>
                    </a:cubicBezTo>
                    <a:cubicBezTo>
                      <a:pt x="1644" y="276"/>
                      <a:pt x="1403" y="405"/>
                      <a:pt x="1225" y="598"/>
                    </a:cubicBezTo>
                    <a:cubicBezTo>
                      <a:pt x="1064" y="775"/>
                      <a:pt x="984" y="1000"/>
                      <a:pt x="903" y="1226"/>
                    </a:cubicBezTo>
                    <a:cubicBezTo>
                      <a:pt x="887" y="1290"/>
                      <a:pt x="855" y="1355"/>
                      <a:pt x="838" y="1404"/>
                    </a:cubicBezTo>
                    <a:cubicBezTo>
                      <a:pt x="791" y="1500"/>
                      <a:pt x="726" y="1580"/>
                      <a:pt x="677" y="1661"/>
                    </a:cubicBezTo>
                    <a:cubicBezTo>
                      <a:pt x="226" y="2385"/>
                      <a:pt x="1" y="3255"/>
                      <a:pt x="308" y="4093"/>
                    </a:cubicBezTo>
                    <a:cubicBezTo>
                      <a:pt x="838" y="5398"/>
                      <a:pt x="1789" y="6525"/>
                      <a:pt x="2674" y="7621"/>
                    </a:cubicBezTo>
                    <a:cubicBezTo>
                      <a:pt x="3448" y="8474"/>
                      <a:pt x="4350" y="9215"/>
                      <a:pt x="5155" y="10037"/>
                    </a:cubicBezTo>
                    <a:cubicBezTo>
                      <a:pt x="5623" y="10439"/>
                      <a:pt x="6057" y="10857"/>
                      <a:pt x="6476" y="11308"/>
                    </a:cubicBezTo>
                    <a:cubicBezTo>
                      <a:pt x="6976" y="11759"/>
                      <a:pt x="7459" y="12227"/>
                      <a:pt x="7893" y="12742"/>
                    </a:cubicBezTo>
                    <a:cubicBezTo>
                      <a:pt x="8586" y="13467"/>
                      <a:pt x="9069" y="14046"/>
                      <a:pt x="9568" y="14868"/>
                    </a:cubicBezTo>
                    <a:cubicBezTo>
                      <a:pt x="9604" y="14950"/>
                      <a:pt x="9697" y="15001"/>
                      <a:pt x="9780" y="15001"/>
                    </a:cubicBezTo>
                    <a:cubicBezTo>
                      <a:pt x="9844" y="15001"/>
                      <a:pt x="9902" y="14971"/>
                      <a:pt x="9922" y="14901"/>
                    </a:cubicBezTo>
                    <a:cubicBezTo>
                      <a:pt x="9939" y="14852"/>
                      <a:pt x="9939" y="14804"/>
                      <a:pt x="9922" y="14772"/>
                    </a:cubicBezTo>
                    <a:cubicBezTo>
                      <a:pt x="9810" y="14530"/>
                      <a:pt x="9729" y="14304"/>
                      <a:pt x="9617" y="14079"/>
                    </a:cubicBezTo>
                    <a:cubicBezTo>
                      <a:pt x="9020" y="12903"/>
                      <a:pt x="8715" y="11583"/>
                      <a:pt x="8393" y="10230"/>
                    </a:cubicBezTo>
                    <a:cubicBezTo>
                      <a:pt x="8086" y="9021"/>
                      <a:pt x="7764" y="7814"/>
                      <a:pt x="7410" y="6622"/>
                    </a:cubicBezTo>
                    <a:cubicBezTo>
                      <a:pt x="7249" y="5768"/>
                      <a:pt x="6959" y="5124"/>
                      <a:pt x="6718" y="4367"/>
                    </a:cubicBezTo>
                    <a:cubicBezTo>
                      <a:pt x="6411" y="3304"/>
                      <a:pt x="5880" y="2482"/>
                      <a:pt x="5236" y="1661"/>
                    </a:cubicBezTo>
                    <a:cubicBezTo>
                      <a:pt x="5011" y="1371"/>
                      <a:pt x="4753" y="1114"/>
                      <a:pt x="4478" y="856"/>
                    </a:cubicBezTo>
                    <a:cubicBezTo>
                      <a:pt x="4317" y="663"/>
                      <a:pt x="4156" y="469"/>
                      <a:pt x="3915" y="356"/>
                    </a:cubicBezTo>
                    <a:cubicBezTo>
                      <a:pt x="3606" y="171"/>
                      <a:pt x="3268" y="1"/>
                      <a:pt x="29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12" name="Google Shape;912;p41"/>
            <p:cNvSpPr/>
            <p:nvPr/>
          </p:nvSpPr>
          <p:spPr>
            <a:xfrm rot="702834">
              <a:off x="6192640" y="1389181"/>
              <a:ext cx="1175444" cy="2644474"/>
            </a:xfrm>
            <a:custGeom>
              <a:avLst/>
              <a:gdLst/>
              <a:ahLst/>
              <a:cxnLst/>
              <a:rect l="l" t="t" r="r" b="b"/>
              <a:pathLst>
                <a:path w="19230" h="43263" extrusionOk="0">
                  <a:moveTo>
                    <a:pt x="2950" y="0"/>
                  </a:moveTo>
                  <a:cubicBezTo>
                    <a:pt x="2858" y="0"/>
                    <a:pt x="2778" y="111"/>
                    <a:pt x="2842" y="201"/>
                  </a:cubicBezTo>
                  <a:cubicBezTo>
                    <a:pt x="4356" y="3116"/>
                    <a:pt x="6370" y="5725"/>
                    <a:pt x="8125" y="8480"/>
                  </a:cubicBezTo>
                  <a:cubicBezTo>
                    <a:pt x="8479" y="9060"/>
                    <a:pt x="8769" y="9672"/>
                    <a:pt x="9140" y="10251"/>
                  </a:cubicBezTo>
                  <a:cubicBezTo>
                    <a:pt x="9334" y="10525"/>
                    <a:pt x="9478" y="10670"/>
                    <a:pt x="9639" y="11008"/>
                  </a:cubicBezTo>
                  <a:cubicBezTo>
                    <a:pt x="9753" y="11201"/>
                    <a:pt x="9849" y="11266"/>
                    <a:pt x="9978" y="11491"/>
                  </a:cubicBezTo>
                  <a:cubicBezTo>
                    <a:pt x="10058" y="11588"/>
                    <a:pt x="10122" y="11701"/>
                    <a:pt x="10171" y="11813"/>
                  </a:cubicBezTo>
                  <a:cubicBezTo>
                    <a:pt x="10187" y="11830"/>
                    <a:pt x="10187" y="11845"/>
                    <a:pt x="10204" y="11862"/>
                  </a:cubicBezTo>
                  <a:lnTo>
                    <a:pt x="10204" y="11878"/>
                  </a:lnTo>
                  <a:cubicBezTo>
                    <a:pt x="10204" y="11910"/>
                    <a:pt x="10219" y="11959"/>
                    <a:pt x="10251" y="11991"/>
                  </a:cubicBezTo>
                  <a:cubicBezTo>
                    <a:pt x="10300" y="12088"/>
                    <a:pt x="10380" y="12345"/>
                    <a:pt x="10541" y="12539"/>
                  </a:cubicBezTo>
                  <a:cubicBezTo>
                    <a:pt x="10960" y="13456"/>
                    <a:pt x="11363" y="14471"/>
                    <a:pt x="11733" y="15470"/>
                  </a:cubicBezTo>
                  <a:cubicBezTo>
                    <a:pt x="11782" y="15614"/>
                    <a:pt x="11765" y="15889"/>
                    <a:pt x="11797" y="16162"/>
                  </a:cubicBezTo>
                  <a:cubicBezTo>
                    <a:pt x="11830" y="16484"/>
                    <a:pt x="11911" y="16791"/>
                    <a:pt x="11926" y="17113"/>
                  </a:cubicBezTo>
                  <a:cubicBezTo>
                    <a:pt x="11975" y="17547"/>
                    <a:pt x="11975" y="17918"/>
                    <a:pt x="11958" y="18272"/>
                  </a:cubicBezTo>
                  <a:cubicBezTo>
                    <a:pt x="11395" y="17660"/>
                    <a:pt x="10895" y="17113"/>
                    <a:pt x="10251" y="16548"/>
                  </a:cubicBezTo>
                  <a:cubicBezTo>
                    <a:pt x="9205" y="15438"/>
                    <a:pt x="8110" y="14375"/>
                    <a:pt x="6933" y="13392"/>
                  </a:cubicBezTo>
                  <a:cubicBezTo>
                    <a:pt x="6515" y="13054"/>
                    <a:pt x="6128" y="12683"/>
                    <a:pt x="5694" y="12345"/>
                  </a:cubicBezTo>
                  <a:cubicBezTo>
                    <a:pt x="5355" y="12103"/>
                    <a:pt x="4968" y="11927"/>
                    <a:pt x="4646" y="11652"/>
                  </a:cubicBezTo>
                  <a:cubicBezTo>
                    <a:pt x="3954" y="10992"/>
                    <a:pt x="3036" y="10670"/>
                    <a:pt x="2183" y="10284"/>
                  </a:cubicBezTo>
                  <a:cubicBezTo>
                    <a:pt x="1796" y="10106"/>
                    <a:pt x="1393" y="9962"/>
                    <a:pt x="1006" y="9816"/>
                  </a:cubicBezTo>
                  <a:cubicBezTo>
                    <a:pt x="1001" y="9815"/>
                    <a:pt x="996" y="9815"/>
                    <a:pt x="992" y="9815"/>
                  </a:cubicBezTo>
                  <a:cubicBezTo>
                    <a:pt x="873" y="9815"/>
                    <a:pt x="818" y="9996"/>
                    <a:pt x="942" y="10058"/>
                  </a:cubicBezTo>
                  <a:cubicBezTo>
                    <a:pt x="1940" y="10445"/>
                    <a:pt x="2939" y="10847"/>
                    <a:pt x="3890" y="11362"/>
                  </a:cubicBezTo>
                  <a:cubicBezTo>
                    <a:pt x="4646" y="12039"/>
                    <a:pt x="5565" y="12474"/>
                    <a:pt x="6306" y="13183"/>
                  </a:cubicBezTo>
                  <a:cubicBezTo>
                    <a:pt x="8335" y="14858"/>
                    <a:pt x="10429" y="16967"/>
                    <a:pt x="11862" y="18627"/>
                  </a:cubicBezTo>
                  <a:lnTo>
                    <a:pt x="11943" y="18707"/>
                  </a:lnTo>
                  <a:cubicBezTo>
                    <a:pt x="11926" y="18900"/>
                    <a:pt x="11926" y="19078"/>
                    <a:pt x="11911" y="19286"/>
                  </a:cubicBezTo>
                  <a:cubicBezTo>
                    <a:pt x="11879" y="20108"/>
                    <a:pt x="11879" y="20961"/>
                    <a:pt x="11717" y="21784"/>
                  </a:cubicBezTo>
                  <a:cubicBezTo>
                    <a:pt x="11443" y="23088"/>
                    <a:pt x="11170" y="24393"/>
                    <a:pt x="11073" y="25729"/>
                  </a:cubicBezTo>
                  <a:cubicBezTo>
                    <a:pt x="11009" y="26068"/>
                    <a:pt x="10928" y="26422"/>
                    <a:pt x="10848" y="26776"/>
                  </a:cubicBezTo>
                  <a:cubicBezTo>
                    <a:pt x="10622" y="26341"/>
                    <a:pt x="10332" y="25810"/>
                    <a:pt x="10171" y="25536"/>
                  </a:cubicBezTo>
                  <a:cubicBezTo>
                    <a:pt x="9575" y="24151"/>
                    <a:pt x="8979" y="22765"/>
                    <a:pt x="8271" y="21445"/>
                  </a:cubicBezTo>
                  <a:cubicBezTo>
                    <a:pt x="7481" y="20398"/>
                    <a:pt x="6563" y="19383"/>
                    <a:pt x="5339" y="18868"/>
                  </a:cubicBezTo>
                  <a:cubicBezTo>
                    <a:pt x="4760" y="18674"/>
                    <a:pt x="4131" y="18674"/>
                    <a:pt x="3519" y="18595"/>
                  </a:cubicBezTo>
                  <a:cubicBezTo>
                    <a:pt x="3507" y="18594"/>
                    <a:pt x="3495" y="18594"/>
                    <a:pt x="3483" y="18594"/>
                  </a:cubicBezTo>
                  <a:cubicBezTo>
                    <a:pt x="3159" y="18594"/>
                    <a:pt x="2864" y="18808"/>
                    <a:pt x="2585" y="18949"/>
                  </a:cubicBezTo>
                  <a:cubicBezTo>
                    <a:pt x="2183" y="19158"/>
                    <a:pt x="1796" y="19400"/>
                    <a:pt x="1474" y="19722"/>
                  </a:cubicBezTo>
                  <a:cubicBezTo>
                    <a:pt x="1425" y="19770"/>
                    <a:pt x="1425" y="19851"/>
                    <a:pt x="1457" y="19915"/>
                  </a:cubicBezTo>
                  <a:cubicBezTo>
                    <a:pt x="1475" y="19970"/>
                    <a:pt x="1535" y="19999"/>
                    <a:pt x="1595" y="19999"/>
                  </a:cubicBezTo>
                  <a:cubicBezTo>
                    <a:pt x="1641" y="19999"/>
                    <a:pt x="1687" y="19982"/>
                    <a:pt x="1715" y="19947"/>
                  </a:cubicBezTo>
                  <a:cubicBezTo>
                    <a:pt x="2134" y="19544"/>
                    <a:pt x="2827" y="19125"/>
                    <a:pt x="3374" y="18932"/>
                  </a:cubicBezTo>
                  <a:cubicBezTo>
                    <a:pt x="3390" y="18927"/>
                    <a:pt x="3415" y="18925"/>
                    <a:pt x="3447" y="18925"/>
                  </a:cubicBezTo>
                  <a:cubicBezTo>
                    <a:pt x="3610" y="18925"/>
                    <a:pt x="3961" y="18984"/>
                    <a:pt x="4244" y="18997"/>
                  </a:cubicBezTo>
                  <a:cubicBezTo>
                    <a:pt x="5323" y="19061"/>
                    <a:pt x="6064" y="19512"/>
                    <a:pt x="6869" y="20285"/>
                  </a:cubicBezTo>
                  <a:cubicBezTo>
                    <a:pt x="7498" y="20914"/>
                    <a:pt x="8110" y="21574"/>
                    <a:pt x="8415" y="22363"/>
                  </a:cubicBezTo>
                  <a:cubicBezTo>
                    <a:pt x="8963" y="23459"/>
                    <a:pt x="9446" y="24586"/>
                    <a:pt x="9929" y="25713"/>
                  </a:cubicBezTo>
                  <a:cubicBezTo>
                    <a:pt x="10283" y="26341"/>
                    <a:pt x="10493" y="26712"/>
                    <a:pt x="10734" y="27275"/>
                  </a:cubicBezTo>
                  <a:cubicBezTo>
                    <a:pt x="10638" y="27726"/>
                    <a:pt x="10541" y="28177"/>
                    <a:pt x="10461" y="28613"/>
                  </a:cubicBezTo>
                  <a:cubicBezTo>
                    <a:pt x="10429" y="28886"/>
                    <a:pt x="10397" y="29143"/>
                    <a:pt x="10365" y="29418"/>
                  </a:cubicBezTo>
                  <a:cubicBezTo>
                    <a:pt x="10268" y="29884"/>
                    <a:pt x="10139" y="30335"/>
                    <a:pt x="10058" y="30803"/>
                  </a:cubicBezTo>
                  <a:cubicBezTo>
                    <a:pt x="10010" y="31012"/>
                    <a:pt x="9929" y="31205"/>
                    <a:pt x="9865" y="31383"/>
                  </a:cubicBezTo>
                  <a:cubicBezTo>
                    <a:pt x="9446" y="32397"/>
                    <a:pt x="9302" y="33380"/>
                    <a:pt x="8802" y="34233"/>
                  </a:cubicBezTo>
                  <a:cubicBezTo>
                    <a:pt x="8625" y="34572"/>
                    <a:pt x="8479" y="34909"/>
                    <a:pt x="8351" y="35264"/>
                  </a:cubicBezTo>
                  <a:cubicBezTo>
                    <a:pt x="8303" y="34669"/>
                    <a:pt x="8190" y="34104"/>
                    <a:pt x="8077" y="33557"/>
                  </a:cubicBezTo>
                  <a:cubicBezTo>
                    <a:pt x="8110" y="33444"/>
                    <a:pt x="8029" y="33234"/>
                    <a:pt x="7981" y="33073"/>
                  </a:cubicBezTo>
                  <a:cubicBezTo>
                    <a:pt x="7916" y="32783"/>
                    <a:pt x="7867" y="32494"/>
                    <a:pt x="7820" y="32204"/>
                  </a:cubicBezTo>
                  <a:cubicBezTo>
                    <a:pt x="7803" y="32171"/>
                    <a:pt x="7771" y="32156"/>
                    <a:pt x="7723" y="32139"/>
                  </a:cubicBezTo>
                  <a:cubicBezTo>
                    <a:pt x="7706" y="32010"/>
                    <a:pt x="7674" y="31882"/>
                    <a:pt x="7642" y="31753"/>
                  </a:cubicBezTo>
                  <a:cubicBezTo>
                    <a:pt x="7481" y="31254"/>
                    <a:pt x="7288" y="30754"/>
                    <a:pt x="7094" y="30271"/>
                  </a:cubicBezTo>
                  <a:cubicBezTo>
                    <a:pt x="6821" y="29804"/>
                    <a:pt x="6499" y="29353"/>
                    <a:pt x="6145" y="28950"/>
                  </a:cubicBezTo>
                  <a:cubicBezTo>
                    <a:pt x="5292" y="28049"/>
                    <a:pt x="4329" y="27397"/>
                    <a:pt x="3172" y="27397"/>
                  </a:cubicBezTo>
                  <a:cubicBezTo>
                    <a:pt x="2799" y="27397"/>
                    <a:pt x="2406" y="27465"/>
                    <a:pt x="1989" y="27614"/>
                  </a:cubicBezTo>
                  <a:cubicBezTo>
                    <a:pt x="1538" y="27726"/>
                    <a:pt x="572" y="27807"/>
                    <a:pt x="57" y="28194"/>
                  </a:cubicBezTo>
                  <a:cubicBezTo>
                    <a:pt x="1" y="28305"/>
                    <a:pt x="90" y="28429"/>
                    <a:pt x="199" y="28429"/>
                  </a:cubicBezTo>
                  <a:cubicBezTo>
                    <a:pt x="215" y="28429"/>
                    <a:pt x="233" y="28426"/>
                    <a:pt x="250" y="28419"/>
                  </a:cubicBezTo>
                  <a:cubicBezTo>
                    <a:pt x="1006" y="28048"/>
                    <a:pt x="1650" y="28065"/>
                    <a:pt x="2391" y="27823"/>
                  </a:cubicBezTo>
                  <a:cubicBezTo>
                    <a:pt x="2597" y="27757"/>
                    <a:pt x="2886" y="27728"/>
                    <a:pt x="3178" y="27728"/>
                  </a:cubicBezTo>
                  <a:cubicBezTo>
                    <a:pt x="3527" y="27728"/>
                    <a:pt x="3880" y="27769"/>
                    <a:pt x="4099" y="27839"/>
                  </a:cubicBezTo>
                  <a:cubicBezTo>
                    <a:pt x="4872" y="28194"/>
                    <a:pt x="5500" y="28692"/>
                    <a:pt x="6016" y="29240"/>
                  </a:cubicBezTo>
                  <a:cubicBezTo>
                    <a:pt x="6338" y="29627"/>
                    <a:pt x="6628" y="30030"/>
                    <a:pt x="6869" y="30464"/>
                  </a:cubicBezTo>
                  <a:cubicBezTo>
                    <a:pt x="6950" y="30706"/>
                    <a:pt x="7208" y="31351"/>
                    <a:pt x="7337" y="31720"/>
                  </a:cubicBezTo>
                  <a:cubicBezTo>
                    <a:pt x="7465" y="32220"/>
                    <a:pt x="7562" y="32719"/>
                    <a:pt x="7723" y="33202"/>
                  </a:cubicBezTo>
                  <a:cubicBezTo>
                    <a:pt x="7755" y="33283"/>
                    <a:pt x="7771" y="33380"/>
                    <a:pt x="7788" y="33477"/>
                  </a:cubicBezTo>
                  <a:cubicBezTo>
                    <a:pt x="7900" y="33975"/>
                    <a:pt x="7996" y="34459"/>
                    <a:pt x="8061" y="35023"/>
                  </a:cubicBezTo>
                  <a:cubicBezTo>
                    <a:pt x="8077" y="35328"/>
                    <a:pt x="8110" y="35635"/>
                    <a:pt x="8125" y="35940"/>
                  </a:cubicBezTo>
                  <a:cubicBezTo>
                    <a:pt x="7900" y="36666"/>
                    <a:pt x="7706" y="37407"/>
                    <a:pt x="7465" y="38115"/>
                  </a:cubicBezTo>
                  <a:cubicBezTo>
                    <a:pt x="7272" y="38904"/>
                    <a:pt x="7337" y="40016"/>
                    <a:pt x="7498" y="40740"/>
                  </a:cubicBezTo>
                  <a:cubicBezTo>
                    <a:pt x="7610" y="41465"/>
                    <a:pt x="7820" y="42206"/>
                    <a:pt x="8351" y="42737"/>
                  </a:cubicBezTo>
                  <a:cubicBezTo>
                    <a:pt x="8546" y="42958"/>
                    <a:pt x="8793" y="43263"/>
                    <a:pt x="9084" y="43263"/>
                  </a:cubicBezTo>
                  <a:cubicBezTo>
                    <a:pt x="9154" y="43263"/>
                    <a:pt x="9227" y="43245"/>
                    <a:pt x="9302" y="43205"/>
                  </a:cubicBezTo>
                  <a:cubicBezTo>
                    <a:pt x="9768" y="43027"/>
                    <a:pt x="9414" y="42722"/>
                    <a:pt x="9220" y="42479"/>
                  </a:cubicBezTo>
                  <a:lnTo>
                    <a:pt x="9205" y="42479"/>
                  </a:lnTo>
                  <a:cubicBezTo>
                    <a:pt x="9173" y="42432"/>
                    <a:pt x="9140" y="42367"/>
                    <a:pt x="9092" y="42318"/>
                  </a:cubicBezTo>
                  <a:cubicBezTo>
                    <a:pt x="8834" y="41900"/>
                    <a:pt x="8673" y="41304"/>
                    <a:pt x="8464" y="40724"/>
                  </a:cubicBezTo>
                  <a:cubicBezTo>
                    <a:pt x="8318" y="40257"/>
                    <a:pt x="8239" y="39194"/>
                    <a:pt x="8303" y="38566"/>
                  </a:cubicBezTo>
                  <a:cubicBezTo>
                    <a:pt x="8496" y="37422"/>
                    <a:pt x="8769" y="36198"/>
                    <a:pt x="9173" y="35248"/>
                  </a:cubicBezTo>
                  <a:cubicBezTo>
                    <a:pt x="9269" y="34958"/>
                    <a:pt x="9366" y="34669"/>
                    <a:pt x="9463" y="34362"/>
                  </a:cubicBezTo>
                  <a:cubicBezTo>
                    <a:pt x="9978" y="33734"/>
                    <a:pt x="10526" y="33122"/>
                    <a:pt x="11089" y="32543"/>
                  </a:cubicBezTo>
                  <a:cubicBezTo>
                    <a:pt x="11894" y="31559"/>
                    <a:pt x="12781" y="30786"/>
                    <a:pt x="13891" y="30078"/>
                  </a:cubicBezTo>
                  <a:cubicBezTo>
                    <a:pt x="14745" y="29562"/>
                    <a:pt x="15486" y="29128"/>
                    <a:pt x="16324" y="28789"/>
                  </a:cubicBezTo>
                  <a:cubicBezTo>
                    <a:pt x="16500" y="28677"/>
                    <a:pt x="16758" y="28709"/>
                    <a:pt x="16872" y="28564"/>
                  </a:cubicBezTo>
                  <a:cubicBezTo>
                    <a:pt x="16928" y="28451"/>
                    <a:pt x="16836" y="28314"/>
                    <a:pt x="16726" y="28314"/>
                  </a:cubicBezTo>
                  <a:cubicBezTo>
                    <a:pt x="16711" y="28314"/>
                    <a:pt x="16694" y="28317"/>
                    <a:pt x="16678" y="28323"/>
                  </a:cubicBezTo>
                  <a:cubicBezTo>
                    <a:pt x="15824" y="28548"/>
                    <a:pt x="15068" y="29015"/>
                    <a:pt x="14310" y="29433"/>
                  </a:cubicBezTo>
                  <a:cubicBezTo>
                    <a:pt x="13425" y="29901"/>
                    <a:pt x="12652" y="30513"/>
                    <a:pt x="11894" y="31157"/>
                  </a:cubicBezTo>
                  <a:cubicBezTo>
                    <a:pt x="11475" y="31479"/>
                    <a:pt x="11170" y="31930"/>
                    <a:pt x="10799" y="32300"/>
                  </a:cubicBezTo>
                  <a:cubicBezTo>
                    <a:pt x="10444" y="32671"/>
                    <a:pt x="10090" y="33058"/>
                    <a:pt x="9753" y="33444"/>
                  </a:cubicBezTo>
                  <a:cubicBezTo>
                    <a:pt x="9993" y="32687"/>
                    <a:pt x="10204" y="31914"/>
                    <a:pt x="10380" y="31157"/>
                  </a:cubicBezTo>
                  <a:cubicBezTo>
                    <a:pt x="10397" y="31093"/>
                    <a:pt x="10397" y="31044"/>
                    <a:pt x="10412" y="30996"/>
                  </a:cubicBezTo>
                  <a:cubicBezTo>
                    <a:pt x="10590" y="30416"/>
                    <a:pt x="10719" y="29820"/>
                    <a:pt x="10783" y="29225"/>
                  </a:cubicBezTo>
                  <a:cubicBezTo>
                    <a:pt x="10895" y="28806"/>
                    <a:pt x="11024" y="28403"/>
                    <a:pt x="11138" y="27984"/>
                  </a:cubicBezTo>
                  <a:cubicBezTo>
                    <a:pt x="11250" y="27936"/>
                    <a:pt x="11363" y="27887"/>
                    <a:pt x="11443" y="27855"/>
                  </a:cubicBezTo>
                  <a:cubicBezTo>
                    <a:pt x="11701" y="27662"/>
                    <a:pt x="11911" y="27517"/>
                    <a:pt x="12184" y="27195"/>
                  </a:cubicBezTo>
                  <a:cubicBezTo>
                    <a:pt x="12523" y="26873"/>
                    <a:pt x="13038" y="26373"/>
                    <a:pt x="13425" y="25890"/>
                  </a:cubicBezTo>
                  <a:cubicBezTo>
                    <a:pt x="14133" y="25020"/>
                    <a:pt x="15035" y="23861"/>
                    <a:pt x="15727" y="23362"/>
                  </a:cubicBezTo>
                  <a:cubicBezTo>
                    <a:pt x="16582" y="22589"/>
                    <a:pt x="17645" y="22009"/>
                    <a:pt x="18579" y="21574"/>
                  </a:cubicBezTo>
                  <a:cubicBezTo>
                    <a:pt x="18740" y="21494"/>
                    <a:pt x="18916" y="21429"/>
                    <a:pt x="19094" y="21397"/>
                  </a:cubicBezTo>
                  <a:cubicBezTo>
                    <a:pt x="19126" y="21380"/>
                    <a:pt x="19159" y="21348"/>
                    <a:pt x="19174" y="21316"/>
                  </a:cubicBezTo>
                  <a:cubicBezTo>
                    <a:pt x="19230" y="21219"/>
                    <a:pt x="19154" y="21097"/>
                    <a:pt x="19049" y="21097"/>
                  </a:cubicBezTo>
                  <a:cubicBezTo>
                    <a:pt x="19032" y="21097"/>
                    <a:pt x="19015" y="21100"/>
                    <a:pt x="18998" y="21107"/>
                  </a:cubicBezTo>
                  <a:cubicBezTo>
                    <a:pt x="17033" y="21767"/>
                    <a:pt x="15244" y="23088"/>
                    <a:pt x="13956" y="24730"/>
                  </a:cubicBezTo>
                  <a:cubicBezTo>
                    <a:pt x="13215" y="25665"/>
                    <a:pt x="12458" y="26470"/>
                    <a:pt x="11685" y="27195"/>
                  </a:cubicBezTo>
                  <a:cubicBezTo>
                    <a:pt x="11621" y="27243"/>
                    <a:pt x="11460" y="27356"/>
                    <a:pt x="11428" y="27389"/>
                  </a:cubicBezTo>
                  <a:cubicBezTo>
                    <a:pt x="11396" y="27420"/>
                    <a:pt x="11304" y="27482"/>
                    <a:pt x="11269" y="27499"/>
                  </a:cubicBezTo>
                  <a:lnTo>
                    <a:pt x="11269" y="27499"/>
                  </a:lnTo>
                  <a:cubicBezTo>
                    <a:pt x="11285" y="27392"/>
                    <a:pt x="11315" y="27286"/>
                    <a:pt x="11331" y="27178"/>
                  </a:cubicBezTo>
                  <a:cubicBezTo>
                    <a:pt x="11443" y="26648"/>
                    <a:pt x="11524" y="26100"/>
                    <a:pt x="11589" y="25552"/>
                  </a:cubicBezTo>
                  <a:cubicBezTo>
                    <a:pt x="11669" y="25456"/>
                    <a:pt x="11733" y="25342"/>
                    <a:pt x="11797" y="25246"/>
                  </a:cubicBezTo>
                  <a:cubicBezTo>
                    <a:pt x="12055" y="24763"/>
                    <a:pt x="12394" y="24312"/>
                    <a:pt x="12570" y="23781"/>
                  </a:cubicBezTo>
                  <a:cubicBezTo>
                    <a:pt x="12828" y="23104"/>
                    <a:pt x="12909" y="22621"/>
                    <a:pt x="13135" y="22041"/>
                  </a:cubicBezTo>
                  <a:cubicBezTo>
                    <a:pt x="13408" y="21268"/>
                    <a:pt x="13682" y="20527"/>
                    <a:pt x="14052" y="19802"/>
                  </a:cubicBezTo>
                  <a:cubicBezTo>
                    <a:pt x="14295" y="19125"/>
                    <a:pt x="14520" y="18513"/>
                    <a:pt x="14842" y="17805"/>
                  </a:cubicBezTo>
                  <a:cubicBezTo>
                    <a:pt x="15551" y="16194"/>
                    <a:pt x="16485" y="14890"/>
                    <a:pt x="17692" y="13634"/>
                  </a:cubicBezTo>
                  <a:cubicBezTo>
                    <a:pt x="17778" y="13536"/>
                    <a:pt x="17679" y="13411"/>
                    <a:pt x="17584" y="13411"/>
                  </a:cubicBezTo>
                  <a:cubicBezTo>
                    <a:pt x="17553" y="13411"/>
                    <a:pt x="17523" y="13424"/>
                    <a:pt x="17499" y="13456"/>
                  </a:cubicBezTo>
                  <a:cubicBezTo>
                    <a:pt x="15888" y="15051"/>
                    <a:pt x="14761" y="17064"/>
                    <a:pt x="13972" y="19190"/>
                  </a:cubicBezTo>
                  <a:cubicBezTo>
                    <a:pt x="13859" y="19576"/>
                    <a:pt x="13601" y="20027"/>
                    <a:pt x="13408" y="20495"/>
                  </a:cubicBezTo>
                  <a:cubicBezTo>
                    <a:pt x="13183" y="20961"/>
                    <a:pt x="13054" y="21477"/>
                    <a:pt x="12845" y="21960"/>
                  </a:cubicBezTo>
                  <a:cubicBezTo>
                    <a:pt x="12619" y="22540"/>
                    <a:pt x="12491" y="23088"/>
                    <a:pt x="12297" y="23620"/>
                  </a:cubicBezTo>
                  <a:cubicBezTo>
                    <a:pt x="12136" y="24022"/>
                    <a:pt x="11911" y="24425"/>
                    <a:pt x="11685" y="24795"/>
                  </a:cubicBezTo>
                  <a:cubicBezTo>
                    <a:pt x="11733" y="24328"/>
                    <a:pt x="11782" y="23861"/>
                    <a:pt x="11862" y="23394"/>
                  </a:cubicBezTo>
                  <a:cubicBezTo>
                    <a:pt x="12007" y="22733"/>
                    <a:pt x="12136" y="22057"/>
                    <a:pt x="12248" y="21380"/>
                  </a:cubicBezTo>
                  <a:cubicBezTo>
                    <a:pt x="12394" y="20785"/>
                    <a:pt x="12570" y="20205"/>
                    <a:pt x="12474" y="19593"/>
                  </a:cubicBezTo>
                  <a:cubicBezTo>
                    <a:pt x="12474" y="19368"/>
                    <a:pt x="12474" y="19158"/>
                    <a:pt x="12458" y="18932"/>
                  </a:cubicBezTo>
                  <a:cubicBezTo>
                    <a:pt x="12474" y="18917"/>
                    <a:pt x="12474" y="18884"/>
                    <a:pt x="12474" y="18852"/>
                  </a:cubicBezTo>
                  <a:cubicBezTo>
                    <a:pt x="12474" y="18820"/>
                    <a:pt x="12458" y="18803"/>
                    <a:pt x="12442" y="18771"/>
                  </a:cubicBezTo>
                  <a:cubicBezTo>
                    <a:pt x="12442" y="18610"/>
                    <a:pt x="12426" y="18449"/>
                    <a:pt x="12409" y="18288"/>
                  </a:cubicBezTo>
                  <a:cubicBezTo>
                    <a:pt x="12442" y="18159"/>
                    <a:pt x="12474" y="18030"/>
                    <a:pt x="12523" y="17950"/>
                  </a:cubicBezTo>
                  <a:cubicBezTo>
                    <a:pt x="12652" y="17693"/>
                    <a:pt x="12748" y="17418"/>
                    <a:pt x="12813" y="17145"/>
                  </a:cubicBezTo>
                  <a:cubicBezTo>
                    <a:pt x="12860" y="16952"/>
                    <a:pt x="12909" y="16935"/>
                    <a:pt x="12942" y="16709"/>
                  </a:cubicBezTo>
                  <a:cubicBezTo>
                    <a:pt x="12974" y="16291"/>
                    <a:pt x="13070" y="15728"/>
                    <a:pt x="13135" y="15131"/>
                  </a:cubicBezTo>
                  <a:cubicBezTo>
                    <a:pt x="13264" y="13649"/>
                    <a:pt x="13569" y="12216"/>
                    <a:pt x="13923" y="10767"/>
                  </a:cubicBezTo>
                  <a:cubicBezTo>
                    <a:pt x="14456" y="9188"/>
                    <a:pt x="15132" y="7078"/>
                    <a:pt x="16178" y="5645"/>
                  </a:cubicBezTo>
                  <a:cubicBezTo>
                    <a:pt x="16614" y="5081"/>
                    <a:pt x="17065" y="4518"/>
                    <a:pt x="17563" y="4018"/>
                  </a:cubicBezTo>
                  <a:cubicBezTo>
                    <a:pt x="17659" y="3910"/>
                    <a:pt x="17559" y="3766"/>
                    <a:pt x="17455" y="3766"/>
                  </a:cubicBezTo>
                  <a:cubicBezTo>
                    <a:pt x="17419" y="3766"/>
                    <a:pt x="17383" y="3783"/>
                    <a:pt x="17355" y="3824"/>
                  </a:cubicBezTo>
                  <a:cubicBezTo>
                    <a:pt x="15808" y="5274"/>
                    <a:pt x="14825" y="7191"/>
                    <a:pt x="14133" y="9188"/>
                  </a:cubicBezTo>
                  <a:cubicBezTo>
                    <a:pt x="13601" y="10541"/>
                    <a:pt x="13311" y="11942"/>
                    <a:pt x="13038" y="13359"/>
                  </a:cubicBezTo>
                  <a:cubicBezTo>
                    <a:pt x="12925" y="14294"/>
                    <a:pt x="12796" y="15212"/>
                    <a:pt x="12684" y="16130"/>
                  </a:cubicBezTo>
                  <a:cubicBezTo>
                    <a:pt x="12699" y="16323"/>
                    <a:pt x="12652" y="16355"/>
                    <a:pt x="12619" y="16597"/>
                  </a:cubicBezTo>
                  <a:lnTo>
                    <a:pt x="12619" y="16694"/>
                  </a:lnTo>
                  <a:cubicBezTo>
                    <a:pt x="12603" y="16726"/>
                    <a:pt x="12603" y="16742"/>
                    <a:pt x="12603" y="16742"/>
                  </a:cubicBezTo>
                  <a:lnTo>
                    <a:pt x="12603" y="16758"/>
                  </a:lnTo>
                  <a:cubicBezTo>
                    <a:pt x="12491" y="17081"/>
                    <a:pt x="12442" y="17306"/>
                    <a:pt x="12345" y="17564"/>
                  </a:cubicBezTo>
                  <a:cubicBezTo>
                    <a:pt x="12330" y="17338"/>
                    <a:pt x="12297" y="17113"/>
                    <a:pt x="12281" y="16887"/>
                  </a:cubicBezTo>
                  <a:cubicBezTo>
                    <a:pt x="12216" y="16162"/>
                    <a:pt x="12216" y="15631"/>
                    <a:pt x="11943" y="14938"/>
                  </a:cubicBezTo>
                  <a:cubicBezTo>
                    <a:pt x="11685" y="14261"/>
                    <a:pt x="11556" y="13520"/>
                    <a:pt x="11170" y="12876"/>
                  </a:cubicBezTo>
                  <a:cubicBezTo>
                    <a:pt x="11073" y="12667"/>
                    <a:pt x="10880" y="12425"/>
                    <a:pt x="10783" y="12264"/>
                  </a:cubicBezTo>
                  <a:cubicBezTo>
                    <a:pt x="10751" y="12200"/>
                    <a:pt x="10702" y="12120"/>
                    <a:pt x="10670" y="12055"/>
                  </a:cubicBezTo>
                  <a:cubicBezTo>
                    <a:pt x="10638" y="11942"/>
                    <a:pt x="10590" y="11813"/>
                    <a:pt x="10509" y="11733"/>
                  </a:cubicBezTo>
                  <a:cubicBezTo>
                    <a:pt x="10493" y="11717"/>
                    <a:pt x="10493" y="11701"/>
                    <a:pt x="10477" y="11669"/>
                  </a:cubicBezTo>
                  <a:cubicBezTo>
                    <a:pt x="10461" y="11637"/>
                    <a:pt x="10412" y="11620"/>
                    <a:pt x="10380" y="11604"/>
                  </a:cubicBezTo>
                  <a:cubicBezTo>
                    <a:pt x="10365" y="11604"/>
                    <a:pt x="10365" y="11588"/>
                    <a:pt x="10365" y="11588"/>
                  </a:cubicBezTo>
                  <a:cubicBezTo>
                    <a:pt x="10219" y="11347"/>
                    <a:pt x="10010" y="11025"/>
                    <a:pt x="9897" y="10896"/>
                  </a:cubicBezTo>
                  <a:cubicBezTo>
                    <a:pt x="9768" y="10670"/>
                    <a:pt x="9607" y="10380"/>
                    <a:pt x="9478" y="10267"/>
                  </a:cubicBezTo>
                  <a:cubicBezTo>
                    <a:pt x="9108" y="9752"/>
                    <a:pt x="8834" y="9172"/>
                    <a:pt x="8512" y="8624"/>
                  </a:cubicBezTo>
                  <a:cubicBezTo>
                    <a:pt x="7627" y="7207"/>
                    <a:pt x="6676" y="5854"/>
                    <a:pt x="5741" y="4501"/>
                  </a:cubicBezTo>
                  <a:cubicBezTo>
                    <a:pt x="5049" y="3438"/>
                    <a:pt x="4341" y="2407"/>
                    <a:pt x="3744" y="1296"/>
                  </a:cubicBezTo>
                  <a:cubicBezTo>
                    <a:pt x="3503" y="878"/>
                    <a:pt x="3278" y="427"/>
                    <a:pt x="3020" y="23"/>
                  </a:cubicBezTo>
                  <a:cubicBezTo>
                    <a:pt x="2997" y="7"/>
                    <a:pt x="2973" y="0"/>
                    <a:pt x="29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41"/>
            <p:cNvSpPr/>
            <p:nvPr/>
          </p:nvSpPr>
          <p:spPr>
            <a:xfrm rot="702834">
              <a:off x="6776846" y="1365397"/>
              <a:ext cx="31174" cy="202570"/>
            </a:xfrm>
            <a:custGeom>
              <a:avLst/>
              <a:gdLst/>
              <a:ahLst/>
              <a:cxnLst/>
              <a:rect l="l" t="t" r="r" b="b"/>
              <a:pathLst>
                <a:path w="510" h="3314" extrusionOk="0">
                  <a:moveTo>
                    <a:pt x="181" y="0"/>
                  </a:moveTo>
                  <a:cubicBezTo>
                    <a:pt x="111" y="0"/>
                    <a:pt x="41" y="49"/>
                    <a:pt x="49" y="142"/>
                  </a:cubicBezTo>
                  <a:cubicBezTo>
                    <a:pt x="65" y="399"/>
                    <a:pt x="0" y="1012"/>
                    <a:pt x="33" y="1478"/>
                  </a:cubicBezTo>
                  <a:cubicBezTo>
                    <a:pt x="65" y="2075"/>
                    <a:pt x="161" y="2670"/>
                    <a:pt x="275" y="3250"/>
                  </a:cubicBezTo>
                  <a:cubicBezTo>
                    <a:pt x="293" y="3294"/>
                    <a:pt x="334" y="3313"/>
                    <a:pt x="375" y="3313"/>
                  </a:cubicBezTo>
                  <a:cubicBezTo>
                    <a:pt x="441" y="3313"/>
                    <a:pt x="510" y="3264"/>
                    <a:pt x="500" y="3185"/>
                  </a:cubicBezTo>
                  <a:cubicBezTo>
                    <a:pt x="275" y="2139"/>
                    <a:pt x="226" y="1124"/>
                    <a:pt x="307" y="125"/>
                  </a:cubicBezTo>
                  <a:cubicBezTo>
                    <a:pt x="307" y="41"/>
                    <a:pt x="244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41"/>
            <p:cNvSpPr/>
            <p:nvPr/>
          </p:nvSpPr>
          <p:spPr>
            <a:xfrm rot="702834">
              <a:off x="6551911" y="1503272"/>
              <a:ext cx="166873" cy="98657"/>
            </a:xfrm>
            <a:custGeom>
              <a:avLst/>
              <a:gdLst/>
              <a:ahLst/>
              <a:cxnLst/>
              <a:rect l="l" t="t" r="r" b="b"/>
              <a:pathLst>
                <a:path w="2730" h="1614" extrusionOk="0">
                  <a:moveTo>
                    <a:pt x="206" y="0"/>
                  </a:moveTo>
                  <a:cubicBezTo>
                    <a:pt x="50" y="0"/>
                    <a:pt x="1" y="262"/>
                    <a:pt x="169" y="293"/>
                  </a:cubicBezTo>
                  <a:cubicBezTo>
                    <a:pt x="668" y="405"/>
                    <a:pt x="1537" y="953"/>
                    <a:pt x="2102" y="1371"/>
                  </a:cubicBezTo>
                  <a:cubicBezTo>
                    <a:pt x="2231" y="1453"/>
                    <a:pt x="2359" y="1581"/>
                    <a:pt x="2504" y="1614"/>
                  </a:cubicBezTo>
                  <a:cubicBezTo>
                    <a:pt x="2729" y="1614"/>
                    <a:pt x="2714" y="1324"/>
                    <a:pt x="2521" y="1275"/>
                  </a:cubicBezTo>
                  <a:cubicBezTo>
                    <a:pt x="1973" y="905"/>
                    <a:pt x="958" y="164"/>
                    <a:pt x="233" y="3"/>
                  </a:cubicBezTo>
                  <a:cubicBezTo>
                    <a:pt x="224" y="1"/>
                    <a:pt x="215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41"/>
            <p:cNvSpPr/>
            <p:nvPr/>
          </p:nvSpPr>
          <p:spPr>
            <a:xfrm rot="702834">
              <a:off x="6830081" y="1602341"/>
              <a:ext cx="54646" cy="178059"/>
            </a:xfrm>
            <a:custGeom>
              <a:avLst/>
              <a:gdLst/>
              <a:ahLst/>
              <a:cxnLst/>
              <a:rect l="l" t="t" r="r" b="b"/>
              <a:pathLst>
                <a:path w="894" h="2913" extrusionOk="0">
                  <a:moveTo>
                    <a:pt x="169" y="0"/>
                  </a:moveTo>
                  <a:cubicBezTo>
                    <a:pt x="113" y="0"/>
                    <a:pt x="57" y="28"/>
                    <a:pt x="33" y="84"/>
                  </a:cubicBezTo>
                  <a:cubicBezTo>
                    <a:pt x="0" y="166"/>
                    <a:pt x="16" y="245"/>
                    <a:pt x="16" y="327"/>
                  </a:cubicBezTo>
                  <a:cubicBezTo>
                    <a:pt x="145" y="1147"/>
                    <a:pt x="355" y="1921"/>
                    <a:pt x="580" y="2807"/>
                  </a:cubicBezTo>
                  <a:cubicBezTo>
                    <a:pt x="599" y="2881"/>
                    <a:pt x="652" y="2912"/>
                    <a:pt x="708" y="2912"/>
                  </a:cubicBezTo>
                  <a:cubicBezTo>
                    <a:pt x="798" y="2912"/>
                    <a:pt x="893" y="2830"/>
                    <a:pt x="853" y="2710"/>
                  </a:cubicBezTo>
                  <a:cubicBezTo>
                    <a:pt x="596" y="1727"/>
                    <a:pt x="419" y="1003"/>
                    <a:pt x="306" y="84"/>
                  </a:cubicBezTo>
                  <a:cubicBezTo>
                    <a:pt x="282" y="28"/>
                    <a:pt x="22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41"/>
            <p:cNvSpPr/>
            <p:nvPr/>
          </p:nvSpPr>
          <p:spPr>
            <a:xfrm rot="702834">
              <a:off x="6687636" y="1741001"/>
              <a:ext cx="116750" cy="73228"/>
            </a:xfrm>
            <a:custGeom>
              <a:avLst/>
              <a:gdLst/>
              <a:ahLst/>
              <a:cxnLst/>
              <a:rect l="l" t="t" r="r" b="b"/>
              <a:pathLst>
                <a:path w="1910" h="1198" extrusionOk="0">
                  <a:moveTo>
                    <a:pt x="186" y="0"/>
                  </a:moveTo>
                  <a:cubicBezTo>
                    <a:pt x="86" y="0"/>
                    <a:pt x="0" y="128"/>
                    <a:pt x="74" y="230"/>
                  </a:cubicBezTo>
                  <a:cubicBezTo>
                    <a:pt x="89" y="278"/>
                    <a:pt x="138" y="295"/>
                    <a:pt x="170" y="295"/>
                  </a:cubicBezTo>
                  <a:lnTo>
                    <a:pt x="186" y="295"/>
                  </a:lnTo>
                  <a:cubicBezTo>
                    <a:pt x="444" y="423"/>
                    <a:pt x="943" y="697"/>
                    <a:pt x="1056" y="778"/>
                  </a:cubicBezTo>
                  <a:cubicBezTo>
                    <a:pt x="1249" y="907"/>
                    <a:pt x="1442" y="1051"/>
                    <a:pt x="1635" y="1180"/>
                  </a:cubicBezTo>
                  <a:cubicBezTo>
                    <a:pt x="1654" y="1192"/>
                    <a:pt x="1678" y="1198"/>
                    <a:pt x="1701" y="1198"/>
                  </a:cubicBezTo>
                  <a:cubicBezTo>
                    <a:pt x="1739" y="1198"/>
                    <a:pt x="1777" y="1184"/>
                    <a:pt x="1796" y="1164"/>
                  </a:cubicBezTo>
                  <a:cubicBezTo>
                    <a:pt x="1910" y="1068"/>
                    <a:pt x="1829" y="922"/>
                    <a:pt x="1717" y="874"/>
                  </a:cubicBezTo>
                  <a:cubicBezTo>
                    <a:pt x="1684" y="842"/>
                    <a:pt x="1588" y="778"/>
                    <a:pt x="1555" y="761"/>
                  </a:cubicBezTo>
                  <a:cubicBezTo>
                    <a:pt x="1459" y="697"/>
                    <a:pt x="1362" y="617"/>
                    <a:pt x="1266" y="552"/>
                  </a:cubicBezTo>
                  <a:cubicBezTo>
                    <a:pt x="976" y="359"/>
                    <a:pt x="411" y="52"/>
                    <a:pt x="218" y="5"/>
                  </a:cubicBezTo>
                  <a:cubicBezTo>
                    <a:pt x="207" y="2"/>
                    <a:pt x="196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41"/>
            <p:cNvSpPr/>
            <p:nvPr/>
          </p:nvSpPr>
          <p:spPr>
            <a:xfrm rot="702834">
              <a:off x="7125487" y="1928761"/>
              <a:ext cx="38265" cy="143156"/>
            </a:xfrm>
            <a:custGeom>
              <a:avLst/>
              <a:gdLst/>
              <a:ahLst/>
              <a:cxnLst/>
              <a:rect l="l" t="t" r="r" b="b"/>
              <a:pathLst>
                <a:path w="626" h="2342" extrusionOk="0">
                  <a:moveTo>
                    <a:pt x="234" y="1"/>
                  </a:moveTo>
                  <a:cubicBezTo>
                    <a:pt x="0" y="1"/>
                    <a:pt x="73" y="358"/>
                    <a:pt x="118" y="523"/>
                  </a:cubicBezTo>
                  <a:cubicBezTo>
                    <a:pt x="182" y="829"/>
                    <a:pt x="231" y="1618"/>
                    <a:pt x="311" y="2198"/>
                  </a:cubicBezTo>
                  <a:cubicBezTo>
                    <a:pt x="311" y="2296"/>
                    <a:pt x="382" y="2341"/>
                    <a:pt x="456" y="2341"/>
                  </a:cubicBezTo>
                  <a:cubicBezTo>
                    <a:pt x="539" y="2341"/>
                    <a:pt x="626" y="2284"/>
                    <a:pt x="618" y="2181"/>
                  </a:cubicBezTo>
                  <a:cubicBezTo>
                    <a:pt x="536" y="1618"/>
                    <a:pt x="504" y="796"/>
                    <a:pt x="424" y="394"/>
                  </a:cubicBezTo>
                  <a:cubicBezTo>
                    <a:pt x="392" y="265"/>
                    <a:pt x="440" y="55"/>
                    <a:pt x="295" y="8"/>
                  </a:cubicBezTo>
                  <a:cubicBezTo>
                    <a:pt x="273" y="3"/>
                    <a:pt x="253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41"/>
            <p:cNvSpPr/>
            <p:nvPr/>
          </p:nvSpPr>
          <p:spPr>
            <a:xfrm rot="702834">
              <a:off x="7279711" y="1705116"/>
              <a:ext cx="47006" cy="176714"/>
            </a:xfrm>
            <a:custGeom>
              <a:avLst/>
              <a:gdLst/>
              <a:ahLst/>
              <a:cxnLst/>
              <a:rect l="l" t="t" r="r" b="b"/>
              <a:pathLst>
                <a:path w="769" h="2891" extrusionOk="0">
                  <a:moveTo>
                    <a:pt x="590" y="1"/>
                  </a:moveTo>
                  <a:cubicBezTo>
                    <a:pt x="550" y="1"/>
                    <a:pt x="509" y="17"/>
                    <a:pt x="478" y="47"/>
                  </a:cubicBezTo>
                  <a:cubicBezTo>
                    <a:pt x="462" y="64"/>
                    <a:pt x="462" y="96"/>
                    <a:pt x="446" y="112"/>
                  </a:cubicBezTo>
                  <a:cubicBezTo>
                    <a:pt x="446" y="144"/>
                    <a:pt x="429" y="161"/>
                    <a:pt x="429" y="176"/>
                  </a:cubicBezTo>
                  <a:cubicBezTo>
                    <a:pt x="107" y="966"/>
                    <a:pt x="92" y="1836"/>
                    <a:pt x="27" y="2689"/>
                  </a:cubicBezTo>
                  <a:cubicBezTo>
                    <a:pt x="0" y="2815"/>
                    <a:pt x="94" y="2891"/>
                    <a:pt x="182" y="2891"/>
                  </a:cubicBezTo>
                  <a:cubicBezTo>
                    <a:pt x="252" y="2891"/>
                    <a:pt x="317" y="2844"/>
                    <a:pt x="317" y="2738"/>
                  </a:cubicBezTo>
                  <a:cubicBezTo>
                    <a:pt x="350" y="2012"/>
                    <a:pt x="397" y="1014"/>
                    <a:pt x="672" y="337"/>
                  </a:cubicBezTo>
                  <a:cubicBezTo>
                    <a:pt x="704" y="257"/>
                    <a:pt x="768" y="161"/>
                    <a:pt x="704" y="64"/>
                  </a:cubicBezTo>
                  <a:cubicBezTo>
                    <a:pt x="678" y="21"/>
                    <a:pt x="634" y="1"/>
                    <a:pt x="5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41"/>
            <p:cNvSpPr/>
            <p:nvPr/>
          </p:nvSpPr>
          <p:spPr>
            <a:xfrm rot="702834">
              <a:off x="7368934" y="1844689"/>
              <a:ext cx="121762" cy="73106"/>
            </a:xfrm>
            <a:custGeom>
              <a:avLst/>
              <a:gdLst/>
              <a:ahLst/>
              <a:cxnLst/>
              <a:rect l="l" t="t" r="r" b="b"/>
              <a:pathLst>
                <a:path w="1992" h="1196" extrusionOk="0">
                  <a:moveTo>
                    <a:pt x="1690" y="1"/>
                  </a:moveTo>
                  <a:cubicBezTo>
                    <a:pt x="1629" y="1"/>
                    <a:pt x="1475" y="100"/>
                    <a:pt x="1459" y="115"/>
                  </a:cubicBezTo>
                  <a:cubicBezTo>
                    <a:pt x="1041" y="325"/>
                    <a:pt x="607" y="534"/>
                    <a:pt x="203" y="808"/>
                  </a:cubicBezTo>
                  <a:cubicBezTo>
                    <a:pt x="1" y="916"/>
                    <a:pt x="82" y="1195"/>
                    <a:pt x="257" y="1195"/>
                  </a:cubicBezTo>
                  <a:cubicBezTo>
                    <a:pt x="290" y="1195"/>
                    <a:pt x="326" y="1185"/>
                    <a:pt x="364" y="1162"/>
                  </a:cubicBezTo>
                  <a:cubicBezTo>
                    <a:pt x="815" y="840"/>
                    <a:pt x="1202" y="679"/>
                    <a:pt x="1588" y="469"/>
                  </a:cubicBezTo>
                  <a:cubicBezTo>
                    <a:pt x="1749" y="405"/>
                    <a:pt x="1992" y="293"/>
                    <a:pt x="1863" y="83"/>
                  </a:cubicBezTo>
                  <a:cubicBezTo>
                    <a:pt x="1831" y="35"/>
                    <a:pt x="1766" y="3"/>
                    <a:pt x="1702" y="3"/>
                  </a:cubicBezTo>
                  <a:cubicBezTo>
                    <a:pt x="1698" y="2"/>
                    <a:pt x="1694" y="1"/>
                    <a:pt x="1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41"/>
            <p:cNvSpPr/>
            <p:nvPr/>
          </p:nvSpPr>
          <p:spPr>
            <a:xfrm rot="702834">
              <a:off x="7225780" y="1997193"/>
              <a:ext cx="102446" cy="105258"/>
            </a:xfrm>
            <a:custGeom>
              <a:avLst/>
              <a:gdLst/>
              <a:ahLst/>
              <a:cxnLst/>
              <a:rect l="l" t="t" r="r" b="b"/>
              <a:pathLst>
                <a:path w="1676" h="1722" extrusionOk="0">
                  <a:moveTo>
                    <a:pt x="1522" y="0"/>
                  </a:moveTo>
                  <a:cubicBezTo>
                    <a:pt x="1416" y="0"/>
                    <a:pt x="1298" y="125"/>
                    <a:pt x="1257" y="166"/>
                  </a:cubicBezTo>
                  <a:cubicBezTo>
                    <a:pt x="919" y="455"/>
                    <a:pt x="597" y="745"/>
                    <a:pt x="323" y="1067"/>
                  </a:cubicBezTo>
                  <a:cubicBezTo>
                    <a:pt x="226" y="1229"/>
                    <a:pt x="33" y="1374"/>
                    <a:pt x="0" y="1567"/>
                  </a:cubicBezTo>
                  <a:cubicBezTo>
                    <a:pt x="0" y="1661"/>
                    <a:pt x="89" y="1721"/>
                    <a:pt x="173" y="1721"/>
                  </a:cubicBezTo>
                  <a:cubicBezTo>
                    <a:pt x="218" y="1721"/>
                    <a:pt x="262" y="1703"/>
                    <a:pt x="290" y="1664"/>
                  </a:cubicBezTo>
                  <a:cubicBezTo>
                    <a:pt x="580" y="1261"/>
                    <a:pt x="984" y="859"/>
                    <a:pt x="1257" y="617"/>
                  </a:cubicBezTo>
                  <a:cubicBezTo>
                    <a:pt x="1386" y="472"/>
                    <a:pt x="1660" y="376"/>
                    <a:pt x="1676" y="166"/>
                  </a:cubicBezTo>
                  <a:cubicBezTo>
                    <a:pt x="1640" y="42"/>
                    <a:pt x="1583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41"/>
            <p:cNvSpPr/>
            <p:nvPr/>
          </p:nvSpPr>
          <p:spPr>
            <a:xfrm rot="702834">
              <a:off x="6457820" y="1822184"/>
              <a:ext cx="135210" cy="114733"/>
            </a:xfrm>
            <a:custGeom>
              <a:avLst/>
              <a:gdLst/>
              <a:ahLst/>
              <a:cxnLst/>
              <a:rect l="l" t="t" r="r" b="b"/>
              <a:pathLst>
                <a:path w="2212" h="1877" extrusionOk="0">
                  <a:moveTo>
                    <a:pt x="200" y="0"/>
                  </a:moveTo>
                  <a:cubicBezTo>
                    <a:pt x="80" y="0"/>
                    <a:pt x="1" y="163"/>
                    <a:pt x="102" y="249"/>
                  </a:cubicBezTo>
                  <a:cubicBezTo>
                    <a:pt x="682" y="685"/>
                    <a:pt x="1406" y="1264"/>
                    <a:pt x="1777" y="1715"/>
                  </a:cubicBezTo>
                  <a:cubicBezTo>
                    <a:pt x="1841" y="1780"/>
                    <a:pt x="1889" y="1876"/>
                    <a:pt x="1986" y="1876"/>
                  </a:cubicBezTo>
                  <a:cubicBezTo>
                    <a:pt x="2211" y="1844"/>
                    <a:pt x="2099" y="1602"/>
                    <a:pt x="2082" y="1602"/>
                  </a:cubicBezTo>
                  <a:cubicBezTo>
                    <a:pt x="1551" y="990"/>
                    <a:pt x="890" y="475"/>
                    <a:pt x="246" y="8"/>
                  </a:cubicBezTo>
                  <a:cubicBezTo>
                    <a:pt x="230" y="3"/>
                    <a:pt x="215" y="0"/>
                    <a:pt x="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41"/>
            <p:cNvSpPr/>
            <p:nvPr/>
          </p:nvSpPr>
          <p:spPr>
            <a:xfrm rot="702834">
              <a:off x="6630732" y="1988859"/>
              <a:ext cx="93094" cy="95111"/>
            </a:xfrm>
            <a:custGeom>
              <a:avLst/>
              <a:gdLst/>
              <a:ahLst/>
              <a:cxnLst/>
              <a:rect l="l" t="t" r="r" b="b"/>
              <a:pathLst>
                <a:path w="1523" h="1556" extrusionOk="0">
                  <a:moveTo>
                    <a:pt x="273" y="1"/>
                  </a:moveTo>
                  <a:cubicBezTo>
                    <a:pt x="140" y="1"/>
                    <a:pt x="1" y="152"/>
                    <a:pt x="105" y="303"/>
                  </a:cubicBezTo>
                  <a:cubicBezTo>
                    <a:pt x="379" y="625"/>
                    <a:pt x="959" y="1189"/>
                    <a:pt x="1136" y="1398"/>
                  </a:cubicBezTo>
                  <a:cubicBezTo>
                    <a:pt x="1182" y="1499"/>
                    <a:pt x="1274" y="1555"/>
                    <a:pt x="1357" y="1555"/>
                  </a:cubicBezTo>
                  <a:cubicBezTo>
                    <a:pt x="1445" y="1555"/>
                    <a:pt x="1522" y="1491"/>
                    <a:pt x="1522" y="1350"/>
                  </a:cubicBezTo>
                  <a:cubicBezTo>
                    <a:pt x="1297" y="899"/>
                    <a:pt x="620" y="384"/>
                    <a:pt x="412" y="77"/>
                  </a:cubicBezTo>
                  <a:cubicBezTo>
                    <a:pt x="376" y="23"/>
                    <a:pt x="325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41"/>
            <p:cNvSpPr/>
            <p:nvPr/>
          </p:nvSpPr>
          <p:spPr>
            <a:xfrm rot="702834">
              <a:off x="6335157" y="2047200"/>
              <a:ext cx="198413" cy="49940"/>
            </a:xfrm>
            <a:custGeom>
              <a:avLst/>
              <a:gdLst/>
              <a:ahLst/>
              <a:cxnLst/>
              <a:rect l="l" t="t" r="r" b="b"/>
              <a:pathLst>
                <a:path w="3246" h="817" extrusionOk="0">
                  <a:moveTo>
                    <a:pt x="2995" y="1"/>
                  </a:moveTo>
                  <a:cubicBezTo>
                    <a:pt x="2986" y="1"/>
                    <a:pt x="2977" y="2"/>
                    <a:pt x="2967" y="3"/>
                  </a:cubicBezTo>
                  <a:lnTo>
                    <a:pt x="2952" y="3"/>
                  </a:lnTo>
                  <a:cubicBezTo>
                    <a:pt x="2645" y="20"/>
                    <a:pt x="2323" y="3"/>
                    <a:pt x="2018" y="68"/>
                  </a:cubicBezTo>
                  <a:cubicBezTo>
                    <a:pt x="1389" y="213"/>
                    <a:pt x="777" y="310"/>
                    <a:pt x="100" y="568"/>
                  </a:cubicBezTo>
                  <a:cubicBezTo>
                    <a:pt x="1" y="654"/>
                    <a:pt x="78" y="816"/>
                    <a:pt x="188" y="816"/>
                  </a:cubicBezTo>
                  <a:cubicBezTo>
                    <a:pt x="201" y="816"/>
                    <a:pt x="215" y="814"/>
                    <a:pt x="229" y="809"/>
                  </a:cubicBezTo>
                  <a:cubicBezTo>
                    <a:pt x="1002" y="583"/>
                    <a:pt x="1567" y="471"/>
                    <a:pt x="2259" y="374"/>
                  </a:cubicBezTo>
                  <a:cubicBezTo>
                    <a:pt x="2324" y="367"/>
                    <a:pt x="2383" y="365"/>
                    <a:pt x="2437" y="365"/>
                  </a:cubicBezTo>
                  <a:cubicBezTo>
                    <a:pt x="2535" y="365"/>
                    <a:pt x="2622" y="372"/>
                    <a:pt x="2719" y="372"/>
                  </a:cubicBezTo>
                  <a:cubicBezTo>
                    <a:pt x="2808" y="372"/>
                    <a:pt x="2907" y="366"/>
                    <a:pt x="3032" y="342"/>
                  </a:cubicBezTo>
                  <a:cubicBezTo>
                    <a:pt x="3245" y="265"/>
                    <a:pt x="3156" y="1"/>
                    <a:pt x="2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41"/>
            <p:cNvSpPr/>
            <p:nvPr/>
          </p:nvSpPr>
          <p:spPr>
            <a:xfrm rot="702834">
              <a:off x="6501978" y="2125895"/>
              <a:ext cx="130075" cy="50367"/>
            </a:xfrm>
            <a:custGeom>
              <a:avLst/>
              <a:gdLst/>
              <a:ahLst/>
              <a:cxnLst/>
              <a:rect l="l" t="t" r="r" b="b"/>
              <a:pathLst>
                <a:path w="2128" h="824" extrusionOk="0">
                  <a:moveTo>
                    <a:pt x="1788" y="1"/>
                  </a:moveTo>
                  <a:cubicBezTo>
                    <a:pt x="1754" y="1"/>
                    <a:pt x="1718" y="7"/>
                    <a:pt x="1681" y="21"/>
                  </a:cubicBezTo>
                  <a:cubicBezTo>
                    <a:pt x="1165" y="102"/>
                    <a:pt x="666" y="263"/>
                    <a:pt x="182" y="424"/>
                  </a:cubicBezTo>
                  <a:cubicBezTo>
                    <a:pt x="135" y="440"/>
                    <a:pt x="86" y="489"/>
                    <a:pt x="70" y="536"/>
                  </a:cubicBezTo>
                  <a:cubicBezTo>
                    <a:pt x="0" y="662"/>
                    <a:pt x="111" y="823"/>
                    <a:pt x="246" y="823"/>
                  </a:cubicBezTo>
                  <a:cubicBezTo>
                    <a:pt x="267" y="823"/>
                    <a:pt x="289" y="819"/>
                    <a:pt x="311" y="811"/>
                  </a:cubicBezTo>
                  <a:cubicBezTo>
                    <a:pt x="908" y="601"/>
                    <a:pt x="1406" y="472"/>
                    <a:pt x="1906" y="375"/>
                  </a:cubicBezTo>
                  <a:cubicBezTo>
                    <a:pt x="2127" y="224"/>
                    <a:pt x="1993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41"/>
            <p:cNvSpPr/>
            <p:nvPr/>
          </p:nvSpPr>
          <p:spPr>
            <a:xfrm rot="702834">
              <a:off x="6388172" y="2347274"/>
              <a:ext cx="115283" cy="66810"/>
            </a:xfrm>
            <a:custGeom>
              <a:avLst/>
              <a:gdLst/>
              <a:ahLst/>
              <a:cxnLst/>
              <a:rect l="l" t="t" r="r" b="b"/>
              <a:pathLst>
                <a:path w="1886" h="1093" extrusionOk="0">
                  <a:moveTo>
                    <a:pt x="193" y="1"/>
                  </a:moveTo>
                  <a:cubicBezTo>
                    <a:pt x="144" y="1"/>
                    <a:pt x="104" y="27"/>
                    <a:pt x="65" y="54"/>
                  </a:cubicBezTo>
                  <a:cubicBezTo>
                    <a:pt x="1" y="134"/>
                    <a:pt x="33" y="262"/>
                    <a:pt x="113" y="311"/>
                  </a:cubicBezTo>
                  <a:cubicBezTo>
                    <a:pt x="484" y="440"/>
                    <a:pt x="806" y="617"/>
                    <a:pt x="1160" y="778"/>
                  </a:cubicBezTo>
                  <a:cubicBezTo>
                    <a:pt x="1369" y="874"/>
                    <a:pt x="1466" y="907"/>
                    <a:pt x="1579" y="1052"/>
                  </a:cubicBezTo>
                  <a:cubicBezTo>
                    <a:pt x="1611" y="1080"/>
                    <a:pt x="1648" y="1092"/>
                    <a:pt x="1683" y="1092"/>
                  </a:cubicBezTo>
                  <a:cubicBezTo>
                    <a:pt x="1788" y="1092"/>
                    <a:pt x="1885" y="984"/>
                    <a:pt x="1837" y="874"/>
                  </a:cubicBezTo>
                  <a:cubicBezTo>
                    <a:pt x="1740" y="666"/>
                    <a:pt x="1498" y="569"/>
                    <a:pt x="1289" y="472"/>
                  </a:cubicBezTo>
                  <a:cubicBezTo>
                    <a:pt x="935" y="311"/>
                    <a:pt x="596" y="134"/>
                    <a:pt x="226" y="5"/>
                  </a:cubicBezTo>
                  <a:cubicBezTo>
                    <a:pt x="215" y="2"/>
                    <a:pt x="204" y="1"/>
                    <a:pt x="1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41"/>
            <p:cNvSpPr/>
            <p:nvPr/>
          </p:nvSpPr>
          <p:spPr>
            <a:xfrm rot="702834">
              <a:off x="6352156" y="2525554"/>
              <a:ext cx="114182" cy="174391"/>
            </a:xfrm>
            <a:custGeom>
              <a:avLst/>
              <a:gdLst/>
              <a:ahLst/>
              <a:cxnLst/>
              <a:rect l="l" t="t" r="r" b="b"/>
              <a:pathLst>
                <a:path w="1868" h="2853" extrusionOk="0">
                  <a:moveTo>
                    <a:pt x="1608" y="1"/>
                  </a:moveTo>
                  <a:cubicBezTo>
                    <a:pt x="1560" y="1"/>
                    <a:pt x="1510" y="18"/>
                    <a:pt x="1465" y="58"/>
                  </a:cubicBezTo>
                  <a:cubicBezTo>
                    <a:pt x="1192" y="219"/>
                    <a:pt x="982" y="477"/>
                    <a:pt x="838" y="767"/>
                  </a:cubicBezTo>
                  <a:cubicBezTo>
                    <a:pt x="548" y="1266"/>
                    <a:pt x="322" y="1798"/>
                    <a:pt x="129" y="2345"/>
                  </a:cubicBezTo>
                  <a:cubicBezTo>
                    <a:pt x="97" y="2490"/>
                    <a:pt x="0" y="2651"/>
                    <a:pt x="64" y="2796"/>
                  </a:cubicBezTo>
                  <a:cubicBezTo>
                    <a:pt x="90" y="2834"/>
                    <a:pt x="133" y="2852"/>
                    <a:pt x="176" y="2852"/>
                  </a:cubicBezTo>
                  <a:cubicBezTo>
                    <a:pt x="243" y="2852"/>
                    <a:pt x="312" y="2810"/>
                    <a:pt x="322" y="2732"/>
                  </a:cubicBezTo>
                  <a:cubicBezTo>
                    <a:pt x="451" y="2184"/>
                    <a:pt x="773" y="1508"/>
                    <a:pt x="1111" y="928"/>
                  </a:cubicBezTo>
                  <a:cubicBezTo>
                    <a:pt x="1272" y="574"/>
                    <a:pt x="1465" y="428"/>
                    <a:pt x="1723" y="299"/>
                  </a:cubicBezTo>
                  <a:cubicBezTo>
                    <a:pt x="1868" y="154"/>
                    <a:pt x="1750" y="1"/>
                    <a:pt x="1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41"/>
            <p:cNvSpPr/>
            <p:nvPr/>
          </p:nvSpPr>
          <p:spPr>
            <a:xfrm rot="702834">
              <a:off x="6497038" y="2624126"/>
              <a:ext cx="115038" cy="65343"/>
            </a:xfrm>
            <a:custGeom>
              <a:avLst/>
              <a:gdLst/>
              <a:ahLst/>
              <a:cxnLst/>
              <a:rect l="l" t="t" r="r" b="b"/>
              <a:pathLst>
                <a:path w="1882" h="1069" extrusionOk="0">
                  <a:moveTo>
                    <a:pt x="1469" y="1"/>
                  </a:moveTo>
                  <a:cubicBezTo>
                    <a:pt x="997" y="1"/>
                    <a:pt x="522" y="361"/>
                    <a:pt x="190" y="666"/>
                  </a:cubicBezTo>
                  <a:cubicBezTo>
                    <a:pt x="1" y="818"/>
                    <a:pt x="99" y="1069"/>
                    <a:pt x="267" y="1069"/>
                  </a:cubicBezTo>
                  <a:cubicBezTo>
                    <a:pt x="313" y="1069"/>
                    <a:pt x="364" y="1050"/>
                    <a:pt x="415" y="1005"/>
                  </a:cubicBezTo>
                  <a:cubicBezTo>
                    <a:pt x="561" y="795"/>
                    <a:pt x="995" y="522"/>
                    <a:pt x="1189" y="440"/>
                  </a:cubicBezTo>
                  <a:cubicBezTo>
                    <a:pt x="1285" y="393"/>
                    <a:pt x="1543" y="393"/>
                    <a:pt x="1672" y="393"/>
                  </a:cubicBezTo>
                  <a:cubicBezTo>
                    <a:pt x="1833" y="361"/>
                    <a:pt x="1882" y="151"/>
                    <a:pt x="1768" y="54"/>
                  </a:cubicBezTo>
                  <a:cubicBezTo>
                    <a:pt x="1670" y="17"/>
                    <a:pt x="1569" y="1"/>
                    <a:pt x="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41"/>
            <p:cNvSpPr/>
            <p:nvPr/>
          </p:nvSpPr>
          <p:spPr>
            <a:xfrm rot="702834">
              <a:off x="6595343" y="2410059"/>
              <a:ext cx="84353" cy="96639"/>
            </a:xfrm>
            <a:custGeom>
              <a:avLst/>
              <a:gdLst/>
              <a:ahLst/>
              <a:cxnLst/>
              <a:rect l="l" t="t" r="r" b="b"/>
              <a:pathLst>
                <a:path w="1380" h="1581" extrusionOk="0">
                  <a:moveTo>
                    <a:pt x="248" y="1"/>
                  </a:moveTo>
                  <a:cubicBezTo>
                    <a:pt x="117" y="1"/>
                    <a:pt x="1" y="164"/>
                    <a:pt x="139" y="302"/>
                  </a:cubicBezTo>
                  <a:cubicBezTo>
                    <a:pt x="317" y="478"/>
                    <a:pt x="574" y="882"/>
                    <a:pt x="783" y="1204"/>
                  </a:cubicBezTo>
                  <a:cubicBezTo>
                    <a:pt x="874" y="1319"/>
                    <a:pt x="975" y="1580"/>
                    <a:pt x="1127" y="1580"/>
                  </a:cubicBezTo>
                  <a:cubicBezTo>
                    <a:pt x="1165" y="1580"/>
                    <a:pt x="1206" y="1564"/>
                    <a:pt x="1251" y="1526"/>
                  </a:cubicBezTo>
                  <a:cubicBezTo>
                    <a:pt x="1380" y="1333"/>
                    <a:pt x="1122" y="1155"/>
                    <a:pt x="1057" y="994"/>
                  </a:cubicBezTo>
                  <a:cubicBezTo>
                    <a:pt x="847" y="672"/>
                    <a:pt x="654" y="366"/>
                    <a:pt x="396" y="92"/>
                  </a:cubicBezTo>
                  <a:cubicBezTo>
                    <a:pt x="355" y="27"/>
                    <a:pt x="300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41"/>
            <p:cNvSpPr/>
            <p:nvPr/>
          </p:nvSpPr>
          <p:spPr>
            <a:xfrm rot="702834">
              <a:off x="7128985" y="2385516"/>
              <a:ext cx="30502" cy="90588"/>
            </a:xfrm>
            <a:custGeom>
              <a:avLst/>
              <a:gdLst/>
              <a:ahLst/>
              <a:cxnLst/>
              <a:rect l="l" t="t" r="r" b="b"/>
              <a:pathLst>
                <a:path w="499" h="1482" extrusionOk="0">
                  <a:moveTo>
                    <a:pt x="318" y="1"/>
                  </a:moveTo>
                  <a:cubicBezTo>
                    <a:pt x="241" y="1"/>
                    <a:pt x="163" y="55"/>
                    <a:pt x="145" y="154"/>
                  </a:cubicBezTo>
                  <a:cubicBezTo>
                    <a:pt x="48" y="315"/>
                    <a:pt x="48" y="620"/>
                    <a:pt x="48" y="927"/>
                  </a:cubicBezTo>
                  <a:cubicBezTo>
                    <a:pt x="80" y="1088"/>
                    <a:pt x="0" y="1297"/>
                    <a:pt x="112" y="1443"/>
                  </a:cubicBezTo>
                  <a:cubicBezTo>
                    <a:pt x="139" y="1470"/>
                    <a:pt x="174" y="1481"/>
                    <a:pt x="209" y="1481"/>
                  </a:cubicBezTo>
                  <a:cubicBezTo>
                    <a:pt x="301" y="1481"/>
                    <a:pt x="398" y="1402"/>
                    <a:pt x="387" y="1297"/>
                  </a:cubicBezTo>
                  <a:cubicBezTo>
                    <a:pt x="387" y="910"/>
                    <a:pt x="370" y="412"/>
                    <a:pt x="451" y="266"/>
                  </a:cubicBezTo>
                  <a:cubicBezTo>
                    <a:pt x="467" y="202"/>
                    <a:pt x="499" y="234"/>
                    <a:pt x="467" y="105"/>
                  </a:cubicBezTo>
                  <a:cubicBezTo>
                    <a:pt x="438" y="34"/>
                    <a:pt x="379" y="1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41"/>
            <p:cNvSpPr/>
            <p:nvPr/>
          </p:nvSpPr>
          <p:spPr>
            <a:xfrm rot="702834">
              <a:off x="7214918" y="2290026"/>
              <a:ext cx="41260" cy="102874"/>
            </a:xfrm>
            <a:custGeom>
              <a:avLst/>
              <a:gdLst/>
              <a:ahLst/>
              <a:cxnLst/>
              <a:rect l="l" t="t" r="r" b="b"/>
              <a:pathLst>
                <a:path w="675" h="1683" extrusionOk="0">
                  <a:moveTo>
                    <a:pt x="413" y="0"/>
                  </a:moveTo>
                  <a:cubicBezTo>
                    <a:pt x="340" y="0"/>
                    <a:pt x="266" y="49"/>
                    <a:pt x="226" y="168"/>
                  </a:cubicBezTo>
                  <a:cubicBezTo>
                    <a:pt x="130" y="604"/>
                    <a:pt x="1" y="1038"/>
                    <a:pt x="1" y="1489"/>
                  </a:cubicBezTo>
                  <a:cubicBezTo>
                    <a:pt x="1" y="1554"/>
                    <a:pt x="18" y="1603"/>
                    <a:pt x="65" y="1635"/>
                  </a:cubicBezTo>
                  <a:cubicBezTo>
                    <a:pt x="103" y="1668"/>
                    <a:pt x="148" y="1683"/>
                    <a:pt x="193" y="1683"/>
                  </a:cubicBezTo>
                  <a:cubicBezTo>
                    <a:pt x="298" y="1683"/>
                    <a:pt x="399" y="1598"/>
                    <a:pt x="387" y="1474"/>
                  </a:cubicBezTo>
                  <a:cubicBezTo>
                    <a:pt x="387" y="1216"/>
                    <a:pt x="501" y="765"/>
                    <a:pt x="581" y="362"/>
                  </a:cubicBezTo>
                  <a:cubicBezTo>
                    <a:pt x="675" y="164"/>
                    <a:pt x="546" y="0"/>
                    <a:pt x="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41"/>
            <p:cNvSpPr/>
            <p:nvPr/>
          </p:nvSpPr>
          <p:spPr>
            <a:xfrm rot="702834">
              <a:off x="7184875" y="2512319"/>
              <a:ext cx="110026" cy="58742"/>
            </a:xfrm>
            <a:custGeom>
              <a:avLst/>
              <a:gdLst/>
              <a:ahLst/>
              <a:cxnLst/>
              <a:rect l="l" t="t" r="r" b="b"/>
              <a:pathLst>
                <a:path w="1800" h="961" extrusionOk="0">
                  <a:moveTo>
                    <a:pt x="1553" y="1"/>
                  </a:moveTo>
                  <a:cubicBezTo>
                    <a:pt x="1532" y="1"/>
                    <a:pt x="1510" y="5"/>
                    <a:pt x="1488" y="13"/>
                  </a:cubicBezTo>
                  <a:cubicBezTo>
                    <a:pt x="1053" y="190"/>
                    <a:pt x="619" y="368"/>
                    <a:pt x="183" y="561"/>
                  </a:cubicBezTo>
                  <a:cubicBezTo>
                    <a:pt x="135" y="577"/>
                    <a:pt x="103" y="626"/>
                    <a:pt x="71" y="673"/>
                  </a:cubicBezTo>
                  <a:cubicBezTo>
                    <a:pt x="1" y="799"/>
                    <a:pt x="112" y="960"/>
                    <a:pt x="247" y="960"/>
                  </a:cubicBezTo>
                  <a:cubicBezTo>
                    <a:pt x="268" y="960"/>
                    <a:pt x="290" y="956"/>
                    <a:pt x="312" y="948"/>
                  </a:cubicBezTo>
                  <a:cubicBezTo>
                    <a:pt x="634" y="787"/>
                    <a:pt x="973" y="658"/>
                    <a:pt x="1295" y="512"/>
                  </a:cubicBezTo>
                  <a:cubicBezTo>
                    <a:pt x="1439" y="448"/>
                    <a:pt x="1633" y="432"/>
                    <a:pt x="1729" y="287"/>
                  </a:cubicBezTo>
                  <a:cubicBezTo>
                    <a:pt x="1799" y="162"/>
                    <a:pt x="1689" y="1"/>
                    <a:pt x="1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41"/>
            <p:cNvSpPr/>
            <p:nvPr/>
          </p:nvSpPr>
          <p:spPr>
            <a:xfrm rot="702834">
              <a:off x="7261636" y="2431250"/>
              <a:ext cx="110637" cy="43521"/>
            </a:xfrm>
            <a:custGeom>
              <a:avLst/>
              <a:gdLst/>
              <a:ahLst/>
              <a:cxnLst/>
              <a:rect l="l" t="t" r="r" b="b"/>
              <a:pathLst>
                <a:path w="1810" h="712" extrusionOk="0">
                  <a:moveTo>
                    <a:pt x="1499" y="0"/>
                  </a:moveTo>
                  <a:cubicBezTo>
                    <a:pt x="1464" y="0"/>
                    <a:pt x="1426" y="7"/>
                    <a:pt x="1391" y="19"/>
                  </a:cubicBezTo>
                  <a:cubicBezTo>
                    <a:pt x="1004" y="116"/>
                    <a:pt x="601" y="213"/>
                    <a:pt x="214" y="325"/>
                  </a:cubicBezTo>
                  <a:cubicBezTo>
                    <a:pt x="0" y="397"/>
                    <a:pt x="91" y="711"/>
                    <a:pt x="284" y="711"/>
                  </a:cubicBezTo>
                  <a:cubicBezTo>
                    <a:pt x="308" y="711"/>
                    <a:pt x="333" y="706"/>
                    <a:pt x="360" y="696"/>
                  </a:cubicBezTo>
                  <a:cubicBezTo>
                    <a:pt x="618" y="631"/>
                    <a:pt x="908" y="550"/>
                    <a:pt x="1181" y="486"/>
                  </a:cubicBezTo>
                  <a:cubicBezTo>
                    <a:pt x="1374" y="421"/>
                    <a:pt x="1810" y="389"/>
                    <a:pt x="1649" y="84"/>
                  </a:cubicBezTo>
                  <a:cubicBezTo>
                    <a:pt x="1618" y="22"/>
                    <a:pt x="1561" y="0"/>
                    <a:pt x="1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41"/>
            <p:cNvSpPr/>
            <p:nvPr/>
          </p:nvSpPr>
          <p:spPr>
            <a:xfrm rot="702834">
              <a:off x="6164693" y="2882173"/>
              <a:ext cx="147190" cy="65527"/>
            </a:xfrm>
            <a:custGeom>
              <a:avLst/>
              <a:gdLst/>
              <a:ahLst/>
              <a:cxnLst/>
              <a:rect l="l" t="t" r="r" b="b"/>
              <a:pathLst>
                <a:path w="2408" h="1072" extrusionOk="0">
                  <a:moveTo>
                    <a:pt x="314" y="1"/>
                  </a:moveTo>
                  <a:cubicBezTo>
                    <a:pt x="107" y="1"/>
                    <a:pt x="1" y="252"/>
                    <a:pt x="249" y="363"/>
                  </a:cubicBezTo>
                  <a:cubicBezTo>
                    <a:pt x="878" y="443"/>
                    <a:pt x="1361" y="700"/>
                    <a:pt x="1988" y="1055"/>
                  </a:cubicBezTo>
                  <a:cubicBezTo>
                    <a:pt x="2006" y="1066"/>
                    <a:pt x="2029" y="1072"/>
                    <a:pt x="2055" y="1072"/>
                  </a:cubicBezTo>
                  <a:cubicBezTo>
                    <a:pt x="2100" y="1072"/>
                    <a:pt x="2151" y="1054"/>
                    <a:pt x="2182" y="1022"/>
                  </a:cubicBezTo>
                  <a:cubicBezTo>
                    <a:pt x="2407" y="749"/>
                    <a:pt x="1956" y="620"/>
                    <a:pt x="1780" y="524"/>
                  </a:cubicBezTo>
                  <a:cubicBezTo>
                    <a:pt x="1344" y="314"/>
                    <a:pt x="910" y="88"/>
                    <a:pt x="427" y="24"/>
                  </a:cubicBezTo>
                  <a:cubicBezTo>
                    <a:pt x="387" y="8"/>
                    <a:pt x="349" y="1"/>
                    <a:pt x="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41"/>
            <p:cNvSpPr/>
            <p:nvPr/>
          </p:nvSpPr>
          <p:spPr>
            <a:xfrm rot="702834">
              <a:off x="6353464" y="2895451"/>
              <a:ext cx="150308" cy="98351"/>
            </a:xfrm>
            <a:custGeom>
              <a:avLst/>
              <a:gdLst/>
              <a:ahLst/>
              <a:cxnLst/>
              <a:rect l="l" t="t" r="r" b="b"/>
              <a:pathLst>
                <a:path w="2459" h="1609" extrusionOk="0">
                  <a:moveTo>
                    <a:pt x="301" y="0"/>
                  </a:moveTo>
                  <a:cubicBezTo>
                    <a:pt x="128" y="0"/>
                    <a:pt x="0" y="257"/>
                    <a:pt x="204" y="384"/>
                  </a:cubicBezTo>
                  <a:cubicBezTo>
                    <a:pt x="461" y="530"/>
                    <a:pt x="1025" y="981"/>
                    <a:pt x="1363" y="1319"/>
                  </a:cubicBezTo>
                  <a:cubicBezTo>
                    <a:pt x="1476" y="1415"/>
                    <a:pt x="1557" y="1609"/>
                    <a:pt x="1718" y="1609"/>
                  </a:cubicBezTo>
                  <a:cubicBezTo>
                    <a:pt x="2459" y="1447"/>
                    <a:pt x="670" y="240"/>
                    <a:pt x="445" y="62"/>
                  </a:cubicBezTo>
                  <a:cubicBezTo>
                    <a:pt x="397" y="18"/>
                    <a:pt x="348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41"/>
            <p:cNvSpPr/>
            <p:nvPr/>
          </p:nvSpPr>
          <p:spPr>
            <a:xfrm rot="702834">
              <a:off x="6243489" y="3073259"/>
              <a:ext cx="123290" cy="89060"/>
            </a:xfrm>
            <a:custGeom>
              <a:avLst/>
              <a:gdLst/>
              <a:ahLst/>
              <a:cxnLst/>
              <a:rect l="l" t="t" r="r" b="b"/>
              <a:pathLst>
                <a:path w="2017" h="1457" extrusionOk="0">
                  <a:moveTo>
                    <a:pt x="1679" y="0"/>
                  </a:moveTo>
                  <a:cubicBezTo>
                    <a:pt x="1475" y="0"/>
                    <a:pt x="1271" y="198"/>
                    <a:pt x="1096" y="298"/>
                  </a:cubicBezTo>
                  <a:cubicBezTo>
                    <a:pt x="725" y="507"/>
                    <a:pt x="113" y="846"/>
                    <a:pt x="1" y="1280"/>
                  </a:cubicBezTo>
                  <a:cubicBezTo>
                    <a:pt x="1" y="1386"/>
                    <a:pt x="98" y="1457"/>
                    <a:pt x="192" y="1457"/>
                  </a:cubicBezTo>
                  <a:cubicBezTo>
                    <a:pt x="241" y="1457"/>
                    <a:pt x="290" y="1438"/>
                    <a:pt x="323" y="1393"/>
                  </a:cubicBezTo>
                  <a:cubicBezTo>
                    <a:pt x="596" y="1054"/>
                    <a:pt x="806" y="910"/>
                    <a:pt x="1240" y="668"/>
                  </a:cubicBezTo>
                  <a:cubicBezTo>
                    <a:pt x="1418" y="571"/>
                    <a:pt x="1562" y="442"/>
                    <a:pt x="1676" y="410"/>
                  </a:cubicBezTo>
                  <a:cubicBezTo>
                    <a:pt x="1706" y="430"/>
                    <a:pt x="1739" y="439"/>
                    <a:pt x="1771" y="439"/>
                  </a:cubicBezTo>
                  <a:cubicBezTo>
                    <a:pt x="1895" y="439"/>
                    <a:pt x="2017" y="309"/>
                    <a:pt x="1966" y="169"/>
                  </a:cubicBezTo>
                  <a:cubicBezTo>
                    <a:pt x="1949" y="105"/>
                    <a:pt x="1884" y="73"/>
                    <a:pt x="1837" y="40"/>
                  </a:cubicBezTo>
                  <a:lnTo>
                    <a:pt x="1837" y="40"/>
                  </a:lnTo>
                  <a:lnTo>
                    <a:pt x="1852" y="56"/>
                  </a:lnTo>
                  <a:cubicBezTo>
                    <a:pt x="1795" y="17"/>
                    <a:pt x="1737" y="0"/>
                    <a:pt x="1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41"/>
            <p:cNvSpPr/>
            <p:nvPr/>
          </p:nvSpPr>
          <p:spPr>
            <a:xfrm rot="702834">
              <a:off x="6321264" y="3184056"/>
              <a:ext cx="142178" cy="54952"/>
            </a:xfrm>
            <a:custGeom>
              <a:avLst/>
              <a:gdLst/>
              <a:ahLst/>
              <a:cxnLst/>
              <a:rect l="l" t="t" r="r" b="b"/>
              <a:pathLst>
                <a:path w="2326" h="899" extrusionOk="0">
                  <a:moveTo>
                    <a:pt x="1551" y="1"/>
                  </a:moveTo>
                  <a:cubicBezTo>
                    <a:pt x="1254" y="1"/>
                    <a:pt x="910" y="66"/>
                    <a:pt x="685" y="192"/>
                  </a:cubicBezTo>
                  <a:cubicBezTo>
                    <a:pt x="491" y="304"/>
                    <a:pt x="266" y="418"/>
                    <a:pt x="105" y="579"/>
                  </a:cubicBezTo>
                  <a:cubicBezTo>
                    <a:pt x="0" y="722"/>
                    <a:pt x="130" y="899"/>
                    <a:pt x="278" y="899"/>
                  </a:cubicBezTo>
                  <a:cubicBezTo>
                    <a:pt x="312" y="899"/>
                    <a:pt x="346" y="889"/>
                    <a:pt x="379" y="869"/>
                  </a:cubicBezTo>
                  <a:cubicBezTo>
                    <a:pt x="846" y="530"/>
                    <a:pt x="1120" y="401"/>
                    <a:pt x="1636" y="401"/>
                  </a:cubicBezTo>
                  <a:cubicBezTo>
                    <a:pt x="1780" y="401"/>
                    <a:pt x="1748" y="418"/>
                    <a:pt x="2005" y="514"/>
                  </a:cubicBezTo>
                  <a:cubicBezTo>
                    <a:pt x="2024" y="519"/>
                    <a:pt x="2042" y="521"/>
                    <a:pt x="2059" y="521"/>
                  </a:cubicBezTo>
                  <a:cubicBezTo>
                    <a:pt x="2273" y="521"/>
                    <a:pt x="2325" y="172"/>
                    <a:pt x="2087" y="128"/>
                  </a:cubicBezTo>
                  <a:cubicBezTo>
                    <a:pt x="1994" y="42"/>
                    <a:pt x="1787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41"/>
            <p:cNvSpPr/>
            <p:nvPr/>
          </p:nvSpPr>
          <p:spPr>
            <a:xfrm rot="702834">
              <a:off x="6878506" y="3151279"/>
              <a:ext cx="54157" cy="104586"/>
            </a:xfrm>
            <a:custGeom>
              <a:avLst/>
              <a:gdLst/>
              <a:ahLst/>
              <a:cxnLst/>
              <a:rect l="l" t="t" r="r" b="b"/>
              <a:pathLst>
                <a:path w="886" h="1711" extrusionOk="0">
                  <a:moveTo>
                    <a:pt x="665" y="1"/>
                  </a:moveTo>
                  <a:cubicBezTo>
                    <a:pt x="629" y="1"/>
                    <a:pt x="593" y="10"/>
                    <a:pt x="564" y="30"/>
                  </a:cubicBezTo>
                  <a:cubicBezTo>
                    <a:pt x="467" y="126"/>
                    <a:pt x="419" y="272"/>
                    <a:pt x="355" y="401"/>
                  </a:cubicBezTo>
                  <a:cubicBezTo>
                    <a:pt x="194" y="706"/>
                    <a:pt x="97" y="1045"/>
                    <a:pt x="33" y="1399"/>
                  </a:cubicBezTo>
                  <a:cubicBezTo>
                    <a:pt x="33" y="1479"/>
                    <a:pt x="1" y="1560"/>
                    <a:pt x="48" y="1625"/>
                  </a:cubicBezTo>
                  <a:cubicBezTo>
                    <a:pt x="88" y="1684"/>
                    <a:pt x="149" y="1711"/>
                    <a:pt x="210" y="1711"/>
                  </a:cubicBezTo>
                  <a:cubicBezTo>
                    <a:pt x="298" y="1711"/>
                    <a:pt x="384" y="1655"/>
                    <a:pt x="403" y="1560"/>
                  </a:cubicBezTo>
                  <a:cubicBezTo>
                    <a:pt x="467" y="1061"/>
                    <a:pt x="581" y="820"/>
                    <a:pt x="806" y="352"/>
                  </a:cubicBezTo>
                  <a:cubicBezTo>
                    <a:pt x="838" y="287"/>
                    <a:pt x="886" y="208"/>
                    <a:pt x="854" y="126"/>
                  </a:cubicBezTo>
                  <a:cubicBezTo>
                    <a:pt x="831" y="48"/>
                    <a:pt x="747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41"/>
            <p:cNvSpPr/>
            <p:nvPr/>
          </p:nvSpPr>
          <p:spPr>
            <a:xfrm rot="702834">
              <a:off x="6986591" y="3104650"/>
              <a:ext cx="69683" cy="100429"/>
            </a:xfrm>
            <a:custGeom>
              <a:avLst/>
              <a:gdLst/>
              <a:ahLst/>
              <a:cxnLst/>
              <a:rect l="l" t="t" r="r" b="b"/>
              <a:pathLst>
                <a:path w="1140" h="1643" extrusionOk="0">
                  <a:moveTo>
                    <a:pt x="926" y="0"/>
                  </a:moveTo>
                  <a:cubicBezTo>
                    <a:pt x="744" y="0"/>
                    <a:pt x="660" y="264"/>
                    <a:pt x="575" y="404"/>
                  </a:cubicBezTo>
                  <a:cubicBezTo>
                    <a:pt x="399" y="710"/>
                    <a:pt x="221" y="1016"/>
                    <a:pt x="77" y="1354"/>
                  </a:cubicBezTo>
                  <a:cubicBezTo>
                    <a:pt x="0" y="1506"/>
                    <a:pt x="136" y="1643"/>
                    <a:pt x="267" y="1643"/>
                  </a:cubicBezTo>
                  <a:cubicBezTo>
                    <a:pt x="331" y="1643"/>
                    <a:pt x="394" y="1611"/>
                    <a:pt x="431" y="1532"/>
                  </a:cubicBezTo>
                  <a:cubicBezTo>
                    <a:pt x="640" y="1113"/>
                    <a:pt x="865" y="694"/>
                    <a:pt x="1091" y="291"/>
                  </a:cubicBezTo>
                  <a:cubicBezTo>
                    <a:pt x="1140" y="194"/>
                    <a:pt x="1107" y="65"/>
                    <a:pt x="1011" y="18"/>
                  </a:cubicBezTo>
                  <a:cubicBezTo>
                    <a:pt x="980" y="6"/>
                    <a:pt x="952" y="0"/>
                    <a:pt x="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41"/>
            <p:cNvSpPr/>
            <p:nvPr/>
          </p:nvSpPr>
          <p:spPr>
            <a:xfrm rot="702834">
              <a:off x="6890528" y="3314134"/>
              <a:ext cx="102141" cy="29157"/>
            </a:xfrm>
            <a:custGeom>
              <a:avLst/>
              <a:gdLst/>
              <a:ahLst/>
              <a:cxnLst/>
              <a:rect l="l" t="t" r="r" b="b"/>
              <a:pathLst>
                <a:path w="1671" h="477" extrusionOk="0">
                  <a:moveTo>
                    <a:pt x="1345" y="1"/>
                  </a:moveTo>
                  <a:cubicBezTo>
                    <a:pt x="1325" y="1"/>
                    <a:pt x="1305" y="3"/>
                    <a:pt x="1285" y="8"/>
                  </a:cubicBezTo>
                  <a:cubicBezTo>
                    <a:pt x="930" y="40"/>
                    <a:pt x="593" y="40"/>
                    <a:pt x="254" y="89"/>
                  </a:cubicBezTo>
                  <a:cubicBezTo>
                    <a:pt x="1" y="89"/>
                    <a:pt x="27" y="476"/>
                    <a:pt x="272" y="476"/>
                  </a:cubicBezTo>
                  <a:cubicBezTo>
                    <a:pt x="276" y="476"/>
                    <a:pt x="281" y="476"/>
                    <a:pt x="286" y="476"/>
                  </a:cubicBezTo>
                  <a:cubicBezTo>
                    <a:pt x="657" y="444"/>
                    <a:pt x="1027" y="427"/>
                    <a:pt x="1398" y="411"/>
                  </a:cubicBezTo>
                  <a:cubicBezTo>
                    <a:pt x="1446" y="395"/>
                    <a:pt x="1495" y="379"/>
                    <a:pt x="1527" y="330"/>
                  </a:cubicBezTo>
                  <a:cubicBezTo>
                    <a:pt x="1671" y="172"/>
                    <a:pt x="1518" y="1"/>
                    <a:pt x="1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41"/>
            <p:cNvSpPr/>
            <p:nvPr/>
          </p:nvSpPr>
          <p:spPr>
            <a:xfrm rot="702834">
              <a:off x="7003952" y="3270517"/>
              <a:ext cx="99940" cy="30685"/>
            </a:xfrm>
            <a:custGeom>
              <a:avLst/>
              <a:gdLst/>
              <a:ahLst/>
              <a:cxnLst/>
              <a:rect l="l" t="t" r="r" b="b"/>
              <a:pathLst>
                <a:path w="1635" h="502" extrusionOk="0">
                  <a:moveTo>
                    <a:pt x="1383" y="1"/>
                  </a:moveTo>
                  <a:cubicBezTo>
                    <a:pt x="1377" y="1"/>
                    <a:pt x="1371" y="1"/>
                    <a:pt x="1366" y="2"/>
                  </a:cubicBezTo>
                  <a:cubicBezTo>
                    <a:pt x="995" y="17"/>
                    <a:pt x="625" y="66"/>
                    <a:pt x="254" y="98"/>
                  </a:cubicBezTo>
                  <a:cubicBezTo>
                    <a:pt x="206" y="98"/>
                    <a:pt x="157" y="130"/>
                    <a:pt x="109" y="163"/>
                  </a:cubicBezTo>
                  <a:cubicBezTo>
                    <a:pt x="0" y="287"/>
                    <a:pt x="102" y="501"/>
                    <a:pt x="254" y="501"/>
                  </a:cubicBezTo>
                  <a:cubicBezTo>
                    <a:pt x="259" y="501"/>
                    <a:pt x="265" y="501"/>
                    <a:pt x="271" y="500"/>
                  </a:cubicBezTo>
                  <a:cubicBezTo>
                    <a:pt x="593" y="468"/>
                    <a:pt x="915" y="453"/>
                    <a:pt x="1237" y="420"/>
                  </a:cubicBezTo>
                  <a:cubicBezTo>
                    <a:pt x="1334" y="404"/>
                    <a:pt x="1446" y="436"/>
                    <a:pt x="1527" y="339"/>
                  </a:cubicBezTo>
                  <a:cubicBezTo>
                    <a:pt x="1635" y="215"/>
                    <a:pt x="1534" y="1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41"/>
            <p:cNvSpPr/>
            <p:nvPr/>
          </p:nvSpPr>
          <p:spPr>
            <a:xfrm rot="702834">
              <a:off x="7179483" y="2734189"/>
              <a:ext cx="38020" cy="109476"/>
            </a:xfrm>
            <a:custGeom>
              <a:avLst/>
              <a:gdLst/>
              <a:ahLst/>
              <a:cxnLst/>
              <a:rect l="l" t="t" r="r" b="b"/>
              <a:pathLst>
                <a:path w="622" h="1791" extrusionOk="0">
                  <a:moveTo>
                    <a:pt x="391" y="1"/>
                  </a:moveTo>
                  <a:cubicBezTo>
                    <a:pt x="344" y="1"/>
                    <a:pt x="296" y="20"/>
                    <a:pt x="258" y="67"/>
                  </a:cubicBezTo>
                  <a:cubicBezTo>
                    <a:pt x="177" y="211"/>
                    <a:pt x="226" y="228"/>
                    <a:pt x="194" y="325"/>
                  </a:cubicBezTo>
                  <a:cubicBezTo>
                    <a:pt x="129" y="776"/>
                    <a:pt x="16" y="1210"/>
                    <a:pt x="0" y="1646"/>
                  </a:cubicBezTo>
                  <a:cubicBezTo>
                    <a:pt x="8" y="1742"/>
                    <a:pt x="85" y="1790"/>
                    <a:pt x="163" y="1790"/>
                  </a:cubicBezTo>
                  <a:cubicBezTo>
                    <a:pt x="241" y="1790"/>
                    <a:pt x="322" y="1742"/>
                    <a:pt x="338" y="1646"/>
                  </a:cubicBezTo>
                  <a:cubicBezTo>
                    <a:pt x="402" y="1227"/>
                    <a:pt x="531" y="501"/>
                    <a:pt x="564" y="244"/>
                  </a:cubicBezTo>
                  <a:cubicBezTo>
                    <a:pt x="621" y="118"/>
                    <a:pt x="508" y="1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41"/>
            <p:cNvSpPr/>
            <p:nvPr/>
          </p:nvSpPr>
          <p:spPr>
            <a:xfrm rot="702834">
              <a:off x="7285145" y="2738997"/>
              <a:ext cx="28057" cy="54524"/>
            </a:xfrm>
            <a:custGeom>
              <a:avLst/>
              <a:gdLst/>
              <a:ahLst/>
              <a:cxnLst/>
              <a:rect l="l" t="t" r="r" b="b"/>
              <a:pathLst>
                <a:path w="459" h="892" extrusionOk="0">
                  <a:moveTo>
                    <a:pt x="254" y="1"/>
                  </a:moveTo>
                  <a:cubicBezTo>
                    <a:pt x="152" y="1"/>
                    <a:pt x="46" y="80"/>
                    <a:pt x="55" y="201"/>
                  </a:cubicBezTo>
                  <a:lnTo>
                    <a:pt x="55" y="201"/>
                  </a:lnTo>
                  <a:cubicBezTo>
                    <a:pt x="44" y="214"/>
                    <a:pt x="1" y="710"/>
                    <a:pt x="72" y="782"/>
                  </a:cubicBezTo>
                  <a:cubicBezTo>
                    <a:pt x="104" y="858"/>
                    <a:pt x="171" y="892"/>
                    <a:pt x="238" y="892"/>
                  </a:cubicBezTo>
                  <a:cubicBezTo>
                    <a:pt x="342" y="892"/>
                    <a:pt x="446" y="812"/>
                    <a:pt x="426" y="685"/>
                  </a:cubicBezTo>
                  <a:cubicBezTo>
                    <a:pt x="394" y="492"/>
                    <a:pt x="459" y="283"/>
                    <a:pt x="411" y="105"/>
                  </a:cubicBezTo>
                  <a:cubicBezTo>
                    <a:pt x="380" y="32"/>
                    <a:pt x="318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41"/>
            <p:cNvSpPr/>
            <p:nvPr/>
          </p:nvSpPr>
          <p:spPr>
            <a:xfrm rot="702834">
              <a:off x="7195913" y="2884190"/>
              <a:ext cx="83375" cy="27201"/>
            </a:xfrm>
            <a:custGeom>
              <a:avLst/>
              <a:gdLst/>
              <a:ahLst/>
              <a:cxnLst/>
              <a:rect l="l" t="t" r="r" b="b"/>
              <a:pathLst>
                <a:path w="1364" h="445" extrusionOk="0">
                  <a:moveTo>
                    <a:pt x="499" y="0"/>
                  </a:moveTo>
                  <a:cubicBezTo>
                    <a:pt x="396" y="0"/>
                    <a:pt x="296" y="7"/>
                    <a:pt x="204" y="35"/>
                  </a:cubicBezTo>
                  <a:cubicBezTo>
                    <a:pt x="0" y="113"/>
                    <a:pt x="88" y="422"/>
                    <a:pt x="286" y="422"/>
                  </a:cubicBezTo>
                  <a:cubicBezTo>
                    <a:pt x="291" y="422"/>
                    <a:pt x="296" y="422"/>
                    <a:pt x="301" y="422"/>
                  </a:cubicBezTo>
                  <a:cubicBezTo>
                    <a:pt x="454" y="413"/>
                    <a:pt x="615" y="405"/>
                    <a:pt x="758" y="405"/>
                  </a:cubicBezTo>
                  <a:cubicBezTo>
                    <a:pt x="901" y="405"/>
                    <a:pt x="1026" y="413"/>
                    <a:pt x="1106" y="437"/>
                  </a:cubicBezTo>
                  <a:cubicBezTo>
                    <a:pt x="1123" y="442"/>
                    <a:pt x="1141" y="444"/>
                    <a:pt x="1158" y="444"/>
                  </a:cubicBezTo>
                  <a:cubicBezTo>
                    <a:pt x="1256" y="444"/>
                    <a:pt x="1348" y="372"/>
                    <a:pt x="1348" y="276"/>
                  </a:cubicBezTo>
                  <a:cubicBezTo>
                    <a:pt x="1364" y="35"/>
                    <a:pt x="1059" y="18"/>
                    <a:pt x="897" y="3"/>
                  </a:cubicBezTo>
                  <a:cubicBezTo>
                    <a:pt x="862" y="5"/>
                    <a:pt x="826" y="6"/>
                    <a:pt x="790" y="6"/>
                  </a:cubicBezTo>
                  <a:cubicBezTo>
                    <a:pt x="694" y="6"/>
                    <a:pt x="596" y="0"/>
                    <a:pt x="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41"/>
            <p:cNvSpPr/>
            <p:nvPr/>
          </p:nvSpPr>
          <p:spPr>
            <a:xfrm rot="702834">
              <a:off x="7277335" y="2854659"/>
              <a:ext cx="90649" cy="35636"/>
            </a:xfrm>
            <a:custGeom>
              <a:avLst/>
              <a:gdLst/>
              <a:ahLst/>
              <a:cxnLst/>
              <a:rect l="l" t="t" r="r" b="b"/>
              <a:pathLst>
                <a:path w="1483" h="583" extrusionOk="0">
                  <a:moveTo>
                    <a:pt x="231" y="0"/>
                  </a:moveTo>
                  <a:cubicBezTo>
                    <a:pt x="219" y="0"/>
                    <a:pt x="206" y="1"/>
                    <a:pt x="194" y="2"/>
                  </a:cubicBezTo>
                  <a:cubicBezTo>
                    <a:pt x="1" y="34"/>
                    <a:pt x="1" y="373"/>
                    <a:pt x="194" y="405"/>
                  </a:cubicBezTo>
                  <a:cubicBezTo>
                    <a:pt x="467" y="485"/>
                    <a:pt x="757" y="518"/>
                    <a:pt x="1031" y="550"/>
                  </a:cubicBezTo>
                  <a:cubicBezTo>
                    <a:pt x="1101" y="560"/>
                    <a:pt x="1171" y="582"/>
                    <a:pt x="1233" y="582"/>
                  </a:cubicBezTo>
                  <a:cubicBezTo>
                    <a:pt x="1271" y="582"/>
                    <a:pt x="1306" y="574"/>
                    <a:pt x="1337" y="550"/>
                  </a:cubicBezTo>
                  <a:cubicBezTo>
                    <a:pt x="1482" y="453"/>
                    <a:pt x="1433" y="212"/>
                    <a:pt x="1272" y="180"/>
                  </a:cubicBezTo>
                  <a:cubicBezTo>
                    <a:pt x="1064" y="131"/>
                    <a:pt x="838" y="131"/>
                    <a:pt x="613" y="83"/>
                  </a:cubicBezTo>
                  <a:cubicBezTo>
                    <a:pt x="480" y="68"/>
                    <a:pt x="361" y="0"/>
                    <a:pt x="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45" name="Google Shape;945;p41"/>
          <p:cNvSpPr/>
          <p:nvPr/>
        </p:nvSpPr>
        <p:spPr>
          <a:xfrm rot="8487778" flipH="1">
            <a:off x="7721575" y="2671249"/>
            <a:ext cx="412543" cy="121415"/>
          </a:xfrm>
          <a:custGeom>
            <a:avLst/>
            <a:gdLst/>
            <a:ahLst/>
            <a:cxnLst/>
            <a:rect l="l" t="t" r="r" b="b"/>
            <a:pathLst>
              <a:path w="25728" h="7572" extrusionOk="0">
                <a:moveTo>
                  <a:pt x="4227" y="3799"/>
                </a:moveTo>
                <a:lnTo>
                  <a:pt x="4570" y="3931"/>
                </a:lnTo>
                <a:cubicBezTo>
                  <a:pt x="4597" y="3984"/>
                  <a:pt x="4623" y="4036"/>
                  <a:pt x="4676" y="4089"/>
                </a:cubicBezTo>
                <a:cubicBezTo>
                  <a:pt x="4623" y="4116"/>
                  <a:pt x="4597" y="4142"/>
                  <a:pt x="4570" y="4195"/>
                </a:cubicBezTo>
                <a:lnTo>
                  <a:pt x="4544" y="4195"/>
                </a:lnTo>
                <a:cubicBezTo>
                  <a:pt x="4464" y="4063"/>
                  <a:pt x="4359" y="3904"/>
                  <a:pt x="4227" y="3799"/>
                </a:cubicBezTo>
                <a:close/>
                <a:moveTo>
                  <a:pt x="8242" y="4591"/>
                </a:moveTo>
                <a:lnTo>
                  <a:pt x="7898" y="4670"/>
                </a:lnTo>
                <a:lnTo>
                  <a:pt x="7661" y="4723"/>
                </a:lnTo>
                <a:cubicBezTo>
                  <a:pt x="7687" y="4670"/>
                  <a:pt x="7713" y="4618"/>
                  <a:pt x="7713" y="4591"/>
                </a:cubicBezTo>
                <a:close/>
                <a:moveTo>
                  <a:pt x="13732" y="1"/>
                </a:moveTo>
                <a:cubicBezTo>
                  <a:pt x="13614" y="1"/>
                  <a:pt x="13498" y="33"/>
                  <a:pt x="13366" y="180"/>
                </a:cubicBezTo>
                <a:cubicBezTo>
                  <a:pt x="13102" y="814"/>
                  <a:pt x="14634" y="1184"/>
                  <a:pt x="14872" y="1369"/>
                </a:cubicBezTo>
                <a:cubicBezTo>
                  <a:pt x="15374" y="1606"/>
                  <a:pt x="15875" y="1844"/>
                  <a:pt x="16377" y="2082"/>
                </a:cubicBezTo>
                <a:cubicBezTo>
                  <a:pt x="14291" y="2293"/>
                  <a:pt x="11702" y="2478"/>
                  <a:pt x="9272" y="2531"/>
                </a:cubicBezTo>
                <a:lnTo>
                  <a:pt x="8030" y="2452"/>
                </a:lnTo>
                <a:cubicBezTo>
                  <a:pt x="7951" y="2399"/>
                  <a:pt x="7846" y="2346"/>
                  <a:pt x="7766" y="2346"/>
                </a:cubicBezTo>
                <a:cubicBezTo>
                  <a:pt x="5785" y="2082"/>
                  <a:pt x="3831" y="1791"/>
                  <a:pt x="1876" y="1501"/>
                </a:cubicBezTo>
                <a:cubicBezTo>
                  <a:pt x="1480" y="1448"/>
                  <a:pt x="1110" y="1395"/>
                  <a:pt x="714" y="1316"/>
                </a:cubicBezTo>
                <a:cubicBezTo>
                  <a:pt x="637" y="1306"/>
                  <a:pt x="564" y="1300"/>
                  <a:pt x="495" y="1300"/>
                </a:cubicBezTo>
                <a:cubicBezTo>
                  <a:pt x="207" y="1300"/>
                  <a:pt x="0" y="1393"/>
                  <a:pt x="0" y="1606"/>
                </a:cubicBezTo>
                <a:cubicBezTo>
                  <a:pt x="0" y="2055"/>
                  <a:pt x="582" y="2531"/>
                  <a:pt x="1057" y="2848"/>
                </a:cubicBezTo>
                <a:cubicBezTo>
                  <a:pt x="1717" y="3244"/>
                  <a:pt x="3117" y="3746"/>
                  <a:pt x="3038" y="3772"/>
                </a:cubicBezTo>
                <a:cubicBezTo>
                  <a:pt x="3276" y="3957"/>
                  <a:pt x="3487" y="4169"/>
                  <a:pt x="3646" y="4406"/>
                </a:cubicBezTo>
                <a:lnTo>
                  <a:pt x="3646" y="4433"/>
                </a:lnTo>
                <a:cubicBezTo>
                  <a:pt x="3646" y="4459"/>
                  <a:pt x="3646" y="4459"/>
                  <a:pt x="3646" y="4486"/>
                </a:cubicBezTo>
                <a:cubicBezTo>
                  <a:pt x="3619" y="4591"/>
                  <a:pt x="3593" y="4670"/>
                  <a:pt x="3566" y="4750"/>
                </a:cubicBezTo>
                <a:cubicBezTo>
                  <a:pt x="3408" y="5014"/>
                  <a:pt x="3223" y="5278"/>
                  <a:pt x="3038" y="5516"/>
                </a:cubicBezTo>
                <a:lnTo>
                  <a:pt x="2985" y="5569"/>
                </a:lnTo>
                <a:cubicBezTo>
                  <a:pt x="2457" y="5991"/>
                  <a:pt x="2008" y="6176"/>
                  <a:pt x="1691" y="6519"/>
                </a:cubicBezTo>
                <a:cubicBezTo>
                  <a:pt x="1453" y="6810"/>
                  <a:pt x="1665" y="7312"/>
                  <a:pt x="2193" y="7470"/>
                </a:cubicBezTo>
                <a:cubicBezTo>
                  <a:pt x="2463" y="7541"/>
                  <a:pt x="2749" y="7571"/>
                  <a:pt x="3044" y="7571"/>
                </a:cubicBezTo>
                <a:cubicBezTo>
                  <a:pt x="3963" y="7571"/>
                  <a:pt x="4978" y="7281"/>
                  <a:pt x="5917" y="7021"/>
                </a:cubicBezTo>
                <a:cubicBezTo>
                  <a:pt x="6129" y="6995"/>
                  <a:pt x="6340" y="6942"/>
                  <a:pt x="6498" y="6916"/>
                </a:cubicBezTo>
                <a:cubicBezTo>
                  <a:pt x="6710" y="6836"/>
                  <a:pt x="8215" y="6572"/>
                  <a:pt x="8902" y="6414"/>
                </a:cubicBezTo>
                <a:cubicBezTo>
                  <a:pt x="11649" y="5885"/>
                  <a:pt x="14476" y="5463"/>
                  <a:pt x="17143" y="4776"/>
                </a:cubicBezTo>
                <a:cubicBezTo>
                  <a:pt x="17407" y="4723"/>
                  <a:pt x="17777" y="4618"/>
                  <a:pt x="18174" y="4538"/>
                </a:cubicBezTo>
                <a:lnTo>
                  <a:pt x="18174" y="4538"/>
                </a:lnTo>
                <a:cubicBezTo>
                  <a:pt x="18121" y="4618"/>
                  <a:pt x="18094" y="4723"/>
                  <a:pt x="18068" y="4802"/>
                </a:cubicBezTo>
                <a:cubicBezTo>
                  <a:pt x="17883" y="5093"/>
                  <a:pt x="17724" y="5384"/>
                  <a:pt x="17592" y="5674"/>
                </a:cubicBezTo>
                <a:cubicBezTo>
                  <a:pt x="17381" y="5965"/>
                  <a:pt x="17540" y="6387"/>
                  <a:pt x="18094" y="6493"/>
                </a:cubicBezTo>
                <a:cubicBezTo>
                  <a:pt x="18702" y="6493"/>
                  <a:pt x="19283" y="6335"/>
                  <a:pt x="19811" y="6070"/>
                </a:cubicBezTo>
                <a:cubicBezTo>
                  <a:pt x="20683" y="5674"/>
                  <a:pt x="21211" y="5014"/>
                  <a:pt x="21819" y="4433"/>
                </a:cubicBezTo>
                <a:cubicBezTo>
                  <a:pt x="22585" y="3984"/>
                  <a:pt x="23773" y="2795"/>
                  <a:pt x="24724" y="1844"/>
                </a:cubicBezTo>
                <a:cubicBezTo>
                  <a:pt x="24936" y="1633"/>
                  <a:pt x="25147" y="1421"/>
                  <a:pt x="25358" y="1184"/>
                </a:cubicBezTo>
                <a:cubicBezTo>
                  <a:pt x="25437" y="1104"/>
                  <a:pt x="25437" y="1184"/>
                  <a:pt x="25570" y="972"/>
                </a:cubicBezTo>
                <a:cubicBezTo>
                  <a:pt x="25728" y="761"/>
                  <a:pt x="25358" y="418"/>
                  <a:pt x="25015" y="365"/>
                </a:cubicBezTo>
                <a:lnTo>
                  <a:pt x="24645" y="365"/>
                </a:lnTo>
                <a:cubicBezTo>
                  <a:pt x="24513" y="259"/>
                  <a:pt x="24328" y="206"/>
                  <a:pt x="24170" y="206"/>
                </a:cubicBezTo>
                <a:cubicBezTo>
                  <a:pt x="23062" y="311"/>
                  <a:pt x="21946" y="349"/>
                  <a:pt x="20856" y="349"/>
                </a:cubicBezTo>
                <a:cubicBezTo>
                  <a:pt x="19191" y="349"/>
                  <a:pt x="17587" y="260"/>
                  <a:pt x="16166" y="180"/>
                </a:cubicBezTo>
                <a:cubicBezTo>
                  <a:pt x="15743" y="180"/>
                  <a:pt x="14819" y="22"/>
                  <a:pt x="14026" y="22"/>
                </a:cubicBezTo>
                <a:cubicBezTo>
                  <a:pt x="13921" y="22"/>
                  <a:pt x="13826" y="1"/>
                  <a:pt x="1373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946" name="Google Shape;946;p41"/>
          <p:cNvGrpSpPr/>
          <p:nvPr/>
        </p:nvGrpSpPr>
        <p:grpSpPr>
          <a:xfrm>
            <a:off x="6245579" y="1055075"/>
            <a:ext cx="172100" cy="325300"/>
            <a:chOff x="1469275" y="2250325"/>
            <a:chExt cx="172100" cy="325300"/>
          </a:xfrm>
        </p:grpSpPr>
        <p:sp>
          <p:nvSpPr>
            <p:cNvPr id="947" name="Google Shape;947;p41"/>
            <p:cNvSpPr/>
            <p:nvPr/>
          </p:nvSpPr>
          <p:spPr>
            <a:xfrm>
              <a:off x="1572275" y="2250325"/>
              <a:ext cx="69100" cy="138175"/>
            </a:xfrm>
            <a:custGeom>
              <a:avLst/>
              <a:gdLst/>
              <a:ahLst/>
              <a:cxnLst/>
              <a:rect l="l" t="t" r="r" b="b"/>
              <a:pathLst>
                <a:path w="2764" h="5527" extrusionOk="0">
                  <a:moveTo>
                    <a:pt x="1956" y="1227"/>
                  </a:moveTo>
                  <a:lnTo>
                    <a:pt x="1956" y="1227"/>
                  </a:lnTo>
                  <a:cubicBezTo>
                    <a:pt x="1929" y="1624"/>
                    <a:pt x="1929" y="2046"/>
                    <a:pt x="2008" y="2442"/>
                  </a:cubicBezTo>
                  <a:cubicBezTo>
                    <a:pt x="2061" y="2865"/>
                    <a:pt x="2061" y="3288"/>
                    <a:pt x="2035" y="3710"/>
                  </a:cubicBezTo>
                  <a:lnTo>
                    <a:pt x="2008" y="3710"/>
                  </a:lnTo>
                  <a:cubicBezTo>
                    <a:pt x="1982" y="4107"/>
                    <a:pt x="1797" y="4503"/>
                    <a:pt x="1507" y="4820"/>
                  </a:cubicBezTo>
                  <a:cubicBezTo>
                    <a:pt x="1216" y="4952"/>
                    <a:pt x="1216" y="5031"/>
                    <a:pt x="1057" y="5057"/>
                  </a:cubicBezTo>
                  <a:lnTo>
                    <a:pt x="1005" y="5057"/>
                  </a:lnTo>
                  <a:cubicBezTo>
                    <a:pt x="899" y="4978"/>
                    <a:pt x="793" y="4873"/>
                    <a:pt x="688" y="4767"/>
                  </a:cubicBezTo>
                  <a:lnTo>
                    <a:pt x="688" y="4740"/>
                  </a:lnTo>
                  <a:cubicBezTo>
                    <a:pt x="556" y="4344"/>
                    <a:pt x="635" y="4186"/>
                    <a:pt x="793" y="3657"/>
                  </a:cubicBezTo>
                  <a:cubicBezTo>
                    <a:pt x="1031" y="3156"/>
                    <a:pt x="1190" y="2627"/>
                    <a:pt x="1533" y="2020"/>
                  </a:cubicBezTo>
                  <a:cubicBezTo>
                    <a:pt x="1639" y="1756"/>
                    <a:pt x="1797" y="1492"/>
                    <a:pt x="1956" y="1227"/>
                  </a:cubicBezTo>
                  <a:close/>
                  <a:moveTo>
                    <a:pt x="2421" y="1"/>
                  </a:moveTo>
                  <a:cubicBezTo>
                    <a:pt x="2391" y="1"/>
                    <a:pt x="2360" y="4"/>
                    <a:pt x="2325" y="12"/>
                  </a:cubicBezTo>
                  <a:cubicBezTo>
                    <a:pt x="2273" y="39"/>
                    <a:pt x="2220" y="65"/>
                    <a:pt x="2167" y="92"/>
                  </a:cubicBezTo>
                  <a:cubicBezTo>
                    <a:pt x="2088" y="92"/>
                    <a:pt x="2008" y="144"/>
                    <a:pt x="1982" y="197"/>
                  </a:cubicBezTo>
                  <a:cubicBezTo>
                    <a:pt x="1374" y="1148"/>
                    <a:pt x="873" y="2152"/>
                    <a:pt x="450" y="3182"/>
                  </a:cubicBezTo>
                  <a:cubicBezTo>
                    <a:pt x="265" y="3499"/>
                    <a:pt x="1" y="4291"/>
                    <a:pt x="186" y="4793"/>
                  </a:cubicBezTo>
                  <a:cubicBezTo>
                    <a:pt x="318" y="5110"/>
                    <a:pt x="556" y="5374"/>
                    <a:pt x="873" y="5506"/>
                  </a:cubicBezTo>
                  <a:cubicBezTo>
                    <a:pt x="939" y="5520"/>
                    <a:pt x="1005" y="5526"/>
                    <a:pt x="1069" y="5526"/>
                  </a:cubicBezTo>
                  <a:cubicBezTo>
                    <a:pt x="1264" y="5526"/>
                    <a:pt x="1447" y="5467"/>
                    <a:pt x="1586" y="5348"/>
                  </a:cubicBezTo>
                  <a:cubicBezTo>
                    <a:pt x="1771" y="5295"/>
                    <a:pt x="1956" y="5163"/>
                    <a:pt x="2061" y="5005"/>
                  </a:cubicBezTo>
                  <a:cubicBezTo>
                    <a:pt x="2325" y="4714"/>
                    <a:pt x="2510" y="4344"/>
                    <a:pt x="2590" y="3974"/>
                  </a:cubicBezTo>
                  <a:cubicBezTo>
                    <a:pt x="2669" y="3499"/>
                    <a:pt x="2695" y="3024"/>
                    <a:pt x="2642" y="2548"/>
                  </a:cubicBezTo>
                  <a:cubicBezTo>
                    <a:pt x="2537" y="1888"/>
                    <a:pt x="2537" y="1201"/>
                    <a:pt x="2669" y="541"/>
                  </a:cubicBezTo>
                  <a:cubicBezTo>
                    <a:pt x="2764" y="303"/>
                    <a:pt x="2688" y="1"/>
                    <a:pt x="2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1469275" y="2446300"/>
              <a:ext cx="70675" cy="129325"/>
            </a:xfrm>
            <a:custGeom>
              <a:avLst/>
              <a:gdLst/>
              <a:ahLst/>
              <a:cxnLst/>
              <a:rect l="l" t="t" r="r" b="b"/>
              <a:pathLst>
                <a:path w="2827" h="5173" extrusionOk="0">
                  <a:moveTo>
                    <a:pt x="2061" y="1233"/>
                  </a:moveTo>
                  <a:lnTo>
                    <a:pt x="2061" y="1233"/>
                  </a:lnTo>
                  <a:cubicBezTo>
                    <a:pt x="2008" y="1445"/>
                    <a:pt x="1981" y="1630"/>
                    <a:pt x="1929" y="1762"/>
                  </a:cubicBezTo>
                  <a:cubicBezTo>
                    <a:pt x="1744" y="2924"/>
                    <a:pt x="1268" y="4456"/>
                    <a:pt x="687" y="4641"/>
                  </a:cubicBezTo>
                  <a:lnTo>
                    <a:pt x="687" y="4614"/>
                  </a:lnTo>
                  <a:cubicBezTo>
                    <a:pt x="687" y="4614"/>
                    <a:pt x="661" y="4588"/>
                    <a:pt x="661" y="4588"/>
                  </a:cubicBezTo>
                  <a:cubicBezTo>
                    <a:pt x="423" y="3928"/>
                    <a:pt x="1004" y="3135"/>
                    <a:pt x="1453" y="2237"/>
                  </a:cubicBezTo>
                  <a:cubicBezTo>
                    <a:pt x="1638" y="1894"/>
                    <a:pt x="1849" y="1577"/>
                    <a:pt x="2061" y="1233"/>
                  </a:cubicBezTo>
                  <a:close/>
                  <a:moveTo>
                    <a:pt x="2329" y="0"/>
                  </a:moveTo>
                  <a:cubicBezTo>
                    <a:pt x="2243" y="0"/>
                    <a:pt x="2163" y="41"/>
                    <a:pt x="2113" y="124"/>
                  </a:cubicBezTo>
                  <a:cubicBezTo>
                    <a:pt x="1321" y="1392"/>
                    <a:pt x="397" y="2686"/>
                    <a:pt x="27" y="4139"/>
                  </a:cubicBezTo>
                  <a:cubicBezTo>
                    <a:pt x="0" y="4509"/>
                    <a:pt x="132" y="4879"/>
                    <a:pt x="423" y="5116"/>
                  </a:cubicBezTo>
                  <a:cubicBezTo>
                    <a:pt x="495" y="5155"/>
                    <a:pt x="571" y="5172"/>
                    <a:pt x="649" y="5172"/>
                  </a:cubicBezTo>
                  <a:cubicBezTo>
                    <a:pt x="888" y="5172"/>
                    <a:pt x="1142" y="5018"/>
                    <a:pt x="1321" y="4879"/>
                  </a:cubicBezTo>
                  <a:cubicBezTo>
                    <a:pt x="1929" y="4271"/>
                    <a:pt x="2193" y="3399"/>
                    <a:pt x="2351" y="2581"/>
                  </a:cubicBezTo>
                  <a:cubicBezTo>
                    <a:pt x="2483" y="1920"/>
                    <a:pt x="2668" y="1286"/>
                    <a:pt x="2774" y="626"/>
                  </a:cubicBezTo>
                  <a:cubicBezTo>
                    <a:pt x="2747" y="415"/>
                    <a:pt x="2827" y="124"/>
                    <a:pt x="2562" y="45"/>
                  </a:cubicBezTo>
                  <a:lnTo>
                    <a:pt x="2562" y="71"/>
                  </a:lnTo>
                  <a:cubicBezTo>
                    <a:pt x="2536" y="45"/>
                    <a:pt x="2510" y="45"/>
                    <a:pt x="2483" y="45"/>
                  </a:cubicBezTo>
                  <a:cubicBezTo>
                    <a:pt x="2434" y="15"/>
                    <a:pt x="2380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949" name="Google Shape;949;p41"/>
          <p:cNvGrpSpPr/>
          <p:nvPr/>
        </p:nvGrpSpPr>
        <p:grpSpPr>
          <a:xfrm>
            <a:off x="8102375" y="2859650"/>
            <a:ext cx="571900" cy="1588000"/>
            <a:chOff x="5250225" y="2349700"/>
            <a:chExt cx="571900" cy="1588000"/>
          </a:xfrm>
        </p:grpSpPr>
        <p:sp>
          <p:nvSpPr>
            <p:cNvPr id="950" name="Google Shape;950;p41"/>
            <p:cNvSpPr/>
            <p:nvPr/>
          </p:nvSpPr>
          <p:spPr>
            <a:xfrm>
              <a:off x="5250225" y="2421650"/>
              <a:ext cx="256900" cy="1515900"/>
            </a:xfrm>
            <a:custGeom>
              <a:avLst/>
              <a:gdLst/>
              <a:ahLst/>
              <a:cxnLst/>
              <a:rect l="l" t="t" r="r" b="b"/>
              <a:pathLst>
                <a:path w="10276" h="60636" extrusionOk="0">
                  <a:moveTo>
                    <a:pt x="3685" y="1"/>
                  </a:moveTo>
                  <a:cubicBezTo>
                    <a:pt x="3613" y="1"/>
                    <a:pt x="3540" y="27"/>
                    <a:pt x="3487" y="80"/>
                  </a:cubicBezTo>
                  <a:cubicBezTo>
                    <a:pt x="2061" y="1163"/>
                    <a:pt x="635" y="2431"/>
                    <a:pt x="318" y="4227"/>
                  </a:cubicBezTo>
                  <a:cubicBezTo>
                    <a:pt x="106" y="4914"/>
                    <a:pt x="1" y="5627"/>
                    <a:pt x="27" y="6340"/>
                  </a:cubicBezTo>
                  <a:cubicBezTo>
                    <a:pt x="133" y="7344"/>
                    <a:pt x="635" y="8242"/>
                    <a:pt x="1242" y="9061"/>
                  </a:cubicBezTo>
                  <a:cubicBezTo>
                    <a:pt x="1665" y="9642"/>
                    <a:pt x="2351" y="9959"/>
                    <a:pt x="2959" y="10329"/>
                  </a:cubicBezTo>
                  <a:cubicBezTo>
                    <a:pt x="3567" y="10725"/>
                    <a:pt x="4148" y="11042"/>
                    <a:pt x="4702" y="11464"/>
                  </a:cubicBezTo>
                  <a:cubicBezTo>
                    <a:pt x="5151" y="11676"/>
                    <a:pt x="5574" y="11966"/>
                    <a:pt x="5891" y="12362"/>
                  </a:cubicBezTo>
                  <a:cubicBezTo>
                    <a:pt x="5917" y="12389"/>
                    <a:pt x="5944" y="12415"/>
                    <a:pt x="5970" y="12442"/>
                  </a:cubicBezTo>
                  <a:cubicBezTo>
                    <a:pt x="6049" y="12574"/>
                    <a:pt x="6129" y="12706"/>
                    <a:pt x="6208" y="12864"/>
                  </a:cubicBezTo>
                  <a:cubicBezTo>
                    <a:pt x="6261" y="12970"/>
                    <a:pt x="6340" y="13261"/>
                    <a:pt x="6366" y="13366"/>
                  </a:cubicBezTo>
                  <a:cubicBezTo>
                    <a:pt x="6393" y="14925"/>
                    <a:pt x="5917" y="16457"/>
                    <a:pt x="5019" y="17725"/>
                  </a:cubicBezTo>
                  <a:cubicBezTo>
                    <a:pt x="4517" y="18385"/>
                    <a:pt x="3567" y="19283"/>
                    <a:pt x="2959" y="20234"/>
                  </a:cubicBezTo>
                  <a:cubicBezTo>
                    <a:pt x="2457" y="20921"/>
                    <a:pt x="2061" y="21660"/>
                    <a:pt x="1770" y="22453"/>
                  </a:cubicBezTo>
                  <a:cubicBezTo>
                    <a:pt x="1533" y="22981"/>
                    <a:pt x="819" y="24724"/>
                    <a:pt x="1242" y="25702"/>
                  </a:cubicBezTo>
                  <a:cubicBezTo>
                    <a:pt x="1718" y="26917"/>
                    <a:pt x="2536" y="27973"/>
                    <a:pt x="3593" y="28766"/>
                  </a:cubicBezTo>
                  <a:cubicBezTo>
                    <a:pt x="4517" y="29294"/>
                    <a:pt x="5178" y="29347"/>
                    <a:pt x="5759" y="29875"/>
                  </a:cubicBezTo>
                  <a:cubicBezTo>
                    <a:pt x="7872" y="31513"/>
                    <a:pt x="8163" y="33732"/>
                    <a:pt x="7238" y="36267"/>
                  </a:cubicBezTo>
                  <a:cubicBezTo>
                    <a:pt x="6736" y="37509"/>
                    <a:pt x="6049" y="38671"/>
                    <a:pt x="5204" y="39728"/>
                  </a:cubicBezTo>
                  <a:cubicBezTo>
                    <a:pt x="4438" y="40599"/>
                    <a:pt x="3778" y="41577"/>
                    <a:pt x="3250" y="42607"/>
                  </a:cubicBezTo>
                  <a:cubicBezTo>
                    <a:pt x="2906" y="43161"/>
                    <a:pt x="2668" y="43795"/>
                    <a:pt x="2589" y="44456"/>
                  </a:cubicBezTo>
                  <a:cubicBezTo>
                    <a:pt x="2484" y="44878"/>
                    <a:pt x="2457" y="45327"/>
                    <a:pt x="2510" y="45750"/>
                  </a:cubicBezTo>
                  <a:cubicBezTo>
                    <a:pt x="2721" y="46675"/>
                    <a:pt x="3619" y="47176"/>
                    <a:pt x="4412" y="47626"/>
                  </a:cubicBezTo>
                  <a:cubicBezTo>
                    <a:pt x="5416" y="48286"/>
                    <a:pt x="6604" y="48629"/>
                    <a:pt x="7397" y="49052"/>
                  </a:cubicBezTo>
                  <a:cubicBezTo>
                    <a:pt x="8480" y="49765"/>
                    <a:pt x="9404" y="51931"/>
                    <a:pt x="8902" y="53252"/>
                  </a:cubicBezTo>
                  <a:cubicBezTo>
                    <a:pt x="8691" y="54203"/>
                    <a:pt x="7846" y="54889"/>
                    <a:pt x="7265" y="55761"/>
                  </a:cubicBezTo>
                  <a:cubicBezTo>
                    <a:pt x="6683" y="56633"/>
                    <a:pt x="6419" y="57055"/>
                    <a:pt x="6234" y="58059"/>
                  </a:cubicBezTo>
                  <a:cubicBezTo>
                    <a:pt x="6129" y="58508"/>
                    <a:pt x="6129" y="58984"/>
                    <a:pt x="6234" y="59433"/>
                  </a:cubicBezTo>
                  <a:cubicBezTo>
                    <a:pt x="6314" y="59697"/>
                    <a:pt x="6366" y="59961"/>
                    <a:pt x="6446" y="60225"/>
                  </a:cubicBezTo>
                  <a:cubicBezTo>
                    <a:pt x="6446" y="60252"/>
                    <a:pt x="6446" y="60278"/>
                    <a:pt x="6446" y="60304"/>
                  </a:cubicBezTo>
                  <a:cubicBezTo>
                    <a:pt x="6446" y="60331"/>
                    <a:pt x="6472" y="60357"/>
                    <a:pt x="6472" y="60384"/>
                  </a:cubicBezTo>
                  <a:cubicBezTo>
                    <a:pt x="6558" y="60555"/>
                    <a:pt x="6718" y="60636"/>
                    <a:pt x="6878" y="60636"/>
                  </a:cubicBezTo>
                  <a:cubicBezTo>
                    <a:pt x="7062" y="60636"/>
                    <a:pt x="7247" y="60529"/>
                    <a:pt x="7317" y="60331"/>
                  </a:cubicBezTo>
                  <a:cubicBezTo>
                    <a:pt x="7344" y="59855"/>
                    <a:pt x="6948" y="58931"/>
                    <a:pt x="7000" y="58825"/>
                  </a:cubicBezTo>
                  <a:cubicBezTo>
                    <a:pt x="7053" y="57874"/>
                    <a:pt x="7397" y="56976"/>
                    <a:pt x="7978" y="56237"/>
                  </a:cubicBezTo>
                  <a:cubicBezTo>
                    <a:pt x="8400" y="55576"/>
                    <a:pt x="9114" y="54942"/>
                    <a:pt x="9536" y="54071"/>
                  </a:cubicBezTo>
                  <a:cubicBezTo>
                    <a:pt x="10276" y="52539"/>
                    <a:pt x="9880" y="50769"/>
                    <a:pt x="8876" y="49395"/>
                  </a:cubicBezTo>
                  <a:lnTo>
                    <a:pt x="8929" y="49395"/>
                  </a:lnTo>
                  <a:cubicBezTo>
                    <a:pt x="8638" y="48946"/>
                    <a:pt x="8242" y="48576"/>
                    <a:pt x="7793" y="48286"/>
                  </a:cubicBezTo>
                  <a:cubicBezTo>
                    <a:pt x="7397" y="48101"/>
                    <a:pt x="7000" y="47942"/>
                    <a:pt x="6604" y="47784"/>
                  </a:cubicBezTo>
                  <a:cubicBezTo>
                    <a:pt x="5680" y="47361"/>
                    <a:pt x="4782" y="46886"/>
                    <a:pt x="3910" y="46305"/>
                  </a:cubicBezTo>
                  <a:cubicBezTo>
                    <a:pt x="3302" y="45750"/>
                    <a:pt x="3329" y="45512"/>
                    <a:pt x="3461" y="44694"/>
                  </a:cubicBezTo>
                  <a:cubicBezTo>
                    <a:pt x="3567" y="43663"/>
                    <a:pt x="3963" y="43082"/>
                    <a:pt x="4570" y="42052"/>
                  </a:cubicBezTo>
                  <a:cubicBezTo>
                    <a:pt x="5363" y="40679"/>
                    <a:pt x="6155" y="40150"/>
                    <a:pt x="7053" y="38592"/>
                  </a:cubicBezTo>
                  <a:cubicBezTo>
                    <a:pt x="8876" y="35554"/>
                    <a:pt x="9589" y="31751"/>
                    <a:pt x="6393" y="29294"/>
                  </a:cubicBezTo>
                  <a:cubicBezTo>
                    <a:pt x="5838" y="28845"/>
                    <a:pt x="5204" y="28502"/>
                    <a:pt x="4544" y="28290"/>
                  </a:cubicBezTo>
                  <a:cubicBezTo>
                    <a:pt x="3857" y="27973"/>
                    <a:pt x="3725" y="27788"/>
                    <a:pt x="3223" y="27234"/>
                  </a:cubicBezTo>
                  <a:cubicBezTo>
                    <a:pt x="2589" y="26521"/>
                    <a:pt x="1955" y="25596"/>
                    <a:pt x="1955" y="24830"/>
                  </a:cubicBezTo>
                  <a:cubicBezTo>
                    <a:pt x="2193" y="23139"/>
                    <a:pt x="2906" y="21634"/>
                    <a:pt x="4095" y="20023"/>
                  </a:cubicBezTo>
                  <a:cubicBezTo>
                    <a:pt x="4676" y="19177"/>
                    <a:pt x="5891" y="18121"/>
                    <a:pt x="6472" y="16906"/>
                  </a:cubicBezTo>
                  <a:cubicBezTo>
                    <a:pt x="6789" y="16113"/>
                    <a:pt x="7000" y="15268"/>
                    <a:pt x="7080" y="14423"/>
                  </a:cubicBezTo>
                  <a:cubicBezTo>
                    <a:pt x="7212" y="13789"/>
                    <a:pt x="7159" y="13155"/>
                    <a:pt x="6921" y="12574"/>
                  </a:cubicBezTo>
                  <a:cubicBezTo>
                    <a:pt x="6366" y="11332"/>
                    <a:pt x="5257" y="10963"/>
                    <a:pt x="4253" y="10329"/>
                  </a:cubicBezTo>
                  <a:cubicBezTo>
                    <a:pt x="3619" y="9932"/>
                    <a:pt x="2616" y="9404"/>
                    <a:pt x="2246" y="9166"/>
                  </a:cubicBezTo>
                  <a:cubicBezTo>
                    <a:pt x="1612" y="8717"/>
                    <a:pt x="1453" y="8268"/>
                    <a:pt x="1031" y="7581"/>
                  </a:cubicBezTo>
                  <a:cubicBezTo>
                    <a:pt x="502" y="6657"/>
                    <a:pt x="476" y="5653"/>
                    <a:pt x="846" y="4465"/>
                  </a:cubicBezTo>
                  <a:cubicBezTo>
                    <a:pt x="1057" y="3619"/>
                    <a:pt x="1216" y="3091"/>
                    <a:pt x="1744" y="2431"/>
                  </a:cubicBezTo>
                  <a:cubicBezTo>
                    <a:pt x="2193" y="1744"/>
                    <a:pt x="3091" y="1084"/>
                    <a:pt x="3884" y="450"/>
                  </a:cubicBezTo>
                  <a:cubicBezTo>
                    <a:pt x="3989" y="344"/>
                    <a:pt x="3989" y="159"/>
                    <a:pt x="3884" y="80"/>
                  </a:cubicBezTo>
                  <a:cubicBezTo>
                    <a:pt x="3831" y="27"/>
                    <a:pt x="3758" y="1"/>
                    <a:pt x="3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41"/>
            <p:cNvSpPr/>
            <p:nvPr/>
          </p:nvSpPr>
          <p:spPr>
            <a:xfrm>
              <a:off x="5403425" y="2406800"/>
              <a:ext cx="254275" cy="1530900"/>
            </a:xfrm>
            <a:custGeom>
              <a:avLst/>
              <a:gdLst/>
              <a:ahLst/>
              <a:cxnLst/>
              <a:rect l="l" t="t" r="r" b="b"/>
              <a:pathLst>
                <a:path w="10171" h="61236" extrusionOk="0">
                  <a:moveTo>
                    <a:pt x="4042" y="0"/>
                  </a:moveTo>
                  <a:cubicBezTo>
                    <a:pt x="3936" y="0"/>
                    <a:pt x="3831" y="40"/>
                    <a:pt x="3752" y="119"/>
                  </a:cubicBezTo>
                  <a:cubicBezTo>
                    <a:pt x="3699" y="172"/>
                    <a:pt x="3646" y="225"/>
                    <a:pt x="3593" y="278"/>
                  </a:cubicBezTo>
                  <a:cubicBezTo>
                    <a:pt x="3303" y="542"/>
                    <a:pt x="3012" y="859"/>
                    <a:pt x="2774" y="1176"/>
                  </a:cubicBezTo>
                  <a:cubicBezTo>
                    <a:pt x="2087" y="1968"/>
                    <a:pt x="1321" y="2708"/>
                    <a:pt x="952" y="3685"/>
                  </a:cubicBezTo>
                  <a:cubicBezTo>
                    <a:pt x="423" y="4900"/>
                    <a:pt x="1" y="7119"/>
                    <a:pt x="529" y="7964"/>
                  </a:cubicBezTo>
                  <a:cubicBezTo>
                    <a:pt x="925" y="8862"/>
                    <a:pt x="1506" y="9655"/>
                    <a:pt x="2246" y="10315"/>
                  </a:cubicBezTo>
                  <a:cubicBezTo>
                    <a:pt x="2721" y="10764"/>
                    <a:pt x="3540" y="11107"/>
                    <a:pt x="3752" y="11345"/>
                  </a:cubicBezTo>
                  <a:cubicBezTo>
                    <a:pt x="5257" y="12560"/>
                    <a:pt x="5627" y="13934"/>
                    <a:pt x="4993" y="15677"/>
                  </a:cubicBezTo>
                  <a:cubicBezTo>
                    <a:pt x="4491" y="16787"/>
                    <a:pt x="3329" y="18873"/>
                    <a:pt x="2563" y="20300"/>
                  </a:cubicBezTo>
                  <a:cubicBezTo>
                    <a:pt x="1480" y="21990"/>
                    <a:pt x="503" y="24262"/>
                    <a:pt x="1929" y="26032"/>
                  </a:cubicBezTo>
                  <a:cubicBezTo>
                    <a:pt x="2537" y="26930"/>
                    <a:pt x="3382" y="27273"/>
                    <a:pt x="4042" y="27854"/>
                  </a:cubicBezTo>
                  <a:cubicBezTo>
                    <a:pt x="5178" y="28805"/>
                    <a:pt x="6102" y="29201"/>
                    <a:pt x="6763" y="30337"/>
                  </a:cubicBezTo>
                  <a:cubicBezTo>
                    <a:pt x="7978" y="32212"/>
                    <a:pt x="6974" y="35197"/>
                    <a:pt x="5944" y="37126"/>
                  </a:cubicBezTo>
                  <a:cubicBezTo>
                    <a:pt x="5442" y="38050"/>
                    <a:pt x="4623" y="38816"/>
                    <a:pt x="4201" y="39793"/>
                  </a:cubicBezTo>
                  <a:cubicBezTo>
                    <a:pt x="3540" y="41114"/>
                    <a:pt x="3540" y="42752"/>
                    <a:pt x="4491" y="43967"/>
                  </a:cubicBezTo>
                  <a:cubicBezTo>
                    <a:pt x="5336" y="45129"/>
                    <a:pt x="7476" y="46608"/>
                    <a:pt x="8084" y="47612"/>
                  </a:cubicBezTo>
                  <a:cubicBezTo>
                    <a:pt x="8638" y="48299"/>
                    <a:pt x="8955" y="49091"/>
                    <a:pt x="9061" y="49963"/>
                  </a:cubicBezTo>
                  <a:cubicBezTo>
                    <a:pt x="9167" y="50570"/>
                    <a:pt x="9193" y="51204"/>
                    <a:pt x="9140" y="51812"/>
                  </a:cubicBezTo>
                  <a:cubicBezTo>
                    <a:pt x="8876" y="53317"/>
                    <a:pt x="7872" y="55166"/>
                    <a:pt x="7238" y="56857"/>
                  </a:cubicBezTo>
                  <a:cubicBezTo>
                    <a:pt x="6816" y="58231"/>
                    <a:pt x="6657" y="59657"/>
                    <a:pt x="6816" y="61083"/>
                  </a:cubicBezTo>
                  <a:cubicBezTo>
                    <a:pt x="6850" y="61187"/>
                    <a:pt x="6949" y="61235"/>
                    <a:pt x="7049" y="61235"/>
                  </a:cubicBezTo>
                  <a:cubicBezTo>
                    <a:pt x="7178" y="61235"/>
                    <a:pt x="7306" y="61153"/>
                    <a:pt x="7291" y="61004"/>
                  </a:cubicBezTo>
                  <a:cubicBezTo>
                    <a:pt x="7133" y="59208"/>
                    <a:pt x="7476" y="57385"/>
                    <a:pt x="8295" y="55774"/>
                  </a:cubicBezTo>
                  <a:cubicBezTo>
                    <a:pt x="8876" y="54374"/>
                    <a:pt x="10170" y="52102"/>
                    <a:pt x="9695" y="50068"/>
                  </a:cubicBezTo>
                  <a:cubicBezTo>
                    <a:pt x="9642" y="48563"/>
                    <a:pt x="8797" y="47242"/>
                    <a:pt x="7740" y="46186"/>
                  </a:cubicBezTo>
                  <a:cubicBezTo>
                    <a:pt x="6499" y="44971"/>
                    <a:pt x="5125" y="43940"/>
                    <a:pt x="4729" y="42857"/>
                  </a:cubicBezTo>
                  <a:cubicBezTo>
                    <a:pt x="4280" y="41748"/>
                    <a:pt x="4570" y="40691"/>
                    <a:pt x="5099" y="39714"/>
                  </a:cubicBezTo>
                  <a:cubicBezTo>
                    <a:pt x="5812" y="38631"/>
                    <a:pt x="6684" y="37601"/>
                    <a:pt x="7133" y="36360"/>
                  </a:cubicBezTo>
                  <a:cubicBezTo>
                    <a:pt x="7899" y="34748"/>
                    <a:pt x="8665" y="31658"/>
                    <a:pt x="7265" y="29756"/>
                  </a:cubicBezTo>
                  <a:cubicBezTo>
                    <a:pt x="6472" y="28514"/>
                    <a:pt x="5468" y="28118"/>
                    <a:pt x="4438" y="27167"/>
                  </a:cubicBezTo>
                  <a:cubicBezTo>
                    <a:pt x="3461" y="26348"/>
                    <a:pt x="2853" y="26137"/>
                    <a:pt x="2325" y="25107"/>
                  </a:cubicBezTo>
                  <a:cubicBezTo>
                    <a:pt x="1691" y="23945"/>
                    <a:pt x="2220" y="22386"/>
                    <a:pt x="3170" y="20854"/>
                  </a:cubicBezTo>
                  <a:cubicBezTo>
                    <a:pt x="3963" y="19375"/>
                    <a:pt x="4808" y="17949"/>
                    <a:pt x="5521" y="16417"/>
                  </a:cubicBezTo>
                  <a:cubicBezTo>
                    <a:pt x="6657" y="14488"/>
                    <a:pt x="6129" y="12032"/>
                    <a:pt x="4333" y="10738"/>
                  </a:cubicBezTo>
                  <a:cubicBezTo>
                    <a:pt x="3936" y="10368"/>
                    <a:pt x="3408" y="10157"/>
                    <a:pt x="2986" y="9813"/>
                  </a:cubicBezTo>
                  <a:cubicBezTo>
                    <a:pt x="2404" y="9338"/>
                    <a:pt x="1929" y="8757"/>
                    <a:pt x="1559" y="8096"/>
                  </a:cubicBezTo>
                  <a:cubicBezTo>
                    <a:pt x="1189" y="7436"/>
                    <a:pt x="1084" y="7251"/>
                    <a:pt x="1189" y="6194"/>
                  </a:cubicBezTo>
                  <a:cubicBezTo>
                    <a:pt x="1295" y="4900"/>
                    <a:pt x="1744" y="3659"/>
                    <a:pt x="2537" y="2655"/>
                  </a:cubicBezTo>
                  <a:cubicBezTo>
                    <a:pt x="3038" y="2153"/>
                    <a:pt x="3461" y="1572"/>
                    <a:pt x="3936" y="1070"/>
                  </a:cubicBezTo>
                  <a:cubicBezTo>
                    <a:pt x="4201" y="806"/>
                    <a:pt x="4702" y="489"/>
                    <a:pt x="4333" y="119"/>
                  </a:cubicBezTo>
                  <a:cubicBezTo>
                    <a:pt x="4253" y="40"/>
                    <a:pt x="4148" y="0"/>
                    <a:pt x="4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41"/>
            <p:cNvSpPr/>
            <p:nvPr/>
          </p:nvSpPr>
          <p:spPr>
            <a:xfrm>
              <a:off x="5618700" y="2412500"/>
              <a:ext cx="203425" cy="1524750"/>
            </a:xfrm>
            <a:custGeom>
              <a:avLst/>
              <a:gdLst/>
              <a:ahLst/>
              <a:cxnLst/>
              <a:rect l="l" t="t" r="r" b="b"/>
              <a:pathLst>
                <a:path w="8137" h="60990" extrusionOk="0">
                  <a:moveTo>
                    <a:pt x="3623" y="1"/>
                  </a:moveTo>
                  <a:cubicBezTo>
                    <a:pt x="3536" y="1"/>
                    <a:pt x="3453" y="38"/>
                    <a:pt x="3408" y="129"/>
                  </a:cubicBezTo>
                  <a:cubicBezTo>
                    <a:pt x="1982" y="2110"/>
                    <a:pt x="503" y="4249"/>
                    <a:pt x="239" y="6706"/>
                  </a:cubicBezTo>
                  <a:cubicBezTo>
                    <a:pt x="186" y="7234"/>
                    <a:pt x="1" y="7789"/>
                    <a:pt x="54" y="8317"/>
                  </a:cubicBezTo>
                  <a:cubicBezTo>
                    <a:pt x="159" y="8846"/>
                    <a:pt x="397" y="9295"/>
                    <a:pt x="740" y="9691"/>
                  </a:cubicBezTo>
                  <a:cubicBezTo>
                    <a:pt x="1744" y="10721"/>
                    <a:pt x="2589" y="11936"/>
                    <a:pt x="3197" y="13257"/>
                  </a:cubicBezTo>
                  <a:cubicBezTo>
                    <a:pt x="4016" y="14577"/>
                    <a:pt x="4227" y="15660"/>
                    <a:pt x="3937" y="17325"/>
                  </a:cubicBezTo>
                  <a:cubicBezTo>
                    <a:pt x="3804" y="18408"/>
                    <a:pt x="3487" y="19464"/>
                    <a:pt x="3012" y="20415"/>
                  </a:cubicBezTo>
                  <a:cubicBezTo>
                    <a:pt x="2563" y="21340"/>
                    <a:pt x="2088" y="22026"/>
                    <a:pt x="1744" y="22739"/>
                  </a:cubicBezTo>
                  <a:cubicBezTo>
                    <a:pt x="1163" y="24007"/>
                    <a:pt x="740" y="25487"/>
                    <a:pt x="1005" y="26887"/>
                  </a:cubicBezTo>
                  <a:cubicBezTo>
                    <a:pt x="1137" y="27758"/>
                    <a:pt x="1665" y="28524"/>
                    <a:pt x="2167" y="29290"/>
                  </a:cubicBezTo>
                  <a:cubicBezTo>
                    <a:pt x="2774" y="30268"/>
                    <a:pt x="4254" y="31667"/>
                    <a:pt x="4808" y="32196"/>
                  </a:cubicBezTo>
                  <a:cubicBezTo>
                    <a:pt x="5495" y="32988"/>
                    <a:pt x="5918" y="33992"/>
                    <a:pt x="6050" y="35049"/>
                  </a:cubicBezTo>
                  <a:cubicBezTo>
                    <a:pt x="6023" y="36290"/>
                    <a:pt x="5786" y="37505"/>
                    <a:pt x="5336" y="38667"/>
                  </a:cubicBezTo>
                  <a:cubicBezTo>
                    <a:pt x="5152" y="39143"/>
                    <a:pt x="4570" y="40226"/>
                    <a:pt x="4254" y="41018"/>
                  </a:cubicBezTo>
                  <a:cubicBezTo>
                    <a:pt x="3857" y="41916"/>
                    <a:pt x="3567" y="42867"/>
                    <a:pt x="3355" y="43818"/>
                  </a:cubicBezTo>
                  <a:cubicBezTo>
                    <a:pt x="3065" y="45139"/>
                    <a:pt x="3963" y="46327"/>
                    <a:pt x="5020" y="47093"/>
                  </a:cubicBezTo>
                  <a:cubicBezTo>
                    <a:pt x="5838" y="47833"/>
                    <a:pt x="6631" y="48388"/>
                    <a:pt x="7027" y="49180"/>
                  </a:cubicBezTo>
                  <a:cubicBezTo>
                    <a:pt x="7080" y="49312"/>
                    <a:pt x="7106" y="49444"/>
                    <a:pt x="7133" y="49576"/>
                  </a:cubicBezTo>
                  <a:cubicBezTo>
                    <a:pt x="7133" y="49603"/>
                    <a:pt x="7133" y="49656"/>
                    <a:pt x="7159" y="49682"/>
                  </a:cubicBezTo>
                  <a:cubicBezTo>
                    <a:pt x="7185" y="49735"/>
                    <a:pt x="7159" y="49735"/>
                    <a:pt x="7159" y="49761"/>
                  </a:cubicBezTo>
                  <a:cubicBezTo>
                    <a:pt x="7159" y="50342"/>
                    <a:pt x="7106" y="50950"/>
                    <a:pt x="7001" y="51531"/>
                  </a:cubicBezTo>
                  <a:lnTo>
                    <a:pt x="6974" y="51742"/>
                  </a:lnTo>
                  <a:cubicBezTo>
                    <a:pt x="6921" y="52086"/>
                    <a:pt x="6869" y="52456"/>
                    <a:pt x="6789" y="52799"/>
                  </a:cubicBezTo>
                  <a:cubicBezTo>
                    <a:pt x="6604" y="53433"/>
                    <a:pt x="6367" y="54040"/>
                    <a:pt x="6155" y="54674"/>
                  </a:cubicBezTo>
                  <a:cubicBezTo>
                    <a:pt x="5733" y="55863"/>
                    <a:pt x="5125" y="57025"/>
                    <a:pt x="4940" y="58293"/>
                  </a:cubicBezTo>
                  <a:cubicBezTo>
                    <a:pt x="4916" y="58755"/>
                    <a:pt x="5026" y="59195"/>
                    <a:pt x="5208" y="59591"/>
                  </a:cubicBezTo>
                  <a:lnTo>
                    <a:pt x="5208" y="59591"/>
                  </a:lnTo>
                  <a:cubicBezTo>
                    <a:pt x="5207" y="59590"/>
                    <a:pt x="5206" y="59589"/>
                    <a:pt x="5204" y="59587"/>
                  </a:cubicBezTo>
                  <a:lnTo>
                    <a:pt x="5204" y="59587"/>
                  </a:lnTo>
                  <a:cubicBezTo>
                    <a:pt x="5363" y="59957"/>
                    <a:pt x="5548" y="60327"/>
                    <a:pt x="5759" y="60670"/>
                  </a:cubicBezTo>
                  <a:cubicBezTo>
                    <a:pt x="5786" y="60723"/>
                    <a:pt x="5812" y="60776"/>
                    <a:pt x="5865" y="60829"/>
                  </a:cubicBezTo>
                  <a:cubicBezTo>
                    <a:pt x="5950" y="60931"/>
                    <a:pt x="6079" y="60989"/>
                    <a:pt x="6210" y="60989"/>
                  </a:cubicBezTo>
                  <a:cubicBezTo>
                    <a:pt x="6282" y="60989"/>
                    <a:pt x="6354" y="60972"/>
                    <a:pt x="6419" y="60934"/>
                  </a:cubicBezTo>
                  <a:cubicBezTo>
                    <a:pt x="6842" y="60697"/>
                    <a:pt x="6552" y="60248"/>
                    <a:pt x="6340" y="59957"/>
                  </a:cubicBezTo>
                  <a:cubicBezTo>
                    <a:pt x="6208" y="59693"/>
                    <a:pt x="6076" y="59429"/>
                    <a:pt x="5970" y="59165"/>
                  </a:cubicBezTo>
                  <a:cubicBezTo>
                    <a:pt x="5786" y="58769"/>
                    <a:pt x="5759" y="58293"/>
                    <a:pt x="5891" y="57844"/>
                  </a:cubicBezTo>
                  <a:cubicBezTo>
                    <a:pt x="6340" y="56418"/>
                    <a:pt x="6974" y="55071"/>
                    <a:pt x="7423" y="53644"/>
                  </a:cubicBezTo>
                  <a:cubicBezTo>
                    <a:pt x="7687" y="52825"/>
                    <a:pt x="7846" y="51980"/>
                    <a:pt x="7925" y="51108"/>
                  </a:cubicBezTo>
                  <a:cubicBezTo>
                    <a:pt x="8031" y="50342"/>
                    <a:pt x="8136" y="49497"/>
                    <a:pt x="7793" y="48784"/>
                  </a:cubicBezTo>
                  <a:cubicBezTo>
                    <a:pt x="7423" y="47965"/>
                    <a:pt x="6657" y="47410"/>
                    <a:pt x="5997" y="46803"/>
                  </a:cubicBezTo>
                  <a:cubicBezTo>
                    <a:pt x="4042" y="45324"/>
                    <a:pt x="3804" y="44637"/>
                    <a:pt x="4650" y="42418"/>
                  </a:cubicBezTo>
                  <a:cubicBezTo>
                    <a:pt x="5072" y="41018"/>
                    <a:pt x="5653" y="40173"/>
                    <a:pt x="6261" y="38641"/>
                  </a:cubicBezTo>
                  <a:cubicBezTo>
                    <a:pt x="6710" y="37373"/>
                    <a:pt x="6921" y="36026"/>
                    <a:pt x="6869" y="34679"/>
                  </a:cubicBezTo>
                  <a:cubicBezTo>
                    <a:pt x="6684" y="33596"/>
                    <a:pt x="6235" y="32618"/>
                    <a:pt x="5548" y="31773"/>
                  </a:cubicBezTo>
                  <a:cubicBezTo>
                    <a:pt x="4518" y="30690"/>
                    <a:pt x="3461" y="29792"/>
                    <a:pt x="2801" y="28736"/>
                  </a:cubicBezTo>
                  <a:cubicBezTo>
                    <a:pt x="2220" y="27864"/>
                    <a:pt x="1929" y="27415"/>
                    <a:pt x="1797" y="26464"/>
                  </a:cubicBezTo>
                  <a:cubicBezTo>
                    <a:pt x="1638" y="25698"/>
                    <a:pt x="2008" y="24034"/>
                    <a:pt x="2457" y="23136"/>
                  </a:cubicBezTo>
                  <a:cubicBezTo>
                    <a:pt x="3329" y="21498"/>
                    <a:pt x="4597" y="19517"/>
                    <a:pt x="4729" y="17298"/>
                  </a:cubicBezTo>
                  <a:cubicBezTo>
                    <a:pt x="4835" y="16638"/>
                    <a:pt x="4861" y="15925"/>
                    <a:pt x="4808" y="15238"/>
                  </a:cubicBezTo>
                  <a:cubicBezTo>
                    <a:pt x="4623" y="14393"/>
                    <a:pt x="4280" y="13574"/>
                    <a:pt x="3804" y="12834"/>
                  </a:cubicBezTo>
                  <a:cubicBezTo>
                    <a:pt x="3303" y="11830"/>
                    <a:pt x="2695" y="10879"/>
                    <a:pt x="1955" y="10008"/>
                  </a:cubicBezTo>
                  <a:cubicBezTo>
                    <a:pt x="1612" y="9691"/>
                    <a:pt x="1295" y="9321"/>
                    <a:pt x="1005" y="8951"/>
                  </a:cubicBezTo>
                  <a:cubicBezTo>
                    <a:pt x="476" y="8238"/>
                    <a:pt x="714" y="7763"/>
                    <a:pt x="793" y="7023"/>
                  </a:cubicBezTo>
                  <a:cubicBezTo>
                    <a:pt x="952" y="5517"/>
                    <a:pt x="1480" y="4065"/>
                    <a:pt x="2299" y="2797"/>
                  </a:cubicBezTo>
                  <a:cubicBezTo>
                    <a:pt x="2801" y="1925"/>
                    <a:pt x="3435" y="1133"/>
                    <a:pt x="3937" y="314"/>
                  </a:cubicBezTo>
                  <a:cubicBezTo>
                    <a:pt x="3971" y="140"/>
                    <a:pt x="3789" y="1"/>
                    <a:pt x="36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5285875" y="2349700"/>
              <a:ext cx="76850" cy="113250"/>
            </a:xfrm>
            <a:custGeom>
              <a:avLst/>
              <a:gdLst/>
              <a:ahLst/>
              <a:cxnLst/>
              <a:rect l="l" t="t" r="r" b="b"/>
              <a:pathLst>
                <a:path w="3074" h="4530" extrusionOk="0">
                  <a:moveTo>
                    <a:pt x="2538" y="0"/>
                  </a:moveTo>
                  <a:cubicBezTo>
                    <a:pt x="2447" y="0"/>
                    <a:pt x="2354" y="44"/>
                    <a:pt x="2273" y="158"/>
                  </a:cubicBezTo>
                  <a:cubicBezTo>
                    <a:pt x="2246" y="211"/>
                    <a:pt x="2246" y="290"/>
                    <a:pt x="2220" y="369"/>
                  </a:cubicBezTo>
                  <a:cubicBezTo>
                    <a:pt x="2141" y="369"/>
                    <a:pt x="2088" y="448"/>
                    <a:pt x="2088" y="501"/>
                  </a:cubicBezTo>
                  <a:cubicBezTo>
                    <a:pt x="1692" y="1320"/>
                    <a:pt x="1242" y="2086"/>
                    <a:pt x="741" y="2826"/>
                  </a:cubicBezTo>
                  <a:cubicBezTo>
                    <a:pt x="635" y="2879"/>
                    <a:pt x="556" y="2958"/>
                    <a:pt x="503" y="3063"/>
                  </a:cubicBezTo>
                  <a:cubicBezTo>
                    <a:pt x="480" y="3086"/>
                    <a:pt x="360" y="3264"/>
                    <a:pt x="360" y="3264"/>
                  </a:cubicBezTo>
                  <a:cubicBezTo>
                    <a:pt x="360" y="3264"/>
                    <a:pt x="363" y="3260"/>
                    <a:pt x="371" y="3248"/>
                  </a:cubicBezTo>
                  <a:lnTo>
                    <a:pt x="371" y="3248"/>
                  </a:lnTo>
                  <a:cubicBezTo>
                    <a:pt x="265" y="3328"/>
                    <a:pt x="186" y="3433"/>
                    <a:pt x="107" y="3539"/>
                  </a:cubicBezTo>
                  <a:cubicBezTo>
                    <a:pt x="107" y="3539"/>
                    <a:pt x="107" y="3539"/>
                    <a:pt x="107" y="3539"/>
                  </a:cubicBezTo>
                  <a:lnTo>
                    <a:pt x="107" y="3539"/>
                  </a:lnTo>
                  <a:cubicBezTo>
                    <a:pt x="76" y="3554"/>
                    <a:pt x="63" y="3569"/>
                    <a:pt x="68" y="3569"/>
                  </a:cubicBezTo>
                  <a:cubicBezTo>
                    <a:pt x="68" y="3569"/>
                    <a:pt x="69" y="3569"/>
                    <a:pt x="70" y="3569"/>
                  </a:cubicBezTo>
                  <a:lnTo>
                    <a:pt x="70" y="3569"/>
                  </a:lnTo>
                  <a:cubicBezTo>
                    <a:pt x="19" y="3620"/>
                    <a:pt x="1" y="3689"/>
                    <a:pt x="1" y="3777"/>
                  </a:cubicBezTo>
                  <a:cubicBezTo>
                    <a:pt x="25" y="3895"/>
                    <a:pt x="133" y="3992"/>
                    <a:pt x="269" y="3992"/>
                  </a:cubicBezTo>
                  <a:cubicBezTo>
                    <a:pt x="285" y="3992"/>
                    <a:pt x="301" y="3991"/>
                    <a:pt x="318" y="3988"/>
                  </a:cubicBezTo>
                  <a:cubicBezTo>
                    <a:pt x="371" y="3962"/>
                    <a:pt x="424" y="3962"/>
                    <a:pt x="476" y="3935"/>
                  </a:cubicBezTo>
                  <a:cubicBezTo>
                    <a:pt x="503" y="3909"/>
                    <a:pt x="556" y="3882"/>
                    <a:pt x="582" y="3856"/>
                  </a:cubicBezTo>
                  <a:cubicBezTo>
                    <a:pt x="820" y="3803"/>
                    <a:pt x="1031" y="3724"/>
                    <a:pt x="1242" y="3618"/>
                  </a:cubicBezTo>
                  <a:lnTo>
                    <a:pt x="1295" y="3592"/>
                  </a:lnTo>
                  <a:lnTo>
                    <a:pt x="1586" y="3592"/>
                  </a:lnTo>
                  <a:cubicBezTo>
                    <a:pt x="1692" y="3592"/>
                    <a:pt x="1797" y="3592"/>
                    <a:pt x="1903" y="3618"/>
                  </a:cubicBezTo>
                  <a:cubicBezTo>
                    <a:pt x="2008" y="3830"/>
                    <a:pt x="2114" y="4014"/>
                    <a:pt x="2246" y="4173"/>
                  </a:cubicBezTo>
                  <a:lnTo>
                    <a:pt x="2273" y="4199"/>
                  </a:lnTo>
                  <a:cubicBezTo>
                    <a:pt x="2299" y="4279"/>
                    <a:pt x="2352" y="4331"/>
                    <a:pt x="2431" y="4411"/>
                  </a:cubicBezTo>
                  <a:cubicBezTo>
                    <a:pt x="2527" y="4494"/>
                    <a:pt x="2613" y="4529"/>
                    <a:pt x="2688" y="4529"/>
                  </a:cubicBezTo>
                  <a:cubicBezTo>
                    <a:pt x="2945" y="4529"/>
                    <a:pt x="3074" y="4122"/>
                    <a:pt x="3012" y="3856"/>
                  </a:cubicBezTo>
                  <a:lnTo>
                    <a:pt x="3039" y="3856"/>
                  </a:lnTo>
                  <a:cubicBezTo>
                    <a:pt x="2986" y="3407"/>
                    <a:pt x="2959" y="2984"/>
                    <a:pt x="2986" y="2535"/>
                  </a:cubicBezTo>
                  <a:cubicBezTo>
                    <a:pt x="2959" y="2113"/>
                    <a:pt x="2933" y="1690"/>
                    <a:pt x="2933" y="1267"/>
                  </a:cubicBezTo>
                  <a:cubicBezTo>
                    <a:pt x="2959" y="977"/>
                    <a:pt x="2959" y="660"/>
                    <a:pt x="2933" y="369"/>
                  </a:cubicBezTo>
                  <a:cubicBezTo>
                    <a:pt x="2933" y="223"/>
                    <a:pt x="2743" y="0"/>
                    <a:pt x="2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5460225" y="2350150"/>
              <a:ext cx="77250" cy="104175"/>
            </a:xfrm>
            <a:custGeom>
              <a:avLst/>
              <a:gdLst/>
              <a:ahLst/>
              <a:cxnLst/>
              <a:rect l="l" t="t" r="r" b="b"/>
              <a:pathLst>
                <a:path w="3090" h="4167" extrusionOk="0">
                  <a:moveTo>
                    <a:pt x="2707" y="1"/>
                  </a:moveTo>
                  <a:cubicBezTo>
                    <a:pt x="2640" y="1"/>
                    <a:pt x="2569" y="28"/>
                    <a:pt x="2510" y="87"/>
                  </a:cubicBezTo>
                  <a:cubicBezTo>
                    <a:pt x="2483" y="87"/>
                    <a:pt x="2483" y="87"/>
                    <a:pt x="2483" y="114"/>
                  </a:cubicBezTo>
                  <a:cubicBezTo>
                    <a:pt x="2404" y="114"/>
                    <a:pt x="2325" y="166"/>
                    <a:pt x="2298" y="219"/>
                  </a:cubicBezTo>
                  <a:cubicBezTo>
                    <a:pt x="1717" y="1144"/>
                    <a:pt x="1268" y="2121"/>
                    <a:pt x="608" y="2755"/>
                  </a:cubicBezTo>
                  <a:cubicBezTo>
                    <a:pt x="476" y="2887"/>
                    <a:pt x="344" y="3019"/>
                    <a:pt x="212" y="3151"/>
                  </a:cubicBezTo>
                  <a:lnTo>
                    <a:pt x="212" y="3178"/>
                  </a:lnTo>
                  <a:cubicBezTo>
                    <a:pt x="106" y="3283"/>
                    <a:pt x="0" y="3389"/>
                    <a:pt x="53" y="3521"/>
                  </a:cubicBezTo>
                  <a:cubicBezTo>
                    <a:pt x="80" y="3653"/>
                    <a:pt x="212" y="3759"/>
                    <a:pt x="344" y="3759"/>
                  </a:cubicBezTo>
                  <a:cubicBezTo>
                    <a:pt x="529" y="3732"/>
                    <a:pt x="687" y="3653"/>
                    <a:pt x="846" y="3574"/>
                  </a:cubicBezTo>
                  <a:lnTo>
                    <a:pt x="1083" y="3521"/>
                  </a:lnTo>
                  <a:lnTo>
                    <a:pt x="1295" y="3521"/>
                  </a:lnTo>
                  <a:cubicBezTo>
                    <a:pt x="1480" y="3574"/>
                    <a:pt x="1638" y="3679"/>
                    <a:pt x="1770" y="3812"/>
                  </a:cubicBezTo>
                  <a:cubicBezTo>
                    <a:pt x="1823" y="3944"/>
                    <a:pt x="1929" y="4049"/>
                    <a:pt x="2008" y="4128"/>
                  </a:cubicBezTo>
                  <a:cubicBezTo>
                    <a:pt x="2053" y="4154"/>
                    <a:pt x="2102" y="4166"/>
                    <a:pt x="2150" y="4166"/>
                  </a:cubicBezTo>
                  <a:cubicBezTo>
                    <a:pt x="2297" y="4166"/>
                    <a:pt x="2437" y="4057"/>
                    <a:pt x="2457" y="3917"/>
                  </a:cubicBezTo>
                  <a:cubicBezTo>
                    <a:pt x="2668" y="3019"/>
                    <a:pt x="2668" y="2438"/>
                    <a:pt x="2853" y="1593"/>
                  </a:cubicBezTo>
                  <a:cubicBezTo>
                    <a:pt x="2932" y="1172"/>
                    <a:pt x="3090" y="724"/>
                    <a:pt x="2960" y="277"/>
                  </a:cubicBezTo>
                  <a:lnTo>
                    <a:pt x="2960" y="277"/>
                  </a:lnTo>
                  <a:cubicBezTo>
                    <a:pt x="2966" y="110"/>
                    <a:pt x="2843" y="1"/>
                    <a:pt x="2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5642475" y="2350975"/>
              <a:ext cx="89850" cy="118150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56" name="Google Shape;956;p41"/>
          <p:cNvSpPr/>
          <p:nvPr/>
        </p:nvSpPr>
        <p:spPr>
          <a:xfrm rot="8880340" flipH="1">
            <a:off x="6180609" y="3319838"/>
            <a:ext cx="421976" cy="218021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957" name="Google Shape;957;p41"/>
          <p:cNvGrpSpPr/>
          <p:nvPr/>
        </p:nvGrpSpPr>
        <p:grpSpPr>
          <a:xfrm>
            <a:off x="7021978" y="4048154"/>
            <a:ext cx="571899" cy="787604"/>
            <a:chOff x="7021978" y="4200554"/>
            <a:chExt cx="571899" cy="787604"/>
          </a:xfrm>
        </p:grpSpPr>
        <p:sp>
          <p:nvSpPr>
            <p:cNvPr id="958" name="Google Shape;958;p41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41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41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41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41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41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41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65" name="Google Shape;965;p41"/>
          <p:cNvSpPr/>
          <p:nvPr/>
        </p:nvSpPr>
        <p:spPr>
          <a:xfrm rot="1345916">
            <a:off x="6456512" y="4687611"/>
            <a:ext cx="469438" cy="160011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966" name="Google Shape;966;p41"/>
          <p:cNvSpPr/>
          <p:nvPr/>
        </p:nvSpPr>
        <p:spPr>
          <a:xfrm rot="3436576">
            <a:off x="5416959" y="4119515"/>
            <a:ext cx="778307" cy="204059"/>
          </a:xfrm>
          <a:custGeom>
            <a:avLst/>
            <a:gdLst/>
            <a:ahLst/>
            <a:cxnLst/>
            <a:rect l="l" t="t" r="r" b="b"/>
            <a:pathLst>
              <a:path w="24746" h="6488" extrusionOk="0">
                <a:moveTo>
                  <a:pt x="19256" y="2252"/>
                </a:moveTo>
                <a:lnTo>
                  <a:pt x="19256" y="2252"/>
                </a:lnTo>
                <a:cubicBezTo>
                  <a:pt x="19203" y="2305"/>
                  <a:pt x="19150" y="2358"/>
                  <a:pt x="19098" y="2411"/>
                </a:cubicBezTo>
                <a:cubicBezTo>
                  <a:pt x="19045" y="2384"/>
                  <a:pt x="19018" y="2358"/>
                  <a:pt x="18992" y="2332"/>
                </a:cubicBezTo>
                <a:lnTo>
                  <a:pt x="19256" y="2252"/>
                </a:lnTo>
                <a:close/>
                <a:moveTo>
                  <a:pt x="24322" y="0"/>
                </a:moveTo>
                <a:cubicBezTo>
                  <a:pt x="24298" y="0"/>
                  <a:pt x="24274" y="3"/>
                  <a:pt x="24248" y="7"/>
                </a:cubicBezTo>
                <a:lnTo>
                  <a:pt x="24275" y="34"/>
                </a:lnTo>
                <a:cubicBezTo>
                  <a:pt x="23799" y="60"/>
                  <a:pt x="23509" y="60"/>
                  <a:pt x="22901" y="113"/>
                </a:cubicBezTo>
                <a:cubicBezTo>
                  <a:pt x="22452" y="192"/>
                  <a:pt x="21713" y="192"/>
                  <a:pt x="21052" y="245"/>
                </a:cubicBezTo>
                <a:cubicBezTo>
                  <a:pt x="20352" y="332"/>
                  <a:pt x="19652" y="384"/>
                  <a:pt x="18952" y="384"/>
                </a:cubicBezTo>
                <a:cubicBezTo>
                  <a:pt x="18807" y="384"/>
                  <a:pt x="18662" y="381"/>
                  <a:pt x="18516" y="377"/>
                </a:cubicBezTo>
                <a:cubicBezTo>
                  <a:pt x="17460" y="483"/>
                  <a:pt x="16060" y="456"/>
                  <a:pt x="15452" y="694"/>
                </a:cubicBezTo>
                <a:cubicBezTo>
                  <a:pt x="15215" y="720"/>
                  <a:pt x="15003" y="773"/>
                  <a:pt x="14792" y="879"/>
                </a:cubicBezTo>
                <a:cubicBezTo>
                  <a:pt x="14607" y="958"/>
                  <a:pt x="14554" y="1196"/>
                  <a:pt x="14713" y="1328"/>
                </a:cubicBezTo>
                <a:cubicBezTo>
                  <a:pt x="15030" y="1539"/>
                  <a:pt x="15347" y="1698"/>
                  <a:pt x="15717" y="1830"/>
                </a:cubicBezTo>
                <a:cubicBezTo>
                  <a:pt x="14660" y="2094"/>
                  <a:pt x="13603" y="2332"/>
                  <a:pt x="12547" y="2516"/>
                </a:cubicBezTo>
                <a:cubicBezTo>
                  <a:pt x="11332" y="2701"/>
                  <a:pt x="10222" y="2807"/>
                  <a:pt x="9113" y="2886"/>
                </a:cubicBezTo>
                <a:cubicBezTo>
                  <a:pt x="8453" y="2939"/>
                  <a:pt x="7924" y="3045"/>
                  <a:pt x="7370" y="3071"/>
                </a:cubicBezTo>
                <a:cubicBezTo>
                  <a:pt x="7103" y="3078"/>
                  <a:pt x="6835" y="3080"/>
                  <a:pt x="6568" y="3080"/>
                </a:cubicBezTo>
                <a:cubicBezTo>
                  <a:pt x="5819" y="3080"/>
                  <a:pt x="5068" y="3061"/>
                  <a:pt x="4319" y="3061"/>
                </a:cubicBezTo>
                <a:cubicBezTo>
                  <a:pt x="3216" y="3061"/>
                  <a:pt x="2116" y="3103"/>
                  <a:pt x="1030" y="3309"/>
                </a:cubicBezTo>
                <a:cubicBezTo>
                  <a:pt x="634" y="3335"/>
                  <a:pt x="0" y="3494"/>
                  <a:pt x="264" y="3864"/>
                </a:cubicBezTo>
                <a:cubicBezTo>
                  <a:pt x="475" y="4022"/>
                  <a:pt x="766" y="3969"/>
                  <a:pt x="1004" y="3996"/>
                </a:cubicBezTo>
                <a:cubicBezTo>
                  <a:pt x="1558" y="4101"/>
                  <a:pt x="2404" y="4181"/>
                  <a:pt x="2747" y="4233"/>
                </a:cubicBezTo>
                <a:cubicBezTo>
                  <a:pt x="2906" y="4313"/>
                  <a:pt x="3091" y="4365"/>
                  <a:pt x="3249" y="4418"/>
                </a:cubicBezTo>
                <a:lnTo>
                  <a:pt x="3196" y="4498"/>
                </a:lnTo>
                <a:cubicBezTo>
                  <a:pt x="2589" y="4894"/>
                  <a:pt x="1981" y="5316"/>
                  <a:pt x="1426" y="5792"/>
                </a:cubicBezTo>
                <a:lnTo>
                  <a:pt x="1215" y="5977"/>
                </a:lnTo>
                <a:cubicBezTo>
                  <a:pt x="1215" y="5977"/>
                  <a:pt x="1030" y="6082"/>
                  <a:pt x="1030" y="6162"/>
                </a:cubicBezTo>
                <a:cubicBezTo>
                  <a:pt x="1007" y="6325"/>
                  <a:pt x="1127" y="6488"/>
                  <a:pt x="1301" y="6488"/>
                </a:cubicBezTo>
                <a:cubicBezTo>
                  <a:pt x="1324" y="6488"/>
                  <a:pt x="1349" y="6485"/>
                  <a:pt x="1374" y="6479"/>
                </a:cubicBezTo>
                <a:cubicBezTo>
                  <a:pt x="2721" y="6162"/>
                  <a:pt x="4068" y="5924"/>
                  <a:pt x="5468" y="5765"/>
                </a:cubicBezTo>
                <a:cubicBezTo>
                  <a:pt x="5732" y="5713"/>
                  <a:pt x="6023" y="5713"/>
                  <a:pt x="6445" y="5686"/>
                </a:cubicBezTo>
                <a:cubicBezTo>
                  <a:pt x="7026" y="5633"/>
                  <a:pt x="7607" y="5501"/>
                  <a:pt x="8188" y="5448"/>
                </a:cubicBezTo>
                <a:cubicBezTo>
                  <a:pt x="9034" y="5343"/>
                  <a:pt x="10354" y="5264"/>
                  <a:pt x="11596" y="5052"/>
                </a:cubicBezTo>
                <a:cubicBezTo>
                  <a:pt x="12256" y="4947"/>
                  <a:pt x="12917" y="4815"/>
                  <a:pt x="13577" y="4656"/>
                </a:cubicBezTo>
                <a:lnTo>
                  <a:pt x="13656" y="4656"/>
                </a:lnTo>
                <a:cubicBezTo>
                  <a:pt x="14792" y="4524"/>
                  <a:pt x="15901" y="4233"/>
                  <a:pt x="16958" y="3837"/>
                </a:cubicBezTo>
                <a:cubicBezTo>
                  <a:pt x="17301" y="3732"/>
                  <a:pt x="17645" y="3573"/>
                  <a:pt x="17777" y="3547"/>
                </a:cubicBezTo>
                <a:lnTo>
                  <a:pt x="17883" y="3494"/>
                </a:lnTo>
                <a:cubicBezTo>
                  <a:pt x="17883" y="3494"/>
                  <a:pt x="17883" y="3520"/>
                  <a:pt x="17883" y="3520"/>
                </a:cubicBezTo>
                <a:cubicBezTo>
                  <a:pt x="17750" y="3837"/>
                  <a:pt x="17592" y="4128"/>
                  <a:pt x="17433" y="4418"/>
                </a:cubicBezTo>
                <a:cubicBezTo>
                  <a:pt x="17258" y="4693"/>
                  <a:pt x="16752" y="5749"/>
                  <a:pt x="17326" y="5749"/>
                </a:cubicBezTo>
                <a:cubicBezTo>
                  <a:pt x="17358" y="5749"/>
                  <a:pt x="17394" y="5746"/>
                  <a:pt x="17433" y="5739"/>
                </a:cubicBezTo>
                <a:cubicBezTo>
                  <a:pt x="17671" y="5607"/>
                  <a:pt x="17909" y="5448"/>
                  <a:pt x="18094" y="5290"/>
                </a:cubicBezTo>
                <a:cubicBezTo>
                  <a:pt x="18305" y="5131"/>
                  <a:pt x="18701" y="4867"/>
                  <a:pt x="19045" y="4630"/>
                </a:cubicBezTo>
                <a:cubicBezTo>
                  <a:pt x="19203" y="4550"/>
                  <a:pt x="19784" y="4075"/>
                  <a:pt x="20049" y="3864"/>
                </a:cubicBezTo>
                <a:cubicBezTo>
                  <a:pt x="20418" y="3573"/>
                  <a:pt x="20841" y="3282"/>
                  <a:pt x="21290" y="2966"/>
                </a:cubicBezTo>
                <a:cubicBezTo>
                  <a:pt x="21633" y="2781"/>
                  <a:pt x="22003" y="2569"/>
                  <a:pt x="22320" y="2358"/>
                </a:cubicBezTo>
                <a:cubicBezTo>
                  <a:pt x="22769" y="2120"/>
                  <a:pt x="23113" y="1777"/>
                  <a:pt x="23535" y="1513"/>
                </a:cubicBezTo>
                <a:lnTo>
                  <a:pt x="23614" y="1433"/>
                </a:lnTo>
                <a:lnTo>
                  <a:pt x="23747" y="1407"/>
                </a:lnTo>
                <a:cubicBezTo>
                  <a:pt x="23826" y="1381"/>
                  <a:pt x="23905" y="1328"/>
                  <a:pt x="23931" y="1249"/>
                </a:cubicBezTo>
                <a:cubicBezTo>
                  <a:pt x="24248" y="1064"/>
                  <a:pt x="24513" y="826"/>
                  <a:pt x="24697" y="509"/>
                </a:cubicBezTo>
                <a:cubicBezTo>
                  <a:pt x="24746" y="244"/>
                  <a:pt x="24574" y="0"/>
                  <a:pt x="243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07" name="Google Shape;198;p28">
            <a:extLst>
              <a:ext uri="{FF2B5EF4-FFF2-40B4-BE49-F238E27FC236}">
                <a16:creationId xmlns:a16="http://schemas.microsoft.com/office/drawing/2014/main" id="{541753F2-E7D3-4014-A4E4-2E297DA7CEC4}"/>
              </a:ext>
            </a:extLst>
          </p:cNvPr>
          <p:cNvSpPr txBox="1">
            <a:spLocks/>
          </p:cNvSpPr>
          <p:nvPr/>
        </p:nvSpPr>
        <p:spPr>
          <a:xfrm>
            <a:off x="743752" y="2226704"/>
            <a:ext cx="7573652" cy="1154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6000" b="1" i="0" u="none" strike="noStrike" cap="none">
                <a:solidFill>
                  <a:schemeClr val="lt2"/>
                </a:solidFill>
                <a:latin typeface="Calibri" panose="020F0502020204030204" pitchFamily="34" charset="0"/>
                <a:ea typeface="Luckiest Guy"/>
                <a:cs typeface="Calibri" panose="020F0502020204030204" pitchFamily="34" charset="0"/>
                <a:sym typeface="Luckiest Gu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uckiest Guy"/>
              <a:buNone/>
              <a:defRPr sz="3600" b="1" i="0" u="none" strike="noStrike" cap="none">
                <a:solidFill>
                  <a:schemeClr val="lt2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15439"/>
              </a:buClr>
              <a:buSzPts val="3600"/>
              <a:buFont typeface="Luckiest Guy"/>
              <a:buNone/>
              <a:tabLst/>
              <a:defRPr/>
            </a:pPr>
            <a:r>
              <a:rPr kumimoji="0" lang="en-MY" sz="5400" b="1" i="0" u="none" strike="noStrike" kern="0" cap="none" spc="0" normalizeH="0" baseline="0" noProof="0" dirty="0" err="1">
                <a:ln>
                  <a:noFill/>
                </a:ln>
                <a:solidFill>
                  <a:srgbClr val="215439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Luckiest Guy"/>
              </a:rPr>
              <a:t>Fotosintesis</a:t>
            </a:r>
            <a:endParaRPr kumimoji="0" lang="en-MY" sz="5400" b="1" i="0" u="none" strike="noStrike" kern="0" cap="none" spc="0" normalizeH="0" baseline="0" noProof="0" dirty="0">
              <a:ln>
                <a:noFill/>
              </a:ln>
              <a:solidFill>
                <a:srgbClr val="F6C03B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Luckiest Guy"/>
            </a:endParaRPr>
          </a:p>
        </p:txBody>
      </p:sp>
      <p:sp>
        <p:nvSpPr>
          <p:cNvPr id="108" name="Google Shape;199;p28">
            <a:extLst>
              <a:ext uri="{FF2B5EF4-FFF2-40B4-BE49-F238E27FC236}">
                <a16:creationId xmlns:a16="http://schemas.microsoft.com/office/drawing/2014/main" id="{E9EEDF33-0AA8-43B6-A136-D20428C29598}"/>
              </a:ext>
            </a:extLst>
          </p:cNvPr>
          <p:cNvSpPr txBox="1">
            <a:spLocks/>
          </p:cNvSpPr>
          <p:nvPr/>
        </p:nvSpPr>
        <p:spPr>
          <a:xfrm>
            <a:off x="743752" y="1164704"/>
            <a:ext cx="1694100" cy="1062000"/>
          </a:xfrm>
          <a:prstGeom prst="rect">
            <a:avLst/>
          </a:prstGeom>
          <a:solidFill>
            <a:srgbClr val="F6C0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500" b="0" i="0" u="none" strike="noStrike" cap="none">
                <a:solidFill>
                  <a:schemeClr val="lt1"/>
                </a:solidFill>
                <a:latin typeface="Anek Malayalam ExtraBold"/>
                <a:ea typeface="Anek Malayalam ExtraBold"/>
                <a:cs typeface="Anek Malayalam ExtraBold"/>
                <a:sym typeface="Anek Malayalam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ckiest Guy"/>
              <a:buNone/>
              <a:defRPr sz="6000" b="1" i="0" u="none" strike="noStrike" cap="none">
                <a:solidFill>
                  <a:schemeClr val="lt1"/>
                </a:solidFill>
                <a:latin typeface="Luckiest Guy"/>
                <a:ea typeface="Luckiest Guy"/>
                <a:cs typeface="Luckiest Guy"/>
                <a:sym typeface="Luckiest Guy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291F"/>
              </a:buClr>
              <a:buSzPts val="6000"/>
              <a:buFont typeface="Luckiest Guy"/>
              <a:buNone/>
              <a:tabLst/>
              <a:defRPr/>
            </a:pPr>
            <a:r>
              <a:rPr kumimoji="0" lang="en" sz="6500" b="0" i="0" u="none" strike="noStrike" kern="0" cap="none" spc="0" normalizeH="0" baseline="0" noProof="0" dirty="0">
                <a:ln>
                  <a:noFill/>
                </a:ln>
                <a:solidFill>
                  <a:srgbClr val="47291F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nek Malayalam ExtraBold"/>
              </a:rPr>
              <a:t>02.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46"/>
          <p:cNvSpPr txBox="1">
            <a:spLocks noGrp="1"/>
          </p:cNvSpPr>
          <p:nvPr>
            <p:ph type="title"/>
          </p:nvPr>
        </p:nvSpPr>
        <p:spPr>
          <a:xfrm>
            <a:off x="1688370" y="423468"/>
            <a:ext cx="5444100" cy="6112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Fotosintesis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58" name="Google Shape;1358;p46"/>
          <p:cNvGrpSpPr/>
          <p:nvPr/>
        </p:nvGrpSpPr>
        <p:grpSpPr>
          <a:xfrm>
            <a:off x="7014325" y="2586100"/>
            <a:ext cx="1416576" cy="2028513"/>
            <a:chOff x="7623550" y="2053600"/>
            <a:chExt cx="1416576" cy="2028513"/>
          </a:xfrm>
        </p:grpSpPr>
        <p:sp>
          <p:nvSpPr>
            <p:cNvPr id="1359" name="Google Shape;1359;p46"/>
            <p:cNvSpPr/>
            <p:nvPr/>
          </p:nvSpPr>
          <p:spPr>
            <a:xfrm>
              <a:off x="8566674" y="4053680"/>
              <a:ext cx="790" cy="790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" y="1"/>
                  </a:moveTo>
                  <a:cubicBezTo>
                    <a:pt x="1" y="17"/>
                    <a:pt x="18" y="17"/>
                    <a:pt x="18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46"/>
            <p:cNvSpPr/>
            <p:nvPr/>
          </p:nvSpPr>
          <p:spPr>
            <a:xfrm>
              <a:off x="8380909" y="3477304"/>
              <a:ext cx="266348" cy="582089"/>
            </a:xfrm>
            <a:custGeom>
              <a:avLst/>
              <a:gdLst/>
              <a:ahLst/>
              <a:cxnLst/>
              <a:rect l="l" t="t" r="r" b="b"/>
              <a:pathLst>
                <a:path w="6072" h="13270" extrusionOk="0">
                  <a:moveTo>
                    <a:pt x="1903" y="0"/>
                  </a:moveTo>
                  <a:cubicBezTo>
                    <a:pt x="1614" y="0"/>
                    <a:pt x="1317" y="35"/>
                    <a:pt x="1064" y="79"/>
                  </a:cubicBezTo>
                  <a:cubicBezTo>
                    <a:pt x="1040" y="81"/>
                    <a:pt x="1016" y="82"/>
                    <a:pt x="991" y="82"/>
                  </a:cubicBezTo>
                  <a:cubicBezTo>
                    <a:pt x="858" y="82"/>
                    <a:pt x="704" y="60"/>
                    <a:pt x="517" y="60"/>
                  </a:cubicBezTo>
                  <a:cubicBezTo>
                    <a:pt x="428" y="60"/>
                    <a:pt x="331" y="65"/>
                    <a:pt x="226" y="79"/>
                  </a:cubicBezTo>
                  <a:cubicBezTo>
                    <a:pt x="48" y="95"/>
                    <a:pt x="1" y="305"/>
                    <a:pt x="129" y="385"/>
                  </a:cubicBezTo>
                  <a:cubicBezTo>
                    <a:pt x="757" y="2253"/>
                    <a:pt x="1369" y="4025"/>
                    <a:pt x="1611" y="5942"/>
                  </a:cubicBezTo>
                  <a:cubicBezTo>
                    <a:pt x="1837" y="7520"/>
                    <a:pt x="1723" y="9211"/>
                    <a:pt x="1676" y="10628"/>
                  </a:cubicBezTo>
                  <a:cubicBezTo>
                    <a:pt x="1659" y="11015"/>
                    <a:pt x="1579" y="11386"/>
                    <a:pt x="1482" y="11756"/>
                  </a:cubicBezTo>
                  <a:cubicBezTo>
                    <a:pt x="1466" y="11949"/>
                    <a:pt x="1482" y="12030"/>
                    <a:pt x="1418" y="12271"/>
                  </a:cubicBezTo>
                  <a:cubicBezTo>
                    <a:pt x="1386" y="12464"/>
                    <a:pt x="1257" y="12915"/>
                    <a:pt x="1240" y="12947"/>
                  </a:cubicBezTo>
                  <a:cubicBezTo>
                    <a:pt x="1131" y="13180"/>
                    <a:pt x="1288" y="13262"/>
                    <a:pt x="1387" y="13262"/>
                  </a:cubicBezTo>
                  <a:cubicBezTo>
                    <a:pt x="1405" y="13262"/>
                    <a:pt x="1421" y="13259"/>
                    <a:pt x="1433" y="13254"/>
                  </a:cubicBezTo>
                  <a:cubicBezTo>
                    <a:pt x="1520" y="13239"/>
                    <a:pt x="1616" y="13235"/>
                    <a:pt x="1720" y="13235"/>
                  </a:cubicBezTo>
                  <a:cubicBezTo>
                    <a:pt x="1889" y="13235"/>
                    <a:pt x="2077" y="13247"/>
                    <a:pt x="2274" y="13247"/>
                  </a:cubicBezTo>
                  <a:cubicBezTo>
                    <a:pt x="2363" y="13247"/>
                    <a:pt x="2454" y="13244"/>
                    <a:pt x="2545" y="13237"/>
                  </a:cubicBezTo>
                  <a:cubicBezTo>
                    <a:pt x="2900" y="13190"/>
                    <a:pt x="3125" y="13222"/>
                    <a:pt x="3544" y="13141"/>
                  </a:cubicBezTo>
                  <a:cubicBezTo>
                    <a:pt x="3587" y="13141"/>
                    <a:pt x="3773" y="13155"/>
                    <a:pt x="3959" y="13155"/>
                  </a:cubicBezTo>
                  <a:cubicBezTo>
                    <a:pt x="4052" y="13155"/>
                    <a:pt x="4145" y="13151"/>
                    <a:pt x="4220" y="13141"/>
                  </a:cubicBezTo>
                  <a:lnTo>
                    <a:pt x="4236" y="13141"/>
                  </a:lnTo>
                  <a:cubicBezTo>
                    <a:pt x="4268" y="13141"/>
                    <a:pt x="4268" y="13141"/>
                    <a:pt x="4253" y="13157"/>
                  </a:cubicBezTo>
                  <a:cubicBezTo>
                    <a:pt x="4446" y="13157"/>
                    <a:pt x="4622" y="13205"/>
                    <a:pt x="4816" y="13222"/>
                  </a:cubicBezTo>
                  <a:cubicBezTo>
                    <a:pt x="4937" y="13222"/>
                    <a:pt x="5032" y="13220"/>
                    <a:pt x="5119" y="13220"/>
                  </a:cubicBezTo>
                  <a:cubicBezTo>
                    <a:pt x="5288" y="13220"/>
                    <a:pt x="5431" y="13227"/>
                    <a:pt x="5685" y="13270"/>
                  </a:cubicBezTo>
                  <a:cubicBezTo>
                    <a:pt x="6072" y="13270"/>
                    <a:pt x="5911" y="12835"/>
                    <a:pt x="5782" y="12642"/>
                  </a:cubicBezTo>
                  <a:cubicBezTo>
                    <a:pt x="5638" y="12384"/>
                    <a:pt x="5477" y="12110"/>
                    <a:pt x="5380" y="11837"/>
                  </a:cubicBezTo>
                  <a:cubicBezTo>
                    <a:pt x="5155" y="11289"/>
                    <a:pt x="5202" y="10548"/>
                    <a:pt x="5073" y="9872"/>
                  </a:cubicBezTo>
                  <a:cubicBezTo>
                    <a:pt x="4993" y="9356"/>
                    <a:pt x="4848" y="8873"/>
                    <a:pt x="4783" y="8358"/>
                  </a:cubicBezTo>
                  <a:cubicBezTo>
                    <a:pt x="4736" y="7617"/>
                    <a:pt x="4590" y="6891"/>
                    <a:pt x="4429" y="6167"/>
                  </a:cubicBezTo>
                  <a:cubicBezTo>
                    <a:pt x="4236" y="4798"/>
                    <a:pt x="3881" y="3590"/>
                    <a:pt x="3576" y="2350"/>
                  </a:cubicBezTo>
                  <a:cubicBezTo>
                    <a:pt x="3351" y="1738"/>
                    <a:pt x="3318" y="1029"/>
                    <a:pt x="2980" y="337"/>
                  </a:cubicBezTo>
                  <a:cubicBezTo>
                    <a:pt x="2775" y="83"/>
                    <a:pt x="2349" y="0"/>
                    <a:pt x="19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46"/>
            <p:cNvSpPr/>
            <p:nvPr/>
          </p:nvSpPr>
          <p:spPr>
            <a:xfrm>
              <a:off x="8455083" y="3920421"/>
              <a:ext cx="36101" cy="116637"/>
            </a:xfrm>
            <a:custGeom>
              <a:avLst/>
              <a:gdLst/>
              <a:ahLst/>
              <a:cxnLst/>
              <a:rect l="l" t="t" r="r" b="b"/>
              <a:pathLst>
                <a:path w="823" h="2659" extrusionOk="0">
                  <a:moveTo>
                    <a:pt x="472" y="1"/>
                  </a:moveTo>
                  <a:cubicBezTo>
                    <a:pt x="419" y="1"/>
                    <a:pt x="367" y="42"/>
                    <a:pt x="354" y="92"/>
                  </a:cubicBezTo>
                  <a:cubicBezTo>
                    <a:pt x="354" y="172"/>
                    <a:pt x="403" y="253"/>
                    <a:pt x="436" y="350"/>
                  </a:cubicBezTo>
                  <a:cubicBezTo>
                    <a:pt x="564" y="736"/>
                    <a:pt x="597" y="1203"/>
                    <a:pt x="436" y="1670"/>
                  </a:cubicBezTo>
                  <a:cubicBezTo>
                    <a:pt x="403" y="1767"/>
                    <a:pt x="210" y="2169"/>
                    <a:pt x="97" y="2362"/>
                  </a:cubicBezTo>
                  <a:cubicBezTo>
                    <a:pt x="81" y="2443"/>
                    <a:pt x="0" y="2523"/>
                    <a:pt x="17" y="2604"/>
                  </a:cubicBezTo>
                  <a:cubicBezTo>
                    <a:pt x="34" y="2638"/>
                    <a:pt x="78" y="2659"/>
                    <a:pt x="120" y="2659"/>
                  </a:cubicBezTo>
                  <a:cubicBezTo>
                    <a:pt x="158" y="2659"/>
                    <a:pt x="195" y="2642"/>
                    <a:pt x="210" y="2604"/>
                  </a:cubicBezTo>
                  <a:cubicBezTo>
                    <a:pt x="500" y="2072"/>
                    <a:pt x="822" y="1509"/>
                    <a:pt x="758" y="897"/>
                  </a:cubicBezTo>
                  <a:cubicBezTo>
                    <a:pt x="758" y="655"/>
                    <a:pt x="725" y="430"/>
                    <a:pt x="629" y="221"/>
                  </a:cubicBezTo>
                  <a:cubicBezTo>
                    <a:pt x="597" y="156"/>
                    <a:pt x="597" y="43"/>
                    <a:pt x="515" y="11"/>
                  </a:cubicBezTo>
                  <a:cubicBezTo>
                    <a:pt x="501" y="4"/>
                    <a:pt x="48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46"/>
            <p:cNvSpPr/>
            <p:nvPr/>
          </p:nvSpPr>
          <p:spPr>
            <a:xfrm>
              <a:off x="8417667" y="3512220"/>
              <a:ext cx="105978" cy="511641"/>
            </a:xfrm>
            <a:custGeom>
              <a:avLst/>
              <a:gdLst/>
              <a:ahLst/>
              <a:cxnLst/>
              <a:rect l="l" t="t" r="r" b="b"/>
              <a:pathLst>
                <a:path w="2416" h="11664" extrusionOk="0">
                  <a:moveTo>
                    <a:pt x="116" y="1"/>
                  </a:moveTo>
                  <a:cubicBezTo>
                    <a:pt x="66" y="1"/>
                    <a:pt x="11" y="33"/>
                    <a:pt x="0" y="89"/>
                  </a:cubicBezTo>
                  <a:cubicBezTo>
                    <a:pt x="32" y="233"/>
                    <a:pt x="64" y="282"/>
                    <a:pt x="80" y="426"/>
                  </a:cubicBezTo>
                  <a:cubicBezTo>
                    <a:pt x="177" y="862"/>
                    <a:pt x="387" y="1280"/>
                    <a:pt x="548" y="1682"/>
                  </a:cubicBezTo>
                  <a:cubicBezTo>
                    <a:pt x="789" y="2247"/>
                    <a:pt x="1031" y="2971"/>
                    <a:pt x="1143" y="3422"/>
                  </a:cubicBezTo>
                  <a:cubicBezTo>
                    <a:pt x="1192" y="3567"/>
                    <a:pt x="1192" y="3729"/>
                    <a:pt x="1175" y="3873"/>
                  </a:cubicBezTo>
                  <a:cubicBezTo>
                    <a:pt x="1192" y="4147"/>
                    <a:pt x="1240" y="4420"/>
                    <a:pt x="1256" y="4695"/>
                  </a:cubicBezTo>
                  <a:cubicBezTo>
                    <a:pt x="1256" y="5404"/>
                    <a:pt x="1224" y="6177"/>
                    <a:pt x="1385" y="6965"/>
                  </a:cubicBezTo>
                  <a:cubicBezTo>
                    <a:pt x="1450" y="7336"/>
                    <a:pt x="1658" y="7658"/>
                    <a:pt x="1819" y="8013"/>
                  </a:cubicBezTo>
                  <a:cubicBezTo>
                    <a:pt x="1916" y="8318"/>
                    <a:pt x="1948" y="8544"/>
                    <a:pt x="2029" y="8850"/>
                  </a:cubicBezTo>
                  <a:cubicBezTo>
                    <a:pt x="2126" y="9011"/>
                    <a:pt x="2126" y="9205"/>
                    <a:pt x="2126" y="9381"/>
                  </a:cubicBezTo>
                  <a:cubicBezTo>
                    <a:pt x="2142" y="9864"/>
                    <a:pt x="2158" y="10235"/>
                    <a:pt x="2077" y="10702"/>
                  </a:cubicBezTo>
                  <a:cubicBezTo>
                    <a:pt x="2029" y="11009"/>
                    <a:pt x="1868" y="11331"/>
                    <a:pt x="1884" y="11636"/>
                  </a:cubicBezTo>
                  <a:cubicBezTo>
                    <a:pt x="1902" y="11654"/>
                    <a:pt x="1929" y="11664"/>
                    <a:pt x="1957" y="11664"/>
                  </a:cubicBezTo>
                  <a:cubicBezTo>
                    <a:pt x="2004" y="11664"/>
                    <a:pt x="2051" y="11638"/>
                    <a:pt x="2062" y="11588"/>
                  </a:cubicBezTo>
                  <a:cubicBezTo>
                    <a:pt x="2303" y="10734"/>
                    <a:pt x="2416" y="9817"/>
                    <a:pt x="2270" y="8947"/>
                  </a:cubicBezTo>
                  <a:cubicBezTo>
                    <a:pt x="2142" y="8593"/>
                    <a:pt x="2109" y="8238"/>
                    <a:pt x="1997" y="7916"/>
                  </a:cubicBezTo>
                  <a:cubicBezTo>
                    <a:pt x="1901" y="7691"/>
                    <a:pt x="1787" y="7530"/>
                    <a:pt x="1707" y="7272"/>
                  </a:cubicBezTo>
                  <a:cubicBezTo>
                    <a:pt x="1514" y="6772"/>
                    <a:pt x="1482" y="6177"/>
                    <a:pt x="1450" y="5580"/>
                  </a:cubicBezTo>
                  <a:cubicBezTo>
                    <a:pt x="1465" y="5114"/>
                    <a:pt x="1450" y="4469"/>
                    <a:pt x="1385" y="3905"/>
                  </a:cubicBezTo>
                  <a:cubicBezTo>
                    <a:pt x="1417" y="3680"/>
                    <a:pt x="1353" y="3406"/>
                    <a:pt x="1304" y="3213"/>
                  </a:cubicBezTo>
                  <a:cubicBezTo>
                    <a:pt x="1160" y="2666"/>
                    <a:pt x="950" y="2118"/>
                    <a:pt x="741" y="1586"/>
                  </a:cubicBezTo>
                  <a:cubicBezTo>
                    <a:pt x="580" y="1184"/>
                    <a:pt x="370" y="765"/>
                    <a:pt x="290" y="394"/>
                  </a:cubicBezTo>
                  <a:cubicBezTo>
                    <a:pt x="273" y="265"/>
                    <a:pt x="258" y="153"/>
                    <a:pt x="177" y="24"/>
                  </a:cubicBezTo>
                  <a:cubicBezTo>
                    <a:pt x="161" y="8"/>
                    <a:pt x="139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46"/>
            <p:cNvSpPr/>
            <p:nvPr/>
          </p:nvSpPr>
          <p:spPr>
            <a:xfrm>
              <a:off x="8443328" y="3503666"/>
              <a:ext cx="47857" cy="126638"/>
            </a:xfrm>
            <a:custGeom>
              <a:avLst/>
              <a:gdLst/>
              <a:ahLst/>
              <a:cxnLst/>
              <a:rect l="l" t="t" r="r" b="b"/>
              <a:pathLst>
                <a:path w="1091" h="2887" extrusionOk="0">
                  <a:moveTo>
                    <a:pt x="124" y="1"/>
                  </a:moveTo>
                  <a:cubicBezTo>
                    <a:pt x="65" y="1"/>
                    <a:pt x="0" y="43"/>
                    <a:pt x="10" y="106"/>
                  </a:cubicBezTo>
                  <a:cubicBezTo>
                    <a:pt x="124" y="589"/>
                    <a:pt x="204" y="1089"/>
                    <a:pt x="397" y="1555"/>
                  </a:cubicBezTo>
                  <a:cubicBezTo>
                    <a:pt x="526" y="1942"/>
                    <a:pt x="800" y="2489"/>
                    <a:pt x="880" y="2764"/>
                  </a:cubicBezTo>
                  <a:cubicBezTo>
                    <a:pt x="880" y="2842"/>
                    <a:pt x="941" y="2887"/>
                    <a:pt x="997" y="2887"/>
                  </a:cubicBezTo>
                  <a:cubicBezTo>
                    <a:pt x="1045" y="2887"/>
                    <a:pt x="1090" y="2854"/>
                    <a:pt x="1090" y="2779"/>
                  </a:cubicBezTo>
                  <a:cubicBezTo>
                    <a:pt x="929" y="2216"/>
                    <a:pt x="622" y="1701"/>
                    <a:pt x="461" y="1137"/>
                  </a:cubicBezTo>
                  <a:cubicBezTo>
                    <a:pt x="381" y="831"/>
                    <a:pt x="285" y="412"/>
                    <a:pt x="204" y="41"/>
                  </a:cubicBezTo>
                  <a:cubicBezTo>
                    <a:pt x="187" y="13"/>
                    <a:pt x="156" y="1"/>
                    <a:pt x="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46"/>
            <p:cNvSpPr/>
            <p:nvPr/>
          </p:nvSpPr>
          <p:spPr>
            <a:xfrm>
              <a:off x="8494166" y="3689475"/>
              <a:ext cx="105057" cy="335787"/>
            </a:xfrm>
            <a:custGeom>
              <a:avLst/>
              <a:gdLst/>
              <a:ahLst/>
              <a:cxnLst/>
              <a:rect l="l" t="t" r="r" b="b"/>
              <a:pathLst>
                <a:path w="2395" h="7655" extrusionOk="0">
                  <a:moveTo>
                    <a:pt x="125" y="1"/>
                  </a:moveTo>
                  <a:cubicBezTo>
                    <a:pt x="65" y="1"/>
                    <a:pt x="1" y="44"/>
                    <a:pt x="11" y="106"/>
                  </a:cubicBezTo>
                  <a:cubicBezTo>
                    <a:pt x="75" y="1169"/>
                    <a:pt x="157" y="2168"/>
                    <a:pt x="543" y="3102"/>
                  </a:cubicBezTo>
                  <a:cubicBezTo>
                    <a:pt x="752" y="3521"/>
                    <a:pt x="1026" y="3907"/>
                    <a:pt x="1187" y="4358"/>
                  </a:cubicBezTo>
                  <a:cubicBezTo>
                    <a:pt x="1348" y="4664"/>
                    <a:pt x="1493" y="4874"/>
                    <a:pt x="1606" y="5228"/>
                  </a:cubicBezTo>
                  <a:cubicBezTo>
                    <a:pt x="1767" y="5695"/>
                    <a:pt x="1896" y="6162"/>
                    <a:pt x="1976" y="6596"/>
                  </a:cubicBezTo>
                  <a:cubicBezTo>
                    <a:pt x="2040" y="6854"/>
                    <a:pt x="2105" y="7032"/>
                    <a:pt x="2105" y="7305"/>
                  </a:cubicBezTo>
                  <a:cubicBezTo>
                    <a:pt x="2137" y="7419"/>
                    <a:pt x="2122" y="7580"/>
                    <a:pt x="2234" y="7644"/>
                  </a:cubicBezTo>
                  <a:cubicBezTo>
                    <a:pt x="2248" y="7651"/>
                    <a:pt x="2262" y="7654"/>
                    <a:pt x="2277" y="7654"/>
                  </a:cubicBezTo>
                  <a:cubicBezTo>
                    <a:pt x="2330" y="7654"/>
                    <a:pt x="2383" y="7613"/>
                    <a:pt x="2395" y="7563"/>
                  </a:cubicBezTo>
                  <a:cubicBezTo>
                    <a:pt x="2395" y="7483"/>
                    <a:pt x="2347" y="7419"/>
                    <a:pt x="2330" y="7337"/>
                  </a:cubicBezTo>
                  <a:cubicBezTo>
                    <a:pt x="2315" y="6951"/>
                    <a:pt x="2266" y="6839"/>
                    <a:pt x="2186" y="6500"/>
                  </a:cubicBezTo>
                  <a:cubicBezTo>
                    <a:pt x="2089" y="6033"/>
                    <a:pt x="1993" y="5598"/>
                    <a:pt x="1799" y="5115"/>
                  </a:cubicBezTo>
                  <a:cubicBezTo>
                    <a:pt x="1686" y="4745"/>
                    <a:pt x="1477" y="4519"/>
                    <a:pt x="1348" y="4197"/>
                  </a:cubicBezTo>
                  <a:cubicBezTo>
                    <a:pt x="1155" y="3697"/>
                    <a:pt x="816" y="3263"/>
                    <a:pt x="640" y="2748"/>
                  </a:cubicBezTo>
                  <a:cubicBezTo>
                    <a:pt x="494" y="2248"/>
                    <a:pt x="382" y="1910"/>
                    <a:pt x="333" y="1298"/>
                  </a:cubicBezTo>
                  <a:cubicBezTo>
                    <a:pt x="269" y="879"/>
                    <a:pt x="253" y="461"/>
                    <a:pt x="204" y="42"/>
                  </a:cubicBezTo>
                  <a:cubicBezTo>
                    <a:pt x="188" y="13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46"/>
            <p:cNvSpPr/>
            <p:nvPr/>
          </p:nvSpPr>
          <p:spPr>
            <a:xfrm>
              <a:off x="8542417" y="3927176"/>
              <a:ext cx="15660" cy="111461"/>
            </a:xfrm>
            <a:custGeom>
              <a:avLst/>
              <a:gdLst/>
              <a:ahLst/>
              <a:cxnLst/>
              <a:rect l="l" t="t" r="r" b="b"/>
              <a:pathLst>
                <a:path w="357" h="2541" extrusionOk="0">
                  <a:moveTo>
                    <a:pt x="143" y="1"/>
                  </a:moveTo>
                  <a:cubicBezTo>
                    <a:pt x="71" y="1"/>
                    <a:pt x="1" y="74"/>
                    <a:pt x="23" y="163"/>
                  </a:cubicBezTo>
                  <a:cubicBezTo>
                    <a:pt x="38" y="743"/>
                    <a:pt x="87" y="1516"/>
                    <a:pt x="103" y="2176"/>
                  </a:cubicBezTo>
                  <a:cubicBezTo>
                    <a:pt x="120" y="2289"/>
                    <a:pt x="71" y="2434"/>
                    <a:pt x="152" y="2515"/>
                  </a:cubicBezTo>
                  <a:cubicBezTo>
                    <a:pt x="174" y="2533"/>
                    <a:pt x="200" y="2541"/>
                    <a:pt x="226" y="2541"/>
                  </a:cubicBezTo>
                  <a:cubicBezTo>
                    <a:pt x="292" y="2541"/>
                    <a:pt x="356" y="2488"/>
                    <a:pt x="345" y="2418"/>
                  </a:cubicBezTo>
                  <a:cubicBezTo>
                    <a:pt x="296" y="1628"/>
                    <a:pt x="296" y="840"/>
                    <a:pt x="232" y="50"/>
                  </a:cubicBezTo>
                  <a:cubicBezTo>
                    <a:pt x="207" y="15"/>
                    <a:pt x="175" y="1"/>
                    <a:pt x="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46"/>
            <p:cNvSpPr/>
            <p:nvPr/>
          </p:nvSpPr>
          <p:spPr>
            <a:xfrm>
              <a:off x="8537767" y="3671491"/>
              <a:ext cx="43251" cy="165283"/>
            </a:xfrm>
            <a:custGeom>
              <a:avLst/>
              <a:gdLst/>
              <a:ahLst/>
              <a:cxnLst/>
              <a:rect l="l" t="t" r="r" b="b"/>
              <a:pathLst>
                <a:path w="986" h="3768" extrusionOk="0">
                  <a:moveTo>
                    <a:pt x="140" y="0"/>
                  </a:moveTo>
                  <a:cubicBezTo>
                    <a:pt x="76" y="0"/>
                    <a:pt x="4" y="52"/>
                    <a:pt x="16" y="113"/>
                  </a:cubicBezTo>
                  <a:cubicBezTo>
                    <a:pt x="129" y="789"/>
                    <a:pt x="0" y="1498"/>
                    <a:pt x="177" y="2159"/>
                  </a:cubicBezTo>
                  <a:cubicBezTo>
                    <a:pt x="290" y="2707"/>
                    <a:pt x="516" y="3222"/>
                    <a:pt x="756" y="3738"/>
                  </a:cubicBezTo>
                  <a:cubicBezTo>
                    <a:pt x="778" y="3758"/>
                    <a:pt x="804" y="3767"/>
                    <a:pt x="831" y="3767"/>
                  </a:cubicBezTo>
                  <a:cubicBezTo>
                    <a:pt x="907" y="3767"/>
                    <a:pt x="986" y="3696"/>
                    <a:pt x="950" y="3624"/>
                  </a:cubicBezTo>
                  <a:cubicBezTo>
                    <a:pt x="644" y="2964"/>
                    <a:pt x="402" y="2352"/>
                    <a:pt x="322" y="1676"/>
                  </a:cubicBezTo>
                  <a:cubicBezTo>
                    <a:pt x="258" y="1193"/>
                    <a:pt x="322" y="693"/>
                    <a:pt x="258" y="210"/>
                  </a:cubicBezTo>
                  <a:cubicBezTo>
                    <a:pt x="241" y="145"/>
                    <a:pt x="258" y="65"/>
                    <a:pt x="193" y="16"/>
                  </a:cubicBezTo>
                  <a:cubicBezTo>
                    <a:pt x="178" y="5"/>
                    <a:pt x="159" y="0"/>
                    <a:pt x="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46"/>
            <p:cNvSpPr/>
            <p:nvPr/>
          </p:nvSpPr>
          <p:spPr>
            <a:xfrm>
              <a:off x="8467102" y="3494762"/>
              <a:ext cx="60797" cy="192743"/>
            </a:xfrm>
            <a:custGeom>
              <a:avLst/>
              <a:gdLst/>
              <a:ahLst/>
              <a:cxnLst/>
              <a:rect l="l" t="t" r="r" b="b"/>
              <a:pathLst>
                <a:path w="1386" h="4394" extrusionOk="0">
                  <a:moveTo>
                    <a:pt x="131" y="1"/>
                  </a:moveTo>
                  <a:cubicBezTo>
                    <a:pt x="89" y="1"/>
                    <a:pt x="48" y="22"/>
                    <a:pt x="33" y="68"/>
                  </a:cubicBezTo>
                  <a:cubicBezTo>
                    <a:pt x="0" y="164"/>
                    <a:pt x="80" y="261"/>
                    <a:pt x="113" y="358"/>
                  </a:cubicBezTo>
                  <a:cubicBezTo>
                    <a:pt x="177" y="487"/>
                    <a:pt x="241" y="599"/>
                    <a:pt x="323" y="712"/>
                  </a:cubicBezTo>
                  <a:cubicBezTo>
                    <a:pt x="403" y="873"/>
                    <a:pt x="484" y="1050"/>
                    <a:pt x="580" y="1211"/>
                  </a:cubicBezTo>
                  <a:cubicBezTo>
                    <a:pt x="709" y="1468"/>
                    <a:pt x="838" y="1678"/>
                    <a:pt x="870" y="1904"/>
                  </a:cubicBezTo>
                  <a:cubicBezTo>
                    <a:pt x="950" y="2145"/>
                    <a:pt x="1015" y="2338"/>
                    <a:pt x="1015" y="2613"/>
                  </a:cubicBezTo>
                  <a:cubicBezTo>
                    <a:pt x="982" y="2999"/>
                    <a:pt x="1015" y="3562"/>
                    <a:pt x="1111" y="4045"/>
                  </a:cubicBezTo>
                  <a:cubicBezTo>
                    <a:pt x="1143" y="4159"/>
                    <a:pt x="1128" y="4288"/>
                    <a:pt x="1208" y="4367"/>
                  </a:cubicBezTo>
                  <a:cubicBezTo>
                    <a:pt x="1226" y="4386"/>
                    <a:pt x="1249" y="4394"/>
                    <a:pt x="1271" y="4394"/>
                  </a:cubicBezTo>
                  <a:cubicBezTo>
                    <a:pt x="1328" y="4394"/>
                    <a:pt x="1386" y="4345"/>
                    <a:pt x="1386" y="4288"/>
                  </a:cubicBezTo>
                  <a:cubicBezTo>
                    <a:pt x="1304" y="3852"/>
                    <a:pt x="1208" y="3433"/>
                    <a:pt x="1225" y="2999"/>
                  </a:cubicBezTo>
                  <a:cubicBezTo>
                    <a:pt x="1225" y="2853"/>
                    <a:pt x="1257" y="2484"/>
                    <a:pt x="1192" y="2209"/>
                  </a:cubicBezTo>
                  <a:cubicBezTo>
                    <a:pt x="1096" y="1872"/>
                    <a:pt x="1047" y="1582"/>
                    <a:pt x="853" y="1227"/>
                  </a:cubicBezTo>
                  <a:cubicBezTo>
                    <a:pt x="725" y="1017"/>
                    <a:pt x="645" y="809"/>
                    <a:pt x="531" y="599"/>
                  </a:cubicBezTo>
                  <a:cubicBezTo>
                    <a:pt x="403" y="405"/>
                    <a:pt x="338" y="309"/>
                    <a:pt x="241" y="68"/>
                  </a:cubicBezTo>
                  <a:cubicBezTo>
                    <a:pt x="225" y="25"/>
                    <a:pt x="177" y="1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46"/>
            <p:cNvSpPr/>
            <p:nvPr/>
          </p:nvSpPr>
          <p:spPr>
            <a:xfrm>
              <a:off x="8370294" y="3768562"/>
              <a:ext cx="101109" cy="112163"/>
            </a:xfrm>
            <a:custGeom>
              <a:avLst/>
              <a:gdLst/>
              <a:ahLst/>
              <a:cxnLst/>
              <a:rect l="l" t="t" r="r" b="b"/>
              <a:pathLst>
                <a:path w="2305" h="2557" extrusionOk="0">
                  <a:moveTo>
                    <a:pt x="240" y="0"/>
                  </a:moveTo>
                  <a:cubicBezTo>
                    <a:pt x="220" y="0"/>
                    <a:pt x="199" y="3"/>
                    <a:pt x="178" y="11"/>
                  </a:cubicBezTo>
                  <a:cubicBezTo>
                    <a:pt x="65" y="58"/>
                    <a:pt x="17" y="187"/>
                    <a:pt x="0" y="284"/>
                  </a:cubicBezTo>
                  <a:cubicBezTo>
                    <a:pt x="17" y="365"/>
                    <a:pt x="114" y="429"/>
                    <a:pt x="178" y="494"/>
                  </a:cubicBezTo>
                  <a:cubicBezTo>
                    <a:pt x="322" y="623"/>
                    <a:pt x="419" y="735"/>
                    <a:pt x="565" y="896"/>
                  </a:cubicBezTo>
                  <a:cubicBezTo>
                    <a:pt x="758" y="1074"/>
                    <a:pt x="919" y="1250"/>
                    <a:pt x="1096" y="1460"/>
                  </a:cubicBezTo>
                  <a:cubicBezTo>
                    <a:pt x="1402" y="1814"/>
                    <a:pt x="1708" y="2184"/>
                    <a:pt x="2030" y="2539"/>
                  </a:cubicBezTo>
                  <a:cubicBezTo>
                    <a:pt x="2048" y="2551"/>
                    <a:pt x="2067" y="2556"/>
                    <a:pt x="2086" y="2556"/>
                  </a:cubicBezTo>
                  <a:cubicBezTo>
                    <a:pt x="2168" y="2556"/>
                    <a:pt x="2240" y="2459"/>
                    <a:pt x="2175" y="2394"/>
                  </a:cubicBezTo>
                  <a:cubicBezTo>
                    <a:pt x="2175" y="2378"/>
                    <a:pt x="2159" y="2378"/>
                    <a:pt x="2143" y="2362"/>
                  </a:cubicBezTo>
                  <a:cubicBezTo>
                    <a:pt x="2240" y="2313"/>
                    <a:pt x="2191" y="2169"/>
                    <a:pt x="2207" y="2137"/>
                  </a:cubicBezTo>
                  <a:cubicBezTo>
                    <a:pt x="2207" y="2088"/>
                    <a:pt x="2223" y="2055"/>
                    <a:pt x="2240" y="2008"/>
                  </a:cubicBezTo>
                  <a:cubicBezTo>
                    <a:pt x="2287" y="1976"/>
                    <a:pt x="2304" y="1911"/>
                    <a:pt x="2255" y="1847"/>
                  </a:cubicBezTo>
                  <a:lnTo>
                    <a:pt x="2255" y="1782"/>
                  </a:lnTo>
                  <a:cubicBezTo>
                    <a:pt x="2223" y="1718"/>
                    <a:pt x="2191" y="1653"/>
                    <a:pt x="2126" y="1604"/>
                  </a:cubicBezTo>
                  <a:cubicBezTo>
                    <a:pt x="1933" y="1460"/>
                    <a:pt x="1772" y="1299"/>
                    <a:pt x="1563" y="1138"/>
                  </a:cubicBezTo>
                  <a:cubicBezTo>
                    <a:pt x="1499" y="1074"/>
                    <a:pt x="1418" y="1009"/>
                    <a:pt x="1353" y="945"/>
                  </a:cubicBezTo>
                  <a:cubicBezTo>
                    <a:pt x="1257" y="848"/>
                    <a:pt x="1144" y="719"/>
                    <a:pt x="1016" y="623"/>
                  </a:cubicBezTo>
                  <a:cubicBezTo>
                    <a:pt x="838" y="477"/>
                    <a:pt x="645" y="251"/>
                    <a:pt x="419" y="90"/>
                  </a:cubicBezTo>
                  <a:cubicBezTo>
                    <a:pt x="369" y="40"/>
                    <a:pt x="309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46"/>
            <p:cNvSpPr/>
            <p:nvPr/>
          </p:nvSpPr>
          <p:spPr>
            <a:xfrm>
              <a:off x="8561761" y="3663551"/>
              <a:ext cx="59393" cy="110452"/>
            </a:xfrm>
            <a:custGeom>
              <a:avLst/>
              <a:gdLst/>
              <a:ahLst/>
              <a:cxnLst/>
              <a:rect l="l" t="t" r="r" b="b"/>
              <a:pathLst>
                <a:path w="1354" h="2518" extrusionOk="0">
                  <a:moveTo>
                    <a:pt x="1187" y="0"/>
                  </a:moveTo>
                  <a:cubicBezTo>
                    <a:pt x="1136" y="0"/>
                    <a:pt x="1083" y="10"/>
                    <a:pt x="1042" y="10"/>
                  </a:cubicBezTo>
                  <a:cubicBezTo>
                    <a:pt x="1025" y="10"/>
                    <a:pt x="1011" y="9"/>
                    <a:pt x="999" y="4"/>
                  </a:cubicBezTo>
                  <a:cubicBezTo>
                    <a:pt x="854" y="36"/>
                    <a:pt x="854" y="230"/>
                    <a:pt x="789" y="343"/>
                  </a:cubicBezTo>
                  <a:cubicBezTo>
                    <a:pt x="725" y="519"/>
                    <a:pt x="613" y="681"/>
                    <a:pt x="564" y="874"/>
                  </a:cubicBezTo>
                  <a:cubicBezTo>
                    <a:pt x="484" y="1052"/>
                    <a:pt x="387" y="1228"/>
                    <a:pt x="291" y="1406"/>
                  </a:cubicBezTo>
                  <a:lnTo>
                    <a:pt x="145" y="1696"/>
                  </a:lnTo>
                  <a:cubicBezTo>
                    <a:pt x="97" y="1808"/>
                    <a:pt x="48" y="1905"/>
                    <a:pt x="1" y="2018"/>
                  </a:cubicBezTo>
                  <a:cubicBezTo>
                    <a:pt x="1" y="2033"/>
                    <a:pt x="1" y="2066"/>
                    <a:pt x="16" y="2082"/>
                  </a:cubicBezTo>
                  <a:lnTo>
                    <a:pt x="16" y="2130"/>
                  </a:lnTo>
                  <a:cubicBezTo>
                    <a:pt x="16" y="2276"/>
                    <a:pt x="177" y="2469"/>
                    <a:pt x="306" y="2517"/>
                  </a:cubicBezTo>
                  <a:cubicBezTo>
                    <a:pt x="311" y="2517"/>
                    <a:pt x="316" y="2517"/>
                    <a:pt x="321" y="2517"/>
                  </a:cubicBezTo>
                  <a:cubicBezTo>
                    <a:pt x="501" y="2517"/>
                    <a:pt x="533" y="2223"/>
                    <a:pt x="581" y="2098"/>
                  </a:cubicBezTo>
                  <a:cubicBezTo>
                    <a:pt x="645" y="1905"/>
                    <a:pt x="918" y="1245"/>
                    <a:pt x="1047" y="874"/>
                  </a:cubicBezTo>
                  <a:cubicBezTo>
                    <a:pt x="1128" y="601"/>
                    <a:pt x="1321" y="326"/>
                    <a:pt x="1354" y="117"/>
                  </a:cubicBezTo>
                  <a:cubicBezTo>
                    <a:pt x="1329" y="20"/>
                    <a:pt x="1260" y="0"/>
                    <a:pt x="1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46"/>
            <p:cNvSpPr/>
            <p:nvPr/>
          </p:nvSpPr>
          <p:spPr>
            <a:xfrm>
              <a:off x="7623550" y="2053600"/>
              <a:ext cx="1416576" cy="1635419"/>
            </a:xfrm>
            <a:custGeom>
              <a:avLst/>
              <a:gdLst/>
              <a:ahLst/>
              <a:cxnLst/>
              <a:rect l="l" t="t" r="r" b="b"/>
              <a:pathLst>
                <a:path w="32294" h="37283" extrusionOk="0">
                  <a:moveTo>
                    <a:pt x="17982" y="1"/>
                  </a:moveTo>
                  <a:cubicBezTo>
                    <a:pt x="17412" y="1"/>
                    <a:pt x="16856" y="184"/>
                    <a:pt x="16300" y="324"/>
                  </a:cubicBezTo>
                  <a:cubicBezTo>
                    <a:pt x="14963" y="710"/>
                    <a:pt x="13626" y="1080"/>
                    <a:pt x="12321" y="1580"/>
                  </a:cubicBezTo>
                  <a:cubicBezTo>
                    <a:pt x="11790" y="1806"/>
                    <a:pt x="11243" y="1967"/>
                    <a:pt x="10760" y="2289"/>
                  </a:cubicBezTo>
                  <a:cubicBezTo>
                    <a:pt x="9873" y="2869"/>
                    <a:pt x="9068" y="3593"/>
                    <a:pt x="8359" y="4383"/>
                  </a:cubicBezTo>
                  <a:cubicBezTo>
                    <a:pt x="7893" y="4913"/>
                    <a:pt x="7635" y="5413"/>
                    <a:pt x="7328" y="5961"/>
                  </a:cubicBezTo>
                  <a:cubicBezTo>
                    <a:pt x="7038" y="6363"/>
                    <a:pt x="6604" y="7217"/>
                    <a:pt x="6394" y="7861"/>
                  </a:cubicBezTo>
                  <a:cubicBezTo>
                    <a:pt x="5670" y="9745"/>
                    <a:pt x="5073" y="11742"/>
                    <a:pt x="5138" y="13821"/>
                  </a:cubicBezTo>
                  <a:cubicBezTo>
                    <a:pt x="5170" y="14352"/>
                    <a:pt x="5170" y="14899"/>
                    <a:pt x="5283" y="15431"/>
                  </a:cubicBezTo>
                  <a:cubicBezTo>
                    <a:pt x="5363" y="15737"/>
                    <a:pt x="5460" y="16027"/>
                    <a:pt x="5573" y="16317"/>
                  </a:cubicBezTo>
                  <a:cubicBezTo>
                    <a:pt x="5026" y="16720"/>
                    <a:pt x="4494" y="17171"/>
                    <a:pt x="3995" y="17637"/>
                  </a:cubicBezTo>
                  <a:cubicBezTo>
                    <a:pt x="3029" y="18475"/>
                    <a:pt x="1998" y="19312"/>
                    <a:pt x="1386" y="20489"/>
                  </a:cubicBezTo>
                  <a:cubicBezTo>
                    <a:pt x="1143" y="20955"/>
                    <a:pt x="870" y="21342"/>
                    <a:pt x="596" y="21874"/>
                  </a:cubicBezTo>
                  <a:cubicBezTo>
                    <a:pt x="355" y="22486"/>
                    <a:pt x="145" y="23130"/>
                    <a:pt x="80" y="23790"/>
                  </a:cubicBezTo>
                  <a:cubicBezTo>
                    <a:pt x="1" y="24434"/>
                    <a:pt x="209" y="25063"/>
                    <a:pt x="290" y="25690"/>
                  </a:cubicBezTo>
                  <a:cubicBezTo>
                    <a:pt x="403" y="26850"/>
                    <a:pt x="1064" y="27930"/>
                    <a:pt x="1901" y="28654"/>
                  </a:cubicBezTo>
                  <a:cubicBezTo>
                    <a:pt x="2384" y="29008"/>
                    <a:pt x="2964" y="29186"/>
                    <a:pt x="3512" y="29363"/>
                  </a:cubicBezTo>
                  <a:cubicBezTo>
                    <a:pt x="3651" y="29391"/>
                    <a:pt x="3789" y="29402"/>
                    <a:pt x="3927" y="29402"/>
                  </a:cubicBezTo>
                  <a:cubicBezTo>
                    <a:pt x="4508" y="29402"/>
                    <a:pt x="5081" y="29202"/>
                    <a:pt x="5653" y="29202"/>
                  </a:cubicBezTo>
                  <a:cubicBezTo>
                    <a:pt x="5701" y="29199"/>
                    <a:pt x="5748" y="29197"/>
                    <a:pt x="5796" y="29197"/>
                  </a:cubicBezTo>
                  <a:cubicBezTo>
                    <a:pt x="6284" y="29197"/>
                    <a:pt x="6783" y="29351"/>
                    <a:pt x="7135" y="29717"/>
                  </a:cubicBezTo>
                  <a:cubicBezTo>
                    <a:pt x="7152" y="29734"/>
                    <a:pt x="7184" y="29781"/>
                    <a:pt x="7199" y="29814"/>
                  </a:cubicBezTo>
                  <a:cubicBezTo>
                    <a:pt x="7296" y="29991"/>
                    <a:pt x="7345" y="30265"/>
                    <a:pt x="7361" y="30329"/>
                  </a:cubicBezTo>
                  <a:cubicBezTo>
                    <a:pt x="7442" y="30732"/>
                    <a:pt x="7248" y="31167"/>
                    <a:pt x="7023" y="31521"/>
                  </a:cubicBezTo>
                  <a:cubicBezTo>
                    <a:pt x="6716" y="31924"/>
                    <a:pt x="6282" y="32246"/>
                    <a:pt x="5847" y="32665"/>
                  </a:cubicBezTo>
                  <a:cubicBezTo>
                    <a:pt x="5524" y="32938"/>
                    <a:pt x="5348" y="33260"/>
                    <a:pt x="5187" y="33550"/>
                  </a:cubicBezTo>
                  <a:cubicBezTo>
                    <a:pt x="5026" y="33872"/>
                    <a:pt x="4848" y="34211"/>
                    <a:pt x="4848" y="34581"/>
                  </a:cubicBezTo>
                  <a:cubicBezTo>
                    <a:pt x="4816" y="36273"/>
                    <a:pt x="6330" y="36949"/>
                    <a:pt x="7667" y="37255"/>
                  </a:cubicBezTo>
                  <a:cubicBezTo>
                    <a:pt x="7778" y="37274"/>
                    <a:pt x="7889" y="37282"/>
                    <a:pt x="7998" y="37282"/>
                  </a:cubicBezTo>
                  <a:cubicBezTo>
                    <a:pt x="8542" y="37282"/>
                    <a:pt x="9071" y="37072"/>
                    <a:pt x="9568" y="36885"/>
                  </a:cubicBezTo>
                  <a:cubicBezTo>
                    <a:pt x="10646" y="36482"/>
                    <a:pt x="11726" y="36047"/>
                    <a:pt x="12708" y="35419"/>
                  </a:cubicBezTo>
                  <a:cubicBezTo>
                    <a:pt x="13288" y="35017"/>
                    <a:pt x="13659" y="34678"/>
                    <a:pt x="14271" y="34420"/>
                  </a:cubicBezTo>
                  <a:cubicBezTo>
                    <a:pt x="14995" y="34115"/>
                    <a:pt x="15575" y="34050"/>
                    <a:pt x="16365" y="33954"/>
                  </a:cubicBezTo>
                  <a:cubicBezTo>
                    <a:pt x="16556" y="33932"/>
                    <a:pt x="16755" y="33921"/>
                    <a:pt x="16958" y="33921"/>
                  </a:cubicBezTo>
                  <a:cubicBezTo>
                    <a:pt x="18098" y="33921"/>
                    <a:pt x="19372" y="34245"/>
                    <a:pt x="20342" y="34613"/>
                  </a:cubicBezTo>
                  <a:cubicBezTo>
                    <a:pt x="21115" y="34742"/>
                    <a:pt x="21905" y="34742"/>
                    <a:pt x="22678" y="34774"/>
                  </a:cubicBezTo>
                  <a:cubicBezTo>
                    <a:pt x="22701" y="34775"/>
                    <a:pt x="22724" y="34775"/>
                    <a:pt x="22747" y="34775"/>
                  </a:cubicBezTo>
                  <a:cubicBezTo>
                    <a:pt x="23896" y="34775"/>
                    <a:pt x="24970" y="34365"/>
                    <a:pt x="26044" y="34018"/>
                  </a:cubicBezTo>
                  <a:cubicBezTo>
                    <a:pt x="27010" y="33760"/>
                    <a:pt x="27977" y="33535"/>
                    <a:pt x="28879" y="33067"/>
                  </a:cubicBezTo>
                  <a:cubicBezTo>
                    <a:pt x="29507" y="32809"/>
                    <a:pt x="30070" y="32407"/>
                    <a:pt x="30506" y="31843"/>
                  </a:cubicBezTo>
                  <a:cubicBezTo>
                    <a:pt x="31408" y="30539"/>
                    <a:pt x="31762" y="28879"/>
                    <a:pt x="31874" y="27286"/>
                  </a:cubicBezTo>
                  <a:cubicBezTo>
                    <a:pt x="32293" y="23983"/>
                    <a:pt x="30152" y="21036"/>
                    <a:pt x="27719" y="19200"/>
                  </a:cubicBezTo>
                  <a:cubicBezTo>
                    <a:pt x="27139" y="18781"/>
                    <a:pt x="26624" y="18282"/>
                    <a:pt x="26108" y="17783"/>
                  </a:cubicBezTo>
                  <a:cubicBezTo>
                    <a:pt x="25481" y="17171"/>
                    <a:pt x="24852" y="16398"/>
                    <a:pt x="25013" y="15560"/>
                  </a:cubicBezTo>
                  <a:cubicBezTo>
                    <a:pt x="25094" y="15060"/>
                    <a:pt x="25449" y="14416"/>
                    <a:pt x="25803" y="14126"/>
                  </a:cubicBezTo>
                  <a:cubicBezTo>
                    <a:pt x="26286" y="13660"/>
                    <a:pt x="26866" y="13321"/>
                    <a:pt x="27365" y="12870"/>
                  </a:cubicBezTo>
                  <a:cubicBezTo>
                    <a:pt x="28541" y="11791"/>
                    <a:pt x="29153" y="10228"/>
                    <a:pt x="28187" y="8714"/>
                  </a:cubicBezTo>
                  <a:cubicBezTo>
                    <a:pt x="27848" y="8167"/>
                    <a:pt x="27365" y="7700"/>
                    <a:pt x="26834" y="7378"/>
                  </a:cubicBezTo>
                  <a:cubicBezTo>
                    <a:pt x="26495" y="7217"/>
                    <a:pt x="26140" y="7121"/>
                    <a:pt x="25803" y="6992"/>
                  </a:cubicBezTo>
                  <a:cubicBezTo>
                    <a:pt x="24949" y="6685"/>
                    <a:pt x="24079" y="6460"/>
                    <a:pt x="23194" y="6347"/>
                  </a:cubicBezTo>
                  <a:cubicBezTo>
                    <a:pt x="22919" y="6299"/>
                    <a:pt x="22629" y="6234"/>
                    <a:pt x="22356" y="6154"/>
                  </a:cubicBezTo>
                  <a:cubicBezTo>
                    <a:pt x="22307" y="6137"/>
                    <a:pt x="22243" y="6122"/>
                    <a:pt x="22178" y="6105"/>
                  </a:cubicBezTo>
                  <a:cubicBezTo>
                    <a:pt x="22098" y="5493"/>
                    <a:pt x="22726" y="4189"/>
                    <a:pt x="22661" y="3287"/>
                  </a:cubicBezTo>
                  <a:cubicBezTo>
                    <a:pt x="22710" y="2594"/>
                    <a:pt x="22372" y="1967"/>
                    <a:pt x="21856" y="1563"/>
                  </a:cubicBezTo>
                  <a:cubicBezTo>
                    <a:pt x="21358" y="1016"/>
                    <a:pt x="20697" y="758"/>
                    <a:pt x="20037" y="549"/>
                  </a:cubicBezTo>
                  <a:cubicBezTo>
                    <a:pt x="19376" y="339"/>
                    <a:pt x="18732" y="49"/>
                    <a:pt x="18055" y="2"/>
                  </a:cubicBezTo>
                  <a:cubicBezTo>
                    <a:pt x="18031" y="1"/>
                    <a:pt x="18006" y="1"/>
                    <a:pt x="179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46"/>
            <p:cNvSpPr/>
            <p:nvPr/>
          </p:nvSpPr>
          <p:spPr>
            <a:xfrm>
              <a:off x="7963673" y="3465197"/>
              <a:ext cx="358640" cy="112075"/>
            </a:xfrm>
            <a:custGeom>
              <a:avLst/>
              <a:gdLst/>
              <a:ahLst/>
              <a:cxnLst/>
              <a:rect l="l" t="t" r="r" b="b"/>
              <a:pathLst>
                <a:path w="8176" h="2555" extrusionOk="0">
                  <a:moveTo>
                    <a:pt x="5744" y="1"/>
                  </a:moveTo>
                  <a:cubicBezTo>
                    <a:pt x="5422" y="1"/>
                    <a:pt x="5099" y="113"/>
                    <a:pt x="4825" y="274"/>
                  </a:cubicBezTo>
                  <a:cubicBezTo>
                    <a:pt x="4535" y="435"/>
                    <a:pt x="4359" y="710"/>
                    <a:pt x="4148" y="950"/>
                  </a:cubicBezTo>
                  <a:cubicBezTo>
                    <a:pt x="3923" y="1225"/>
                    <a:pt x="3665" y="1450"/>
                    <a:pt x="3440" y="1708"/>
                  </a:cubicBezTo>
                  <a:cubicBezTo>
                    <a:pt x="3060" y="2128"/>
                    <a:pt x="2443" y="2356"/>
                    <a:pt x="1836" y="2356"/>
                  </a:cubicBezTo>
                  <a:cubicBezTo>
                    <a:pt x="1698" y="2356"/>
                    <a:pt x="1561" y="2344"/>
                    <a:pt x="1427" y="2320"/>
                  </a:cubicBezTo>
                  <a:cubicBezTo>
                    <a:pt x="992" y="2127"/>
                    <a:pt x="670" y="1724"/>
                    <a:pt x="412" y="1354"/>
                  </a:cubicBezTo>
                  <a:cubicBezTo>
                    <a:pt x="332" y="1240"/>
                    <a:pt x="300" y="1079"/>
                    <a:pt x="154" y="1032"/>
                  </a:cubicBezTo>
                  <a:cubicBezTo>
                    <a:pt x="144" y="1028"/>
                    <a:pt x="135" y="1026"/>
                    <a:pt x="125" y="1026"/>
                  </a:cubicBezTo>
                  <a:cubicBezTo>
                    <a:pt x="57" y="1026"/>
                    <a:pt x="1" y="1119"/>
                    <a:pt x="57" y="1176"/>
                  </a:cubicBezTo>
                  <a:cubicBezTo>
                    <a:pt x="396" y="1691"/>
                    <a:pt x="766" y="2288"/>
                    <a:pt x="1378" y="2513"/>
                  </a:cubicBezTo>
                  <a:cubicBezTo>
                    <a:pt x="1532" y="2541"/>
                    <a:pt x="1687" y="2554"/>
                    <a:pt x="1842" y="2554"/>
                  </a:cubicBezTo>
                  <a:cubicBezTo>
                    <a:pt x="2420" y="2554"/>
                    <a:pt x="2992" y="2366"/>
                    <a:pt x="3424" y="1998"/>
                  </a:cubicBezTo>
                  <a:cubicBezTo>
                    <a:pt x="3762" y="1676"/>
                    <a:pt x="4101" y="1337"/>
                    <a:pt x="4406" y="983"/>
                  </a:cubicBezTo>
                  <a:cubicBezTo>
                    <a:pt x="4567" y="774"/>
                    <a:pt x="4728" y="564"/>
                    <a:pt x="4971" y="435"/>
                  </a:cubicBezTo>
                  <a:cubicBezTo>
                    <a:pt x="5232" y="305"/>
                    <a:pt x="5481" y="240"/>
                    <a:pt x="5705" y="240"/>
                  </a:cubicBezTo>
                  <a:cubicBezTo>
                    <a:pt x="5729" y="240"/>
                    <a:pt x="5752" y="240"/>
                    <a:pt x="5776" y="242"/>
                  </a:cubicBezTo>
                  <a:cubicBezTo>
                    <a:pt x="6049" y="323"/>
                    <a:pt x="6436" y="500"/>
                    <a:pt x="6854" y="532"/>
                  </a:cubicBezTo>
                  <a:cubicBezTo>
                    <a:pt x="7258" y="516"/>
                    <a:pt x="7709" y="548"/>
                    <a:pt x="8046" y="355"/>
                  </a:cubicBezTo>
                  <a:cubicBezTo>
                    <a:pt x="8175" y="323"/>
                    <a:pt x="8160" y="130"/>
                    <a:pt x="8031" y="113"/>
                  </a:cubicBezTo>
                  <a:cubicBezTo>
                    <a:pt x="7885" y="130"/>
                    <a:pt x="7805" y="226"/>
                    <a:pt x="7741" y="226"/>
                  </a:cubicBezTo>
                  <a:cubicBezTo>
                    <a:pt x="7476" y="258"/>
                    <a:pt x="7251" y="286"/>
                    <a:pt x="7028" y="286"/>
                  </a:cubicBezTo>
                  <a:cubicBezTo>
                    <a:pt x="6804" y="286"/>
                    <a:pt x="6582" y="258"/>
                    <a:pt x="6323" y="177"/>
                  </a:cubicBezTo>
                  <a:cubicBezTo>
                    <a:pt x="6323" y="178"/>
                    <a:pt x="6321" y="179"/>
                    <a:pt x="6319" y="179"/>
                  </a:cubicBezTo>
                  <a:cubicBezTo>
                    <a:pt x="6277" y="179"/>
                    <a:pt x="5959" y="16"/>
                    <a:pt x="5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46"/>
            <p:cNvSpPr/>
            <p:nvPr/>
          </p:nvSpPr>
          <p:spPr>
            <a:xfrm>
              <a:off x="7776855" y="3026379"/>
              <a:ext cx="296396" cy="194497"/>
            </a:xfrm>
            <a:custGeom>
              <a:avLst/>
              <a:gdLst/>
              <a:ahLst/>
              <a:cxnLst/>
              <a:rect l="l" t="t" r="r" b="b"/>
              <a:pathLst>
                <a:path w="6757" h="4434" extrusionOk="0">
                  <a:moveTo>
                    <a:pt x="166" y="0"/>
                  </a:moveTo>
                  <a:cubicBezTo>
                    <a:pt x="114" y="0"/>
                    <a:pt x="59" y="32"/>
                    <a:pt x="49" y="83"/>
                  </a:cubicBezTo>
                  <a:cubicBezTo>
                    <a:pt x="0" y="921"/>
                    <a:pt x="0" y="1952"/>
                    <a:pt x="676" y="2579"/>
                  </a:cubicBezTo>
                  <a:cubicBezTo>
                    <a:pt x="1144" y="2918"/>
                    <a:pt x="1675" y="3272"/>
                    <a:pt x="2287" y="3320"/>
                  </a:cubicBezTo>
                  <a:cubicBezTo>
                    <a:pt x="2577" y="3305"/>
                    <a:pt x="2802" y="3111"/>
                    <a:pt x="3028" y="2966"/>
                  </a:cubicBezTo>
                  <a:cubicBezTo>
                    <a:pt x="3157" y="2886"/>
                    <a:pt x="3302" y="2789"/>
                    <a:pt x="3415" y="2740"/>
                  </a:cubicBezTo>
                  <a:cubicBezTo>
                    <a:pt x="3657" y="2918"/>
                    <a:pt x="3930" y="3191"/>
                    <a:pt x="4155" y="3401"/>
                  </a:cubicBezTo>
                  <a:cubicBezTo>
                    <a:pt x="4671" y="3756"/>
                    <a:pt x="5203" y="4125"/>
                    <a:pt x="5798" y="4319"/>
                  </a:cubicBezTo>
                  <a:cubicBezTo>
                    <a:pt x="5992" y="4368"/>
                    <a:pt x="6185" y="4383"/>
                    <a:pt x="6363" y="4415"/>
                  </a:cubicBezTo>
                  <a:cubicBezTo>
                    <a:pt x="6421" y="4415"/>
                    <a:pt x="6479" y="4433"/>
                    <a:pt x="6534" y="4433"/>
                  </a:cubicBezTo>
                  <a:cubicBezTo>
                    <a:pt x="6570" y="4433"/>
                    <a:pt x="6604" y="4425"/>
                    <a:pt x="6636" y="4400"/>
                  </a:cubicBezTo>
                  <a:cubicBezTo>
                    <a:pt x="6757" y="4293"/>
                    <a:pt x="6637" y="4173"/>
                    <a:pt x="6501" y="4173"/>
                  </a:cubicBezTo>
                  <a:cubicBezTo>
                    <a:pt x="6492" y="4173"/>
                    <a:pt x="6483" y="4173"/>
                    <a:pt x="6475" y="4174"/>
                  </a:cubicBezTo>
                  <a:cubicBezTo>
                    <a:pt x="5944" y="4125"/>
                    <a:pt x="5590" y="4029"/>
                    <a:pt x="5139" y="3756"/>
                  </a:cubicBezTo>
                  <a:cubicBezTo>
                    <a:pt x="4961" y="3659"/>
                    <a:pt x="4430" y="3337"/>
                    <a:pt x="4220" y="3144"/>
                  </a:cubicBezTo>
                  <a:cubicBezTo>
                    <a:pt x="4091" y="2998"/>
                    <a:pt x="3850" y="2805"/>
                    <a:pt x="3672" y="2660"/>
                  </a:cubicBezTo>
                  <a:cubicBezTo>
                    <a:pt x="3608" y="2596"/>
                    <a:pt x="3543" y="2532"/>
                    <a:pt x="3447" y="2515"/>
                  </a:cubicBezTo>
                  <a:cubicBezTo>
                    <a:pt x="3438" y="2514"/>
                    <a:pt x="3429" y="2513"/>
                    <a:pt x="3420" y="2513"/>
                  </a:cubicBezTo>
                  <a:cubicBezTo>
                    <a:pt x="3288" y="2513"/>
                    <a:pt x="3182" y="2616"/>
                    <a:pt x="3077" y="2676"/>
                  </a:cubicBezTo>
                  <a:cubicBezTo>
                    <a:pt x="2795" y="2817"/>
                    <a:pt x="2558" y="3095"/>
                    <a:pt x="2265" y="3095"/>
                  </a:cubicBezTo>
                  <a:cubicBezTo>
                    <a:pt x="2256" y="3095"/>
                    <a:pt x="2248" y="3095"/>
                    <a:pt x="2239" y="3095"/>
                  </a:cubicBezTo>
                  <a:cubicBezTo>
                    <a:pt x="1707" y="3030"/>
                    <a:pt x="1160" y="2708"/>
                    <a:pt x="758" y="2371"/>
                  </a:cubicBezTo>
                  <a:cubicBezTo>
                    <a:pt x="322" y="1920"/>
                    <a:pt x="274" y="1259"/>
                    <a:pt x="242" y="663"/>
                  </a:cubicBezTo>
                  <a:cubicBezTo>
                    <a:pt x="210" y="453"/>
                    <a:pt x="290" y="244"/>
                    <a:pt x="242" y="34"/>
                  </a:cubicBezTo>
                  <a:cubicBezTo>
                    <a:pt x="224" y="11"/>
                    <a:pt x="19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46"/>
            <p:cNvSpPr/>
            <p:nvPr/>
          </p:nvSpPr>
          <p:spPr>
            <a:xfrm>
              <a:off x="7996571" y="2821488"/>
              <a:ext cx="147693" cy="126068"/>
            </a:xfrm>
            <a:custGeom>
              <a:avLst/>
              <a:gdLst/>
              <a:ahLst/>
              <a:cxnLst/>
              <a:rect l="l" t="t" r="r" b="b"/>
              <a:pathLst>
                <a:path w="3367" h="2874" extrusionOk="0">
                  <a:moveTo>
                    <a:pt x="490" y="0"/>
                  </a:moveTo>
                  <a:cubicBezTo>
                    <a:pt x="419" y="0"/>
                    <a:pt x="336" y="58"/>
                    <a:pt x="291" y="131"/>
                  </a:cubicBezTo>
                  <a:cubicBezTo>
                    <a:pt x="1" y="357"/>
                    <a:pt x="177" y="760"/>
                    <a:pt x="194" y="1065"/>
                  </a:cubicBezTo>
                  <a:cubicBezTo>
                    <a:pt x="274" y="1484"/>
                    <a:pt x="484" y="1871"/>
                    <a:pt x="789" y="2210"/>
                  </a:cubicBezTo>
                  <a:cubicBezTo>
                    <a:pt x="1128" y="2532"/>
                    <a:pt x="1611" y="2676"/>
                    <a:pt x="2078" y="2757"/>
                  </a:cubicBezTo>
                  <a:cubicBezTo>
                    <a:pt x="2357" y="2795"/>
                    <a:pt x="2716" y="2873"/>
                    <a:pt x="3029" y="2873"/>
                  </a:cubicBezTo>
                  <a:cubicBezTo>
                    <a:pt x="3114" y="2873"/>
                    <a:pt x="3195" y="2868"/>
                    <a:pt x="3270" y="2854"/>
                  </a:cubicBezTo>
                  <a:cubicBezTo>
                    <a:pt x="3366" y="2789"/>
                    <a:pt x="3319" y="2628"/>
                    <a:pt x="3205" y="2612"/>
                  </a:cubicBezTo>
                  <a:cubicBezTo>
                    <a:pt x="1305" y="2532"/>
                    <a:pt x="499" y="2113"/>
                    <a:pt x="403" y="453"/>
                  </a:cubicBezTo>
                  <a:cubicBezTo>
                    <a:pt x="419" y="357"/>
                    <a:pt x="403" y="406"/>
                    <a:pt x="532" y="260"/>
                  </a:cubicBezTo>
                  <a:cubicBezTo>
                    <a:pt x="581" y="228"/>
                    <a:pt x="628" y="180"/>
                    <a:pt x="613" y="116"/>
                  </a:cubicBezTo>
                  <a:cubicBezTo>
                    <a:pt x="592" y="33"/>
                    <a:pt x="544" y="0"/>
                    <a:pt x="4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46"/>
            <p:cNvSpPr/>
            <p:nvPr/>
          </p:nvSpPr>
          <p:spPr>
            <a:xfrm>
              <a:off x="8580140" y="2493076"/>
              <a:ext cx="82686" cy="175943"/>
            </a:xfrm>
            <a:custGeom>
              <a:avLst/>
              <a:gdLst/>
              <a:ahLst/>
              <a:cxnLst/>
              <a:rect l="l" t="t" r="r" b="b"/>
              <a:pathLst>
                <a:path w="1885" h="4011" extrusionOk="0">
                  <a:moveTo>
                    <a:pt x="177" y="1"/>
                  </a:moveTo>
                  <a:cubicBezTo>
                    <a:pt x="65" y="1"/>
                    <a:pt x="0" y="145"/>
                    <a:pt x="80" y="226"/>
                  </a:cubicBezTo>
                  <a:cubicBezTo>
                    <a:pt x="1514" y="1482"/>
                    <a:pt x="1884" y="2320"/>
                    <a:pt x="935" y="3673"/>
                  </a:cubicBezTo>
                  <a:cubicBezTo>
                    <a:pt x="853" y="3737"/>
                    <a:pt x="902" y="3705"/>
                    <a:pt x="709" y="3737"/>
                  </a:cubicBezTo>
                  <a:cubicBezTo>
                    <a:pt x="660" y="3737"/>
                    <a:pt x="580" y="3753"/>
                    <a:pt x="548" y="3802"/>
                  </a:cubicBezTo>
                  <a:cubicBezTo>
                    <a:pt x="484" y="3941"/>
                    <a:pt x="590" y="4010"/>
                    <a:pt x="717" y="4010"/>
                  </a:cubicBezTo>
                  <a:cubicBezTo>
                    <a:pt x="751" y="4010"/>
                    <a:pt x="787" y="4005"/>
                    <a:pt x="821" y="3995"/>
                  </a:cubicBezTo>
                  <a:cubicBezTo>
                    <a:pt x="1192" y="3995"/>
                    <a:pt x="1304" y="3576"/>
                    <a:pt x="1466" y="3319"/>
                  </a:cubicBezTo>
                  <a:cubicBezTo>
                    <a:pt x="1676" y="2932"/>
                    <a:pt x="1755" y="2497"/>
                    <a:pt x="1723" y="2062"/>
                  </a:cubicBezTo>
                  <a:cubicBezTo>
                    <a:pt x="1659" y="1595"/>
                    <a:pt x="1369" y="1176"/>
                    <a:pt x="1064" y="821"/>
                  </a:cubicBezTo>
                  <a:cubicBezTo>
                    <a:pt x="806" y="564"/>
                    <a:pt x="499" y="177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46"/>
            <p:cNvSpPr/>
            <p:nvPr/>
          </p:nvSpPr>
          <p:spPr>
            <a:xfrm>
              <a:off x="8522897" y="3128670"/>
              <a:ext cx="154800" cy="114751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3395" y="0"/>
                  </a:moveTo>
                  <a:cubicBezTo>
                    <a:pt x="3347" y="0"/>
                    <a:pt x="3301" y="24"/>
                    <a:pt x="3286" y="71"/>
                  </a:cubicBezTo>
                  <a:cubicBezTo>
                    <a:pt x="2813" y="1600"/>
                    <a:pt x="2293" y="2322"/>
                    <a:pt x="1174" y="2322"/>
                  </a:cubicBezTo>
                  <a:cubicBezTo>
                    <a:pt x="961" y="2322"/>
                    <a:pt x="727" y="2296"/>
                    <a:pt x="468" y="2244"/>
                  </a:cubicBezTo>
                  <a:cubicBezTo>
                    <a:pt x="387" y="2197"/>
                    <a:pt x="436" y="2229"/>
                    <a:pt x="322" y="2068"/>
                  </a:cubicBezTo>
                  <a:cubicBezTo>
                    <a:pt x="290" y="2019"/>
                    <a:pt x="258" y="1955"/>
                    <a:pt x="194" y="1939"/>
                  </a:cubicBezTo>
                  <a:cubicBezTo>
                    <a:pt x="0" y="1939"/>
                    <a:pt x="32" y="2148"/>
                    <a:pt x="129" y="2261"/>
                  </a:cubicBezTo>
                  <a:cubicBezTo>
                    <a:pt x="275" y="2616"/>
                    <a:pt x="709" y="2534"/>
                    <a:pt x="1016" y="2599"/>
                  </a:cubicBezTo>
                  <a:cubicBezTo>
                    <a:pt x="1048" y="2600"/>
                    <a:pt x="1080" y="2601"/>
                    <a:pt x="1112" y="2601"/>
                  </a:cubicBezTo>
                  <a:cubicBezTo>
                    <a:pt x="1511" y="2601"/>
                    <a:pt x="1897" y="2503"/>
                    <a:pt x="2255" y="2309"/>
                  </a:cubicBezTo>
                  <a:cubicBezTo>
                    <a:pt x="2658" y="2068"/>
                    <a:pt x="2932" y="1649"/>
                    <a:pt x="3125" y="1214"/>
                  </a:cubicBezTo>
                  <a:cubicBezTo>
                    <a:pt x="3254" y="876"/>
                    <a:pt x="3496" y="441"/>
                    <a:pt x="3528" y="86"/>
                  </a:cubicBezTo>
                  <a:cubicBezTo>
                    <a:pt x="3503" y="28"/>
                    <a:pt x="3447" y="0"/>
                    <a:pt x="3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46"/>
            <p:cNvSpPr/>
            <p:nvPr/>
          </p:nvSpPr>
          <p:spPr>
            <a:xfrm>
              <a:off x="7997975" y="2409120"/>
              <a:ext cx="83870" cy="238275"/>
            </a:xfrm>
            <a:custGeom>
              <a:avLst/>
              <a:gdLst/>
              <a:ahLst/>
              <a:cxnLst/>
              <a:rect l="l" t="t" r="r" b="b"/>
              <a:pathLst>
                <a:path w="1912" h="5432" extrusionOk="0">
                  <a:moveTo>
                    <a:pt x="1177" y="0"/>
                  </a:moveTo>
                  <a:cubicBezTo>
                    <a:pt x="1099" y="0"/>
                    <a:pt x="1028" y="75"/>
                    <a:pt x="1064" y="158"/>
                  </a:cubicBezTo>
                  <a:cubicBezTo>
                    <a:pt x="1112" y="369"/>
                    <a:pt x="1176" y="465"/>
                    <a:pt x="1032" y="626"/>
                  </a:cubicBezTo>
                  <a:cubicBezTo>
                    <a:pt x="693" y="964"/>
                    <a:pt x="306" y="1350"/>
                    <a:pt x="194" y="1834"/>
                  </a:cubicBezTo>
                  <a:cubicBezTo>
                    <a:pt x="1" y="2542"/>
                    <a:pt x="130" y="3315"/>
                    <a:pt x="403" y="3992"/>
                  </a:cubicBezTo>
                  <a:cubicBezTo>
                    <a:pt x="710" y="4556"/>
                    <a:pt x="1225" y="4975"/>
                    <a:pt x="1691" y="5409"/>
                  </a:cubicBezTo>
                  <a:cubicBezTo>
                    <a:pt x="1713" y="5425"/>
                    <a:pt x="1736" y="5431"/>
                    <a:pt x="1757" y="5431"/>
                  </a:cubicBezTo>
                  <a:cubicBezTo>
                    <a:pt x="1845" y="5431"/>
                    <a:pt x="1912" y="5314"/>
                    <a:pt x="1820" y="5248"/>
                  </a:cubicBezTo>
                  <a:cubicBezTo>
                    <a:pt x="1369" y="4846"/>
                    <a:pt x="918" y="4459"/>
                    <a:pt x="628" y="3960"/>
                  </a:cubicBezTo>
                  <a:cubicBezTo>
                    <a:pt x="355" y="3348"/>
                    <a:pt x="226" y="2639"/>
                    <a:pt x="387" y="1995"/>
                  </a:cubicBezTo>
                  <a:cubicBezTo>
                    <a:pt x="484" y="1399"/>
                    <a:pt x="951" y="1093"/>
                    <a:pt x="1305" y="642"/>
                  </a:cubicBezTo>
                  <a:cubicBezTo>
                    <a:pt x="1386" y="497"/>
                    <a:pt x="1369" y="336"/>
                    <a:pt x="1322" y="191"/>
                  </a:cubicBezTo>
                  <a:cubicBezTo>
                    <a:pt x="1305" y="158"/>
                    <a:pt x="1337" y="111"/>
                    <a:pt x="1257" y="30"/>
                  </a:cubicBezTo>
                  <a:cubicBezTo>
                    <a:pt x="1232" y="9"/>
                    <a:pt x="1204" y="0"/>
                    <a:pt x="1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46"/>
            <p:cNvSpPr/>
            <p:nvPr/>
          </p:nvSpPr>
          <p:spPr>
            <a:xfrm>
              <a:off x="8335685" y="2370081"/>
              <a:ext cx="59920" cy="128744"/>
            </a:xfrm>
            <a:custGeom>
              <a:avLst/>
              <a:gdLst/>
              <a:ahLst/>
              <a:cxnLst/>
              <a:rect l="l" t="t" r="r" b="b"/>
              <a:pathLst>
                <a:path w="1366" h="2935" extrusionOk="0">
                  <a:moveTo>
                    <a:pt x="1130" y="1"/>
                  </a:moveTo>
                  <a:cubicBezTo>
                    <a:pt x="1124" y="1"/>
                    <a:pt x="1118" y="1"/>
                    <a:pt x="1111" y="2"/>
                  </a:cubicBezTo>
                  <a:cubicBezTo>
                    <a:pt x="1092" y="2"/>
                    <a:pt x="1079" y="8"/>
                    <a:pt x="1068" y="12"/>
                  </a:cubicBezTo>
                  <a:lnTo>
                    <a:pt x="1068" y="12"/>
                  </a:lnTo>
                  <a:cubicBezTo>
                    <a:pt x="1068" y="11"/>
                    <a:pt x="1067" y="11"/>
                    <a:pt x="1066" y="11"/>
                  </a:cubicBezTo>
                  <a:cubicBezTo>
                    <a:pt x="1061" y="11"/>
                    <a:pt x="1047" y="18"/>
                    <a:pt x="1047" y="18"/>
                  </a:cubicBezTo>
                  <a:cubicBezTo>
                    <a:pt x="1054" y="18"/>
                    <a:pt x="1060" y="15"/>
                    <a:pt x="1068" y="12"/>
                  </a:cubicBezTo>
                  <a:lnTo>
                    <a:pt x="1068" y="12"/>
                  </a:lnTo>
                  <a:cubicBezTo>
                    <a:pt x="1068" y="13"/>
                    <a:pt x="1066" y="15"/>
                    <a:pt x="1064" y="18"/>
                  </a:cubicBezTo>
                  <a:cubicBezTo>
                    <a:pt x="596" y="34"/>
                    <a:pt x="113" y="646"/>
                    <a:pt x="1" y="1113"/>
                  </a:cubicBezTo>
                  <a:cubicBezTo>
                    <a:pt x="48" y="1725"/>
                    <a:pt x="516" y="2208"/>
                    <a:pt x="903" y="2676"/>
                  </a:cubicBezTo>
                  <a:cubicBezTo>
                    <a:pt x="999" y="2756"/>
                    <a:pt x="1047" y="2869"/>
                    <a:pt x="1193" y="2934"/>
                  </a:cubicBezTo>
                  <a:cubicBezTo>
                    <a:pt x="1199" y="2935"/>
                    <a:pt x="1205" y="2935"/>
                    <a:pt x="1211" y="2935"/>
                  </a:cubicBezTo>
                  <a:cubicBezTo>
                    <a:pt x="1299" y="2935"/>
                    <a:pt x="1365" y="2833"/>
                    <a:pt x="1305" y="2772"/>
                  </a:cubicBezTo>
                  <a:cubicBezTo>
                    <a:pt x="854" y="2322"/>
                    <a:pt x="194" y="1516"/>
                    <a:pt x="242" y="1081"/>
                  </a:cubicBezTo>
                  <a:cubicBezTo>
                    <a:pt x="387" y="726"/>
                    <a:pt x="613" y="421"/>
                    <a:pt x="935" y="275"/>
                  </a:cubicBezTo>
                  <a:cubicBezTo>
                    <a:pt x="1015" y="228"/>
                    <a:pt x="1111" y="292"/>
                    <a:pt x="1225" y="179"/>
                  </a:cubicBezTo>
                  <a:cubicBezTo>
                    <a:pt x="1269" y="104"/>
                    <a:pt x="1216" y="1"/>
                    <a:pt x="1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46"/>
            <p:cNvSpPr/>
            <p:nvPr/>
          </p:nvSpPr>
          <p:spPr>
            <a:xfrm>
              <a:off x="8198653" y="2211775"/>
              <a:ext cx="165854" cy="61718"/>
            </a:xfrm>
            <a:custGeom>
              <a:avLst/>
              <a:gdLst/>
              <a:ahLst/>
              <a:cxnLst/>
              <a:rect l="l" t="t" r="r" b="b"/>
              <a:pathLst>
                <a:path w="3781" h="1407" extrusionOk="0">
                  <a:moveTo>
                    <a:pt x="3645" y="1"/>
                  </a:moveTo>
                  <a:cubicBezTo>
                    <a:pt x="3621" y="1"/>
                    <a:pt x="3597" y="6"/>
                    <a:pt x="3576" y="19"/>
                  </a:cubicBezTo>
                  <a:cubicBezTo>
                    <a:pt x="3447" y="229"/>
                    <a:pt x="3140" y="519"/>
                    <a:pt x="2915" y="615"/>
                  </a:cubicBezTo>
                  <a:cubicBezTo>
                    <a:pt x="2781" y="654"/>
                    <a:pt x="2635" y="677"/>
                    <a:pt x="2484" y="677"/>
                  </a:cubicBezTo>
                  <a:cubicBezTo>
                    <a:pt x="2253" y="677"/>
                    <a:pt x="2012" y="623"/>
                    <a:pt x="1787" y="487"/>
                  </a:cubicBezTo>
                  <a:cubicBezTo>
                    <a:pt x="1562" y="390"/>
                    <a:pt x="1304" y="3"/>
                    <a:pt x="966" y="3"/>
                  </a:cubicBezTo>
                  <a:cubicBezTo>
                    <a:pt x="531" y="83"/>
                    <a:pt x="354" y="534"/>
                    <a:pt x="177" y="873"/>
                  </a:cubicBezTo>
                  <a:cubicBezTo>
                    <a:pt x="129" y="1034"/>
                    <a:pt x="0" y="1179"/>
                    <a:pt x="0" y="1340"/>
                  </a:cubicBezTo>
                  <a:cubicBezTo>
                    <a:pt x="17" y="1382"/>
                    <a:pt x="64" y="1406"/>
                    <a:pt x="110" y="1406"/>
                  </a:cubicBezTo>
                  <a:cubicBezTo>
                    <a:pt x="152" y="1406"/>
                    <a:pt x="193" y="1386"/>
                    <a:pt x="209" y="1340"/>
                  </a:cubicBezTo>
                  <a:cubicBezTo>
                    <a:pt x="379" y="942"/>
                    <a:pt x="675" y="219"/>
                    <a:pt x="996" y="219"/>
                  </a:cubicBezTo>
                  <a:cubicBezTo>
                    <a:pt x="1040" y="219"/>
                    <a:pt x="1084" y="232"/>
                    <a:pt x="1128" y="261"/>
                  </a:cubicBezTo>
                  <a:cubicBezTo>
                    <a:pt x="1385" y="470"/>
                    <a:pt x="1626" y="695"/>
                    <a:pt x="1948" y="809"/>
                  </a:cubicBezTo>
                  <a:cubicBezTo>
                    <a:pt x="2123" y="872"/>
                    <a:pt x="2309" y="904"/>
                    <a:pt x="2494" y="904"/>
                  </a:cubicBezTo>
                  <a:cubicBezTo>
                    <a:pt x="2875" y="904"/>
                    <a:pt x="3251" y="768"/>
                    <a:pt x="3511" y="487"/>
                  </a:cubicBezTo>
                  <a:cubicBezTo>
                    <a:pt x="3623" y="373"/>
                    <a:pt x="3737" y="261"/>
                    <a:pt x="3769" y="132"/>
                  </a:cubicBezTo>
                  <a:cubicBezTo>
                    <a:pt x="3780" y="48"/>
                    <a:pt x="3713" y="1"/>
                    <a:pt x="3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46"/>
            <p:cNvSpPr/>
            <p:nvPr/>
          </p:nvSpPr>
          <p:spPr>
            <a:xfrm>
              <a:off x="8750377" y="3270220"/>
              <a:ext cx="166117" cy="61937"/>
            </a:xfrm>
            <a:custGeom>
              <a:avLst/>
              <a:gdLst/>
              <a:ahLst/>
              <a:cxnLst/>
              <a:rect l="l" t="t" r="r" b="b"/>
              <a:pathLst>
                <a:path w="3787" h="1412" extrusionOk="0">
                  <a:moveTo>
                    <a:pt x="984" y="1"/>
                  </a:moveTo>
                  <a:cubicBezTo>
                    <a:pt x="548" y="80"/>
                    <a:pt x="355" y="548"/>
                    <a:pt x="178" y="870"/>
                  </a:cubicBezTo>
                  <a:cubicBezTo>
                    <a:pt x="129" y="1031"/>
                    <a:pt x="0" y="1176"/>
                    <a:pt x="17" y="1337"/>
                  </a:cubicBezTo>
                  <a:cubicBezTo>
                    <a:pt x="34" y="1387"/>
                    <a:pt x="82" y="1411"/>
                    <a:pt x="128" y="1411"/>
                  </a:cubicBezTo>
                  <a:cubicBezTo>
                    <a:pt x="170" y="1411"/>
                    <a:pt x="211" y="1392"/>
                    <a:pt x="226" y="1353"/>
                  </a:cubicBezTo>
                  <a:cubicBezTo>
                    <a:pt x="395" y="944"/>
                    <a:pt x="688" y="227"/>
                    <a:pt x="1007" y="227"/>
                  </a:cubicBezTo>
                  <a:cubicBezTo>
                    <a:pt x="1052" y="227"/>
                    <a:pt x="1098" y="242"/>
                    <a:pt x="1145" y="274"/>
                  </a:cubicBezTo>
                  <a:cubicBezTo>
                    <a:pt x="1402" y="467"/>
                    <a:pt x="1643" y="709"/>
                    <a:pt x="1950" y="821"/>
                  </a:cubicBezTo>
                  <a:cubicBezTo>
                    <a:pt x="2123" y="877"/>
                    <a:pt x="2303" y="906"/>
                    <a:pt x="2482" y="906"/>
                  </a:cubicBezTo>
                  <a:cubicBezTo>
                    <a:pt x="2871" y="906"/>
                    <a:pt x="3252" y="770"/>
                    <a:pt x="3528" y="484"/>
                  </a:cubicBezTo>
                  <a:cubicBezTo>
                    <a:pt x="3625" y="387"/>
                    <a:pt x="3737" y="258"/>
                    <a:pt x="3786" y="129"/>
                  </a:cubicBezTo>
                  <a:cubicBezTo>
                    <a:pt x="3786" y="60"/>
                    <a:pt x="3719" y="7"/>
                    <a:pt x="3651" y="7"/>
                  </a:cubicBezTo>
                  <a:cubicBezTo>
                    <a:pt x="3625" y="7"/>
                    <a:pt x="3599" y="15"/>
                    <a:pt x="3576" y="33"/>
                  </a:cubicBezTo>
                  <a:cubicBezTo>
                    <a:pt x="3464" y="226"/>
                    <a:pt x="3157" y="531"/>
                    <a:pt x="2916" y="613"/>
                  </a:cubicBezTo>
                  <a:cubicBezTo>
                    <a:pt x="2779" y="652"/>
                    <a:pt x="2632" y="675"/>
                    <a:pt x="2481" y="675"/>
                  </a:cubicBezTo>
                  <a:cubicBezTo>
                    <a:pt x="2258" y="675"/>
                    <a:pt x="2025" y="624"/>
                    <a:pt x="1804" y="499"/>
                  </a:cubicBezTo>
                  <a:cubicBezTo>
                    <a:pt x="1579" y="403"/>
                    <a:pt x="1306" y="1"/>
                    <a:pt x="9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46"/>
            <p:cNvSpPr/>
            <p:nvPr/>
          </p:nvSpPr>
          <p:spPr>
            <a:xfrm>
              <a:off x="8206023" y="3174464"/>
              <a:ext cx="76720" cy="124577"/>
            </a:xfrm>
            <a:custGeom>
              <a:avLst/>
              <a:gdLst/>
              <a:ahLst/>
              <a:cxnLst/>
              <a:rect l="l" t="t" r="r" b="b"/>
              <a:pathLst>
                <a:path w="1749" h="2840" extrusionOk="0">
                  <a:moveTo>
                    <a:pt x="120" y="0"/>
                  </a:moveTo>
                  <a:cubicBezTo>
                    <a:pt x="60" y="0"/>
                    <a:pt x="0" y="37"/>
                    <a:pt x="9" y="105"/>
                  </a:cubicBezTo>
                  <a:cubicBezTo>
                    <a:pt x="25" y="702"/>
                    <a:pt x="25" y="1346"/>
                    <a:pt x="331" y="1877"/>
                  </a:cubicBezTo>
                  <a:cubicBezTo>
                    <a:pt x="588" y="2280"/>
                    <a:pt x="975" y="2618"/>
                    <a:pt x="1426" y="2828"/>
                  </a:cubicBezTo>
                  <a:cubicBezTo>
                    <a:pt x="1434" y="2836"/>
                    <a:pt x="1447" y="2839"/>
                    <a:pt x="1461" y="2839"/>
                  </a:cubicBezTo>
                  <a:cubicBezTo>
                    <a:pt x="1475" y="2839"/>
                    <a:pt x="1491" y="2836"/>
                    <a:pt x="1507" y="2828"/>
                  </a:cubicBezTo>
                  <a:cubicBezTo>
                    <a:pt x="1748" y="2699"/>
                    <a:pt x="1346" y="2553"/>
                    <a:pt x="1297" y="2521"/>
                  </a:cubicBezTo>
                  <a:cubicBezTo>
                    <a:pt x="846" y="2216"/>
                    <a:pt x="492" y="1861"/>
                    <a:pt x="363" y="1361"/>
                  </a:cubicBezTo>
                  <a:cubicBezTo>
                    <a:pt x="266" y="1024"/>
                    <a:pt x="219" y="492"/>
                    <a:pt x="234" y="90"/>
                  </a:cubicBezTo>
                  <a:cubicBezTo>
                    <a:pt x="227" y="29"/>
                    <a:pt x="17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46"/>
            <p:cNvSpPr/>
            <p:nvPr/>
          </p:nvSpPr>
          <p:spPr>
            <a:xfrm>
              <a:off x="8350511" y="2839780"/>
              <a:ext cx="116900" cy="85449"/>
            </a:xfrm>
            <a:custGeom>
              <a:avLst/>
              <a:gdLst/>
              <a:ahLst/>
              <a:cxnLst/>
              <a:rect l="l" t="t" r="r" b="b"/>
              <a:pathLst>
                <a:path w="2665" h="1948" extrusionOk="0">
                  <a:moveTo>
                    <a:pt x="2507" y="1"/>
                  </a:moveTo>
                  <a:cubicBezTo>
                    <a:pt x="2499" y="1"/>
                    <a:pt x="2490" y="2"/>
                    <a:pt x="2481" y="4"/>
                  </a:cubicBezTo>
                  <a:cubicBezTo>
                    <a:pt x="1901" y="101"/>
                    <a:pt x="1257" y="197"/>
                    <a:pt x="790" y="584"/>
                  </a:cubicBezTo>
                  <a:cubicBezTo>
                    <a:pt x="419" y="906"/>
                    <a:pt x="161" y="1325"/>
                    <a:pt x="0" y="1808"/>
                  </a:cubicBezTo>
                  <a:cubicBezTo>
                    <a:pt x="0" y="1825"/>
                    <a:pt x="0" y="1857"/>
                    <a:pt x="17" y="1889"/>
                  </a:cubicBezTo>
                  <a:cubicBezTo>
                    <a:pt x="52" y="1930"/>
                    <a:pt x="83" y="1947"/>
                    <a:pt x="111" y="1947"/>
                  </a:cubicBezTo>
                  <a:cubicBezTo>
                    <a:pt x="223" y="1947"/>
                    <a:pt x="278" y="1670"/>
                    <a:pt x="290" y="1632"/>
                  </a:cubicBezTo>
                  <a:cubicBezTo>
                    <a:pt x="516" y="1148"/>
                    <a:pt x="822" y="730"/>
                    <a:pt x="1306" y="536"/>
                  </a:cubicBezTo>
                  <a:cubicBezTo>
                    <a:pt x="1628" y="391"/>
                    <a:pt x="2126" y="279"/>
                    <a:pt x="2545" y="214"/>
                  </a:cubicBezTo>
                  <a:cubicBezTo>
                    <a:pt x="2665" y="184"/>
                    <a:pt x="2618" y="1"/>
                    <a:pt x="2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46"/>
            <p:cNvSpPr/>
            <p:nvPr/>
          </p:nvSpPr>
          <p:spPr>
            <a:xfrm>
              <a:off x="8520792" y="3430456"/>
              <a:ext cx="170723" cy="31056"/>
            </a:xfrm>
            <a:custGeom>
              <a:avLst/>
              <a:gdLst/>
              <a:ahLst/>
              <a:cxnLst/>
              <a:rect l="l" t="t" r="r" b="b"/>
              <a:pathLst>
                <a:path w="3892" h="708" extrusionOk="0">
                  <a:moveTo>
                    <a:pt x="3730" y="0"/>
                  </a:moveTo>
                  <a:cubicBezTo>
                    <a:pt x="3682" y="0"/>
                    <a:pt x="3631" y="13"/>
                    <a:pt x="3592" y="35"/>
                  </a:cubicBezTo>
                  <a:cubicBezTo>
                    <a:pt x="3157" y="213"/>
                    <a:pt x="2561" y="406"/>
                    <a:pt x="2206" y="486"/>
                  </a:cubicBezTo>
                  <a:cubicBezTo>
                    <a:pt x="2154" y="488"/>
                    <a:pt x="2098" y="489"/>
                    <a:pt x="2041" y="489"/>
                  </a:cubicBezTo>
                  <a:cubicBezTo>
                    <a:pt x="1536" y="489"/>
                    <a:pt x="864" y="422"/>
                    <a:pt x="387" y="277"/>
                  </a:cubicBezTo>
                  <a:cubicBezTo>
                    <a:pt x="314" y="249"/>
                    <a:pt x="229" y="194"/>
                    <a:pt x="143" y="194"/>
                  </a:cubicBezTo>
                  <a:cubicBezTo>
                    <a:pt x="133" y="194"/>
                    <a:pt x="123" y="195"/>
                    <a:pt x="113" y="196"/>
                  </a:cubicBezTo>
                  <a:cubicBezTo>
                    <a:pt x="16" y="229"/>
                    <a:pt x="1" y="374"/>
                    <a:pt x="97" y="406"/>
                  </a:cubicBezTo>
                  <a:cubicBezTo>
                    <a:pt x="642" y="605"/>
                    <a:pt x="1245" y="707"/>
                    <a:pt x="1831" y="707"/>
                  </a:cubicBezTo>
                  <a:cubicBezTo>
                    <a:pt x="2007" y="707"/>
                    <a:pt x="2181" y="698"/>
                    <a:pt x="2352" y="679"/>
                  </a:cubicBezTo>
                  <a:cubicBezTo>
                    <a:pt x="2819" y="535"/>
                    <a:pt x="3463" y="406"/>
                    <a:pt x="3849" y="149"/>
                  </a:cubicBezTo>
                  <a:cubicBezTo>
                    <a:pt x="3891" y="44"/>
                    <a:pt x="3818" y="0"/>
                    <a:pt x="3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46"/>
            <p:cNvSpPr/>
            <p:nvPr/>
          </p:nvSpPr>
          <p:spPr>
            <a:xfrm>
              <a:off x="8268529" y="4046758"/>
              <a:ext cx="521467" cy="35355"/>
            </a:xfrm>
            <a:custGeom>
              <a:avLst/>
              <a:gdLst/>
              <a:ahLst/>
              <a:cxnLst/>
              <a:rect l="l" t="t" r="r" b="b"/>
              <a:pathLst>
                <a:path w="11888" h="806" extrusionOk="0">
                  <a:moveTo>
                    <a:pt x="5735" y="1"/>
                  </a:moveTo>
                  <a:cubicBezTo>
                    <a:pt x="5252" y="1"/>
                    <a:pt x="4785" y="16"/>
                    <a:pt x="4317" y="33"/>
                  </a:cubicBezTo>
                  <a:cubicBezTo>
                    <a:pt x="3915" y="48"/>
                    <a:pt x="3529" y="65"/>
                    <a:pt x="3142" y="97"/>
                  </a:cubicBezTo>
                  <a:cubicBezTo>
                    <a:pt x="2836" y="129"/>
                    <a:pt x="2514" y="162"/>
                    <a:pt x="2208" y="194"/>
                  </a:cubicBezTo>
                  <a:cubicBezTo>
                    <a:pt x="1950" y="226"/>
                    <a:pt x="1693" y="274"/>
                    <a:pt x="1435" y="306"/>
                  </a:cubicBezTo>
                  <a:cubicBezTo>
                    <a:pt x="1257" y="338"/>
                    <a:pt x="1064" y="370"/>
                    <a:pt x="871" y="419"/>
                  </a:cubicBezTo>
                  <a:cubicBezTo>
                    <a:pt x="742" y="435"/>
                    <a:pt x="598" y="467"/>
                    <a:pt x="469" y="499"/>
                  </a:cubicBezTo>
                  <a:cubicBezTo>
                    <a:pt x="420" y="499"/>
                    <a:pt x="355" y="516"/>
                    <a:pt x="308" y="531"/>
                  </a:cubicBezTo>
                  <a:lnTo>
                    <a:pt x="211" y="531"/>
                  </a:lnTo>
                  <a:cubicBezTo>
                    <a:pt x="194" y="531"/>
                    <a:pt x="179" y="548"/>
                    <a:pt x="162" y="548"/>
                  </a:cubicBezTo>
                  <a:cubicBezTo>
                    <a:pt x="1" y="548"/>
                    <a:pt x="1" y="806"/>
                    <a:pt x="162" y="806"/>
                  </a:cubicBezTo>
                  <a:lnTo>
                    <a:pt x="452" y="757"/>
                  </a:lnTo>
                  <a:cubicBezTo>
                    <a:pt x="581" y="742"/>
                    <a:pt x="694" y="709"/>
                    <a:pt x="823" y="693"/>
                  </a:cubicBezTo>
                  <a:cubicBezTo>
                    <a:pt x="1000" y="645"/>
                    <a:pt x="1161" y="613"/>
                    <a:pt x="1338" y="580"/>
                  </a:cubicBezTo>
                  <a:cubicBezTo>
                    <a:pt x="1564" y="548"/>
                    <a:pt x="1805" y="516"/>
                    <a:pt x="2030" y="484"/>
                  </a:cubicBezTo>
                  <a:cubicBezTo>
                    <a:pt x="2047" y="467"/>
                    <a:pt x="2063" y="467"/>
                    <a:pt x="2079" y="467"/>
                  </a:cubicBezTo>
                  <a:lnTo>
                    <a:pt x="2112" y="467"/>
                  </a:lnTo>
                  <a:cubicBezTo>
                    <a:pt x="2144" y="467"/>
                    <a:pt x="2176" y="452"/>
                    <a:pt x="2208" y="452"/>
                  </a:cubicBezTo>
                  <a:cubicBezTo>
                    <a:pt x="2273" y="452"/>
                    <a:pt x="2352" y="435"/>
                    <a:pt x="2417" y="435"/>
                  </a:cubicBezTo>
                  <a:cubicBezTo>
                    <a:pt x="2578" y="403"/>
                    <a:pt x="2739" y="387"/>
                    <a:pt x="2885" y="387"/>
                  </a:cubicBezTo>
                  <a:cubicBezTo>
                    <a:pt x="3254" y="338"/>
                    <a:pt x="3626" y="323"/>
                    <a:pt x="4012" y="306"/>
                  </a:cubicBezTo>
                  <a:cubicBezTo>
                    <a:pt x="4446" y="274"/>
                    <a:pt x="4897" y="274"/>
                    <a:pt x="5365" y="258"/>
                  </a:cubicBezTo>
                  <a:cubicBezTo>
                    <a:pt x="5896" y="258"/>
                    <a:pt x="6443" y="258"/>
                    <a:pt x="6991" y="274"/>
                  </a:cubicBezTo>
                  <a:cubicBezTo>
                    <a:pt x="7635" y="306"/>
                    <a:pt x="8264" y="338"/>
                    <a:pt x="8908" y="370"/>
                  </a:cubicBezTo>
                  <a:cubicBezTo>
                    <a:pt x="9665" y="419"/>
                    <a:pt x="10406" y="484"/>
                    <a:pt x="11163" y="548"/>
                  </a:cubicBezTo>
                  <a:cubicBezTo>
                    <a:pt x="11357" y="564"/>
                    <a:pt x="11565" y="596"/>
                    <a:pt x="11759" y="613"/>
                  </a:cubicBezTo>
                  <a:cubicBezTo>
                    <a:pt x="11823" y="613"/>
                    <a:pt x="11887" y="548"/>
                    <a:pt x="11887" y="484"/>
                  </a:cubicBezTo>
                  <a:cubicBezTo>
                    <a:pt x="11887" y="403"/>
                    <a:pt x="11840" y="355"/>
                    <a:pt x="11759" y="355"/>
                  </a:cubicBezTo>
                  <a:cubicBezTo>
                    <a:pt x="10985" y="274"/>
                    <a:pt x="10212" y="209"/>
                    <a:pt x="9424" y="145"/>
                  </a:cubicBezTo>
                  <a:cubicBezTo>
                    <a:pt x="8763" y="97"/>
                    <a:pt x="8103" y="65"/>
                    <a:pt x="7427" y="33"/>
                  </a:cubicBezTo>
                  <a:cubicBezTo>
                    <a:pt x="6862" y="16"/>
                    <a:pt x="6299" y="1"/>
                    <a:pt x="57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84" name="Google Shape;1384;p46"/>
          <p:cNvSpPr/>
          <p:nvPr/>
        </p:nvSpPr>
        <p:spPr>
          <a:xfrm>
            <a:off x="400929" y="300829"/>
            <a:ext cx="774325" cy="387075"/>
          </a:xfrm>
          <a:custGeom>
            <a:avLst/>
            <a:gdLst/>
            <a:ahLst/>
            <a:cxnLst/>
            <a:rect l="l" t="t" r="r" b="b"/>
            <a:pathLst>
              <a:path w="30973" h="15483" extrusionOk="0">
                <a:moveTo>
                  <a:pt x="9259" y="0"/>
                </a:moveTo>
                <a:cubicBezTo>
                  <a:pt x="9166" y="0"/>
                  <a:pt x="9075" y="7"/>
                  <a:pt x="8988" y="19"/>
                </a:cubicBezTo>
                <a:cubicBezTo>
                  <a:pt x="8537" y="100"/>
                  <a:pt x="8133" y="502"/>
                  <a:pt x="7779" y="856"/>
                </a:cubicBezTo>
                <a:cubicBezTo>
                  <a:pt x="7232" y="1421"/>
                  <a:pt x="6684" y="2016"/>
                  <a:pt x="6233" y="2742"/>
                </a:cubicBezTo>
                <a:cubicBezTo>
                  <a:pt x="5814" y="3418"/>
                  <a:pt x="5380" y="4045"/>
                  <a:pt x="4944" y="4706"/>
                </a:cubicBezTo>
                <a:cubicBezTo>
                  <a:pt x="4860" y="4580"/>
                  <a:pt x="4752" y="4490"/>
                  <a:pt x="4588" y="4490"/>
                </a:cubicBezTo>
                <a:cubicBezTo>
                  <a:pt x="4563" y="4490"/>
                  <a:pt x="4537" y="4492"/>
                  <a:pt x="4510" y="4496"/>
                </a:cubicBezTo>
                <a:cubicBezTo>
                  <a:pt x="3914" y="4642"/>
                  <a:pt x="3479" y="5302"/>
                  <a:pt x="2996" y="5785"/>
                </a:cubicBezTo>
                <a:cubicBezTo>
                  <a:pt x="2577" y="6365"/>
                  <a:pt x="2255" y="7041"/>
                  <a:pt x="1884" y="7686"/>
                </a:cubicBezTo>
                <a:cubicBezTo>
                  <a:pt x="1386" y="8555"/>
                  <a:pt x="935" y="9457"/>
                  <a:pt x="612" y="10473"/>
                </a:cubicBezTo>
                <a:cubicBezTo>
                  <a:pt x="338" y="11310"/>
                  <a:pt x="0" y="12260"/>
                  <a:pt x="274" y="13162"/>
                </a:cubicBezTo>
                <a:cubicBezTo>
                  <a:pt x="402" y="13662"/>
                  <a:pt x="757" y="13967"/>
                  <a:pt x="1079" y="14192"/>
                </a:cubicBezTo>
                <a:cubicBezTo>
                  <a:pt x="1530" y="14467"/>
                  <a:pt x="1998" y="14531"/>
                  <a:pt x="2400" y="14660"/>
                </a:cubicBezTo>
                <a:cubicBezTo>
                  <a:pt x="2585" y="14691"/>
                  <a:pt x="3185" y="14870"/>
                  <a:pt x="3447" y="14870"/>
                </a:cubicBezTo>
                <a:cubicBezTo>
                  <a:pt x="3459" y="14870"/>
                  <a:pt x="3469" y="14870"/>
                  <a:pt x="3479" y="14869"/>
                </a:cubicBezTo>
                <a:cubicBezTo>
                  <a:pt x="3763" y="14943"/>
                  <a:pt x="4010" y="14998"/>
                  <a:pt x="4350" y="14998"/>
                </a:cubicBezTo>
                <a:cubicBezTo>
                  <a:pt x="4453" y="14998"/>
                  <a:pt x="4564" y="14993"/>
                  <a:pt x="4687" y="14982"/>
                </a:cubicBezTo>
                <a:cubicBezTo>
                  <a:pt x="5992" y="14869"/>
                  <a:pt x="7313" y="14853"/>
                  <a:pt x="8617" y="14837"/>
                </a:cubicBezTo>
                <a:cubicBezTo>
                  <a:pt x="9330" y="14786"/>
                  <a:pt x="10101" y="14755"/>
                  <a:pt x="10885" y="14755"/>
                </a:cubicBezTo>
                <a:cubicBezTo>
                  <a:pt x="11341" y="14755"/>
                  <a:pt x="11801" y="14765"/>
                  <a:pt x="12257" y="14789"/>
                </a:cubicBezTo>
                <a:cubicBezTo>
                  <a:pt x="12869" y="14817"/>
                  <a:pt x="13480" y="15009"/>
                  <a:pt x="14092" y="15009"/>
                </a:cubicBezTo>
                <a:cubicBezTo>
                  <a:pt x="14173" y="15009"/>
                  <a:pt x="14254" y="15005"/>
                  <a:pt x="14335" y="14998"/>
                </a:cubicBezTo>
                <a:cubicBezTo>
                  <a:pt x="14654" y="14935"/>
                  <a:pt x="15001" y="14911"/>
                  <a:pt x="15364" y="14911"/>
                </a:cubicBezTo>
                <a:cubicBezTo>
                  <a:pt x="16117" y="14911"/>
                  <a:pt x="16934" y="15014"/>
                  <a:pt x="17685" y="15079"/>
                </a:cubicBezTo>
                <a:cubicBezTo>
                  <a:pt x="17754" y="15077"/>
                  <a:pt x="17823" y="15076"/>
                  <a:pt x="17892" y="15076"/>
                </a:cubicBezTo>
                <a:cubicBezTo>
                  <a:pt x="19078" y="15076"/>
                  <a:pt x="20249" y="15327"/>
                  <a:pt x="21422" y="15449"/>
                </a:cubicBezTo>
                <a:cubicBezTo>
                  <a:pt x="21730" y="15472"/>
                  <a:pt x="22038" y="15482"/>
                  <a:pt x="22345" y="15482"/>
                </a:cubicBezTo>
                <a:cubicBezTo>
                  <a:pt x="22906" y="15482"/>
                  <a:pt x="23463" y="15447"/>
                  <a:pt x="24014" y="15384"/>
                </a:cubicBezTo>
                <a:cubicBezTo>
                  <a:pt x="24933" y="15320"/>
                  <a:pt x="25867" y="15240"/>
                  <a:pt x="26785" y="15159"/>
                </a:cubicBezTo>
                <a:cubicBezTo>
                  <a:pt x="27574" y="15127"/>
                  <a:pt x="28380" y="14901"/>
                  <a:pt x="29088" y="14338"/>
                </a:cubicBezTo>
                <a:cubicBezTo>
                  <a:pt x="29668" y="13919"/>
                  <a:pt x="30151" y="13290"/>
                  <a:pt x="30506" y="12534"/>
                </a:cubicBezTo>
                <a:cubicBezTo>
                  <a:pt x="30747" y="12051"/>
                  <a:pt x="30972" y="11454"/>
                  <a:pt x="30925" y="10859"/>
                </a:cubicBezTo>
                <a:cubicBezTo>
                  <a:pt x="30689" y="9945"/>
                  <a:pt x="29940" y="9544"/>
                  <a:pt x="29271" y="9544"/>
                </a:cubicBezTo>
                <a:cubicBezTo>
                  <a:pt x="29209" y="9544"/>
                  <a:pt x="29148" y="9547"/>
                  <a:pt x="29088" y="9554"/>
                </a:cubicBezTo>
                <a:cubicBezTo>
                  <a:pt x="28331" y="9618"/>
                  <a:pt x="27590" y="9876"/>
                  <a:pt x="26881" y="10247"/>
                </a:cubicBezTo>
                <a:cubicBezTo>
                  <a:pt x="26447" y="10488"/>
                  <a:pt x="26011" y="10875"/>
                  <a:pt x="25642" y="11068"/>
                </a:cubicBezTo>
                <a:cubicBezTo>
                  <a:pt x="25818" y="10601"/>
                  <a:pt x="25996" y="10134"/>
                  <a:pt x="26173" y="9683"/>
                </a:cubicBezTo>
                <a:cubicBezTo>
                  <a:pt x="26447" y="8942"/>
                  <a:pt x="26623" y="8136"/>
                  <a:pt x="26785" y="7348"/>
                </a:cubicBezTo>
                <a:cubicBezTo>
                  <a:pt x="26881" y="6751"/>
                  <a:pt x="26995" y="6043"/>
                  <a:pt x="26769" y="5512"/>
                </a:cubicBezTo>
                <a:cubicBezTo>
                  <a:pt x="26469" y="5083"/>
                  <a:pt x="26080" y="4933"/>
                  <a:pt x="25668" y="4933"/>
                </a:cubicBezTo>
                <a:cubicBezTo>
                  <a:pt x="25152" y="4933"/>
                  <a:pt x="24600" y="5168"/>
                  <a:pt x="24143" y="5383"/>
                </a:cubicBezTo>
                <a:cubicBezTo>
                  <a:pt x="22936" y="5946"/>
                  <a:pt x="21905" y="6977"/>
                  <a:pt x="20842" y="7943"/>
                </a:cubicBezTo>
                <a:cubicBezTo>
                  <a:pt x="20971" y="7524"/>
                  <a:pt x="21067" y="7106"/>
                  <a:pt x="21100" y="6655"/>
                </a:cubicBezTo>
                <a:cubicBezTo>
                  <a:pt x="21276" y="5334"/>
                  <a:pt x="20778" y="4191"/>
                  <a:pt x="19827" y="3933"/>
                </a:cubicBezTo>
                <a:cubicBezTo>
                  <a:pt x="19722" y="3904"/>
                  <a:pt x="19616" y="3891"/>
                  <a:pt x="19508" y="3891"/>
                </a:cubicBezTo>
                <a:cubicBezTo>
                  <a:pt x="18791" y="3891"/>
                  <a:pt x="18034" y="4496"/>
                  <a:pt x="17460" y="5029"/>
                </a:cubicBezTo>
                <a:cubicBezTo>
                  <a:pt x="16865" y="5558"/>
                  <a:pt x="16255" y="6007"/>
                  <a:pt x="15677" y="6569"/>
                </a:cubicBezTo>
                <a:lnTo>
                  <a:pt x="15677" y="6569"/>
                </a:lnTo>
                <a:cubicBezTo>
                  <a:pt x="15640" y="6597"/>
                  <a:pt x="15532" y="6681"/>
                  <a:pt x="15510" y="6704"/>
                </a:cubicBezTo>
                <a:cubicBezTo>
                  <a:pt x="15495" y="6704"/>
                  <a:pt x="15478" y="6719"/>
                  <a:pt x="15462" y="6719"/>
                </a:cubicBezTo>
                <a:cubicBezTo>
                  <a:pt x="15510" y="6526"/>
                  <a:pt x="15591" y="5978"/>
                  <a:pt x="15671" y="5576"/>
                </a:cubicBezTo>
                <a:cubicBezTo>
                  <a:pt x="16039" y="3557"/>
                  <a:pt x="15655" y="2912"/>
                  <a:pt x="14982" y="2912"/>
                </a:cubicBezTo>
                <a:cubicBezTo>
                  <a:pt x="14210" y="2912"/>
                  <a:pt x="13059" y="3758"/>
                  <a:pt x="12224" y="4352"/>
                </a:cubicBezTo>
                <a:cubicBezTo>
                  <a:pt x="11533" y="5029"/>
                  <a:pt x="11000" y="5576"/>
                  <a:pt x="10324" y="6188"/>
                </a:cubicBezTo>
                <a:cubicBezTo>
                  <a:pt x="10051" y="6446"/>
                  <a:pt x="9600" y="6865"/>
                  <a:pt x="9454" y="6897"/>
                </a:cubicBezTo>
                <a:cubicBezTo>
                  <a:pt x="9503" y="6382"/>
                  <a:pt x="9761" y="5495"/>
                  <a:pt x="9873" y="5061"/>
                </a:cubicBezTo>
                <a:cubicBezTo>
                  <a:pt x="10276" y="3966"/>
                  <a:pt x="10872" y="2870"/>
                  <a:pt x="10921" y="1614"/>
                </a:cubicBezTo>
                <a:cubicBezTo>
                  <a:pt x="10921" y="424"/>
                  <a:pt x="10015" y="0"/>
                  <a:pt x="92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85" name="Google Shape;1385;p46"/>
          <p:cNvSpPr/>
          <p:nvPr/>
        </p:nvSpPr>
        <p:spPr>
          <a:xfrm>
            <a:off x="466250" y="1678032"/>
            <a:ext cx="774352" cy="464959"/>
          </a:xfrm>
          <a:custGeom>
            <a:avLst/>
            <a:gdLst/>
            <a:ahLst/>
            <a:cxnLst/>
            <a:rect l="l" t="t" r="r" b="b"/>
            <a:pathLst>
              <a:path w="26247" h="15760" extrusionOk="0">
                <a:moveTo>
                  <a:pt x="17778" y="0"/>
                </a:moveTo>
                <a:cubicBezTo>
                  <a:pt x="17469" y="0"/>
                  <a:pt x="17169" y="123"/>
                  <a:pt x="16877" y="247"/>
                </a:cubicBezTo>
                <a:cubicBezTo>
                  <a:pt x="16778" y="276"/>
                  <a:pt x="16663" y="333"/>
                  <a:pt x="16577" y="390"/>
                </a:cubicBezTo>
                <a:cubicBezTo>
                  <a:pt x="16533" y="333"/>
                  <a:pt x="16476" y="289"/>
                  <a:pt x="16419" y="289"/>
                </a:cubicBezTo>
                <a:cubicBezTo>
                  <a:pt x="16322" y="284"/>
                  <a:pt x="16225" y="281"/>
                  <a:pt x="16128" y="281"/>
                </a:cubicBezTo>
                <a:cubicBezTo>
                  <a:pt x="15018" y="281"/>
                  <a:pt x="13897" y="654"/>
                  <a:pt x="13066" y="1378"/>
                </a:cubicBezTo>
                <a:cubicBezTo>
                  <a:pt x="12766" y="1636"/>
                  <a:pt x="12579" y="1980"/>
                  <a:pt x="12422" y="2324"/>
                </a:cubicBezTo>
                <a:cubicBezTo>
                  <a:pt x="12321" y="2511"/>
                  <a:pt x="12207" y="2696"/>
                  <a:pt x="12178" y="2912"/>
                </a:cubicBezTo>
                <a:cubicBezTo>
                  <a:pt x="11917" y="2762"/>
                  <a:pt x="11587" y="2700"/>
                  <a:pt x="11237" y="2700"/>
                </a:cubicBezTo>
                <a:cubicBezTo>
                  <a:pt x="10551" y="2700"/>
                  <a:pt x="9787" y="2937"/>
                  <a:pt x="9313" y="3212"/>
                </a:cubicBezTo>
                <a:cubicBezTo>
                  <a:pt x="8898" y="3485"/>
                  <a:pt x="8597" y="3886"/>
                  <a:pt x="8281" y="4258"/>
                </a:cubicBezTo>
                <a:cubicBezTo>
                  <a:pt x="7995" y="4616"/>
                  <a:pt x="7809" y="5017"/>
                  <a:pt x="7594" y="5418"/>
                </a:cubicBezTo>
                <a:cubicBezTo>
                  <a:pt x="7494" y="5619"/>
                  <a:pt x="7422" y="5834"/>
                  <a:pt x="7408" y="6064"/>
                </a:cubicBezTo>
                <a:cubicBezTo>
                  <a:pt x="7236" y="6006"/>
                  <a:pt x="7064" y="5978"/>
                  <a:pt x="6877" y="5963"/>
                </a:cubicBezTo>
                <a:cubicBezTo>
                  <a:pt x="6827" y="5960"/>
                  <a:pt x="6778" y="5958"/>
                  <a:pt x="6728" y="5958"/>
                </a:cubicBezTo>
                <a:cubicBezTo>
                  <a:pt x="6093" y="5958"/>
                  <a:pt x="5474" y="6203"/>
                  <a:pt x="4929" y="6522"/>
                </a:cubicBezTo>
                <a:cubicBezTo>
                  <a:pt x="4227" y="6866"/>
                  <a:pt x="3640" y="7424"/>
                  <a:pt x="3267" y="8112"/>
                </a:cubicBezTo>
                <a:cubicBezTo>
                  <a:pt x="2995" y="8513"/>
                  <a:pt x="2738" y="9158"/>
                  <a:pt x="2866" y="9659"/>
                </a:cubicBezTo>
                <a:cubicBezTo>
                  <a:pt x="2709" y="9674"/>
                  <a:pt x="2566" y="9745"/>
                  <a:pt x="2436" y="9831"/>
                </a:cubicBezTo>
                <a:cubicBezTo>
                  <a:pt x="1863" y="10161"/>
                  <a:pt x="1233" y="10763"/>
                  <a:pt x="990" y="11149"/>
                </a:cubicBezTo>
                <a:cubicBezTo>
                  <a:pt x="674" y="11521"/>
                  <a:pt x="445" y="11951"/>
                  <a:pt x="331" y="12425"/>
                </a:cubicBezTo>
                <a:cubicBezTo>
                  <a:pt x="1" y="13370"/>
                  <a:pt x="316" y="14344"/>
                  <a:pt x="1175" y="14903"/>
                </a:cubicBezTo>
                <a:cubicBezTo>
                  <a:pt x="1766" y="15349"/>
                  <a:pt x="2476" y="15759"/>
                  <a:pt x="3241" y="15759"/>
                </a:cubicBezTo>
                <a:cubicBezTo>
                  <a:pt x="3312" y="15759"/>
                  <a:pt x="3383" y="15756"/>
                  <a:pt x="3454" y="15748"/>
                </a:cubicBezTo>
                <a:cubicBezTo>
                  <a:pt x="3479" y="15749"/>
                  <a:pt x="3504" y="15750"/>
                  <a:pt x="3529" y="15750"/>
                </a:cubicBezTo>
                <a:cubicBezTo>
                  <a:pt x="4358" y="15750"/>
                  <a:pt x="5109" y="15293"/>
                  <a:pt x="5832" y="14931"/>
                </a:cubicBezTo>
                <a:cubicBezTo>
                  <a:pt x="6462" y="14587"/>
                  <a:pt x="6950" y="14459"/>
                  <a:pt x="7651" y="14087"/>
                </a:cubicBezTo>
                <a:cubicBezTo>
                  <a:pt x="7894" y="13993"/>
                  <a:pt x="7924" y="13948"/>
                  <a:pt x="7987" y="13948"/>
                </a:cubicBezTo>
                <a:cubicBezTo>
                  <a:pt x="8020" y="13948"/>
                  <a:pt x="8063" y="13961"/>
                  <a:pt x="8153" y="13986"/>
                </a:cubicBezTo>
                <a:lnTo>
                  <a:pt x="8182" y="14014"/>
                </a:lnTo>
                <a:cubicBezTo>
                  <a:pt x="8440" y="14444"/>
                  <a:pt x="8654" y="14946"/>
                  <a:pt x="9099" y="15233"/>
                </a:cubicBezTo>
                <a:cubicBezTo>
                  <a:pt x="9385" y="15376"/>
                  <a:pt x="9672" y="15519"/>
                  <a:pt x="9987" y="15562"/>
                </a:cubicBezTo>
                <a:cubicBezTo>
                  <a:pt x="10019" y="15563"/>
                  <a:pt x="10052" y="15563"/>
                  <a:pt x="10084" y="15563"/>
                </a:cubicBezTo>
                <a:cubicBezTo>
                  <a:pt x="10480" y="15563"/>
                  <a:pt x="10862" y="15482"/>
                  <a:pt x="11233" y="15376"/>
                </a:cubicBezTo>
                <a:cubicBezTo>
                  <a:pt x="12436" y="15032"/>
                  <a:pt x="14184" y="14215"/>
                  <a:pt x="14743" y="14215"/>
                </a:cubicBezTo>
                <a:cubicBezTo>
                  <a:pt x="14757" y="14215"/>
                  <a:pt x="14786" y="14215"/>
                  <a:pt x="14801" y="14230"/>
                </a:cubicBezTo>
                <a:cubicBezTo>
                  <a:pt x="14814" y="14230"/>
                  <a:pt x="14814" y="14244"/>
                  <a:pt x="14829" y="14244"/>
                </a:cubicBezTo>
                <a:cubicBezTo>
                  <a:pt x="14843" y="14272"/>
                  <a:pt x="14900" y="14301"/>
                  <a:pt x="14915" y="14316"/>
                </a:cubicBezTo>
                <a:cubicBezTo>
                  <a:pt x="15215" y="14587"/>
                  <a:pt x="15559" y="14803"/>
                  <a:pt x="15932" y="14960"/>
                </a:cubicBezTo>
                <a:cubicBezTo>
                  <a:pt x="16141" y="15042"/>
                  <a:pt x="16365" y="15066"/>
                  <a:pt x="16593" y="15066"/>
                </a:cubicBezTo>
                <a:cubicBezTo>
                  <a:pt x="16802" y="15066"/>
                  <a:pt x="17015" y="15046"/>
                  <a:pt x="17221" y="15032"/>
                </a:cubicBezTo>
                <a:cubicBezTo>
                  <a:pt x="18281" y="14946"/>
                  <a:pt x="19227" y="14415"/>
                  <a:pt x="20086" y="13829"/>
                </a:cubicBezTo>
                <a:cubicBezTo>
                  <a:pt x="20144" y="13785"/>
                  <a:pt x="20187" y="13756"/>
                  <a:pt x="20245" y="13714"/>
                </a:cubicBezTo>
                <a:cubicBezTo>
                  <a:pt x="20503" y="13986"/>
                  <a:pt x="20789" y="14258"/>
                  <a:pt x="21133" y="14415"/>
                </a:cubicBezTo>
                <a:cubicBezTo>
                  <a:pt x="21620" y="14602"/>
                  <a:pt x="22136" y="14774"/>
                  <a:pt x="22652" y="14774"/>
                </a:cubicBezTo>
                <a:cubicBezTo>
                  <a:pt x="23311" y="14774"/>
                  <a:pt x="23884" y="14444"/>
                  <a:pt x="24457" y="14173"/>
                </a:cubicBezTo>
                <a:cubicBezTo>
                  <a:pt x="25158" y="13857"/>
                  <a:pt x="25631" y="13212"/>
                  <a:pt x="25932" y="12524"/>
                </a:cubicBezTo>
                <a:cubicBezTo>
                  <a:pt x="26104" y="12167"/>
                  <a:pt x="26247" y="11966"/>
                  <a:pt x="26104" y="11493"/>
                </a:cubicBezTo>
                <a:cubicBezTo>
                  <a:pt x="25918" y="10948"/>
                  <a:pt x="25588" y="10448"/>
                  <a:pt x="25101" y="10161"/>
                </a:cubicBezTo>
                <a:cubicBezTo>
                  <a:pt x="25316" y="10018"/>
                  <a:pt x="25517" y="9817"/>
                  <a:pt x="25674" y="9602"/>
                </a:cubicBezTo>
                <a:cubicBezTo>
                  <a:pt x="25803" y="9416"/>
                  <a:pt x="25947" y="9201"/>
                  <a:pt x="25960" y="8958"/>
                </a:cubicBezTo>
                <a:cubicBezTo>
                  <a:pt x="25960" y="8312"/>
                  <a:pt x="25832" y="7653"/>
                  <a:pt x="25574" y="7066"/>
                </a:cubicBezTo>
                <a:cubicBezTo>
                  <a:pt x="25230" y="6551"/>
                  <a:pt x="24686" y="6135"/>
                  <a:pt x="24127" y="5877"/>
                </a:cubicBezTo>
                <a:cubicBezTo>
                  <a:pt x="23682" y="5685"/>
                  <a:pt x="23197" y="5644"/>
                  <a:pt x="22714" y="5644"/>
                </a:cubicBezTo>
                <a:cubicBezTo>
                  <a:pt x="22621" y="5644"/>
                  <a:pt x="22528" y="5645"/>
                  <a:pt x="22436" y="5648"/>
                </a:cubicBezTo>
                <a:cubicBezTo>
                  <a:pt x="22308" y="5648"/>
                  <a:pt x="22164" y="5662"/>
                  <a:pt x="22035" y="5676"/>
                </a:cubicBezTo>
                <a:lnTo>
                  <a:pt x="22064" y="5619"/>
                </a:lnTo>
                <a:cubicBezTo>
                  <a:pt x="22264" y="5290"/>
                  <a:pt x="22451" y="4975"/>
                  <a:pt x="22608" y="4631"/>
                </a:cubicBezTo>
                <a:cubicBezTo>
                  <a:pt x="22723" y="4387"/>
                  <a:pt x="22652" y="4100"/>
                  <a:pt x="22551" y="3857"/>
                </a:cubicBezTo>
                <a:cubicBezTo>
                  <a:pt x="22336" y="3370"/>
                  <a:pt x="21920" y="2998"/>
                  <a:pt x="21477" y="2711"/>
                </a:cubicBezTo>
                <a:cubicBezTo>
                  <a:pt x="21076" y="2511"/>
                  <a:pt x="20617" y="2467"/>
                  <a:pt x="20172" y="2453"/>
                </a:cubicBezTo>
                <a:cubicBezTo>
                  <a:pt x="20001" y="2467"/>
                  <a:pt x="19844" y="2524"/>
                  <a:pt x="19672" y="2582"/>
                </a:cubicBezTo>
                <a:cubicBezTo>
                  <a:pt x="19786" y="2324"/>
                  <a:pt x="19857" y="2052"/>
                  <a:pt x="19872" y="1766"/>
                </a:cubicBezTo>
                <a:cubicBezTo>
                  <a:pt x="19943" y="791"/>
                  <a:pt x="18812" y="289"/>
                  <a:pt x="18038" y="31"/>
                </a:cubicBezTo>
                <a:cubicBezTo>
                  <a:pt x="17951" y="10"/>
                  <a:pt x="17864" y="0"/>
                  <a:pt x="1777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86" name="Google Shape;1386;p46"/>
          <p:cNvSpPr/>
          <p:nvPr/>
        </p:nvSpPr>
        <p:spPr>
          <a:xfrm>
            <a:off x="7580238" y="539400"/>
            <a:ext cx="1243458" cy="1172353"/>
          </a:xfrm>
          <a:custGeom>
            <a:avLst/>
            <a:gdLst/>
            <a:ahLst/>
            <a:cxnLst/>
            <a:rect l="l" t="t" r="r" b="b"/>
            <a:pathLst>
              <a:path w="33139" h="31244" extrusionOk="0">
                <a:moveTo>
                  <a:pt x="17422" y="9"/>
                </a:moveTo>
                <a:cubicBezTo>
                  <a:pt x="16634" y="9"/>
                  <a:pt x="15847" y="68"/>
                  <a:pt x="15059" y="188"/>
                </a:cubicBezTo>
                <a:cubicBezTo>
                  <a:pt x="12480" y="675"/>
                  <a:pt x="10144" y="2050"/>
                  <a:pt x="7995" y="3640"/>
                </a:cubicBezTo>
                <a:cubicBezTo>
                  <a:pt x="1" y="9529"/>
                  <a:pt x="316" y="15173"/>
                  <a:pt x="1563" y="20775"/>
                </a:cubicBezTo>
                <a:cubicBezTo>
                  <a:pt x="4600" y="28469"/>
                  <a:pt x="7938" y="29643"/>
                  <a:pt x="12522" y="30589"/>
                </a:cubicBezTo>
                <a:cubicBezTo>
                  <a:pt x="14113" y="30918"/>
                  <a:pt x="15731" y="31133"/>
                  <a:pt x="17351" y="31191"/>
                </a:cubicBezTo>
                <a:cubicBezTo>
                  <a:pt x="17511" y="31191"/>
                  <a:pt x="18090" y="31243"/>
                  <a:pt x="18825" y="31243"/>
                </a:cubicBezTo>
                <a:cubicBezTo>
                  <a:pt x="19669" y="31243"/>
                  <a:pt x="20719" y="31174"/>
                  <a:pt x="21577" y="30875"/>
                </a:cubicBezTo>
                <a:cubicBezTo>
                  <a:pt x="23697" y="30316"/>
                  <a:pt x="27737" y="29371"/>
                  <a:pt x="30058" y="26247"/>
                </a:cubicBezTo>
                <a:cubicBezTo>
                  <a:pt x="30818" y="25244"/>
                  <a:pt x="31605" y="24199"/>
                  <a:pt x="32035" y="22967"/>
                </a:cubicBezTo>
                <a:cubicBezTo>
                  <a:pt x="32279" y="22236"/>
                  <a:pt x="32379" y="21477"/>
                  <a:pt x="32465" y="20703"/>
                </a:cubicBezTo>
                <a:cubicBezTo>
                  <a:pt x="32579" y="20102"/>
                  <a:pt x="32680" y="19485"/>
                  <a:pt x="32680" y="18855"/>
                </a:cubicBezTo>
                <a:cubicBezTo>
                  <a:pt x="32680" y="17523"/>
                  <a:pt x="33139" y="14671"/>
                  <a:pt x="32594" y="12121"/>
                </a:cubicBezTo>
                <a:cubicBezTo>
                  <a:pt x="32193" y="10173"/>
                  <a:pt x="31519" y="8310"/>
                  <a:pt x="30688" y="6549"/>
                </a:cubicBezTo>
                <a:cubicBezTo>
                  <a:pt x="30688" y="6534"/>
                  <a:pt x="30675" y="6534"/>
                  <a:pt x="30675" y="6520"/>
                </a:cubicBezTo>
                <a:cubicBezTo>
                  <a:pt x="30187" y="5546"/>
                  <a:pt x="29685" y="4572"/>
                  <a:pt x="28969" y="3783"/>
                </a:cubicBezTo>
                <a:cubicBezTo>
                  <a:pt x="27695" y="2379"/>
                  <a:pt x="26132" y="1176"/>
                  <a:pt x="24342" y="660"/>
                </a:cubicBezTo>
                <a:cubicBezTo>
                  <a:pt x="22050" y="1"/>
                  <a:pt x="19758" y="73"/>
                  <a:pt x="17895" y="16"/>
                </a:cubicBezTo>
                <a:cubicBezTo>
                  <a:pt x="17738" y="11"/>
                  <a:pt x="17580" y="9"/>
                  <a:pt x="17422" y="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87" name="Google Shape;1387;p46"/>
          <p:cNvSpPr/>
          <p:nvPr/>
        </p:nvSpPr>
        <p:spPr>
          <a:xfrm>
            <a:off x="6591895" y="534158"/>
            <a:ext cx="1403971" cy="669554"/>
          </a:xfrm>
          <a:custGeom>
            <a:avLst/>
            <a:gdLst/>
            <a:ahLst/>
            <a:cxnLst/>
            <a:rect l="l" t="t" r="r" b="b"/>
            <a:pathLst>
              <a:path w="34741" h="16568" extrusionOk="0">
                <a:moveTo>
                  <a:pt x="21709" y="0"/>
                </a:moveTo>
                <a:cubicBezTo>
                  <a:pt x="21608" y="0"/>
                  <a:pt x="21506" y="4"/>
                  <a:pt x="21405" y="11"/>
                </a:cubicBezTo>
                <a:cubicBezTo>
                  <a:pt x="20954" y="108"/>
                  <a:pt x="20503" y="316"/>
                  <a:pt x="20084" y="527"/>
                </a:cubicBezTo>
                <a:cubicBezTo>
                  <a:pt x="19311" y="1025"/>
                  <a:pt x="18538" y="1508"/>
                  <a:pt x="17846" y="2120"/>
                </a:cubicBezTo>
                <a:cubicBezTo>
                  <a:pt x="17185" y="2700"/>
                  <a:pt x="16541" y="3506"/>
                  <a:pt x="16057" y="3973"/>
                </a:cubicBezTo>
                <a:cubicBezTo>
                  <a:pt x="16025" y="4021"/>
                  <a:pt x="16010" y="4038"/>
                  <a:pt x="15978" y="4070"/>
                </a:cubicBezTo>
                <a:cubicBezTo>
                  <a:pt x="15978" y="4005"/>
                  <a:pt x="15993" y="3924"/>
                  <a:pt x="16010" y="3828"/>
                </a:cubicBezTo>
                <a:cubicBezTo>
                  <a:pt x="16090" y="3119"/>
                  <a:pt x="16364" y="2378"/>
                  <a:pt x="16186" y="1669"/>
                </a:cubicBezTo>
                <a:cubicBezTo>
                  <a:pt x="15994" y="845"/>
                  <a:pt x="15298" y="67"/>
                  <a:pt x="14457" y="67"/>
                </a:cubicBezTo>
                <a:cubicBezTo>
                  <a:pt x="14313" y="67"/>
                  <a:pt x="14164" y="90"/>
                  <a:pt x="14013" y="140"/>
                </a:cubicBezTo>
                <a:cubicBezTo>
                  <a:pt x="13272" y="301"/>
                  <a:pt x="12660" y="800"/>
                  <a:pt x="12063" y="1251"/>
                </a:cubicBezTo>
                <a:cubicBezTo>
                  <a:pt x="10968" y="2056"/>
                  <a:pt x="10163" y="3151"/>
                  <a:pt x="9406" y="4279"/>
                </a:cubicBezTo>
                <a:cubicBezTo>
                  <a:pt x="9406" y="4167"/>
                  <a:pt x="9406" y="4021"/>
                  <a:pt x="9422" y="3924"/>
                </a:cubicBezTo>
                <a:cubicBezTo>
                  <a:pt x="9503" y="3151"/>
                  <a:pt x="9679" y="2185"/>
                  <a:pt x="8987" y="1637"/>
                </a:cubicBezTo>
                <a:cubicBezTo>
                  <a:pt x="8750" y="1484"/>
                  <a:pt x="8484" y="1430"/>
                  <a:pt x="8214" y="1430"/>
                </a:cubicBezTo>
                <a:cubicBezTo>
                  <a:pt x="7914" y="1430"/>
                  <a:pt x="7608" y="1497"/>
                  <a:pt x="7328" y="1573"/>
                </a:cubicBezTo>
                <a:cubicBezTo>
                  <a:pt x="6974" y="1718"/>
                  <a:pt x="6572" y="1830"/>
                  <a:pt x="6249" y="2073"/>
                </a:cubicBezTo>
                <a:cubicBezTo>
                  <a:pt x="5444" y="2861"/>
                  <a:pt x="5170" y="4038"/>
                  <a:pt x="4735" y="5052"/>
                </a:cubicBezTo>
                <a:cubicBezTo>
                  <a:pt x="4590" y="5391"/>
                  <a:pt x="4558" y="5760"/>
                  <a:pt x="4574" y="6115"/>
                </a:cubicBezTo>
                <a:cubicBezTo>
                  <a:pt x="4542" y="6099"/>
                  <a:pt x="4525" y="6067"/>
                  <a:pt x="4493" y="6050"/>
                </a:cubicBezTo>
                <a:cubicBezTo>
                  <a:pt x="4211" y="5804"/>
                  <a:pt x="3843" y="5577"/>
                  <a:pt x="3463" y="5577"/>
                </a:cubicBezTo>
                <a:cubicBezTo>
                  <a:pt x="3345" y="5577"/>
                  <a:pt x="3226" y="5599"/>
                  <a:pt x="3108" y="5648"/>
                </a:cubicBezTo>
                <a:cubicBezTo>
                  <a:pt x="1820" y="6164"/>
                  <a:pt x="1948" y="7388"/>
                  <a:pt x="2609" y="8305"/>
                </a:cubicBezTo>
                <a:cubicBezTo>
                  <a:pt x="2255" y="8386"/>
                  <a:pt x="1916" y="8483"/>
                  <a:pt x="1611" y="8660"/>
                </a:cubicBezTo>
                <a:cubicBezTo>
                  <a:pt x="982" y="9046"/>
                  <a:pt x="306" y="9514"/>
                  <a:pt x="80" y="10255"/>
                </a:cubicBezTo>
                <a:cubicBezTo>
                  <a:pt x="0" y="10706"/>
                  <a:pt x="129" y="11221"/>
                  <a:pt x="467" y="11526"/>
                </a:cubicBezTo>
                <a:cubicBezTo>
                  <a:pt x="967" y="12010"/>
                  <a:pt x="1643" y="12187"/>
                  <a:pt x="2238" y="12461"/>
                </a:cubicBezTo>
                <a:cubicBezTo>
                  <a:pt x="3093" y="12879"/>
                  <a:pt x="4027" y="12815"/>
                  <a:pt x="4944" y="12896"/>
                </a:cubicBezTo>
                <a:cubicBezTo>
                  <a:pt x="4969" y="12897"/>
                  <a:pt x="4994" y="12897"/>
                  <a:pt x="5019" y="12897"/>
                </a:cubicBezTo>
                <a:cubicBezTo>
                  <a:pt x="5860" y="12897"/>
                  <a:pt x="6885" y="12652"/>
                  <a:pt x="7667" y="12574"/>
                </a:cubicBezTo>
                <a:lnTo>
                  <a:pt x="7667" y="12574"/>
                </a:lnTo>
                <a:cubicBezTo>
                  <a:pt x="7570" y="12671"/>
                  <a:pt x="7489" y="12783"/>
                  <a:pt x="7457" y="12864"/>
                </a:cubicBezTo>
                <a:cubicBezTo>
                  <a:pt x="6941" y="13766"/>
                  <a:pt x="6748" y="14748"/>
                  <a:pt x="7731" y="15409"/>
                </a:cubicBezTo>
                <a:cubicBezTo>
                  <a:pt x="8110" y="15605"/>
                  <a:pt x="8520" y="15670"/>
                  <a:pt x="8937" y="15670"/>
                </a:cubicBezTo>
                <a:cubicBezTo>
                  <a:pt x="9478" y="15670"/>
                  <a:pt x="10031" y="15561"/>
                  <a:pt x="10549" y="15489"/>
                </a:cubicBezTo>
                <a:cubicBezTo>
                  <a:pt x="11741" y="15327"/>
                  <a:pt x="12917" y="15022"/>
                  <a:pt x="14060" y="14651"/>
                </a:cubicBezTo>
                <a:cubicBezTo>
                  <a:pt x="14350" y="14587"/>
                  <a:pt x="14640" y="14474"/>
                  <a:pt x="14866" y="14426"/>
                </a:cubicBezTo>
                <a:lnTo>
                  <a:pt x="14866" y="14554"/>
                </a:lnTo>
                <a:cubicBezTo>
                  <a:pt x="14676" y="16125"/>
                  <a:pt x="15621" y="16567"/>
                  <a:pt x="16762" y="16567"/>
                </a:cubicBezTo>
                <a:cubicBezTo>
                  <a:pt x="17564" y="16567"/>
                  <a:pt x="18463" y="16349"/>
                  <a:pt x="19134" y="16150"/>
                </a:cubicBezTo>
                <a:cubicBezTo>
                  <a:pt x="19875" y="15924"/>
                  <a:pt x="20584" y="15585"/>
                  <a:pt x="21308" y="15312"/>
                </a:cubicBezTo>
                <a:cubicBezTo>
                  <a:pt x="21615" y="15151"/>
                  <a:pt x="22001" y="15087"/>
                  <a:pt x="22291" y="14893"/>
                </a:cubicBezTo>
                <a:cubicBezTo>
                  <a:pt x="22291" y="15166"/>
                  <a:pt x="22307" y="15424"/>
                  <a:pt x="22403" y="15682"/>
                </a:cubicBezTo>
                <a:cubicBezTo>
                  <a:pt x="22678" y="16197"/>
                  <a:pt x="23273" y="16455"/>
                  <a:pt x="23837" y="16504"/>
                </a:cubicBezTo>
                <a:cubicBezTo>
                  <a:pt x="23862" y="16505"/>
                  <a:pt x="23887" y="16505"/>
                  <a:pt x="23911" y="16505"/>
                </a:cubicBezTo>
                <a:cubicBezTo>
                  <a:pt x="24434" y="16505"/>
                  <a:pt x="24957" y="16352"/>
                  <a:pt x="25464" y="16229"/>
                </a:cubicBezTo>
                <a:cubicBezTo>
                  <a:pt x="26527" y="15940"/>
                  <a:pt x="27493" y="15360"/>
                  <a:pt x="28186" y="14490"/>
                </a:cubicBezTo>
                <a:cubicBezTo>
                  <a:pt x="28202" y="14458"/>
                  <a:pt x="28234" y="14426"/>
                  <a:pt x="28266" y="14410"/>
                </a:cubicBezTo>
                <a:cubicBezTo>
                  <a:pt x="28597" y="14999"/>
                  <a:pt x="29233" y="15283"/>
                  <a:pt x="29881" y="15283"/>
                </a:cubicBezTo>
                <a:cubicBezTo>
                  <a:pt x="30242" y="15283"/>
                  <a:pt x="30607" y="15195"/>
                  <a:pt x="30924" y="15022"/>
                </a:cubicBezTo>
                <a:cubicBezTo>
                  <a:pt x="31713" y="14636"/>
                  <a:pt x="32389" y="14071"/>
                  <a:pt x="33018" y="13476"/>
                </a:cubicBezTo>
                <a:cubicBezTo>
                  <a:pt x="33566" y="12961"/>
                  <a:pt x="34081" y="12364"/>
                  <a:pt x="34307" y="11640"/>
                </a:cubicBezTo>
                <a:cubicBezTo>
                  <a:pt x="34709" y="10545"/>
                  <a:pt x="34741" y="9192"/>
                  <a:pt x="33710" y="8434"/>
                </a:cubicBezTo>
                <a:cubicBezTo>
                  <a:pt x="33316" y="8112"/>
                  <a:pt x="32845" y="7999"/>
                  <a:pt x="32360" y="7999"/>
                </a:cubicBezTo>
                <a:cubicBezTo>
                  <a:pt x="31875" y="7999"/>
                  <a:pt x="31375" y="8112"/>
                  <a:pt x="30924" y="8241"/>
                </a:cubicBezTo>
                <a:cubicBezTo>
                  <a:pt x="30907" y="8241"/>
                  <a:pt x="30892" y="8257"/>
                  <a:pt x="30875" y="8257"/>
                </a:cubicBezTo>
                <a:cubicBezTo>
                  <a:pt x="30924" y="8193"/>
                  <a:pt x="30989" y="8144"/>
                  <a:pt x="31036" y="8080"/>
                </a:cubicBezTo>
                <a:cubicBezTo>
                  <a:pt x="32884" y="5882"/>
                  <a:pt x="33188" y="2393"/>
                  <a:pt x="29568" y="2393"/>
                </a:cubicBezTo>
                <a:cubicBezTo>
                  <a:pt x="29527" y="2393"/>
                  <a:pt x="29485" y="2394"/>
                  <a:pt x="29442" y="2395"/>
                </a:cubicBezTo>
                <a:cubicBezTo>
                  <a:pt x="28122" y="2443"/>
                  <a:pt x="26898" y="2958"/>
                  <a:pt x="25786" y="3651"/>
                </a:cubicBezTo>
                <a:cubicBezTo>
                  <a:pt x="24997" y="4085"/>
                  <a:pt x="24256" y="4585"/>
                  <a:pt x="23548" y="5133"/>
                </a:cubicBezTo>
                <a:cubicBezTo>
                  <a:pt x="23612" y="4972"/>
                  <a:pt x="23676" y="4826"/>
                  <a:pt x="23724" y="4665"/>
                </a:cubicBezTo>
                <a:cubicBezTo>
                  <a:pt x="24063" y="3828"/>
                  <a:pt x="24385" y="2958"/>
                  <a:pt x="24272" y="2040"/>
                </a:cubicBezTo>
                <a:cubicBezTo>
                  <a:pt x="24182" y="578"/>
                  <a:pt x="22986" y="0"/>
                  <a:pt x="217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388" name="Google Shape;1388;p46"/>
          <p:cNvGrpSpPr/>
          <p:nvPr/>
        </p:nvGrpSpPr>
        <p:grpSpPr>
          <a:xfrm rot="-530">
            <a:off x="7729018" y="1747110"/>
            <a:ext cx="426290" cy="682613"/>
            <a:chOff x="7734052" y="1174159"/>
            <a:chExt cx="657449" cy="712316"/>
          </a:xfrm>
        </p:grpSpPr>
        <p:grpSp>
          <p:nvGrpSpPr>
            <p:cNvPr id="1389" name="Google Shape;1389;p46"/>
            <p:cNvGrpSpPr/>
            <p:nvPr/>
          </p:nvGrpSpPr>
          <p:grpSpPr>
            <a:xfrm>
              <a:off x="7734052" y="1174159"/>
              <a:ext cx="657449" cy="657282"/>
              <a:chOff x="6971958" y="789872"/>
              <a:chExt cx="593312" cy="593161"/>
            </a:xfrm>
          </p:grpSpPr>
          <p:sp>
            <p:nvSpPr>
              <p:cNvPr id="1390" name="Google Shape;1390;p46"/>
              <p:cNvSpPr/>
              <p:nvPr/>
            </p:nvSpPr>
            <p:spPr>
              <a:xfrm rot="1327811">
                <a:off x="7065344" y="794592"/>
                <a:ext cx="126871" cy="520608"/>
              </a:xfrm>
              <a:custGeom>
                <a:avLst/>
                <a:gdLst/>
                <a:ahLst/>
                <a:cxnLst/>
                <a:rect l="l" t="t" r="r" b="b"/>
                <a:pathLst>
                  <a:path w="5075" h="20825" extrusionOk="0">
                    <a:moveTo>
                      <a:pt x="2385" y="1"/>
                    </a:moveTo>
                    <a:cubicBezTo>
                      <a:pt x="2190" y="1"/>
                      <a:pt x="1996" y="76"/>
                      <a:pt x="1886" y="252"/>
                    </a:cubicBezTo>
                    <a:cubicBezTo>
                      <a:pt x="1128" y="1701"/>
                      <a:pt x="0" y="3344"/>
                      <a:pt x="613" y="4970"/>
                    </a:cubicBezTo>
                    <a:cubicBezTo>
                      <a:pt x="1112" y="6018"/>
                      <a:pt x="2240" y="6855"/>
                      <a:pt x="2755" y="7418"/>
                    </a:cubicBezTo>
                    <a:cubicBezTo>
                      <a:pt x="3834" y="8385"/>
                      <a:pt x="3898" y="9899"/>
                      <a:pt x="3077" y="11107"/>
                    </a:cubicBezTo>
                    <a:cubicBezTo>
                      <a:pt x="2481" y="12267"/>
                      <a:pt x="1241" y="13700"/>
                      <a:pt x="1225" y="14505"/>
                    </a:cubicBezTo>
                    <a:cubicBezTo>
                      <a:pt x="1160" y="15246"/>
                      <a:pt x="1611" y="16680"/>
                      <a:pt x="1789" y="16857"/>
                    </a:cubicBezTo>
                    <a:cubicBezTo>
                      <a:pt x="2255" y="17711"/>
                      <a:pt x="2932" y="18452"/>
                      <a:pt x="2884" y="18774"/>
                    </a:cubicBezTo>
                    <a:cubicBezTo>
                      <a:pt x="2835" y="19386"/>
                      <a:pt x="2884" y="19450"/>
                      <a:pt x="2755" y="19805"/>
                    </a:cubicBezTo>
                    <a:cubicBezTo>
                      <a:pt x="2674" y="20046"/>
                      <a:pt x="2545" y="20303"/>
                      <a:pt x="2723" y="20529"/>
                    </a:cubicBezTo>
                    <a:cubicBezTo>
                      <a:pt x="2910" y="20737"/>
                      <a:pt x="3114" y="20825"/>
                      <a:pt x="3306" y="20825"/>
                    </a:cubicBezTo>
                    <a:cubicBezTo>
                      <a:pt x="3696" y="20825"/>
                      <a:pt x="4038" y="20466"/>
                      <a:pt x="4091" y="20013"/>
                    </a:cubicBezTo>
                    <a:cubicBezTo>
                      <a:pt x="4220" y="19450"/>
                      <a:pt x="4301" y="18838"/>
                      <a:pt x="4140" y="18274"/>
                    </a:cubicBezTo>
                    <a:cubicBezTo>
                      <a:pt x="3930" y="17646"/>
                      <a:pt x="3447" y="17146"/>
                      <a:pt x="3110" y="16583"/>
                    </a:cubicBezTo>
                    <a:cubicBezTo>
                      <a:pt x="2659" y="15907"/>
                      <a:pt x="2498" y="14908"/>
                      <a:pt x="2562" y="14361"/>
                    </a:cubicBezTo>
                    <a:lnTo>
                      <a:pt x="2562" y="14344"/>
                    </a:lnTo>
                    <a:cubicBezTo>
                      <a:pt x="3271" y="13169"/>
                      <a:pt x="4059" y="12025"/>
                      <a:pt x="4639" y="10801"/>
                    </a:cubicBezTo>
                    <a:cubicBezTo>
                      <a:pt x="5075" y="9738"/>
                      <a:pt x="5042" y="8514"/>
                      <a:pt x="4381" y="7532"/>
                    </a:cubicBezTo>
                    <a:cubicBezTo>
                      <a:pt x="3157" y="5792"/>
                      <a:pt x="1192" y="5099"/>
                      <a:pt x="1692" y="3521"/>
                    </a:cubicBezTo>
                    <a:cubicBezTo>
                      <a:pt x="1998" y="2249"/>
                      <a:pt x="2465" y="1749"/>
                      <a:pt x="2996" y="574"/>
                    </a:cubicBezTo>
                    <a:cubicBezTo>
                      <a:pt x="3078" y="235"/>
                      <a:pt x="2729" y="1"/>
                      <a:pt x="23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46"/>
              <p:cNvSpPr/>
              <p:nvPr/>
            </p:nvSpPr>
            <p:spPr>
              <a:xfrm rot="1327811">
                <a:off x="7219240" y="835643"/>
                <a:ext cx="121196" cy="529333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21174" extrusionOk="0">
                    <a:moveTo>
                      <a:pt x="2915" y="0"/>
                    </a:moveTo>
                    <a:cubicBezTo>
                      <a:pt x="2718" y="0"/>
                      <a:pt x="2525" y="74"/>
                      <a:pt x="2416" y="247"/>
                    </a:cubicBezTo>
                    <a:cubicBezTo>
                      <a:pt x="1562" y="1422"/>
                      <a:pt x="918" y="2710"/>
                      <a:pt x="660" y="4063"/>
                    </a:cubicBezTo>
                    <a:cubicBezTo>
                      <a:pt x="516" y="4724"/>
                      <a:pt x="548" y="5401"/>
                      <a:pt x="934" y="5980"/>
                    </a:cubicBezTo>
                    <a:cubicBezTo>
                      <a:pt x="1450" y="6930"/>
                      <a:pt x="2432" y="7542"/>
                      <a:pt x="2932" y="8315"/>
                    </a:cubicBezTo>
                    <a:cubicBezTo>
                      <a:pt x="4107" y="9894"/>
                      <a:pt x="3222" y="11392"/>
                      <a:pt x="1901" y="12938"/>
                    </a:cubicBezTo>
                    <a:cubicBezTo>
                      <a:pt x="709" y="14484"/>
                      <a:pt x="0" y="15741"/>
                      <a:pt x="1224" y="16933"/>
                    </a:cubicBezTo>
                    <a:cubicBezTo>
                      <a:pt x="1820" y="17625"/>
                      <a:pt x="1901" y="17577"/>
                      <a:pt x="2191" y="18543"/>
                    </a:cubicBezTo>
                    <a:cubicBezTo>
                      <a:pt x="2287" y="18945"/>
                      <a:pt x="2238" y="19284"/>
                      <a:pt x="2062" y="19815"/>
                    </a:cubicBezTo>
                    <a:cubicBezTo>
                      <a:pt x="1981" y="20008"/>
                      <a:pt x="2030" y="19864"/>
                      <a:pt x="1787" y="20283"/>
                    </a:cubicBezTo>
                    <a:cubicBezTo>
                      <a:pt x="1562" y="20605"/>
                      <a:pt x="1772" y="21056"/>
                      <a:pt x="2206" y="21152"/>
                    </a:cubicBezTo>
                    <a:cubicBezTo>
                      <a:pt x="2274" y="21167"/>
                      <a:pt x="2337" y="21174"/>
                      <a:pt x="2396" y="21174"/>
                    </a:cubicBezTo>
                    <a:cubicBezTo>
                      <a:pt x="2931" y="21174"/>
                      <a:pt x="3146" y="20627"/>
                      <a:pt x="3334" y="20251"/>
                    </a:cubicBezTo>
                    <a:cubicBezTo>
                      <a:pt x="3640" y="19413"/>
                      <a:pt x="3720" y="18930"/>
                      <a:pt x="3398" y="17882"/>
                    </a:cubicBezTo>
                    <a:cubicBezTo>
                      <a:pt x="3140" y="17045"/>
                      <a:pt x="2657" y="16626"/>
                      <a:pt x="2271" y="16192"/>
                    </a:cubicBezTo>
                    <a:cubicBezTo>
                      <a:pt x="2238" y="16143"/>
                      <a:pt x="2045" y="15917"/>
                      <a:pt x="2013" y="15821"/>
                    </a:cubicBezTo>
                    <a:cubicBezTo>
                      <a:pt x="1997" y="15805"/>
                      <a:pt x="1997" y="15788"/>
                      <a:pt x="1981" y="15756"/>
                    </a:cubicBezTo>
                    <a:cubicBezTo>
                      <a:pt x="1965" y="15724"/>
                      <a:pt x="1965" y="15709"/>
                      <a:pt x="1949" y="15676"/>
                    </a:cubicBezTo>
                    <a:cubicBezTo>
                      <a:pt x="1949" y="15547"/>
                      <a:pt x="1949" y="15402"/>
                      <a:pt x="1965" y="15273"/>
                    </a:cubicBezTo>
                    <a:cubicBezTo>
                      <a:pt x="2496" y="13840"/>
                      <a:pt x="4639" y="12213"/>
                      <a:pt x="4719" y="10007"/>
                    </a:cubicBezTo>
                    <a:cubicBezTo>
                      <a:pt x="4848" y="8444"/>
                      <a:pt x="3544" y="7204"/>
                      <a:pt x="2416" y="6092"/>
                    </a:cubicBezTo>
                    <a:cubicBezTo>
                      <a:pt x="1804" y="5368"/>
                      <a:pt x="1579" y="4627"/>
                      <a:pt x="2142" y="3258"/>
                    </a:cubicBezTo>
                    <a:cubicBezTo>
                      <a:pt x="2496" y="2163"/>
                      <a:pt x="2932" y="1696"/>
                      <a:pt x="3559" y="584"/>
                    </a:cubicBezTo>
                    <a:cubicBezTo>
                      <a:pt x="3642" y="242"/>
                      <a:pt x="3271" y="0"/>
                      <a:pt x="29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46"/>
              <p:cNvSpPr/>
              <p:nvPr/>
            </p:nvSpPr>
            <p:spPr>
              <a:xfrm rot="1327811">
                <a:off x="7361062" y="888146"/>
                <a:ext cx="115971" cy="491134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9646" extrusionOk="0">
                    <a:moveTo>
                      <a:pt x="3043" y="1"/>
                    </a:moveTo>
                    <a:cubicBezTo>
                      <a:pt x="2866" y="1"/>
                      <a:pt x="2691" y="72"/>
                      <a:pt x="2577" y="246"/>
                    </a:cubicBezTo>
                    <a:cubicBezTo>
                      <a:pt x="1626" y="1631"/>
                      <a:pt x="145" y="3209"/>
                      <a:pt x="0" y="4852"/>
                    </a:cubicBezTo>
                    <a:cubicBezTo>
                      <a:pt x="97" y="6109"/>
                      <a:pt x="982" y="7204"/>
                      <a:pt x="1530" y="8347"/>
                    </a:cubicBezTo>
                    <a:cubicBezTo>
                      <a:pt x="1852" y="8830"/>
                      <a:pt x="2159" y="9023"/>
                      <a:pt x="2545" y="9652"/>
                    </a:cubicBezTo>
                    <a:cubicBezTo>
                      <a:pt x="3028" y="10247"/>
                      <a:pt x="3140" y="11278"/>
                      <a:pt x="2996" y="11697"/>
                    </a:cubicBezTo>
                    <a:cubicBezTo>
                      <a:pt x="2867" y="12197"/>
                      <a:pt x="2416" y="12889"/>
                      <a:pt x="2110" y="13146"/>
                    </a:cubicBezTo>
                    <a:cubicBezTo>
                      <a:pt x="1014" y="13952"/>
                      <a:pt x="194" y="15064"/>
                      <a:pt x="129" y="16320"/>
                    </a:cubicBezTo>
                    <a:cubicBezTo>
                      <a:pt x="129" y="17190"/>
                      <a:pt x="419" y="18027"/>
                      <a:pt x="806" y="18816"/>
                    </a:cubicBezTo>
                    <a:cubicBezTo>
                      <a:pt x="1096" y="19235"/>
                      <a:pt x="821" y="19170"/>
                      <a:pt x="1337" y="19557"/>
                    </a:cubicBezTo>
                    <a:cubicBezTo>
                      <a:pt x="1450" y="19618"/>
                      <a:pt x="1572" y="19646"/>
                      <a:pt x="1692" y="19646"/>
                    </a:cubicBezTo>
                    <a:cubicBezTo>
                      <a:pt x="2135" y="19646"/>
                      <a:pt x="2552" y="19270"/>
                      <a:pt x="2400" y="18865"/>
                    </a:cubicBezTo>
                    <a:cubicBezTo>
                      <a:pt x="2335" y="18719"/>
                      <a:pt x="2255" y="18575"/>
                      <a:pt x="2174" y="18446"/>
                    </a:cubicBezTo>
                    <a:lnTo>
                      <a:pt x="2174" y="18446"/>
                    </a:lnTo>
                    <a:cubicBezTo>
                      <a:pt x="2181" y="18453"/>
                      <a:pt x="2184" y="18456"/>
                      <a:pt x="2186" y="18456"/>
                    </a:cubicBezTo>
                    <a:cubicBezTo>
                      <a:pt x="2192" y="18456"/>
                      <a:pt x="2161" y="18406"/>
                      <a:pt x="2110" y="18317"/>
                    </a:cubicBezTo>
                    <a:lnTo>
                      <a:pt x="2110" y="18317"/>
                    </a:lnTo>
                    <a:lnTo>
                      <a:pt x="2126" y="18333"/>
                    </a:lnTo>
                    <a:cubicBezTo>
                      <a:pt x="2126" y="18317"/>
                      <a:pt x="2110" y="18300"/>
                      <a:pt x="2110" y="18285"/>
                    </a:cubicBezTo>
                    <a:cubicBezTo>
                      <a:pt x="1224" y="16658"/>
                      <a:pt x="1514" y="15498"/>
                      <a:pt x="2335" y="14628"/>
                    </a:cubicBezTo>
                    <a:cubicBezTo>
                      <a:pt x="3286" y="13840"/>
                      <a:pt x="4156" y="12905"/>
                      <a:pt x="4300" y="11746"/>
                    </a:cubicBezTo>
                    <a:cubicBezTo>
                      <a:pt x="4639" y="10408"/>
                      <a:pt x="3495" y="8814"/>
                      <a:pt x="2706" y="8041"/>
                    </a:cubicBezTo>
                    <a:cubicBezTo>
                      <a:pt x="2045" y="6882"/>
                      <a:pt x="1594" y="6317"/>
                      <a:pt x="1224" y="5142"/>
                    </a:cubicBezTo>
                    <a:cubicBezTo>
                      <a:pt x="886" y="4256"/>
                      <a:pt x="2528" y="2211"/>
                      <a:pt x="3576" y="729"/>
                    </a:cubicBezTo>
                    <a:cubicBezTo>
                      <a:pt x="3843" y="361"/>
                      <a:pt x="3440" y="1"/>
                      <a:pt x="3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93" name="Google Shape;1393;p46"/>
            <p:cNvSpPr/>
            <p:nvPr/>
          </p:nvSpPr>
          <p:spPr>
            <a:xfrm rot="-9838318">
              <a:off x="7773166" y="1694317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46"/>
            <p:cNvSpPr/>
            <p:nvPr/>
          </p:nvSpPr>
          <p:spPr>
            <a:xfrm rot="-9838318">
              <a:off x="7916016" y="1741542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46"/>
            <p:cNvSpPr/>
            <p:nvPr/>
          </p:nvSpPr>
          <p:spPr>
            <a:xfrm rot="-9838318">
              <a:off x="8063646" y="1758221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96" name="Google Shape;1396;p46"/>
          <p:cNvSpPr/>
          <p:nvPr/>
        </p:nvSpPr>
        <p:spPr>
          <a:xfrm rot="-8487778">
            <a:off x="6700000" y="2966687"/>
            <a:ext cx="412543" cy="121415"/>
          </a:xfrm>
          <a:custGeom>
            <a:avLst/>
            <a:gdLst/>
            <a:ahLst/>
            <a:cxnLst/>
            <a:rect l="l" t="t" r="r" b="b"/>
            <a:pathLst>
              <a:path w="25728" h="7572" extrusionOk="0">
                <a:moveTo>
                  <a:pt x="4227" y="3799"/>
                </a:moveTo>
                <a:lnTo>
                  <a:pt x="4570" y="3931"/>
                </a:lnTo>
                <a:cubicBezTo>
                  <a:pt x="4597" y="3984"/>
                  <a:pt x="4623" y="4036"/>
                  <a:pt x="4676" y="4089"/>
                </a:cubicBezTo>
                <a:cubicBezTo>
                  <a:pt x="4623" y="4116"/>
                  <a:pt x="4597" y="4142"/>
                  <a:pt x="4570" y="4195"/>
                </a:cubicBezTo>
                <a:lnTo>
                  <a:pt x="4544" y="4195"/>
                </a:lnTo>
                <a:cubicBezTo>
                  <a:pt x="4464" y="4063"/>
                  <a:pt x="4359" y="3904"/>
                  <a:pt x="4227" y="3799"/>
                </a:cubicBezTo>
                <a:close/>
                <a:moveTo>
                  <a:pt x="8242" y="4591"/>
                </a:moveTo>
                <a:lnTo>
                  <a:pt x="7898" y="4670"/>
                </a:lnTo>
                <a:lnTo>
                  <a:pt x="7661" y="4723"/>
                </a:lnTo>
                <a:cubicBezTo>
                  <a:pt x="7687" y="4670"/>
                  <a:pt x="7713" y="4618"/>
                  <a:pt x="7713" y="4591"/>
                </a:cubicBezTo>
                <a:close/>
                <a:moveTo>
                  <a:pt x="13732" y="1"/>
                </a:moveTo>
                <a:cubicBezTo>
                  <a:pt x="13614" y="1"/>
                  <a:pt x="13498" y="33"/>
                  <a:pt x="13366" y="180"/>
                </a:cubicBezTo>
                <a:cubicBezTo>
                  <a:pt x="13102" y="814"/>
                  <a:pt x="14634" y="1184"/>
                  <a:pt x="14872" y="1369"/>
                </a:cubicBezTo>
                <a:cubicBezTo>
                  <a:pt x="15374" y="1606"/>
                  <a:pt x="15875" y="1844"/>
                  <a:pt x="16377" y="2082"/>
                </a:cubicBezTo>
                <a:cubicBezTo>
                  <a:pt x="14291" y="2293"/>
                  <a:pt x="11702" y="2478"/>
                  <a:pt x="9272" y="2531"/>
                </a:cubicBezTo>
                <a:lnTo>
                  <a:pt x="8030" y="2452"/>
                </a:lnTo>
                <a:cubicBezTo>
                  <a:pt x="7951" y="2399"/>
                  <a:pt x="7846" y="2346"/>
                  <a:pt x="7766" y="2346"/>
                </a:cubicBezTo>
                <a:cubicBezTo>
                  <a:pt x="5785" y="2082"/>
                  <a:pt x="3831" y="1791"/>
                  <a:pt x="1876" y="1501"/>
                </a:cubicBezTo>
                <a:cubicBezTo>
                  <a:pt x="1480" y="1448"/>
                  <a:pt x="1110" y="1395"/>
                  <a:pt x="714" y="1316"/>
                </a:cubicBezTo>
                <a:cubicBezTo>
                  <a:pt x="637" y="1306"/>
                  <a:pt x="564" y="1300"/>
                  <a:pt x="495" y="1300"/>
                </a:cubicBezTo>
                <a:cubicBezTo>
                  <a:pt x="207" y="1300"/>
                  <a:pt x="0" y="1393"/>
                  <a:pt x="0" y="1606"/>
                </a:cubicBezTo>
                <a:cubicBezTo>
                  <a:pt x="0" y="2055"/>
                  <a:pt x="582" y="2531"/>
                  <a:pt x="1057" y="2848"/>
                </a:cubicBezTo>
                <a:cubicBezTo>
                  <a:pt x="1717" y="3244"/>
                  <a:pt x="3117" y="3746"/>
                  <a:pt x="3038" y="3772"/>
                </a:cubicBezTo>
                <a:cubicBezTo>
                  <a:pt x="3276" y="3957"/>
                  <a:pt x="3487" y="4169"/>
                  <a:pt x="3646" y="4406"/>
                </a:cubicBezTo>
                <a:lnTo>
                  <a:pt x="3646" y="4433"/>
                </a:lnTo>
                <a:cubicBezTo>
                  <a:pt x="3646" y="4459"/>
                  <a:pt x="3646" y="4459"/>
                  <a:pt x="3646" y="4486"/>
                </a:cubicBezTo>
                <a:cubicBezTo>
                  <a:pt x="3619" y="4591"/>
                  <a:pt x="3593" y="4670"/>
                  <a:pt x="3566" y="4750"/>
                </a:cubicBezTo>
                <a:cubicBezTo>
                  <a:pt x="3408" y="5014"/>
                  <a:pt x="3223" y="5278"/>
                  <a:pt x="3038" y="5516"/>
                </a:cubicBezTo>
                <a:lnTo>
                  <a:pt x="2985" y="5569"/>
                </a:lnTo>
                <a:cubicBezTo>
                  <a:pt x="2457" y="5991"/>
                  <a:pt x="2008" y="6176"/>
                  <a:pt x="1691" y="6519"/>
                </a:cubicBezTo>
                <a:cubicBezTo>
                  <a:pt x="1453" y="6810"/>
                  <a:pt x="1665" y="7312"/>
                  <a:pt x="2193" y="7470"/>
                </a:cubicBezTo>
                <a:cubicBezTo>
                  <a:pt x="2463" y="7541"/>
                  <a:pt x="2749" y="7571"/>
                  <a:pt x="3044" y="7571"/>
                </a:cubicBezTo>
                <a:cubicBezTo>
                  <a:pt x="3963" y="7571"/>
                  <a:pt x="4978" y="7281"/>
                  <a:pt x="5917" y="7021"/>
                </a:cubicBezTo>
                <a:cubicBezTo>
                  <a:pt x="6129" y="6995"/>
                  <a:pt x="6340" y="6942"/>
                  <a:pt x="6498" y="6916"/>
                </a:cubicBezTo>
                <a:cubicBezTo>
                  <a:pt x="6710" y="6836"/>
                  <a:pt x="8215" y="6572"/>
                  <a:pt x="8902" y="6414"/>
                </a:cubicBezTo>
                <a:cubicBezTo>
                  <a:pt x="11649" y="5885"/>
                  <a:pt x="14476" y="5463"/>
                  <a:pt x="17143" y="4776"/>
                </a:cubicBezTo>
                <a:cubicBezTo>
                  <a:pt x="17407" y="4723"/>
                  <a:pt x="17777" y="4618"/>
                  <a:pt x="18174" y="4538"/>
                </a:cubicBezTo>
                <a:lnTo>
                  <a:pt x="18174" y="4538"/>
                </a:lnTo>
                <a:cubicBezTo>
                  <a:pt x="18121" y="4618"/>
                  <a:pt x="18094" y="4723"/>
                  <a:pt x="18068" y="4802"/>
                </a:cubicBezTo>
                <a:cubicBezTo>
                  <a:pt x="17883" y="5093"/>
                  <a:pt x="17724" y="5384"/>
                  <a:pt x="17592" y="5674"/>
                </a:cubicBezTo>
                <a:cubicBezTo>
                  <a:pt x="17381" y="5965"/>
                  <a:pt x="17540" y="6387"/>
                  <a:pt x="18094" y="6493"/>
                </a:cubicBezTo>
                <a:cubicBezTo>
                  <a:pt x="18702" y="6493"/>
                  <a:pt x="19283" y="6335"/>
                  <a:pt x="19811" y="6070"/>
                </a:cubicBezTo>
                <a:cubicBezTo>
                  <a:pt x="20683" y="5674"/>
                  <a:pt x="21211" y="5014"/>
                  <a:pt x="21819" y="4433"/>
                </a:cubicBezTo>
                <a:cubicBezTo>
                  <a:pt x="22585" y="3984"/>
                  <a:pt x="23773" y="2795"/>
                  <a:pt x="24724" y="1844"/>
                </a:cubicBezTo>
                <a:cubicBezTo>
                  <a:pt x="24936" y="1633"/>
                  <a:pt x="25147" y="1421"/>
                  <a:pt x="25358" y="1184"/>
                </a:cubicBezTo>
                <a:cubicBezTo>
                  <a:pt x="25437" y="1104"/>
                  <a:pt x="25437" y="1184"/>
                  <a:pt x="25570" y="972"/>
                </a:cubicBezTo>
                <a:cubicBezTo>
                  <a:pt x="25728" y="761"/>
                  <a:pt x="25358" y="418"/>
                  <a:pt x="25015" y="365"/>
                </a:cubicBezTo>
                <a:lnTo>
                  <a:pt x="24645" y="365"/>
                </a:lnTo>
                <a:cubicBezTo>
                  <a:pt x="24513" y="259"/>
                  <a:pt x="24328" y="206"/>
                  <a:pt x="24170" y="206"/>
                </a:cubicBezTo>
                <a:cubicBezTo>
                  <a:pt x="23062" y="311"/>
                  <a:pt x="21946" y="349"/>
                  <a:pt x="20856" y="349"/>
                </a:cubicBezTo>
                <a:cubicBezTo>
                  <a:pt x="19191" y="349"/>
                  <a:pt x="17587" y="260"/>
                  <a:pt x="16166" y="180"/>
                </a:cubicBezTo>
                <a:cubicBezTo>
                  <a:pt x="15743" y="180"/>
                  <a:pt x="14819" y="22"/>
                  <a:pt x="14026" y="22"/>
                </a:cubicBezTo>
                <a:cubicBezTo>
                  <a:pt x="13921" y="22"/>
                  <a:pt x="13826" y="1"/>
                  <a:pt x="1373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397" name="Google Shape;1397;p46"/>
          <p:cNvGrpSpPr/>
          <p:nvPr/>
        </p:nvGrpSpPr>
        <p:grpSpPr>
          <a:xfrm rot="-328707">
            <a:off x="1321070" y="1728299"/>
            <a:ext cx="426265" cy="682661"/>
            <a:chOff x="7734052" y="1174159"/>
            <a:chExt cx="657449" cy="712316"/>
          </a:xfrm>
        </p:grpSpPr>
        <p:grpSp>
          <p:nvGrpSpPr>
            <p:cNvPr id="1398" name="Google Shape;1398;p46"/>
            <p:cNvGrpSpPr/>
            <p:nvPr/>
          </p:nvGrpSpPr>
          <p:grpSpPr>
            <a:xfrm>
              <a:off x="7734052" y="1174159"/>
              <a:ext cx="657449" cy="657282"/>
              <a:chOff x="6971958" y="789872"/>
              <a:chExt cx="593312" cy="593161"/>
            </a:xfrm>
          </p:grpSpPr>
          <p:sp>
            <p:nvSpPr>
              <p:cNvPr id="1399" name="Google Shape;1399;p46"/>
              <p:cNvSpPr/>
              <p:nvPr/>
            </p:nvSpPr>
            <p:spPr>
              <a:xfrm rot="1327811">
                <a:off x="7065344" y="794592"/>
                <a:ext cx="126871" cy="520608"/>
              </a:xfrm>
              <a:custGeom>
                <a:avLst/>
                <a:gdLst/>
                <a:ahLst/>
                <a:cxnLst/>
                <a:rect l="l" t="t" r="r" b="b"/>
                <a:pathLst>
                  <a:path w="5075" h="20825" extrusionOk="0">
                    <a:moveTo>
                      <a:pt x="2385" y="1"/>
                    </a:moveTo>
                    <a:cubicBezTo>
                      <a:pt x="2190" y="1"/>
                      <a:pt x="1996" y="76"/>
                      <a:pt x="1886" y="252"/>
                    </a:cubicBezTo>
                    <a:cubicBezTo>
                      <a:pt x="1128" y="1701"/>
                      <a:pt x="0" y="3344"/>
                      <a:pt x="613" y="4970"/>
                    </a:cubicBezTo>
                    <a:cubicBezTo>
                      <a:pt x="1112" y="6018"/>
                      <a:pt x="2240" y="6855"/>
                      <a:pt x="2755" y="7418"/>
                    </a:cubicBezTo>
                    <a:cubicBezTo>
                      <a:pt x="3834" y="8385"/>
                      <a:pt x="3898" y="9899"/>
                      <a:pt x="3077" y="11107"/>
                    </a:cubicBezTo>
                    <a:cubicBezTo>
                      <a:pt x="2481" y="12267"/>
                      <a:pt x="1241" y="13700"/>
                      <a:pt x="1225" y="14505"/>
                    </a:cubicBezTo>
                    <a:cubicBezTo>
                      <a:pt x="1160" y="15246"/>
                      <a:pt x="1611" y="16680"/>
                      <a:pt x="1789" y="16857"/>
                    </a:cubicBezTo>
                    <a:cubicBezTo>
                      <a:pt x="2255" y="17711"/>
                      <a:pt x="2932" y="18452"/>
                      <a:pt x="2884" y="18774"/>
                    </a:cubicBezTo>
                    <a:cubicBezTo>
                      <a:pt x="2835" y="19386"/>
                      <a:pt x="2884" y="19450"/>
                      <a:pt x="2755" y="19805"/>
                    </a:cubicBezTo>
                    <a:cubicBezTo>
                      <a:pt x="2674" y="20046"/>
                      <a:pt x="2545" y="20303"/>
                      <a:pt x="2723" y="20529"/>
                    </a:cubicBezTo>
                    <a:cubicBezTo>
                      <a:pt x="2910" y="20737"/>
                      <a:pt x="3114" y="20825"/>
                      <a:pt x="3306" y="20825"/>
                    </a:cubicBezTo>
                    <a:cubicBezTo>
                      <a:pt x="3696" y="20825"/>
                      <a:pt x="4038" y="20466"/>
                      <a:pt x="4091" y="20013"/>
                    </a:cubicBezTo>
                    <a:cubicBezTo>
                      <a:pt x="4220" y="19450"/>
                      <a:pt x="4301" y="18838"/>
                      <a:pt x="4140" y="18274"/>
                    </a:cubicBezTo>
                    <a:cubicBezTo>
                      <a:pt x="3930" y="17646"/>
                      <a:pt x="3447" y="17146"/>
                      <a:pt x="3110" y="16583"/>
                    </a:cubicBezTo>
                    <a:cubicBezTo>
                      <a:pt x="2659" y="15907"/>
                      <a:pt x="2498" y="14908"/>
                      <a:pt x="2562" y="14361"/>
                    </a:cubicBezTo>
                    <a:lnTo>
                      <a:pt x="2562" y="14344"/>
                    </a:lnTo>
                    <a:cubicBezTo>
                      <a:pt x="3271" y="13169"/>
                      <a:pt x="4059" y="12025"/>
                      <a:pt x="4639" y="10801"/>
                    </a:cubicBezTo>
                    <a:cubicBezTo>
                      <a:pt x="5075" y="9738"/>
                      <a:pt x="5042" y="8514"/>
                      <a:pt x="4381" y="7532"/>
                    </a:cubicBezTo>
                    <a:cubicBezTo>
                      <a:pt x="3157" y="5792"/>
                      <a:pt x="1192" y="5099"/>
                      <a:pt x="1692" y="3521"/>
                    </a:cubicBezTo>
                    <a:cubicBezTo>
                      <a:pt x="1998" y="2249"/>
                      <a:pt x="2465" y="1749"/>
                      <a:pt x="2996" y="574"/>
                    </a:cubicBezTo>
                    <a:cubicBezTo>
                      <a:pt x="3078" y="235"/>
                      <a:pt x="2729" y="1"/>
                      <a:pt x="23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46"/>
              <p:cNvSpPr/>
              <p:nvPr/>
            </p:nvSpPr>
            <p:spPr>
              <a:xfrm rot="1327811">
                <a:off x="7219240" y="835643"/>
                <a:ext cx="121196" cy="529333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21174" extrusionOk="0">
                    <a:moveTo>
                      <a:pt x="2915" y="0"/>
                    </a:moveTo>
                    <a:cubicBezTo>
                      <a:pt x="2718" y="0"/>
                      <a:pt x="2525" y="74"/>
                      <a:pt x="2416" y="247"/>
                    </a:cubicBezTo>
                    <a:cubicBezTo>
                      <a:pt x="1562" y="1422"/>
                      <a:pt x="918" y="2710"/>
                      <a:pt x="660" y="4063"/>
                    </a:cubicBezTo>
                    <a:cubicBezTo>
                      <a:pt x="516" y="4724"/>
                      <a:pt x="548" y="5401"/>
                      <a:pt x="934" y="5980"/>
                    </a:cubicBezTo>
                    <a:cubicBezTo>
                      <a:pt x="1450" y="6930"/>
                      <a:pt x="2432" y="7542"/>
                      <a:pt x="2932" y="8315"/>
                    </a:cubicBezTo>
                    <a:cubicBezTo>
                      <a:pt x="4107" y="9894"/>
                      <a:pt x="3222" y="11392"/>
                      <a:pt x="1901" y="12938"/>
                    </a:cubicBezTo>
                    <a:cubicBezTo>
                      <a:pt x="709" y="14484"/>
                      <a:pt x="0" y="15741"/>
                      <a:pt x="1224" y="16933"/>
                    </a:cubicBezTo>
                    <a:cubicBezTo>
                      <a:pt x="1820" y="17625"/>
                      <a:pt x="1901" y="17577"/>
                      <a:pt x="2191" y="18543"/>
                    </a:cubicBezTo>
                    <a:cubicBezTo>
                      <a:pt x="2287" y="18945"/>
                      <a:pt x="2238" y="19284"/>
                      <a:pt x="2062" y="19815"/>
                    </a:cubicBezTo>
                    <a:cubicBezTo>
                      <a:pt x="1981" y="20008"/>
                      <a:pt x="2030" y="19864"/>
                      <a:pt x="1787" y="20283"/>
                    </a:cubicBezTo>
                    <a:cubicBezTo>
                      <a:pt x="1562" y="20605"/>
                      <a:pt x="1772" y="21056"/>
                      <a:pt x="2206" y="21152"/>
                    </a:cubicBezTo>
                    <a:cubicBezTo>
                      <a:pt x="2274" y="21167"/>
                      <a:pt x="2337" y="21174"/>
                      <a:pt x="2396" y="21174"/>
                    </a:cubicBezTo>
                    <a:cubicBezTo>
                      <a:pt x="2931" y="21174"/>
                      <a:pt x="3146" y="20627"/>
                      <a:pt x="3334" y="20251"/>
                    </a:cubicBezTo>
                    <a:cubicBezTo>
                      <a:pt x="3640" y="19413"/>
                      <a:pt x="3720" y="18930"/>
                      <a:pt x="3398" y="17882"/>
                    </a:cubicBezTo>
                    <a:cubicBezTo>
                      <a:pt x="3140" y="17045"/>
                      <a:pt x="2657" y="16626"/>
                      <a:pt x="2271" y="16192"/>
                    </a:cubicBezTo>
                    <a:cubicBezTo>
                      <a:pt x="2238" y="16143"/>
                      <a:pt x="2045" y="15917"/>
                      <a:pt x="2013" y="15821"/>
                    </a:cubicBezTo>
                    <a:cubicBezTo>
                      <a:pt x="1997" y="15805"/>
                      <a:pt x="1997" y="15788"/>
                      <a:pt x="1981" y="15756"/>
                    </a:cubicBezTo>
                    <a:cubicBezTo>
                      <a:pt x="1965" y="15724"/>
                      <a:pt x="1965" y="15709"/>
                      <a:pt x="1949" y="15676"/>
                    </a:cubicBezTo>
                    <a:cubicBezTo>
                      <a:pt x="1949" y="15547"/>
                      <a:pt x="1949" y="15402"/>
                      <a:pt x="1965" y="15273"/>
                    </a:cubicBezTo>
                    <a:cubicBezTo>
                      <a:pt x="2496" y="13840"/>
                      <a:pt x="4639" y="12213"/>
                      <a:pt x="4719" y="10007"/>
                    </a:cubicBezTo>
                    <a:cubicBezTo>
                      <a:pt x="4848" y="8444"/>
                      <a:pt x="3544" y="7204"/>
                      <a:pt x="2416" y="6092"/>
                    </a:cubicBezTo>
                    <a:cubicBezTo>
                      <a:pt x="1804" y="5368"/>
                      <a:pt x="1579" y="4627"/>
                      <a:pt x="2142" y="3258"/>
                    </a:cubicBezTo>
                    <a:cubicBezTo>
                      <a:pt x="2496" y="2163"/>
                      <a:pt x="2932" y="1696"/>
                      <a:pt x="3559" y="584"/>
                    </a:cubicBezTo>
                    <a:cubicBezTo>
                      <a:pt x="3642" y="242"/>
                      <a:pt x="3271" y="0"/>
                      <a:pt x="29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p46"/>
              <p:cNvSpPr/>
              <p:nvPr/>
            </p:nvSpPr>
            <p:spPr>
              <a:xfrm rot="1327811">
                <a:off x="7361062" y="888146"/>
                <a:ext cx="115971" cy="491134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9646" extrusionOk="0">
                    <a:moveTo>
                      <a:pt x="3043" y="1"/>
                    </a:moveTo>
                    <a:cubicBezTo>
                      <a:pt x="2866" y="1"/>
                      <a:pt x="2691" y="72"/>
                      <a:pt x="2577" y="246"/>
                    </a:cubicBezTo>
                    <a:cubicBezTo>
                      <a:pt x="1626" y="1631"/>
                      <a:pt x="145" y="3209"/>
                      <a:pt x="0" y="4852"/>
                    </a:cubicBezTo>
                    <a:cubicBezTo>
                      <a:pt x="97" y="6109"/>
                      <a:pt x="982" y="7204"/>
                      <a:pt x="1530" y="8347"/>
                    </a:cubicBezTo>
                    <a:cubicBezTo>
                      <a:pt x="1852" y="8830"/>
                      <a:pt x="2159" y="9023"/>
                      <a:pt x="2545" y="9652"/>
                    </a:cubicBezTo>
                    <a:cubicBezTo>
                      <a:pt x="3028" y="10247"/>
                      <a:pt x="3140" y="11278"/>
                      <a:pt x="2996" y="11697"/>
                    </a:cubicBezTo>
                    <a:cubicBezTo>
                      <a:pt x="2867" y="12197"/>
                      <a:pt x="2416" y="12889"/>
                      <a:pt x="2110" y="13146"/>
                    </a:cubicBezTo>
                    <a:cubicBezTo>
                      <a:pt x="1014" y="13952"/>
                      <a:pt x="194" y="15064"/>
                      <a:pt x="129" y="16320"/>
                    </a:cubicBezTo>
                    <a:cubicBezTo>
                      <a:pt x="129" y="17190"/>
                      <a:pt x="419" y="18027"/>
                      <a:pt x="806" y="18816"/>
                    </a:cubicBezTo>
                    <a:cubicBezTo>
                      <a:pt x="1096" y="19235"/>
                      <a:pt x="821" y="19170"/>
                      <a:pt x="1337" y="19557"/>
                    </a:cubicBezTo>
                    <a:cubicBezTo>
                      <a:pt x="1450" y="19618"/>
                      <a:pt x="1572" y="19646"/>
                      <a:pt x="1692" y="19646"/>
                    </a:cubicBezTo>
                    <a:cubicBezTo>
                      <a:pt x="2135" y="19646"/>
                      <a:pt x="2552" y="19270"/>
                      <a:pt x="2400" y="18865"/>
                    </a:cubicBezTo>
                    <a:cubicBezTo>
                      <a:pt x="2335" y="18719"/>
                      <a:pt x="2255" y="18575"/>
                      <a:pt x="2174" y="18446"/>
                    </a:cubicBezTo>
                    <a:lnTo>
                      <a:pt x="2174" y="18446"/>
                    </a:lnTo>
                    <a:cubicBezTo>
                      <a:pt x="2181" y="18453"/>
                      <a:pt x="2184" y="18456"/>
                      <a:pt x="2186" y="18456"/>
                    </a:cubicBezTo>
                    <a:cubicBezTo>
                      <a:pt x="2192" y="18456"/>
                      <a:pt x="2161" y="18406"/>
                      <a:pt x="2110" y="18317"/>
                    </a:cubicBezTo>
                    <a:lnTo>
                      <a:pt x="2110" y="18317"/>
                    </a:lnTo>
                    <a:lnTo>
                      <a:pt x="2126" y="18333"/>
                    </a:lnTo>
                    <a:cubicBezTo>
                      <a:pt x="2126" y="18317"/>
                      <a:pt x="2110" y="18300"/>
                      <a:pt x="2110" y="18285"/>
                    </a:cubicBezTo>
                    <a:cubicBezTo>
                      <a:pt x="1224" y="16658"/>
                      <a:pt x="1514" y="15498"/>
                      <a:pt x="2335" y="14628"/>
                    </a:cubicBezTo>
                    <a:cubicBezTo>
                      <a:pt x="3286" y="13840"/>
                      <a:pt x="4156" y="12905"/>
                      <a:pt x="4300" y="11746"/>
                    </a:cubicBezTo>
                    <a:cubicBezTo>
                      <a:pt x="4639" y="10408"/>
                      <a:pt x="3495" y="8814"/>
                      <a:pt x="2706" y="8041"/>
                    </a:cubicBezTo>
                    <a:cubicBezTo>
                      <a:pt x="2045" y="6882"/>
                      <a:pt x="1594" y="6317"/>
                      <a:pt x="1224" y="5142"/>
                    </a:cubicBezTo>
                    <a:cubicBezTo>
                      <a:pt x="886" y="4256"/>
                      <a:pt x="2528" y="2211"/>
                      <a:pt x="3576" y="729"/>
                    </a:cubicBezTo>
                    <a:cubicBezTo>
                      <a:pt x="3843" y="361"/>
                      <a:pt x="3440" y="1"/>
                      <a:pt x="3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02" name="Google Shape;1402;p46"/>
            <p:cNvSpPr/>
            <p:nvPr/>
          </p:nvSpPr>
          <p:spPr>
            <a:xfrm rot="-9838318">
              <a:off x="7773166" y="1694317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46"/>
            <p:cNvSpPr/>
            <p:nvPr/>
          </p:nvSpPr>
          <p:spPr>
            <a:xfrm rot="-9838318">
              <a:off x="7916016" y="1741542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46"/>
            <p:cNvSpPr/>
            <p:nvPr/>
          </p:nvSpPr>
          <p:spPr>
            <a:xfrm rot="-9838318">
              <a:off x="8063646" y="1758221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05" name="Google Shape;1405;p46"/>
          <p:cNvSpPr/>
          <p:nvPr/>
        </p:nvSpPr>
        <p:spPr>
          <a:xfrm rot="1197796">
            <a:off x="2127673" y="3762741"/>
            <a:ext cx="412576" cy="121425"/>
          </a:xfrm>
          <a:custGeom>
            <a:avLst/>
            <a:gdLst/>
            <a:ahLst/>
            <a:cxnLst/>
            <a:rect l="l" t="t" r="r" b="b"/>
            <a:pathLst>
              <a:path w="25728" h="7572" extrusionOk="0">
                <a:moveTo>
                  <a:pt x="4227" y="3799"/>
                </a:moveTo>
                <a:lnTo>
                  <a:pt x="4570" y="3931"/>
                </a:lnTo>
                <a:cubicBezTo>
                  <a:pt x="4597" y="3984"/>
                  <a:pt x="4623" y="4036"/>
                  <a:pt x="4676" y="4089"/>
                </a:cubicBezTo>
                <a:cubicBezTo>
                  <a:pt x="4623" y="4116"/>
                  <a:pt x="4597" y="4142"/>
                  <a:pt x="4570" y="4195"/>
                </a:cubicBezTo>
                <a:lnTo>
                  <a:pt x="4544" y="4195"/>
                </a:lnTo>
                <a:cubicBezTo>
                  <a:pt x="4464" y="4063"/>
                  <a:pt x="4359" y="3904"/>
                  <a:pt x="4227" y="3799"/>
                </a:cubicBezTo>
                <a:close/>
                <a:moveTo>
                  <a:pt x="8242" y="4591"/>
                </a:moveTo>
                <a:lnTo>
                  <a:pt x="7898" y="4670"/>
                </a:lnTo>
                <a:lnTo>
                  <a:pt x="7661" y="4723"/>
                </a:lnTo>
                <a:cubicBezTo>
                  <a:pt x="7687" y="4670"/>
                  <a:pt x="7713" y="4618"/>
                  <a:pt x="7713" y="4591"/>
                </a:cubicBezTo>
                <a:close/>
                <a:moveTo>
                  <a:pt x="13732" y="1"/>
                </a:moveTo>
                <a:cubicBezTo>
                  <a:pt x="13614" y="1"/>
                  <a:pt x="13498" y="33"/>
                  <a:pt x="13366" y="180"/>
                </a:cubicBezTo>
                <a:cubicBezTo>
                  <a:pt x="13102" y="814"/>
                  <a:pt x="14634" y="1184"/>
                  <a:pt x="14872" y="1369"/>
                </a:cubicBezTo>
                <a:cubicBezTo>
                  <a:pt x="15374" y="1606"/>
                  <a:pt x="15875" y="1844"/>
                  <a:pt x="16377" y="2082"/>
                </a:cubicBezTo>
                <a:cubicBezTo>
                  <a:pt x="14291" y="2293"/>
                  <a:pt x="11702" y="2478"/>
                  <a:pt x="9272" y="2531"/>
                </a:cubicBezTo>
                <a:lnTo>
                  <a:pt x="8030" y="2452"/>
                </a:lnTo>
                <a:cubicBezTo>
                  <a:pt x="7951" y="2399"/>
                  <a:pt x="7846" y="2346"/>
                  <a:pt x="7766" y="2346"/>
                </a:cubicBezTo>
                <a:cubicBezTo>
                  <a:pt x="5785" y="2082"/>
                  <a:pt x="3831" y="1791"/>
                  <a:pt x="1876" y="1501"/>
                </a:cubicBezTo>
                <a:cubicBezTo>
                  <a:pt x="1480" y="1448"/>
                  <a:pt x="1110" y="1395"/>
                  <a:pt x="714" y="1316"/>
                </a:cubicBezTo>
                <a:cubicBezTo>
                  <a:pt x="637" y="1306"/>
                  <a:pt x="564" y="1300"/>
                  <a:pt x="495" y="1300"/>
                </a:cubicBezTo>
                <a:cubicBezTo>
                  <a:pt x="207" y="1300"/>
                  <a:pt x="0" y="1393"/>
                  <a:pt x="0" y="1606"/>
                </a:cubicBezTo>
                <a:cubicBezTo>
                  <a:pt x="0" y="2055"/>
                  <a:pt x="582" y="2531"/>
                  <a:pt x="1057" y="2848"/>
                </a:cubicBezTo>
                <a:cubicBezTo>
                  <a:pt x="1717" y="3244"/>
                  <a:pt x="3117" y="3746"/>
                  <a:pt x="3038" y="3772"/>
                </a:cubicBezTo>
                <a:cubicBezTo>
                  <a:pt x="3276" y="3957"/>
                  <a:pt x="3487" y="4169"/>
                  <a:pt x="3646" y="4406"/>
                </a:cubicBezTo>
                <a:lnTo>
                  <a:pt x="3646" y="4433"/>
                </a:lnTo>
                <a:cubicBezTo>
                  <a:pt x="3646" y="4459"/>
                  <a:pt x="3646" y="4459"/>
                  <a:pt x="3646" y="4486"/>
                </a:cubicBezTo>
                <a:cubicBezTo>
                  <a:pt x="3619" y="4591"/>
                  <a:pt x="3593" y="4670"/>
                  <a:pt x="3566" y="4750"/>
                </a:cubicBezTo>
                <a:cubicBezTo>
                  <a:pt x="3408" y="5014"/>
                  <a:pt x="3223" y="5278"/>
                  <a:pt x="3038" y="5516"/>
                </a:cubicBezTo>
                <a:lnTo>
                  <a:pt x="2985" y="5569"/>
                </a:lnTo>
                <a:cubicBezTo>
                  <a:pt x="2457" y="5991"/>
                  <a:pt x="2008" y="6176"/>
                  <a:pt x="1691" y="6519"/>
                </a:cubicBezTo>
                <a:cubicBezTo>
                  <a:pt x="1453" y="6810"/>
                  <a:pt x="1665" y="7312"/>
                  <a:pt x="2193" y="7470"/>
                </a:cubicBezTo>
                <a:cubicBezTo>
                  <a:pt x="2463" y="7541"/>
                  <a:pt x="2749" y="7571"/>
                  <a:pt x="3044" y="7571"/>
                </a:cubicBezTo>
                <a:cubicBezTo>
                  <a:pt x="3963" y="7571"/>
                  <a:pt x="4978" y="7281"/>
                  <a:pt x="5917" y="7021"/>
                </a:cubicBezTo>
                <a:cubicBezTo>
                  <a:pt x="6129" y="6995"/>
                  <a:pt x="6340" y="6942"/>
                  <a:pt x="6498" y="6916"/>
                </a:cubicBezTo>
                <a:cubicBezTo>
                  <a:pt x="6710" y="6836"/>
                  <a:pt x="8215" y="6572"/>
                  <a:pt x="8902" y="6414"/>
                </a:cubicBezTo>
                <a:cubicBezTo>
                  <a:pt x="11649" y="5885"/>
                  <a:pt x="14476" y="5463"/>
                  <a:pt x="17143" y="4776"/>
                </a:cubicBezTo>
                <a:cubicBezTo>
                  <a:pt x="17407" y="4723"/>
                  <a:pt x="17777" y="4618"/>
                  <a:pt x="18174" y="4538"/>
                </a:cubicBezTo>
                <a:lnTo>
                  <a:pt x="18174" y="4538"/>
                </a:lnTo>
                <a:cubicBezTo>
                  <a:pt x="18121" y="4618"/>
                  <a:pt x="18094" y="4723"/>
                  <a:pt x="18068" y="4802"/>
                </a:cubicBezTo>
                <a:cubicBezTo>
                  <a:pt x="17883" y="5093"/>
                  <a:pt x="17724" y="5384"/>
                  <a:pt x="17592" y="5674"/>
                </a:cubicBezTo>
                <a:cubicBezTo>
                  <a:pt x="17381" y="5965"/>
                  <a:pt x="17540" y="6387"/>
                  <a:pt x="18094" y="6493"/>
                </a:cubicBezTo>
                <a:cubicBezTo>
                  <a:pt x="18702" y="6493"/>
                  <a:pt x="19283" y="6335"/>
                  <a:pt x="19811" y="6070"/>
                </a:cubicBezTo>
                <a:cubicBezTo>
                  <a:pt x="20683" y="5674"/>
                  <a:pt x="21211" y="5014"/>
                  <a:pt x="21819" y="4433"/>
                </a:cubicBezTo>
                <a:cubicBezTo>
                  <a:pt x="22585" y="3984"/>
                  <a:pt x="23773" y="2795"/>
                  <a:pt x="24724" y="1844"/>
                </a:cubicBezTo>
                <a:cubicBezTo>
                  <a:pt x="24936" y="1633"/>
                  <a:pt x="25147" y="1421"/>
                  <a:pt x="25358" y="1184"/>
                </a:cubicBezTo>
                <a:cubicBezTo>
                  <a:pt x="25437" y="1104"/>
                  <a:pt x="25437" y="1184"/>
                  <a:pt x="25570" y="972"/>
                </a:cubicBezTo>
                <a:cubicBezTo>
                  <a:pt x="25728" y="761"/>
                  <a:pt x="25358" y="418"/>
                  <a:pt x="25015" y="365"/>
                </a:cubicBezTo>
                <a:lnTo>
                  <a:pt x="24645" y="365"/>
                </a:lnTo>
                <a:cubicBezTo>
                  <a:pt x="24513" y="259"/>
                  <a:pt x="24328" y="206"/>
                  <a:pt x="24170" y="206"/>
                </a:cubicBezTo>
                <a:cubicBezTo>
                  <a:pt x="23062" y="311"/>
                  <a:pt x="21946" y="349"/>
                  <a:pt x="20856" y="349"/>
                </a:cubicBezTo>
                <a:cubicBezTo>
                  <a:pt x="19191" y="349"/>
                  <a:pt x="17587" y="260"/>
                  <a:pt x="16166" y="180"/>
                </a:cubicBezTo>
                <a:cubicBezTo>
                  <a:pt x="15743" y="180"/>
                  <a:pt x="14819" y="22"/>
                  <a:pt x="14026" y="22"/>
                </a:cubicBezTo>
                <a:cubicBezTo>
                  <a:pt x="13921" y="22"/>
                  <a:pt x="13826" y="1"/>
                  <a:pt x="1373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406" name="Google Shape;1406;p46"/>
          <p:cNvGrpSpPr/>
          <p:nvPr/>
        </p:nvGrpSpPr>
        <p:grpSpPr>
          <a:xfrm>
            <a:off x="466250" y="2596748"/>
            <a:ext cx="1769761" cy="2007217"/>
            <a:chOff x="1056627" y="2596825"/>
            <a:chExt cx="1735910" cy="1968825"/>
          </a:xfrm>
        </p:grpSpPr>
        <p:sp>
          <p:nvSpPr>
            <p:cNvPr id="1407" name="Google Shape;1407;p46"/>
            <p:cNvSpPr/>
            <p:nvPr/>
          </p:nvSpPr>
          <p:spPr>
            <a:xfrm>
              <a:off x="1857209" y="3733548"/>
              <a:ext cx="345182" cy="820513"/>
            </a:xfrm>
            <a:custGeom>
              <a:avLst/>
              <a:gdLst/>
              <a:ahLst/>
              <a:cxnLst/>
              <a:rect l="l" t="t" r="r" b="b"/>
              <a:pathLst>
                <a:path w="8007" h="19033" extrusionOk="0">
                  <a:moveTo>
                    <a:pt x="5248" y="1"/>
                  </a:moveTo>
                  <a:cubicBezTo>
                    <a:pt x="4991" y="1"/>
                    <a:pt x="4640" y="137"/>
                    <a:pt x="4446" y="156"/>
                  </a:cubicBezTo>
                  <a:cubicBezTo>
                    <a:pt x="3995" y="236"/>
                    <a:pt x="3529" y="317"/>
                    <a:pt x="3061" y="446"/>
                  </a:cubicBezTo>
                  <a:cubicBezTo>
                    <a:pt x="2659" y="575"/>
                    <a:pt x="2417" y="639"/>
                    <a:pt x="2095" y="719"/>
                  </a:cubicBezTo>
                  <a:cubicBezTo>
                    <a:pt x="1918" y="784"/>
                    <a:pt x="1934" y="719"/>
                    <a:pt x="1821" y="833"/>
                  </a:cubicBezTo>
                  <a:cubicBezTo>
                    <a:pt x="1757" y="897"/>
                    <a:pt x="1757" y="994"/>
                    <a:pt x="1821" y="1058"/>
                  </a:cubicBezTo>
                  <a:cubicBezTo>
                    <a:pt x="2111" y="2185"/>
                    <a:pt x="2352" y="3457"/>
                    <a:pt x="2481" y="4714"/>
                  </a:cubicBezTo>
                  <a:cubicBezTo>
                    <a:pt x="2530" y="5922"/>
                    <a:pt x="2466" y="6968"/>
                    <a:pt x="2449" y="8145"/>
                  </a:cubicBezTo>
                  <a:cubicBezTo>
                    <a:pt x="2434" y="9111"/>
                    <a:pt x="2434" y="10045"/>
                    <a:pt x="2401" y="10979"/>
                  </a:cubicBezTo>
                  <a:cubicBezTo>
                    <a:pt x="1998" y="10432"/>
                    <a:pt x="1403" y="9771"/>
                    <a:pt x="999" y="9417"/>
                  </a:cubicBezTo>
                  <a:cubicBezTo>
                    <a:pt x="838" y="9240"/>
                    <a:pt x="677" y="9062"/>
                    <a:pt x="501" y="8886"/>
                  </a:cubicBezTo>
                  <a:cubicBezTo>
                    <a:pt x="442" y="8839"/>
                    <a:pt x="351" y="8767"/>
                    <a:pt x="268" y="8767"/>
                  </a:cubicBezTo>
                  <a:cubicBezTo>
                    <a:pt x="236" y="8767"/>
                    <a:pt x="205" y="8778"/>
                    <a:pt x="179" y="8804"/>
                  </a:cubicBezTo>
                  <a:cubicBezTo>
                    <a:pt x="130" y="8901"/>
                    <a:pt x="1" y="9047"/>
                    <a:pt x="82" y="9143"/>
                  </a:cubicBezTo>
                  <a:cubicBezTo>
                    <a:pt x="97" y="9176"/>
                    <a:pt x="130" y="9191"/>
                    <a:pt x="146" y="9208"/>
                  </a:cubicBezTo>
                  <a:cubicBezTo>
                    <a:pt x="114" y="9240"/>
                    <a:pt x="97" y="9304"/>
                    <a:pt x="130" y="9352"/>
                  </a:cubicBezTo>
                  <a:cubicBezTo>
                    <a:pt x="162" y="9433"/>
                    <a:pt x="259" y="9498"/>
                    <a:pt x="291" y="9530"/>
                  </a:cubicBezTo>
                  <a:cubicBezTo>
                    <a:pt x="469" y="9739"/>
                    <a:pt x="613" y="9884"/>
                    <a:pt x="774" y="10110"/>
                  </a:cubicBezTo>
                  <a:cubicBezTo>
                    <a:pt x="855" y="10190"/>
                    <a:pt x="887" y="10206"/>
                    <a:pt x="920" y="10254"/>
                  </a:cubicBezTo>
                  <a:cubicBezTo>
                    <a:pt x="999" y="10367"/>
                    <a:pt x="1081" y="10464"/>
                    <a:pt x="1160" y="10576"/>
                  </a:cubicBezTo>
                  <a:cubicBezTo>
                    <a:pt x="1467" y="10979"/>
                    <a:pt x="1757" y="11478"/>
                    <a:pt x="1950" y="11800"/>
                  </a:cubicBezTo>
                  <a:cubicBezTo>
                    <a:pt x="2095" y="12042"/>
                    <a:pt x="2208" y="12283"/>
                    <a:pt x="2337" y="12526"/>
                  </a:cubicBezTo>
                  <a:cubicBezTo>
                    <a:pt x="2305" y="13041"/>
                    <a:pt x="2240" y="13556"/>
                    <a:pt x="2176" y="14087"/>
                  </a:cubicBezTo>
                  <a:cubicBezTo>
                    <a:pt x="2079" y="14845"/>
                    <a:pt x="2030" y="15618"/>
                    <a:pt x="1886" y="16391"/>
                  </a:cubicBezTo>
                  <a:cubicBezTo>
                    <a:pt x="1708" y="17229"/>
                    <a:pt x="1418" y="18339"/>
                    <a:pt x="1257" y="19033"/>
                  </a:cubicBezTo>
                  <a:cubicBezTo>
                    <a:pt x="1483" y="19016"/>
                    <a:pt x="1725" y="19000"/>
                    <a:pt x="1966" y="18984"/>
                  </a:cubicBezTo>
                  <a:cubicBezTo>
                    <a:pt x="2369" y="18968"/>
                    <a:pt x="2771" y="18951"/>
                    <a:pt x="3190" y="18951"/>
                  </a:cubicBezTo>
                  <a:cubicBezTo>
                    <a:pt x="3819" y="18872"/>
                    <a:pt x="4463" y="18855"/>
                    <a:pt x="5090" y="18855"/>
                  </a:cubicBezTo>
                  <a:cubicBezTo>
                    <a:pt x="5426" y="18833"/>
                    <a:pt x="5761" y="18821"/>
                    <a:pt x="6095" y="18821"/>
                  </a:cubicBezTo>
                  <a:cubicBezTo>
                    <a:pt x="6482" y="18821"/>
                    <a:pt x="6868" y="18837"/>
                    <a:pt x="7249" y="18872"/>
                  </a:cubicBezTo>
                  <a:cubicBezTo>
                    <a:pt x="7506" y="18872"/>
                    <a:pt x="7764" y="18872"/>
                    <a:pt x="8006" y="18887"/>
                  </a:cubicBezTo>
                  <a:cubicBezTo>
                    <a:pt x="8006" y="18839"/>
                    <a:pt x="7990" y="18790"/>
                    <a:pt x="7974" y="18758"/>
                  </a:cubicBezTo>
                  <a:cubicBezTo>
                    <a:pt x="7345" y="18131"/>
                    <a:pt x="7088" y="17437"/>
                    <a:pt x="6911" y="16713"/>
                  </a:cubicBezTo>
                  <a:cubicBezTo>
                    <a:pt x="6621" y="15618"/>
                    <a:pt x="6508" y="14491"/>
                    <a:pt x="6396" y="13346"/>
                  </a:cubicBezTo>
                  <a:cubicBezTo>
                    <a:pt x="6202" y="11817"/>
                    <a:pt x="6121" y="10286"/>
                    <a:pt x="6041" y="8757"/>
                  </a:cubicBezTo>
                  <a:cubicBezTo>
                    <a:pt x="6009" y="7935"/>
                    <a:pt x="5848" y="7114"/>
                    <a:pt x="5848" y="6292"/>
                  </a:cubicBezTo>
                  <a:cubicBezTo>
                    <a:pt x="5848" y="4827"/>
                    <a:pt x="5702" y="3377"/>
                    <a:pt x="5590" y="1928"/>
                  </a:cubicBezTo>
                  <a:cubicBezTo>
                    <a:pt x="5655" y="1589"/>
                    <a:pt x="5606" y="575"/>
                    <a:pt x="5558" y="253"/>
                  </a:cubicBezTo>
                  <a:cubicBezTo>
                    <a:pt x="5545" y="60"/>
                    <a:pt x="5417" y="1"/>
                    <a:pt x="5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46"/>
            <p:cNvSpPr/>
            <p:nvPr/>
          </p:nvSpPr>
          <p:spPr>
            <a:xfrm>
              <a:off x="1932956" y="4231832"/>
              <a:ext cx="66691" cy="316255"/>
            </a:xfrm>
            <a:custGeom>
              <a:avLst/>
              <a:gdLst/>
              <a:ahLst/>
              <a:cxnLst/>
              <a:rect l="l" t="t" r="r" b="b"/>
              <a:pathLst>
                <a:path w="1547" h="7336" extrusionOk="0">
                  <a:moveTo>
                    <a:pt x="1277" y="0"/>
                  </a:moveTo>
                  <a:cubicBezTo>
                    <a:pt x="1237" y="0"/>
                    <a:pt x="1196" y="18"/>
                    <a:pt x="1175" y="49"/>
                  </a:cubicBezTo>
                  <a:cubicBezTo>
                    <a:pt x="1160" y="113"/>
                    <a:pt x="1192" y="195"/>
                    <a:pt x="1207" y="259"/>
                  </a:cubicBezTo>
                  <a:cubicBezTo>
                    <a:pt x="1207" y="356"/>
                    <a:pt x="1207" y="468"/>
                    <a:pt x="1240" y="564"/>
                  </a:cubicBezTo>
                  <a:cubicBezTo>
                    <a:pt x="1256" y="774"/>
                    <a:pt x="1289" y="1000"/>
                    <a:pt x="1289" y="1209"/>
                  </a:cubicBezTo>
                  <a:cubicBezTo>
                    <a:pt x="1272" y="1419"/>
                    <a:pt x="1304" y="1627"/>
                    <a:pt x="1336" y="1853"/>
                  </a:cubicBezTo>
                  <a:cubicBezTo>
                    <a:pt x="1353" y="1982"/>
                    <a:pt x="1304" y="2160"/>
                    <a:pt x="1289" y="2353"/>
                  </a:cubicBezTo>
                  <a:cubicBezTo>
                    <a:pt x="1304" y="2643"/>
                    <a:pt x="1289" y="2933"/>
                    <a:pt x="1224" y="3223"/>
                  </a:cubicBezTo>
                  <a:cubicBezTo>
                    <a:pt x="1160" y="3947"/>
                    <a:pt x="1079" y="4801"/>
                    <a:pt x="838" y="5413"/>
                  </a:cubicBezTo>
                  <a:cubicBezTo>
                    <a:pt x="773" y="5542"/>
                    <a:pt x="756" y="5703"/>
                    <a:pt x="709" y="5847"/>
                  </a:cubicBezTo>
                  <a:cubicBezTo>
                    <a:pt x="660" y="5928"/>
                    <a:pt x="515" y="6298"/>
                    <a:pt x="419" y="6491"/>
                  </a:cubicBezTo>
                  <a:cubicBezTo>
                    <a:pt x="305" y="6749"/>
                    <a:pt x="64" y="7024"/>
                    <a:pt x="0" y="7281"/>
                  </a:cubicBezTo>
                  <a:cubicBezTo>
                    <a:pt x="17" y="7315"/>
                    <a:pt x="61" y="7336"/>
                    <a:pt x="103" y="7336"/>
                  </a:cubicBezTo>
                  <a:cubicBezTo>
                    <a:pt x="141" y="7336"/>
                    <a:pt x="178" y="7319"/>
                    <a:pt x="193" y="7281"/>
                  </a:cubicBezTo>
                  <a:cubicBezTo>
                    <a:pt x="950" y="6105"/>
                    <a:pt x="1304" y="4752"/>
                    <a:pt x="1401" y="3416"/>
                  </a:cubicBezTo>
                  <a:cubicBezTo>
                    <a:pt x="1450" y="3045"/>
                    <a:pt x="1497" y="2690"/>
                    <a:pt x="1482" y="2336"/>
                  </a:cubicBezTo>
                  <a:cubicBezTo>
                    <a:pt x="1497" y="2256"/>
                    <a:pt x="1546" y="1950"/>
                    <a:pt x="1514" y="1788"/>
                  </a:cubicBezTo>
                  <a:cubicBezTo>
                    <a:pt x="1465" y="1547"/>
                    <a:pt x="1482" y="1305"/>
                    <a:pt x="1482" y="1048"/>
                  </a:cubicBezTo>
                  <a:cubicBezTo>
                    <a:pt x="1450" y="807"/>
                    <a:pt x="1433" y="581"/>
                    <a:pt x="1401" y="356"/>
                  </a:cubicBezTo>
                  <a:cubicBezTo>
                    <a:pt x="1385" y="242"/>
                    <a:pt x="1401" y="98"/>
                    <a:pt x="1336" y="17"/>
                  </a:cubicBezTo>
                  <a:cubicBezTo>
                    <a:pt x="1319" y="5"/>
                    <a:pt x="1299" y="0"/>
                    <a:pt x="1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46"/>
            <p:cNvSpPr/>
            <p:nvPr/>
          </p:nvSpPr>
          <p:spPr>
            <a:xfrm>
              <a:off x="1941277" y="4333101"/>
              <a:ext cx="34014" cy="127950"/>
            </a:xfrm>
            <a:custGeom>
              <a:avLst/>
              <a:gdLst/>
              <a:ahLst/>
              <a:cxnLst/>
              <a:rect l="l" t="t" r="r" b="b"/>
              <a:pathLst>
                <a:path w="789" h="2968" extrusionOk="0">
                  <a:moveTo>
                    <a:pt x="665" y="0"/>
                  </a:moveTo>
                  <a:cubicBezTo>
                    <a:pt x="593" y="0"/>
                    <a:pt x="538" y="82"/>
                    <a:pt x="563" y="133"/>
                  </a:cubicBezTo>
                  <a:cubicBezTo>
                    <a:pt x="548" y="341"/>
                    <a:pt x="484" y="599"/>
                    <a:pt x="451" y="825"/>
                  </a:cubicBezTo>
                  <a:cubicBezTo>
                    <a:pt x="451" y="1050"/>
                    <a:pt x="355" y="1292"/>
                    <a:pt x="306" y="1550"/>
                  </a:cubicBezTo>
                  <a:cubicBezTo>
                    <a:pt x="209" y="2001"/>
                    <a:pt x="80" y="2452"/>
                    <a:pt x="0" y="2903"/>
                  </a:cubicBezTo>
                  <a:cubicBezTo>
                    <a:pt x="7" y="2947"/>
                    <a:pt x="45" y="2968"/>
                    <a:pt x="85" y="2968"/>
                  </a:cubicBezTo>
                  <a:cubicBezTo>
                    <a:pt x="133" y="2968"/>
                    <a:pt x="184" y="2939"/>
                    <a:pt x="194" y="2886"/>
                  </a:cubicBezTo>
                  <a:cubicBezTo>
                    <a:pt x="338" y="2194"/>
                    <a:pt x="596" y="1421"/>
                    <a:pt x="660" y="760"/>
                  </a:cubicBezTo>
                  <a:cubicBezTo>
                    <a:pt x="709" y="567"/>
                    <a:pt x="741" y="374"/>
                    <a:pt x="757" y="180"/>
                  </a:cubicBezTo>
                  <a:cubicBezTo>
                    <a:pt x="773" y="133"/>
                    <a:pt x="789" y="68"/>
                    <a:pt x="724" y="19"/>
                  </a:cubicBezTo>
                  <a:cubicBezTo>
                    <a:pt x="704" y="6"/>
                    <a:pt x="684" y="0"/>
                    <a:pt x="6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46"/>
            <p:cNvSpPr/>
            <p:nvPr/>
          </p:nvSpPr>
          <p:spPr>
            <a:xfrm>
              <a:off x="1995425" y="4049427"/>
              <a:ext cx="43110" cy="30577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1978999" y="4117414"/>
              <a:ext cx="33798" cy="112086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46"/>
            <p:cNvSpPr/>
            <p:nvPr/>
          </p:nvSpPr>
          <p:spPr>
            <a:xfrm>
              <a:off x="1965807" y="3818995"/>
              <a:ext cx="104671" cy="585606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46"/>
            <p:cNvSpPr/>
            <p:nvPr/>
          </p:nvSpPr>
          <p:spPr>
            <a:xfrm>
              <a:off x="1994692" y="4421394"/>
              <a:ext cx="36902" cy="126787"/>
            </a:xfrm>
            <a:custGeom>
              <a:avLst/>
              <a:gdLst/>
              <a:ahLst/>
              <a:cxnLst/>
              <a:rect l="l" t="t" r="r" b="b"/>
              <a:pathLst>
                <a:path w="856" h="2941" extrusionOk="0">
                  <a:moveTo>
                    <a:pt x="726" y="1"/>
                  </a:moveTo>
                  <a:cubicBezTo>
                    <a:pt x="694" y="1"/>
                    <a:pt x="645" y="33"/>
                    <a:pt x="645" y="82"/>
                  </a:cubicBezTo>
                  <a:cubicBezTo>
                    <a:pt x="548" y="613"/>
                    <a:pt x="387" y="1145"/>
                    <a:pt x="275" y="1660"/>
                  </a:cubicBezTo>
                  <a:cubicBezTo>
                    <a:pt x="194" y="2062"/>
                    <a:pt x="65" y="2466"/>
                    <a:pt x="1" y="2868"/>
                  </a:cubicBezTo>
                  <a:cubicBezTo>
                    <a:pt x="9" y="2916"/>
                    <a:pt x="54" y="2940"/>
                    <a:pt x="98" y="2940"/>
                  </a:cubicBezTo>
                  <a:cubicBezTo>
                    <a:pt x="142" y="2940"/>
                    <a:pt x="186" y="2916"/>
                    <a:pt x="194" y="2868"/>
                  </a:cubicBezTo>
                  <a:cubicBezTo>
                    <a:pt x="404" y="1982"/>
                    <a:pt x="630" y="1080"/>
                    <a:pt x="823" y="194"/>
                  </a:cubicBezTo>
                  <a:cubicBezTo>
                    <a:pt x="838" y="114"/>
                    <a:pt x="855" y="1"/>
                    <a:pt x="7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46"/>
            <p:cNvSpPr/>
            <p:nvPr/>
          </p:nvSpPr>
          <p:spPr>
            <a:xfrm>
              <a:off x="2044701" y="4353924"/>
              <a:ext cx="58371" cy="192486"/>
            </a:xfrm>
            <a:custGeom>
              <a:avLst/>
              <a:gdLst/>
              <a:ahLst/>
              <a:cxnLst/>
              <a:rect l="l" t="t" r="r" b="b"/>
              <a:pathLst>
                <a:path w="1354" h="4465" extrusionOk="0">
                  <a:moveTo>
                    <a:pt x="1250" y="0"/>
                  </a:moveTo>
                  <a:cubicBezTo>
                    <a:pt x="1230" y="0"/>
                    <a:pt x="1210" y="6"/>
                    <a:pt x="1192" y="19"/>
                  </a:cubicBezTo>
                  <a:cubicBezTo>
                    <a:pt x="887" y="503"/>
                    <a:pt x="565" y="1003"/>
                    <a:pt x="484" y="1550"/>
                  </a:cubicBezTo>
                  <a:cubicBezTo>
                    <a:pt x="275" y="2339"/>
                    <a:pt x="129" y="3112"/>
                    <a:pt x="49" y="3917"/>
                  </a:cubicBezTo>
                  <a:cubicBezTo>
                    <a:pt x="17" y="4095"/>
                    <a:pt x="1" y="4288"/>
                    <a:pt x="1" y="4465"/>
                  </a:cubicBezTo>
                  <a:lnTo>
                    <a:pt x="211" y="4465"/>
                  </a:lnTo>
                  <a:cubicBezTo>
                    <a:pt x="275" y="3386"/>
                    <a:pt x="500" y="2339"/>
                    <a:pt x="758" y="1276"/>
                  </a:cubicBezTo>
                  <a:cubicBezTo>
                    <a:pt x="838" y="938"/>
                    <a:pt x="1064" y="631"/>
                    <a:pt x="1257" y="294"/>
                  </a:cubicBezTo>
                  <a:cubicBezTo>
                    <a:pt x="1274" y="229"/>
                    <a:pt x="1338" y="165"/>
                    <a:pt x="1353" y="101"/>
                  </a:cubicBezTo>
                  <a:cubicBezTo>
                    <a:pt x="1353" y="42"/>
                    <a:pt x="1303" y="0"/>
                    <a:pt x="1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46"/>
            <p:cNvSpPr/>
            <p:nvPr/>
          </p:nvSpPr>
          <p:spPr>
            <a:xfrm>
              <a:off x="2094021" y="4407814"/>
              <a:ext cx="29142" cy="131399"/>
            </a:xfrm>
            <a:custGeom>
              <a:avLst/>
              <a:gdLst/>
              <a:ahLst/>
              <a:cxnLst/>
              <a:rect l="l" t="t" r="r" b="b"/>
              <a:pathLst>
                <a:path w="676" h="3048" extrusionOk="0">
                  <a:moveTo>
                    <a:pt x="521" y="0"/>
                  </a:moveTo>
                  <a:cubicBezTo>
                    <a:pt x="477" y="0"/>
                    <a:pt x="432" y="18"/>
                    <a:pt x="403" y="58"/>
                  </a:cubicBezTo>
                  <a:cubicBezTo>
                    <a:pt x="1" y="767"/>
                    <a:pt x="162" y="1604"/>
                    <a:pt x="81" y="2362"/>
                  </a:cubicBezTo>
                  <a:cubicBezTo>
                    <a:pt x="113" y="2555"/>
                    <a:pt x="16" y="2860"/>
                    <a:pt x="130" y="3021"/>
                  </a:cubicBezTo>
                  <a:cubicBezTo>
                    <a:pt x="151" y="3039"/>
                    <a:pt x="178" y="3047"/>
                    <a:pt x="205" y="3047"/>
                  </a:cubicBezTo>
                  <a:cubicBezTo>
                    <a:pt x="277" y="3047"/>
                    <a:pt x="350" y="2991"/>
                    <a:pt x="338" y="2909"/>
                  </a:cubicBezTo>
                  <a:cubicBezTo>
                    <a:pt x="338" y="2345"/>
                    <a:pt x="370" y="1862"/>
                    <a:pt x="387" y="1250"/>
                  </a:cubicBezTo>
                  <a:cubicBezTo>
                    <a:pt x="403" y="831"/>
                    <a:pt x="467" y="397"/>
                    <a:pt x="645" y="139"/>
                  </a:cubicBezTo>
                  <a:cubicBezTo>
                    <a:pt x="676" y="56"/>
                    <a:pt x="601" y="0"/>
                    <a:pt x="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46"/>
            <p:cNvSpPr/>
            <p:nvPr/>
          </p:nvSpPr>
          <p:spPr>
            <a:xfrm>
              <a:off x="2129415" y="4417859"/>
              <a:ext cx="18106" cy="124847"/>
            </a:xfrm>
            <a:custGeom>
              <a:avLst/>
              <a:gdLst/>
              <a:ahLst/>
              <a:cxnLst/>
              <a:rect l="l" t="t" r="r" b="b"/>
              <a:pathLst>
                <a:path w="420" h="2896" extrusionOk="0">
                  <a:moveTo>
                    <a:pt x="274" y="1"/>
                  </a:moveTo>
                  <a:cubicBezTo>
                    <a:pt x="218" y="1"/>
                    <a:pt x="156" y="32"/>
                    <a:pt x="146" y="83"/>
                  </a:cubicBezTo>
                  <a:cubicBezTo>
                    <a:pt x="0" y="824"/>
                    <a:pt x="65" y="1564"/>
                    <a:pt x="114" y="2305"/>
                  </a:cubicBezTo>
                  <a:cubicBezTo>
                    <a:pt x="146" y="2483"/>
                    <a:pt x="114" y="2709"/>
                    <a:pt x="211" y="2870"/>
                  </a:cubicBezTo>
                  <a:cubicBezTo>
                    <a:pt x="233" y="2888"/>
                    <a:pt x="259" y="2896"/>
                    <a:pt x="285" y="2896"/>
                  </a:cubicBezTo>
                  <a:cubicBezTo>
                    <a:pt x="351" y="2896"/>
                    <a:pt x="415" y="2843"/>
                    <a:pt x="404" y="2773"/>
                  </a:cubicBezTo>
                  <a:cubicBezTo>
                    <a:pt x="307" y="2161"/>
                    <a:pt x="290" y="1307"/>
                    <a:pt x="290" y="808"/>
                  </a:cubicBezTo>
                  <a:cubicBezTo>
                    <a:pt x="290" y="583"/>
                    <a:pt x="419" y="212"/>
                    <a:pt x="355" y="35"/>
                  </a:cubicBezTo>
                  <a:cubicBezTo>
                    <a:pt x="337" y="11"/>
                    <a:pt x="307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46"/>
            <p:cNvSpPr/>
            <p:nvPr/>
          </p:nvSpPr>
          <p:spPr>
            <a:xfrm>
              <a:off x="1993312" y="3795025"/>
              <a:ext cx="111138" cy="480159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46"/>
            <p:cNvSpPr/>
            <p:nvPr/>
          </p:nvSpPr>
          <p:spPr>
            <a:xfrm>
              <a:off x="2025560" y="3784592"/>
              <a:ext cx="46041" cy="169897"/>
            </a:xfrm>
            <a:custGeom>
              <a:avLst/>
              <a:gdLst/>
              <a:ahLst/>
              <a:cxnLst/>
              <a:rect l="l" t="t" r="r" b="b"/>
              <a:pathLst>
                <a:path w="1068" h="3941" extrusionOk="0">
                  <a:moveTo>
                    <a:pt x="131" y="1"/>
                  </a:moveTo>
                  <a:cubicBezTo>
                    <a:pt x="68" y="1"/>
                    <a:pt x="1" y="43"/>
                    <a:pt x="10" y="115"/>
                  </a:cubicBezTo>
                  <a:cubicBezTo>
                    <a:pt x="139" y="1388"/>
                    <a:pt x="477" y="2709"/>
                    <a:pt x="848" y="3901"/>
                  </a:cubicBezTo>
                  <a:cubicBezTo>
                    <a:pt x="865" y="3929"/>
                    <a:pt x="897" y="3941"/>
                    <a:pt x="932" y="3941"/>
                  </a:cubicBezTo>
                  <a:cubicBezTo>
                    <a:pt x="996" y="3941"/>
                    <a:pt x="1067" y="3899"/>
                    <a:pt x="1057" y="3836"/>
                  </a:cubicBezTo>
                  <a:cubicBezTo>
                    <a:pt x="831" y="2999"/>
                    <a:pt x="590" y="2338"/>
                    <a:pt x="445" y="1500"/>
                  </a:cubicBezTo>
                  <a:cubicBezTo>
                    <a:pt x="380" y="1034"/>
                    <a:pt x="251" y="566"/>
                    <a:pt x="236" y="83"/>
                  </a:cubicBezTo>
                  <a:cubicBezTo>
                    <a:pt x="228" y="26"/>
                    <a:pt x="181" y="1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46"/>
            <p:cNvSpPr/>
            <p:nvPr/>
          </p:nvSpPr>
          <p:spPr>
            <a:xfrm>
              <a:off x="2048711" y="3777436"/>
              <a:ext cx="43972" cy="147566"/>
            </a:xfrm>
            <a:custGeom>
              <a:avLst/>
              <a:gdLst/>
              <a:ahLst/>
              <a:cxnLst/>
              <a:rect l="l" t="t" r="r" b="b"/>
              <a:pathLst>
                <a:path w="1020" h="3423" extrusionOk="0">
                  <a:moveTo>
                    <a:pt x="146" y="0"/>
                  </a:moveTo>
                  <a:cubicBezTo>
                    <a:pt x="73" y="0"/>
                    <a:pt x="1" y="64"/>
                    <a:pt x="36" y="137"/>
                  </a:cubicBezTo>
                  <a:cubicBezTo>
                    <a:pt x="279" y="1054"/>
                    <a:pt x="520" y="2134"/>
                    <a:pt x="713" y="3148"/>
                  </a:cubicBezTo>
                  <a:cubicBezTo>
                    <a:pt x="730" y="3245"/>
                    <a:pt x="697" y="3422"/>
                    <a:pt x="858" y="3422"/>
                  </a:cubicBezTo>
                  <a:cubicBezTo>
                    <a:pt x="1019" y="3390"/>
                    <a:pt x="923" y="3212"/>
                    <a:pt x="923" y="3100"/>
                  </a:cubicBezTo>
                  <a:cubicBezTo>
                    <a:pt x="826" y="2568"/>
                    <a:pt x="713" y="2020"/>
                    <a:pt x="584" y="1473"/>
                  </a:cubicBezTo>
                  <a:cubicBezTo>
                    <a:pt x="455" y="1006"/>
                    <a:pt x="375" y="491"/>
                    <a:pt x="214" y="23"/>
                  </a:cubicBezTo>
                  <a:cubicBezTo>
                    <a:pt x="194" y="7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46"/>
            <p:cNvSpPr/>
            <p:nvPr/>
          </p:nvSpPr>
          <p:spPr>
            <a:xfrm>
              <a:off x="2078759" y="3913712"/>
              <a:ext cx="100101" cy="144936"/>
            </a:xfrm>
            <a:custGeom>
              <a:avLst/>
              <a:gdLst/>
              <a:ahLst/>
              <a:cxnLst/>
              <a:rect l="l" t="t" r="r" b="b"/>
              <a:pathLst>
                <a:path w="2322" h="3362" extrusionOk="0">
                  <a:moveTo>
                    <a:pt x="2206" y="1"/>
                  </a:moveTo>
                  <a:cubicBezTo>
                    <a:pt x="2184" y="1"/>
                    <a:pt x="2157" y="6"/>
                    <a:pt x="2126" y="19"/>
                  </a:cubicBezTo>
                  <a:cubicBezTo>
                    <a:pt x="1933" y="180"/>
                    <a:pt x="1788" y="373"/>
                    <a:pt x="1626" y="583"/>
                  </a:cubicBezTo>
                  <a:cubicBezTo>
                    <a:pt x="1433" y="745"/>
                    <a:pt x="1304" y="985"/>
                    <a:pt x="1143" y="1179"/>
                  </a:cubicBezTo>
                  <a:cubicBezTo>
                    <a:pt x="773" y="1598"/>
                    <a:pt x="499" y="1952"/>
                    <a:pt x="226" y="2403"/>
                  </a:cubicBezTo>
                  <a:cubicBezTo>
                    <a:pt x="226" y="2420"/>
                    <a:pt x="226" y="2435"/>
                    <a:pt x="209" y="2435"/>
                  </a:cubicBezTo>
                  <a:cubicBezTo>
                    <a:pt x="177" y="2484"/>
                    <a:pt x="161" y="2532"/>
                    <a:pt x="145" y="2581"/>
                  </a:cubicBezTo>
                  <a:cubicBezTo>
                    <a:pt x="65" y="2725"/>
                    <a:pt x="0" y="2871"/>
                    <a:pt x="65" y="3032"/>
                  </a:cubicBezTo>
                  <a:cubicBezTo>
                    <a:pt x="80" y="3079"/>
                    <a:pt x="97" y="3112"/>
                    <a:pt x="129" y="3144"/>
                  </a:cubicBezTo>
                  <a:cubicBezTo>
                    <a:pt x="129" y="3160"/>
                    <a:pt x="161" y="3193"/>
                    <a:pt x="177" y="3225"/>
                  </a:cubicBezTo>
                  <a:cubicBezTo>
                    <a:pt x="260" y="3317"/>
                    <a:pt x="381" y="3362"/>
                    <a:pt x="486" y="3362"/>
                  </a:cubicBezTo>
                  <a:cubicBezTo>
                    <a:pt x="565" y="3362"/>
                    <a:pt x="636" y="3337"/>
                    <a:pt x="677" y="3289"/>
                  </a:cubicBezTo>
                  <a:cubicBezTo>
                    <a:pt x="789" y="3176"/>
                    <a:pt x="773" y="3064"/>
                    <a:pt x="886" y="2950"/>
                  </a:cubicBezTo>
                  <a:cubicBezTo>
                    <a:pt x="1014" y="2757"/>
                    <a:pt x="1096" y="2581"/>
                    <a:pt x="1208" y="2338"/>
                  </a:cubicBezTo>
                  <a:cubicBezTo>
                    <a:pt x="1579" y="1679"/>
                    <a:pt x="1869" y="985"/>
                    <a:pt x="2223" y="309"/>
                  </a:cubicBezTo>
                  <a:cubicBezTo>
                    <a:pt x="2317" y="161"/>
                    <a:pt x="2321" y="1"/>
                    <a:pt x="22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46"/>
            <p:cNvSpPr/>
            <p:nvPr/>
          </p:nvSpPr>
          <p:spPr>
            <a:xfrm>
              <a:off x="1056627" y="2596825"/>
              <a:ext cx="1735910" cy="1334729"/>
            </a:xfrm>
            <a:custGeom>
              <a:avLst/>
              <a:gdLst/>
              <a:ahLst/>
              <a:cxnLst/>
              <a:rect l="l" t="t" r="r" b="b"/>
              <a:pathLst>
                <a:path w="40267" h="30961" extrusionOk="0">
                  <a:moveTo>
                    <a:pt x="23044" y="0"/>
                  </a:moveTo>
                  <a:cubicBezTo>
                    <a:pt x="21777" y="0"/>
                    <a:pt x="20447" y="255"/>
                    <a:pt x="19457" y="560"/>
                  </a:cubicBezTo>
                  <a:cubicBezTo>
                    <a:pt x="18652" y="721"/>
                    <a:pt x="17894" y="946"/>
                    <a:pt x="17202" y="1333"/>
                  </a:cubicBezTo>
                  <a:cubicBezTo>
                    <a:pt x="14948" y="1767"/>
                    <a:pt x="13434" y="3378"/>
                    <a:pt x="12547" y="5198"/>
                  </a:cubicBezTo>
                  <a:cubicBezTo>
                    <a:pt x="12177" y="6165"/>
                    <a:pt x="12483" y="7276"/>
                    <a:pt x="12450" y="8130"/>
                  </a:cubicBezTo>
                  <a:cubicBezTo>
                    <a:pt x="12386" y="8532"/>
                    <a:pt x="12081" y="9015"/>
                    <a:pt x="11742" y="9515"/>
                  </a:cubicBezTo>
                  <a:cubicBezTo>
                    <a:pt x="11533" y="9756"/>
                    <a:pt x="11275" y="9885"/>
                    <a:pt x="10808" y="9966"/>
                  </a:cubicBezTo>
                  <a:cubicBezTo>
                    <a:pt x="10083" y="10110"/>
                    <a:pt x="9600" y="10030"/>
                    <a:pt x="8843" y="10207"/>
                  </a:cubicBezTo>
                  <a:cubicBezTo>
                    <a:pt x="7876" y="10432"/>
                    <a:pt x="6942" y="10803"/>
                    <a:pt x="6025" y="11141"/>
                  </a:cubicBezTo>
                  <a:cubicBezTo>
                    <a:pt x="5380" y="11415"/>
                    <a:pt x="4704" y="11609"/>
                    <a:pt x="4107" y="11946"/>
                  </a:cubicBezTo>
                  <a:cubicBezTo>
                    <a:pt x="3334" y="12511"/>
                    <a:pt x="2626" y="13170"/>
                    <a:pt x="2030" y="13896"/>
                  </a:cubicBezTo>
                  <a:cubicBezTo>
                    <a:pt x="1257" y="15071"/>
                    <a:pt x="1" y="16359"/>
                    <a:pt x="564" y="17809"/>
                  </a:cubicBezTo>
                  <a:cubicBezTo>
                    <a:pt x="645" y="18309"/>
                    <a:pt x="1450" y="18872"/>
                    <a:pt x="1691" y="19018"/>
                  </a:cubicBezTo>
                  <a:cubicBezTo>
                    <a:pt x="2561" y="19645"/>
                    <a:pt x="3061" y="20306"/>
                    <a:pt x="2803" y="21030"/>
                  </a:cubicBezTo>
                  <a:cubicBezTo>
                    <a:pt x="2546" y="21642"/>
                    <a:pt x="2030" y="22432"/>
                    <a:pt x="1530" y="23109"/>
                  </a:cubicBezTo>
                  <a:cubicBezTo>
                    <a:pt x="951" y="23800"/>
                    <a:pt x="162" y="24558"/>
                    <a:pt x="259" y="25476"/>
                  </a:cubicBezTo>
                  <a:cubicBezTo>
                    <a:pt x="338" y="26539"/>
                    <a:pt x="1402" y="27200"/>
                    <a:pt x="2110" y="27956"/>
                  </a:cubicBezTo>
                  <a:cubicBezTo>
                    <a:pt x="2803" y="28617"/>
                    <a:pt x="3705" y="29116"/>
                    <a:pt x="4752" y="29197"/>
                  </a:cubicBezTo>
                  <a:cubicBezTo>
                    <a:pt x="5088" y="29306"/>
                    <a:pt x="5571" y="29354"/>
                    <a:pt x="6056" y="29354"/>
                  </a:cubicBezTo>
                  <a:cubicBezTo>
                    <a:pt x="6498" y="29354"/>
                    <a:pt x="6943" y="29314"/>
                    <a:pt x="7281" y="29244"/>
                  </a:cubicBezTo>
                  <a:cubicBezTo>
                    <a:pt x="7829" y="29068"/>
                    <a:pt x="8408" y="29019"/>
                    <a:pt x="8939" y="28842"/>
                  </a:cubicBezTo>
                  <a:cubicBezTo>
                    <a:pt x="9584" y="28617"/>
                    <a:pt x="10034" y="28488"/>
                    <a:pt x="10775" y="28375"/>
                  </a:cubicBezTo>
                  <a:cubicBezTo>
                    <a:pt x="10998" y="28339"/>
                    <a:pt x="11246" y="28321"/>
                    <a:pt x="11507" y="28321"/>
                  </a:cubicBezTo>
                  <a:cubicBezTo>
                    <a:pt x="12775" y="28321"/>
                    <a:pt x="14368" y="28741"/>
                    <a:pt x="15076" y="29583"/>
                  </a:cubicBezTo>
                  <a:cubicBezTo>
                    <a:pt x="15607" y="30114"/>
                    <a:pt x="16252" y="30565"/>
                    <a:pt x="17041" y="30758"/>
                  </a:cubicBezTo>
                  <a:cubicBezTo>
                    <a:pt x="17573" y="30860"/>
                    <a:pt x="18372" y="30961"/>
                    <a:pt x="19128" y="30961"/>
                  </a:cubicBezTo>
                  <a:cubicBezTo>
                    <a:pt x="19334" y="30961"/>
                    <a:pt x="19537" y="30953"/>
                    <a:pt x="19730" y="30936"/>
                  </a:cubicBezTo>
                  <a:cubicBezTo>
                    <a:pt x="20568" y="30872"/>
                    <a:pt x="21212" y="30872"/>
                    <a:pt x="22018" y="30791"/>
                  </a:cubicBezTo>
                  <a:cubicBezTo>
                    <a:pt x="23001" y="30646"/>
                    <a:pt x="23950" y="30340"/>
                    <a:pt x="24852" y="29953"/>
                  </a:cubicBezTo>
                  <a:cubicBezTo>
                    <a:pt x="25996" y="29438"/>
                    <a:pt x="26882" y="28552"/>
                    <a:pt x="27510" y="27586"/>
                  </a:cubicBezTo>
                  <a:cubicBezTo>
                    <a:pt x="27994" y="26893"/>
                    <a:pt x="28090" y="26216"/>
                    <a:pt x="28606" y="25653"/>
                  </a:cubicBezTo>
                  <a:cubicBezTo>
                    <a:pt x="29116" y="24981"/>
                    <a:pt x="30053" y="24926"/>
                    <a:pt x="31061" y="24926"/>
                  </a:cubicBezTo>
                  <a:cubicBezTo>
                    <a:pt x="31261" y="24926"/>
                    <a:pt x="31463" y="24928"/>
                    <a:pt x="31666" y="24928"/>
                  </a:cubicBezTo>
                  <a:cubicBezTo>
                    <a:pt x="31824" y="24935"/>
                    <a:pt x="31982" y="24938"/>
                    <a:pt x="32140" y="24938"/>
                  </a:cubicBezTo>
                  <a:cubicBezTo>
                    <a:pt x="33060" y="24938"/>
                    <a:pt x="33980" y="24824"/>
                    <a:pt x="34887" y="24687"/>
                  </a:cubicBezTo>
                  <a:cubicBezTo>
                    <a:pt x="35725" y="24494"/>
                    <a:pt x="36466" y="24075"/>
                    <a:pt x="37142" y="23624"/>
                  </a:cubicBezTo>
                  <a:cubicBezTo>
                    <a:pt x="38624" y="22544"/>
                    <a:pt x="40170" y="21159"/>
                    <a:pt x="40057" y="19323"/>
                  </a:cubicBezTo>
                  <a:cubicBezTo>
                    <a:pt x="40267" y="16875"/>
                    <a:pt x="37576" y="15732"/>
                    <a:pt x="36030" y="14347"/>
                  </a:cubicBezTo>
                  <a:cubicBezTo>
                    <a:pt x="35113" y="13574"/>
                    <a:pt x="34275" y="12929"/>
                    <a:pt x="34178" y="11914"/>
                  </a:cubicBezTo>
                  <a:cubicBezTo>
                    <a:pt x="34146" y="11383"/>
                    <a:pt x="34565" y="10336"/>
                    <a:pt x="34984" y="9934"/>
                  </a:cubicBezTo>
                  <a:cubicBezTo>
                    <a:pt x="35579" y="9257"/>
                    <a:pt x="36449" y="8645"/>
                    <a:pt x="36900" y="7711"/>
                  </a:cubicBezTo>
                  <a:cubicBezTo>
                    <a:pt x="37078" y="7228"/>
                    <a:pt x="36932" y="6663"/>
                    <a:pt x="36706" y="6197"/>
                  </a:cubicBezTo>
                  <a:cubicBezTo>
                    <a:pt x="36481" y="5794"/>
                    <a:pt x="36094" y="5504"/>
                    <a:pt x="35789" y="5166"/>
                  </a:cubicBezTo>
                  <a:cubicBezTo>
                    <a:pt x="34340" y="3571"/>
                    <a:pt x="31875" y="3281"/>
                    <a:pt x="29733" y="3072"/>
                  </a:cubicBezTo>
                  <a:cubicBezTo>
                    <a:pt x="29145" y="3049"/>
                    <a:pt x="28075" y="3034"/>
                    <a:pt x="27416" y="3034"/>
                  </a:cubicBezTo>
                  <a:cubicBezTo>
                    <a:pt x="27173" y="3034"/>
                    <a:pt x="26985" y="3036"/>
                    <a:pt x="26898" y="3040"/>
                  </a:cubicBezTo>
                  <a:lnTo>
                    <a:pt x="26882" y="3023"/>
                  </a:lnTo>
                  <a:cubicBezTo>
                    <a:pt x="26882" y="3008"/>
                    <a:pt x="26866" y="2991"/>
                    <a:pt x="26866" y="2976"/>
                  </a:cubicBezTo>
                  <a:lnTo>
                    <a:pt x="26866" y="2944"/>
                  </a:lnTo>
                  <a:lnTo>
                    <a:pt x="26866" y="2895"/>
                  </a:lnTo>
                  <a:cubicBezTo>
                    <a:pt x="26866" y="2525"/>
                    <a:pt x="26931" y="2170"/>
                    <a:pt x="26898" y="1816"/>
                  </a:cubicBezTo>
                  <a:cubicBezTo>
                    <a:pt x="26866" y="1316"/>
                    <a:pt x="26560" y="994"/>
                    <a:pt x="26076" y="753"/>
                  </a:cubicBezTo>
                  <a:cubicBezTo>
                    <a:pt x="25481" y="367"/>
                    <a:pt x="24772" y="173"/>
                    <a:pt x="24047" y="60"/>
                  </a:cubicBezTo>
                  <a:cubicBezTo>
                    <a:pt x="23722" y="19"/>
                    <a:pt x="23385" y="0"/>
                    <a:pt x="23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46"/>
            <p:cNvSpPr/>
            <p:nvPr/>
          </p:nvSpPr>
          <p:spPr>
            <a:xfrm>
              <a:off x="1220149" y="3616112"/>
              <a:ext cx="211498" cy="123295"/>
            </a:xfrm>
            <a:custGeom>
              <a:avLst/>
              <a:gdLst/>
              <a:ahLst/>
              <a:cxnLst/>
              <a:rect l="l" t="t" r="r" b="b"/>
              <a:pathLst>
                <a:path w="4906" h="2860" extrusionOk="0">
                  <a:moveTo>
                    <a:pt x="103" y="0"/>
                  </a:moveTo>
                  <a:cubicBezTo>
                    <a:pt x="51" y="0"/>
                    <a:pt x="0" y="33"/>
                    <a:pt x="9" y="93"/>
                  </a:cubicBezTo>
                  <a:cubicBezTo>
                    <a:pt x="121" y="593"/>
                    <a:pt x="202" y="1141"/>
                    <a:pt x="475" y="1575"/>
                  </a:cubicBezTo>
                  <a:cubicBezTo>
                    <a:pt x="685" y="1865"/>
                    <a:pt x="1008" y="2075"/>
                    <a:pt x="1330" y="2251"/>
                  </a:cubicBezTo>
                  <a:cubicBezTo>
                    <a:pt x="1813" y="2509"/>
                    <a:pt x="2312" y="2751"/>
                    <a:pt x="2891" y="2816"/>
                  </a:cubicBezTo>
                  <a:cubicBezTo>
                    <a:pt x="3090" y="2847"/>
                    <a:pt x="3291" y="2860"/>
                    <a:pt x="3492" y="2860"/>
                  </a:cubicBezTo>
                  <a:cubicBezTo>
                    <a:pt x="3910" y="2860"/>
                    <a:pt x="4331" y="2805"/>
                    <a:pt x="4744" y="2751"/>
                  </a:cubicBezTo>
                  <a:cubicBezTo>
                    <a:pt x="4824" y="2751"/>
                    <a:pt x="4905" y="2719"/>
                    <a:pt x="4905" y="2638"/>
                  </a:cubicBezTo>
                  <a:cubicBezTo>
                    <a:pt x="4891" y="2597"/>
                    <a:pt x="4853" y="2555"/>
                    <a:pt x="4812" y="2555"/>
                  </a:cubicBezTo>
                  <a:cubicBezTo>
                    <a:pt x="4805" y="2555"/>
                    <a:pt x="4799" y="2556"/>
                    <a:pt x="4792" y="2558"/>
                  </a:cubicBezTo>
                  <a:cubicBezTo>
                    <a:pt x="4470" y="2573"/>
                    <a:pt x="4148" y="2606"/>
                    <a:pt x="3842" y="2638"/>
                  </a:cubicBezTo>
                  <a:cubicBezTo>
                    <a:pt x="3716" y="2650"/>
                    <a:pt x="3588" y="2656"/>
                    <a:pt x="3460" y="2656"/>
                  </a:cubicBezTo>
                  <a:cubicBezTo>
                    <a:pt x="3066" y="2656"/>
                    <a:pt x="2668" y="2598"/>
                    <a:pt x="2279" y="2477"/>
                  </a:cubicBezTo>
                  <a:cubicBezTo>
                    <a:pt x="2167" y="2445"/>
                    <a:pt x="1764" y="2251"/>
                    <a:pt x="1555" y="2155"/>
                  </a:cubicBezTo>
                  <a:cubicBezTo>
                    <a:pt x="1281" y="2010"/>
                    <a:pt x="798" y="1768"/>
                    <a:pt x="589" y="1366"/>
                  </a:cubicBezTo>
                  <a:cubicBezTo>
                    <a:pt x="396" y="995"/>
                    <a:pt x="299" y="512"/>
                    <a:pt x="202" y="78"/>
                  </a:cubicBezTo>
                  <a:cubicBezTo>
                    <a:pt x="194" y="25"/>
                    <a:pt x="149" y="0"/>
                    <a:pt x="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46"/>
            <p:cNvSpPr/>
            <p:nvPr/>
          </p:nvSpPr>
          <p:spPr>
            <a:xfrm>
              <a:off x="1186483" y="3241602"/>
              <a:ext cx="293665" cy="252711"/>
            </a:xfrm>
            <a:custGeom>
              <a:avLst/>
              <a:gdLst/>
              <a:ahLst/>
              <a:cxnLst/>
              <a:rect l="l" t="t" r="r" b="b"/>
              <a:pathLst>
                <a:path w="6812" h="5862" extrusionOk="0">
                  <a:moveTo>
                    <a:pt x="440" y="1"/>
                  </a:moveTo>
                  <a:cubicBezTo>
                    <a:pt x="388" y="1"/>
                    <a:pt x="333" y="32"/>
                    <a:pt x="322" y="83"/>
                  </a:cubicBezTo>
                  <a:cubicBezTo>
                    <a:pt x="210" y="873"/>
                    <a:pt x="0" y="1742"/>
                    <a:pt x="355" y="2499"/>
                  </a:cubicBezTo>
                  <a:cubicBezTo>
                    <a:pt x="694" y="3078"/>
                    <a:pt x="1273" y="3578"/>
                    <a:pt x="1950" y="3787"/>
                  </a:cubicBezTo>
                  <a:cubicBezTo>
                    <a:pt x="2088" y="3820"/>
                    <a:pt x="2269" y="3833"/>
                    <a:pt x="2458" y="3833"/>
                  </a:cubicBezTo>
                  <a:cubicBezTo>
                    <a:pt x="2821" y="3833"/>
                    <a:pt x="3213" y="3787"/>
                    <a:pt x="3383" y="3755"/>
                  </a:cubicBezTo>
                  <a:cubicBezTo>
                    <a:pt x="3399" y="3819"/>
                    <a:pt x="3399" y="3884"/>
                    <a:pt x="3415" y="3965"/>
                  </a:cubicBezTo>
                  <a:cubicBezTo>
                    <a:pt x="3528" y="4513"/>
                    <a:pt x="3947" y="4835"/>
                    <a:pt x="4334" y="5157"/>
                  </a:cubicBezTo>
                  <a:cubicBezTo>
                    <a:pt x="4768" y="5479"/>
                    <a:pt x="5300" y="5704"/>
                    <a:pt x="5848" y="5801"/>
                  </a:cubicBezTo>
                  <a:cubicBezTo>
                    <a:pt x="5924" y="5824"/>
                    <a:pt x="6173" y="5861"/>
                    <a:pt x="6386" y="5861"/>
                  </a:cubicBezTo>
                  <a:cubicBezTo>
                    <a:pt x="6620" y="5861"/>
                    <a:pt x="6811" y="5816"/>
                    <a:pt x="6685" y="5655"/>
                  </a:cubicBezTo>
                  <a:cubicBezTo>
                    <a:pt x="6637" y="5638"/>
                    <a:pt x="6587" y="5632"/>
                    <a:pt x="6537" y="5632"/>
                  </a:cubicBezTo>
                  <a:cubicBezTo>
                    <a:pt x="6438" y="5632"/>
                    <a:pt x="6336" y="5654"/>
                    <a:pt x="6238" y="5654"/>
                  </a:cubicBezTo>
                  <a:cubicBezTo>
                    <a:pt x="6198" y="5654"/>
                    <a:pt x="6159" y="5650"/>
                    <a:pt x="6121" y="5640"/>
                  </a:cubicBezTo>
                  <a:cubicBezTo>
                    <a:pt x="5622" y="5576"/>
                    <a:pt x="5139" y="5398"/>
                    <a:pt x="4736" y="5157"/>
                  </a:cubicBezTo>
                  <a:cubicBezTo>
                    <a:pt x="4237" y="4835"/>
                    <a:pt x="3737" y="4448"/>
                    <a:pt x="3625" y="3868"/>
                  </a:cubicBezTo>
                  <a:cubicBezTo>
                    <a:pt x="3595" y="3762"/>
                    <a:pt x="3621" y="3543"/>
                    <a:pt x="3465" y="3543"/>
                  </a:cubicBezTo>
                  <a:cubicBezTo>
                    <a:pt x="3455" y="3543"/>
                    <a:pt x="3444" y="3544"/>
                    <a:pt x="3432" y="3546"/>
                  </a:cubicBezTo>
                  <a:cubicBezTo>
                    <a:pt x="3093" y="3576"/>
                    <a:pt x="2762" y="3633"/>
                    <a:pt x="2441" y="3633"/>
                  </a:cubicBezTo>
                  <a:cubicBezTo>
                    <a:pt x="2257" y="3633"/>
                    <a:pt x="2077" y="3615"/>
                    <a:pt x="1901" y="3562"/>
                  </a:cubicBezTo>
                  <a:cubicBezTo>
                    <a:pt x="1257" y="3288"/>
                    <a:pt x="645" y="2789"/>
                    <a:pt x="436" y="2129"/>
                  </a:cubicBezTo>
                  <a:cubicBezTo>
                    <a:pt x="290" y="1597"/>
                    <a:pt x="436" y="1017"/>
                    <a:pt x="468" y="469"/>
                  </a:cubicBezTo>
                  <a:cubicBezTo>
                    <a:pt x="468" y="325"/>
                    <a:pt x="565" y="179"/>
                    <a:pt x="516" y="35"/>
                  </a:cubicBezTo>
                  <a:cubicBezTo>
                    <a:pt x="498" y="11"/>
                    <a:pt x="470" y="1"/>
                    <a:pt x="4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46"/>
            <p:cNvSpPr/>
            <p:nvPr/>
          </p:nvSpPr>
          <p:spPr>
            <a:xfrm>
              <a:off x="1607809" y="3635513"/>
              <a:ext cx="301554" cy="178389"/>
            </a:xfrm>
            <a:custGeom>
              <a:avLst/>
              <a:gdLst/>
              <a:ahLst/>
              <a:cxnLst/>
              <a:rect l="l" t="t" r="r" b="b"/>
              <a:pathLst>
                <a:path w="6995" h="4138" extrusionOk="0">
                  <a:moveTo>
                    <a:pt x="157" y="0"/>
                  </a:moveTo>
                  <a:cubicBezTo>
                    <a:pt x="80" y="0"/>
                    <a:pt x="0" y="75"/>
                    <a:pt x="37" y="158"/>
                  </a:cubicBezTo>
                  <a:cubicBezTo>
                    <a:pt x="213" y="819"/>
                    <a:pt x="487" y="1528"/>
                    <a:pt x="1035" y="1995"/>
                  </a:cubicBezTo>
                  <a:cubicBezTo>
                    <a:pt x="1293" y="2123"/>
                    <a:pt x="1486" y="2284"/>
                    <a:pt x="1824" y="2381"/>
                  </a:cubicBezTo>
                  <a:cubicBezTo>
                    <a:pt x="2058" y="2462"/>
                    <a:pt x="2312" y="2493"/>
                    <a:pt x="2566" y="2493"/>
                  </a:cubicBezTo>
                  <a:cubicBezTo>
                    <a:pt x="2767" y="2493"/>
                    <a:pt x="2969" y="2474"/>
                    <a:pt x="3161" y="2446"/>
                  </a:cubicBezTo>
                  <a:cubicBezTo>
                    <a:pt x="3226" y="2430"/>
                    <a:pt x="3273" y="2413"/>
                    <a:pt x="3322" y="2381"/>
                  </a:cubicBezTo>
                  <a:cubicBezTo>
                    <a:pt x="3338" y="2413"/>
                    <a:pt x="3370" y="2446"/>
                    <a:pt x="3370" y="2478"/>
                  </a:cubicBezTo>
                  <a:cubicBezTo>
                    <a:pt x="3982" y="3429"/>
                    <a:pt x="5109" y="4024"/>
                    <a:pt x="6269" y="4105"/>
                  </a:cubicBezTo>
                  <a:cubicBezTo>
                    <a:pt x="6462" y="4121"/>
                    <a:pt x="6672" y="4137"/>
                    <a:pt x="6866" y="4137"/>
                  </a:cubicBezTo>
                  <a:cubicBezTo>
                    <a:pt x="6962" y="4121"/>
                    <a:pt x="6994" y="3976"/>
                    <a:pt x="6913" y="3927"/>
                  </a:cubicBezTo>
                  <a:cubicBezTo>
                    <a:pt x="6608" y="3847"/>
                    <a:pt x="6269" y="3912"/>
                    <a:pt x="5964" y="3831"/>
                  </a:cubicBezTo>
                  <a:cubicBezTo>
                    <a:pt x="4965" y="3686"/>
                    <a:pt x="3982" y="3107"/>
                    <a:pt x="3483" y="2220"/>
                  </a:cubicBezTo>
                  <a:cubicBezTo>
                    <a:pt x="3451" y="2177"/>
                    <a:pt x="3411" y="2156"/>
                    <a:pt x="3365" y="2156"/>
                  </a:cubicBezTo>
                  <a:cubicBezTo>
                    <a:pt x="3342" y="2156"/>
                    <a:pt x="3317" y="2162"/>
                    <a:pt x="3290" y="2172"/>
                  </a:cubicBezTo>
                  <a:cubicBezTo>
                    <a:pt x="3082" y="2239"/>
                    <a:pt x="2848" y="2271"/>
                    <a:pt x="2609" y="2271"/>
                  </a:cubicBezTo>
                  <a:cubicBezTo>
                    <a:pt x="2385" y="2271"/>
                    <a:pt x="2155" y="2243"/>
                    <a:pt x="1937" y="2188"/>
                  </a:cubicBezTo>
                  <a:cubicBezTo>
                    <a:pt x="1630" y="2108"/>
                    <a:pt x="1373" y="1930"/>
                    <a:pt x="1132" y="1786"/>
                  </a:cubicBezTo>
                  <a:cubicBezTo>
                    <a:pt x="971" y="1640"/>
                    <a:pt x="810" y="1399"/>
                    <a:pt x="681" y="1189"/>
                  </a:cubicBezTo>
                  <a:cubicBezTo>
                    <a:pt x="487" y="867"/>
                    <a:pt x="359" y="416"/>
                    <a:pt x="230" y="30"/>
                  </a:cubicBezTo>
                  <a:cubicBezTo>
                    <a:pt x="209" y="9"/>
                    <a:pt x="183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46"/>
            <p:cNvSpPr/>
            <p:nvPr/>
          </p:nvSpPr>
          <p:spPr>
            <a:xfrm>
              <a:off x="2398992" y="3410686"/>
              <a:ext cx="297761" cy="176967"/>
            </a:xfrm>
            <a:custGeom>
              <a:avLst/>
              <a:gdLst/>
              <a:ahLst/>
              <a:cxnLst/>
              <a:rect l="l" t="t" r="r" b="b"/>
              <a:pathLst>
                <a:path w="6907" h="4105" extrusionOk="0">
                  <a:moveTo>
                    <a:pt x="6781" y="1"/>
                  </a:moveTo>
                  <a:cubicBezTo>
                    <a:pt x="6764" y="1"/>
                    <a:pt x="6747" y="4"/>
                    <a:pt x="6729" y="11"/>
                  </a:cubicBezTo>
                  <a:cubicBezTo>
                    <a:pt x="6649" y="11"/>
                    <a:pt x="6649" y="204"/>
                    <a:pt x="6649" y="204"/>
                  </a:cubicBezTo>
                  <a:cubicBezTo>
                    <a:pt x="6633" y="429"/>
                    <a:pt x="6649" y="574"/>
                    <a:pt x="6617" y="735"/>
                  </a:cubicBezTo>
                  <a:cubicBezTo>
                    <a:pt x="6553" y="1057"/>
                    <a:pt x="6392" y="1379"/>
                    <a:pt x="6117" y="1589"/>
                  </a:cubicBezTo>
                  <a:cubicBezTo>
                    <a:pt x="6053" y="1654"/>
                    <a:pt x="5924" y="1798"/>
                    <a:pt x="5780" y="1879"/>
                  </a:cubicBezTo>
                  <a:cubicBezTo>
                    <a:pt x="5558" y="2026"/>
                    <a:pt x="5231" y="2173"/>
                    <a:pt x="5040" y="2173"/>
                  </a:cubicBezTo>
                  <a:cubicBezTo>
                    <a:pt x="5022" y="2173"/>
                    <a:pt x="5005" y="2172"/>
                    <a:pt x="4990" y="2169"/>
                  </a:cubicBezTo>
                  <a:cubicBezTo>
                    <a:pt x="4951" y="2159"/>
                    <a:pt x="4877" y="2126"/>
                    <a:pt x="4810" y="2126"/>
                  </a:cubicBezTo>
                  <a:cubicBezTo>
                    <a:pt x="4766" y="2126"/>
                    <a:pt x="4725" y="2140"/>
                    <a:pt x="4700" y="2184"/>
                  </a:cubicBezTo>
                  <a:cubicBezTo>
                    <a:pt x="4652" y="2378"/>
                    <a:pt x="4620" y="2668"/>
                    <a:pt x="4571" y="2813"/>
                  </a:cubicBezTo>
                  <a:cubicBezTo>
                    <a:pt x="4506" y="3151"/>
                    <a:pt x="4169" y="3296"/>
                    <a:pt x="3879" y="3473"/>
                  </a:cubicBezTo>
                  <a:cubicBezTo>
                    <a:pt x="3669" y="3586"/>
                    <a:pt x="3186" y="3827"/>
                    <a:pt x="2848" y="3844"/>
                  </a:cubicBezTo>
                  <a:cubicBezTo>
                    <a:pt x="2612" y="3863"/>
                    <a:pt x="2376" y="3898"/>
                    <a:pt x="2140" y="3898"/>
                  </a:cubicBezTo>
                  <a:cubicBezTo>
                    <a:pt x="1973" y="3898"/>
                    <a:pt x="1806" y="3881"/>
                    <a:pt x="1640" y="3827"/>
                  </a:cubicBezTo>
                  <a:cubicBezTo>
                    <a:pt x="1156" y="3698"/>
                    <a:pt x="690" y="3490"/>
                    <a:pt x="222" y="3296"/>
                  </a:cubicBezTo>
                  <a:cubicBezTo>
                    <a:pt x="205" y="3288"/>
                    <a:pt x="189" y="3284"/>
                    <a:pt x="173" y="3284"/>
                  </a:cubicBezTo>
                  <a:cubicBezTo>
                    <a:pt x="68" y="3284"/>
                    <a:pt x="0" y="3447"/>
                    <a:pt x="126" y="3490"/>
                  </a:cubicBezTo>
                  <a:cubicBezTo>
                    <a:pt x="722" y="3731"/>
                    <a:pt x="1317" y="4021"/>
                    <a:pt x="1978" y="4102"/>
                  </a:cubicBezTo>
                  <a:cubicBezTo>
                    <a:pt x="2019" y="4104"/>
                    <a:pt x="2060" y="4105"/>
                    <a:pt x="2101" y="4105"/>
                  </a:cubicBezTo>
                  <a:cubicBezTo>
                    <a:pt x="2366" y="4105"/>
                    <a:pt x="2631" y="4065"/>
                    <a:pt x="2896" y="4037"/>
                  </a:cubicBezTo>
                  <a:cubicBezTo>
                    <a:pt x="3299" y="4005"/>
                    <a:pt x="3669" y="3812"/>
                    <a:pt x="4040" y="3634"/>
                  </a:cubicBezTo>
                  <a:cubicBezTo>
                    <a:pt x="4266" y="3473"/>
                    <a:pt x="4539" y="3344"/>
                    <a:pt x="4684" y="3103"/>
                  </a:cubicBezTo>
                  <a:cubicBezTo>
                    <a:pt x="4796" y="2861"/>
                    <a:pt x="4829" y="2620"/>
                    <a:pt x="4878" y="2378"/>
                  </a:cubicBezTo>
                  <a:lnTo>
                    <a:pt x="4878" y="2362"/>
                  </a:lnTo>
                  <a:cubicBezTo>
                    <a:pt x="4936" y="2384"/>
                    <a:pt x="4994" y="2392"/>
                    <a:pt x="5051" y="2392"/>
                  </a:cubicBezTo>
                  <a:cubicBezTo>
                    <a:pt x="5120" y="2392"/>
                    <a:pt x="5186" y="2380"/>
                    <a:pt x="5247" y="2362"/>
                  </a:cubicBezTo>
                  <a:cubicBezTo>
                    <a:pt x="5666" y="2266"/>
                    <a:pt x="6069" y="1991"/>
                    <a:pt x="6214" y="1830"/>
                  </a:cubicBezTo>
                  <a:cubicBezTo>
                    <a:pt x="6327" y="1718"/>
                    <a:pt x="6456" y="1621"/>
                    <a:pt x="6585" y="1444"/>
                  </a:cubicBezTo>
                  <a:cubicBezTo>
                    <a:pt x="6794" y="1154"/>
                    <a:pt x="6907" y="784"/>
                    <a:pt x="6890" y="429"/>
                  </a:cubicBezTo>
                  <a:lnTo>
                    <a:pt x="6890" y="429"/>
                  </a:lnTo>
                  <a:cubicBezTo>
                    <a:pt x="6891" y="431"/>
                    <a:pt x="6892" y="432"/>
                    <a:pt x="6893" y="432"/>
                  </a:cubicBezTo>
                  <a:cubicBezTo>
                    <a:pt x="6905" y="432"/>
                    <a:pt x="6891" y="183"/>
                    <a:pt x="6907" y="107"/>
                  </a:cubicBezTo>
                  <a:cubicBezTo>
                    <a:pt x="6894" y="44"/>
                    <a:pt x="6842" y="1"/>
                    <a:pt x="6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46"/>
            <p:cNvSpPr/>
            <p:nvPr/>
          </p:nvSpPr>
          <p:spPr>
            <a:xfrm>
              <a:off x="1723218" y="2701198"/>
              <a:ext cx="361779" cy="259910"/>
            </a:xfrm>
            <a:custGeom>
              <a:avLst/>
              <a:gdLst/>
              <a:ahLst/>
              <a:cxnLst/>
              <a:rect l="l" t="t" r="r" b="b"/>
              <a:pathLst>
                <a:path w="8392" h="6029" extrusionOk="0">
                  <a:moveTo>
                    <a:pt x="7680" y="1"/>
                  </a:moveTo>
                  <a:cubicBezTo>
                    <a:pt x="7166" y="1"/>
                    <a:pt x="6628" y="90"/>
                    <a:pt x="6137" y="216"/>
                  </a:cubicBezTo>
                  <a:cubicBezTo>
                    <a:pt x="5542" y="377"/>
                    <a:pt x="5042" y="699"/>
                    <a:pt x="4704" y="1199"/>
                  </a:cubicBezTo>
                  <a:cubicBezTo>
                    <a:pt x="4672" y="1263"/>
                    <a:pt x="4558" y="1392"/>
                    <a:pt x="4543" y="1425"/>
                  </a:cubicBezTo>
                  <a:lnTo>
                    <a:pt x="4478" y="1425"/>
                  </a:lnTo>
                  <a:cubicBezTo>
                    <a:pt x="4146" y="1326"/>
                    <a:pt x="3739" y="1209"/>
                    <a:pt x="3343" y="1209"/>
                  </a:cubicBezTo>
                  <a:cubicBezTo>
                    <a:pt x="3220" y="1209"/>
                    <a:pt x="3098" y="1220"/>
                    <a:pt x="2980" y="1247"/>
                  </a:cubicBezTo>
                  <a:cubicBezTo>
                    <a:pt x="1917" y="1343"/>
                    <a:pt x="871" y="2037"/>
                    <a:pt x="403" y="2939"/>
                  </a:cubicBezTo>
                  <a:cubicBezTo>
                    <a:pt x="1" y="3518"/>
                    <a:pt x="49" y="4210"/>
                    <a:pt x="291" y="4839"/>
                  </a:cubicBezTo>
                  <a:cubicBezTo>
                    <a:pt x="435" y="5226"/>
                    <a:pt x="484" y="5677"/>
                    <a:pt x="725" y="6014"/>
                  </a:cubicBezTo>
                  <a:cubicBezTo>
                    <a:pt x="742" y="6024"/>
                    <a:pt x="759" y="6029"/>
                    <a:pt x="775" y="6029"/>
                  </a:cubicBezTo>
                  <a:cubicBezTo>
                    <a:pt x="835" y="6029"/>
                    <a:pt x="879" y="5965"/>
                    <a:pt x="854" y="5902"/>
                  </a:cubicBezTo>
                  <a:cubicBezTo>
                    <a:pt x="596" y="5161"/>
                    <a:pt x="194" y="4356"/>
                    <a:pt x="339" y="3551"/>
                  </a:cubicBezTo>
                  <a:cubicBezTo>
                    <a:pt x="564" y="2971"/>
                    <a:pt x="871" y="2439"/>
                    <a:pt x="1434" y="2101"/>
                  </a:cubicBezTo>
                  <a:cubicBezTo>
                    <a:pt x="1966" y="1633"/>
                    <a:pt x="2690" y="1425"/>
                    <a:pt x="3399" y="1425"/>
                  </a:cubicBezTo>
                  <a:cubicBezTo>
                    <a:pt x="3577" y="1425"/>
                    <a:pt x="4043" y="1504"/>
                    <a:pt x="4285" y="1601"/>
                  </a:cubicBezTo>
                  <a:cubicBezTo>
                    <a:pt x="4361" y="1626"/>
                    <a:pt x="4438" y="1644"/>
                    <a:pt x="4512" y="1644"/>
                  </a:cubicBezTo>
                  <a:cubicBezTo>
                    <a:pt x="4627" y="1644"/>
                    <a:pt x="4731" y="1600"/>
                    <a:pt x="4801" y="1472"/>
                  </a:cubicBezTo>
                  <a:cubicBezTo>
                    <a:pt x="4994" y="1214"/>
                    <a:pt x="5187" y="957"/>
                    <a:pt x="5445" y="764"/>
                  </a:cubicBezTo>
                  <a:cubicBezTo>
                    <a:pt x="5815" y="538"/>
                    <a:pt x="6315" y="377"/>
                    <a:pt x="6766" y="329"/>
                  </a:cubicBezTo>
                  <a:cubicBezTo>
                    <a:pt x="7071" y="305"/>
                    <a:pt x="7377" y="243"/>
                    <a:pt x="7640" y="243"/>
                  </a:cubicBezTo>
                  <a:cubicBezTo>
                    <a:pt x="7724" y="243"/>
                    <a:pt x="7803" y="249"/>
                    <a:pt x="7876" y="265"/>
                  </a:cubicBezTo>
                  <a:cubicBezTo>
                    <a:pt x="8005" y="265"/>
                    <a:pt x="8007" y="315"/>
                    <a:pt x="8129" y="315"/>
                  </a:cubicBezTo>
                  <a:cubicBezTo>
                    <a:pt x="8145" y="315"/>
                    <a:pt x="8162" y="314"/>
                    <a:pt x="8183" y="313"/>
                  </a:cubicBezTo>
                  <a:cubicBezTo>
                    <a:pt x="8392" y="184"/>
                    <a:pt x="8198" y="39"/>
                    <a:pt x="7908" y="7"/>
                  </a:cubicBezTo>
                  <a:cubicBezTo>
                    <a:pt x="7833" y="3"/>
                    <a:pt x="7757" y="1"/>
                    <a:pt x="76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46"/>
            <p:cNvSpPr/>
            <p:nvPr/>
          </p:nvSpPr>
          <p:spPr>
            <a:xfrm>
              <a:off x="1518399" y="3208277"/>
              <a:ext cx="390965" cy="222663"/>
            </a:xfrm>
            <a:custGeom>
              <a:avLst/>
              <a:gdLst/>
              <a:ahLst/>
              <a:cxnLst/>
              <a:rect l="l" t="t" r="r" b="b"/>
              <a:pathLst>
                <a:path w="9069" h="5165" extrusionOk="0">
                  <a:moveTo>
                    <a:pt x="298" y="1"/>
                  </a:moveTo>
                  <a:cubicBezTo>
                    <a:pt x="243" y="1"/>
                    <a:pt x="188" y="32"/>
                    <a:pt x="178" y="83"/>
                  </a:cubicBezTo>
                  <a:cubicBezTo>
                    <a:pt x="0" y="759"/>
                    <a:pt x="129" y="1484"/>
                    <a:pt x="387" y="2112"/>
                  </a:cubicBezTo>
                  <a:cubicBezTo>
                    <a:pt x="758" y="2724"/>
                    <a:pt x="1466" y="3078"/>
                    <a:pt x="2175" y="3239"/>
                  </a:cubicBezTo>
                  <a:cubicBezTo>
                    <a:pt x="2400" y="3283"/>
                    <a:pt x="2642" y="3297"/>
                    <a:pt x="2885" y="3297"/>
                  </a:cubicBezTo>
                  <a:cubicBezTo>
                    <a:pt x="3311" y="3297"/>
                    <a:pt x="3741" y="3255"/>
                    <a:pt x="4095" y="3255"/>
                  </a:cubicBezTo>
                  <a:cubicBezTo>
                    <a:pt x="4132" y="3255"/>
                    <a:pt x="4169" y="3255"/>
                    <a:pt x="4205" y="3256"/>
                  </a:cubicBezTo>
                  <a:cubicBezTo>
                    <a:pt x="4510" y="3385"/>
                    <a:pt x="4623" y="3723"/>
                    <a:pt x="4817" y="3965"/>
                  </a:cubicBezTo>
                  <a:cubicBezTo>
                    <a:pt x="5074" y="4335"/>
                    <a:pt x="5493" y="4625"/>
                    <a:pt x="5927" y="4835"/>
                  </a:cubicBezTo>
                  <a:cubicBezTo>
                    <a:pt x="6385" y="5050"/>
                    <a:pt x="6893" y="5164"/>
                    <a:pt x="7403" y="5164"/>
                  </a:cubicBezTo>
                  <a:cubicBezTo>
                    <a:pt x="7844" y="5164"/>
                    <a:pt x="8287" y="5078"/>
                    <a:pt x="8698" y="4899"/>
                  </a:cubicBezTo>
                  <a:cubicBezTo>
                    <a:pt x="8811" y="4835"/>
                    <a:pt x="9036" y="4850"/>
                    <a:pt x="9069" y="4689"/>
                  </a:cubicBezTo>
                  <a:cubicBezTo>
                    <a:pt x="9064" y="4610"/>
                    <a:pt x="9015" y="4582"/>
                    <a:pt x="8941" y="4582"/>
                  </a:cubicBezTo>
                  <a:cubicBezTo>
                    <a:pt x="8745" y="4582"/>
                    <a:pt x="8376" y="4790"/>
                    <a:pt x="8247" y="4802"/>
                  </a:cubicBezTo>
                  <a:cubicBezTo>
                    <a:pt x="7960" y="4901"/>
                    <a:pt x="7683" y="4944"/>
                    <a:pt x="7397" y="4944"/>
                  </a:cubicBezTo>
                  <a:cubicBezTo>
                    <a:pt x="7169" y="4944"/>
                    <a:pt x="6935" y="4917"/>
                    <a:pt x="6685" y="4867"/>
                  </a:cubicBezTo>
                  <a:cubicBezTo>
                    <a:pt x="6073" y="4689"/>
                    <a:pt x="5444" y="4416"/>
                    <a:pt x="5058" y="3916"/>
                  </a:cubicBezTo>
                  <a:cubicBezTo>
                    <a:pt x="4817" y="3611"/>
                    <a:pt x="4671" y="3160"/>
                    <a:pt x="4252" y="3046"/>
                  </a:cubicBezTo>
                  <a:cubicBezTo>
                    <a:pt x="4182" y="3043"/>
                    <a:pt x="4111" y="3041"/>
                    <a:pt x="4040" y="3041"/>
                  </a:cubicBezTo>
                  <a:cubicBezTo>
                    <a:pt x="3650" y="3041"/>
                    <a:pt x="3260" y="3085"/>
                    <a:pt x="2874" y="3085"/>
                  </a:cubicBezTo>
                  <a:cubicBezTo>
                    <a:pt x="2661" y="3085"/>
                    <a:pt x="2449" y="3072"/>
                    <a:pt x="2240" y="3031"/>
                  </a:cubicBezTo>
                  <a:cubicBezTo>
                    <a:pt x="1579" y="2885"/>
                    <a:pt x="934" y="2580"/>
                    <a:pt x="597" y="2015"/>
                  </a:cubicBezTo>
                  <a:cubicBezTo>
                    <a:pt x="371" y="1500"/>
                    <a:pt x="258" y="905"/>
                    <a:pt x="354" y="340"/>
                  </a:cubicBezTo>
                  <a:cubicBezTo>
                    <a:pt x="354" y="244"/>
                    <a:pt x="436" y="132"/>
                    <a:pt x="387" y="35"/>
                  </a:cubicBezTo>
                  <a:cubicBezTo>
                    <a:pt x="363" y="11"/>
                    <a:pt x="331" y="1"/>
                    <a:pt x="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46"/>
            <p:cNvSpPr/>
            <p:nvPr/>
          </p:nvSpPr>
          <p:spPr>
            <a:xfrm>
              <a:off x="2023878" y="3639565"/>
              <a:ext cx="138900" cy="37678"/>
            </a:xfrm>
            <a:custGeom>
              <a:avLst/>
              <a:gdLst/>
              <a:ahLst/>
              <a:cxnLst/>
              <a:rect l="l" t="t" r="r" b="b"/>
              <a:pathLst>
                <a:path w="3222" h="874" extrusionOk="0">
                  <a:moveTo>
                    <a:pt x="146" y="0"/>
                  </a:moveTo>
                  <a:cubicBezTo>
                    <a:pt x="49" y="0"/>
                    <a:pt x="0" y="146"/>
                    <a:pt x="81" y="193"/>
                  </a:cubicBezTo>
                  <a:cubicBezTo>
                    <a:pt x="597" y="554"/>
                    <a:pt x="1337" y="873"/>
                    <a:pt x="2020" y="873"/>
                  </a:cubicBezTo>
                  <a:cubicBezTo>
                    <a:pt x="2466" y="873"/>
                    <a:pt x="2888" y="737"/>
                    <a:pt x="3206" y="387"/>
                  </a:cubicBezTo>
                  <a:cubicBezTo>
                    <a:pt x="3222" y="322"/>
                    <a:pt x="3174" y="258"/>
                    <a:pt x="3109" y="242"/>
                  </a:cubicBezTo>
                  <a:cubicBezTo>
                    <a:pt x="2981" y="258"/>
                    <a:pt x="2884" y="387"/>
                    <a:pt x="2771" y="436"/>
                  </a:cubicBezTo>
                  <a:cubicBezTo>
                    <a:pt x="2555" y="583"/>
                    <a:pt x="2296" y="642"/>
                    <a:pt x="2021" y="642"/>
                  </a:cubicBezTo>
                  <a:cubicBezTo>
                    <a:pt x="1515" y="642"/>
                    <a:pt x="954" y="440"/>
                    <a:pt x="516" y="210"/>
                  </a:cubicBezTo>
                  <a:cubicBezTo>
                    <a:pt x="387" y="146"/>
                    <a:pt x="290" y="17"/>
                    <a:pt x="1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46"/>
            <p:cNvSpPr/>
            <p:nvPr/>
          </p:nvSpPr>
          <p:spPr>
            <a:xfrm>
              <a:off x="2127648" y="2910807"/>
              <a:ext cx="358589" cy="209773"/>
            </a:xfrm>
            <a:custGeom>
              <a:avLst/>
              <a:gdLst/>
              <a:ahLst/>
              <a:cxnLst/>
              <a:rect l="l" t="t" r="r" b="b"/>
              <a:pathLst>
                <a:path w="8318" h="4866" extrusionOk="0">
                  <a:moveTo>
                    <a:pt x="8172" y="1"/>
                  </a:moveTo>
                  <a:cubicBezTo>
                    <a:pt x="8157" y="1"/>
                    <a:pt x="8141" y="4"/>
                    <a:pt x="8127" y="9"/>
                  </a:cubicBezTo>
                  <a:cubicBezTo>
                    <a:pt x="7740" y="557"/>
                    <a:pt x="7676" y="1313"/>
                    <a:pt x="7128" y="1588"/>
                  </a:cubicBezTo>
                  <a:cubicBezTo>
                    <a:pt x="6726" y="1845"/>
                    <a:pt x="5840" y="2151"/>
                    <a:pt x="5357" y="2247"/>
                  </a:cubicBezTo>
                  <a:cubicBezTo>
                    <a:pt x="5083" y="2329"/>
                    <a:pt x="4729" y="2361"/>
                    <a:pt x="4519" y="2569"/>
                  </a:cubicBezTo>
                  <a:cubicBezTo>
                    <a:pt x="4407" y="2747"/>
                    <a:pt x="4455" y="2941"/>
                    <a:pt x="4390" y="3117"/>
                  </a:cubicBezTo>
                  <a:cubicBezTo>
                    <a:pt x="4310" y="3407"/>
                    <a:pt x="4149" y="3568"/>
                    <a:pt x="3924" y="3761"/>
                  </a:cubicBezTo>
                  <a:cubicBezTo>
                    <a:pt x="3714" y="3955"/>
                    <a:pt x="3553" y="4212"/>
                    <a:pt x="3312" y="4373"/>
                  </a:cubicBezTo>
                  <a:cubicBezTo>
                    <a:pt x="3022" y="4519"/>
                    <a:pt x="2667" y="4631"/>
                    <a:pt x="2329" y="4648"/>
                  </a:cubicBezTo>
                  <a:cubicBezTo>
                    <a:pt x="2283" y="4653"/>
                    <a:pt x="2239" y="4655"/>
                    <a:pt x="2194" y="4655"/>
                  </a:cubicBezTo>
                  <a:cubicBezTo>
                    <a:pt x="1505" y="4655"/>
                    <a:pt x="977" y="4090"/>
                    <a:pt x="492" y="3681"/>
                  </a:cubicBezTo>
                  <a:cubicBezTo>
                    <a:pt x="380" y="3585"/>
                    <a:pt x="316" y="3424"/>
                    <a:pt x="170" y="3375"/>
                  </a:cubicBezTo>
                  <a:cubicBezTo>
                    <a:pt x="160" y="3371"/>
                    <a:pt x="150" y="3370"/>
                    <a:pt x="140" y="3370"/>
                  </a:cubicBezTo>
                  <a:cubicBezTo>
                    <a:pt x="58" y="3370"/>
                    <a:pt x="1" y="3478"/>
                    <a:pt x="58" y="3536"/>
                  </a:cubicBezTo>
                  <a:cubicBezTo>
                    <a:pt x="574" y="4100"/>
                    <a:pt x="1201" y="4712"/>
                    <a:pt x="2006" y="4857"/>
                  </a:cubicBezTo>
                  <a:cubicBezTo>
                    <a:pt x="2076" y="4862"/>
                    <a:pt x="2147" y="4865"/>
                    <a:pt x="2219" y="4865"/>
                  </a:cubicBezTo>
                  <a:cubicBezTo>
                    <a:pt x="2773" y="4865"/>
                    <a:pt x="3359" y="4693"/>
                    <a:pt x="3730" y="4294"/>
                  </a:cubicBezTo>
                  <a:cubicBezTo>
                    <a:pt x="3924" y="4036"/>
                    <a:pt x="4181" y="3843"/>
                    <a:pt x="4407" y="3600"/>
                  </a:cubicBezTo>
                  <a:cubicBezTo>
                    <a:pt x="4536" y="3407"/>
                    <a:pt x="4632" y="3182"/>
                    <a:pt x="4665" y="2956"/>
                  </a:cubicBezTo>
                  <a:cubicBezTo>
                    <a:pt x="4680" y="2876"/>
                    <a:pt x="4665" y="2747"/>
                    <a:pt x="4712" y="2683"/>
                  </a:cubicBezTo>
                  <a:cubicBezTo>
                    <a:pt x="4955" y="2537"/>
                    <a:pt x="5180" y="2522"/>
                    <a:pt x="5470" y="2457"/>
                  </a:cubicBezTo>
                  <a:cubicBezTo>
                    <a:pt x="6162" y="2280"/>
                    <a:pt x="6871" y="2054"/>
                    <a:pt x="7467" y="1652"/>
                  </a:cubicBezTo>
                  <a:cubicBezTo>
                    <a:pt x="7708" y="1459"/>
                    <a:pt x="7854" y="1169"/>
                    <a:pt x="7983" y="894"/>
                  </a:cubicBezTo>
                  <a:cubicBezTo>
                    <a:pt x="8095" y="653"/>
                    <a:pt x="8223" y="396"/>
                    <a:pt x="8305" y="138"/>
                  </a:cubicBezTo>
                  <a:cubicBezTo>
                    <a:pt x="8317" y="59"/>
                    <a:pt x="8244" y="1"/>
                    <a:pt x="81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46"/>
            <p:cNvSpPr/>
            <p:nvPr/>
          </p:nvSpPr>
          <p:spPr>
            <a:xfrm>
              <a:off x="2214130" y="3258976"/>
              <a:ext cx="281939" cy="125493"/>
            </a:xfrm>
            <a:custGeom>
              <a:avLst/>
              <a:gdLst/>
              <a:ahLst/>
              <a:cxnLst/>
              <a:rect l="l" t="t" r="r" b="b"/>
              <a:pathLst>
                <a:path w="6540" h="2911" extrusionOk="0">
                  <a:moveTo>
                    <a:pt x="6393" y="1"/>
                  </a:moveTo>
                  <a:cubicBezTo>
                    <a:pt x="6248" y="1"/>
                    <a:pt x="6231" y="183"/>
                    <a:pt x="6153" y="276"/>
                  </a:cubicBezTo>
                  <a:cubicBezTo>
                    <a:pt x="6056" y="437"/>
                    <a:pt x="5622" y="968"/>
                    <a:pt x="5412" y="1033"/>
                  </a:cubicBezTo>
                  <a:cubicBezTo>
                    <a:pt x="5243" y="1083"/>
                    <a:pt x="5035" y="1107"/>
                    <a:pt x="4822" y="1107"/>
                  </a:cubicBezTo>
                  <a:cubicBezTo>
                    <a:pt x="4628" y="1107"/>
                    <a:pt x="4429" y="1087"/>
                    <a:pt x="4253" y="1049"/>
                  </a:cubicBezTo>
                  <a:cubicBezTo>
                    <a:pt x="4079" y="995"/>
                    <a:pt x="3880" y="878"/>
                    <a:pt x="3722" y="878"/>
                  </a:cubicBezTo>
                  <a:cubicBezTo>
                    <a:pt x="3602" y="878"/>
                    <a:pt x="3506" y="946"/>
                    <a:pt x="3464" y="1161"/>
                  </a:cubicBezTo>
                  <a:cubicBezTo>
                    <a:pt x="3383" y="1404"/>
                    <a:pt x="3335" y="1677"/>
                    <a:pt x="3206" y="1887"/>
                  </a:cubicBezTo>
                  <a:cubicBezTo>
                    <a:pt x="2932" y="2273"/>
                    <a:pt x="2401" y="2628"/>
                    <a:pt x="2014" y="2675"/>
                  </a:cubicBezTo>
                  <a:cubicBezTo>
                    <a:pt x="1953" y="2686"/>
                    <a:pt x="1891" y="2692"/>
                    <a:pt x="1827" y="2692"/>
                  </a:cubicBezTo>
                  <a:cubicBezTo>
                    <a:pt x="1420" y="2692"/>
                    <a:pt x="966" y="2486"/>
                    <a:pt x="548" y="2306"/>
                  </a:cubicBezTo>
                  <a:cubicBezTo>
                    <a:pt x="412" y="2245"/>
                    <a:pt x="274" y="2111"/>
                    <a:pt x="123" y="2111"/>
                  </a:cubicBezTo>
                  <a:cubicBezTo>
                    <a:pt x="114" y="2111"/>
                    <a:pt x="106" y="2111"/>
                    <a:pt x="97" y="2112"/>
                  </a:cubicBezTo>
                  <a:cubicBezTo>
                    <a:pt x="0" y="2145"/>
                    <a:pt x="0" y="2289"/>
                    <a:pt x="97" y="2321"/>
                  </a:cubicBezTo>
                  <a:cubicBezTo>
                    <a:pt x="615" y="2597"/>
                    <a:pt x="1231" y="2910"/>
                    <a:pt x="1837" y="2910"/>
                  </a:cubicBezTo>
                  <a:cubicBezTo>
                    <a:pt x="2117" y="2910"/>
                    <a:pt x="2394" y="2844"/>
                    <a:pt x="2659" y="2675"/>
                  </a:cubicBezTo>
                  <a:cubicBezTo>
                    <a:pt x="3013" y="2450"/>
                    <a:pt x="3367" y="2160"/>
                    <a:pt x="3512" y="1774"/>
                  </a:cubicBezTo>
                  <a:cubicBezTo>
                    <a:pt x="3625" y="1548"/>
                    <a:pt x="3640" y="1307"/>
                    <a:pt x="3737" y="1097"/>
                  </a:cubicBezTo>
                  <a:lnTo>
                    <a:pt x="3754" y="1097"/>
                  </a:lnTo>
                  <a:cubicBezTo>
                    <a:pt x="4093" y="1253"/>
                    <a:pt x="4442" y="1336"/>
                    <a:pt x="4811" y="1336"/>
                  </a:cubicBezTo>
                  <a:cubicBezTo>
                    <a:pt x="4897" y="1336"/>
                    <a:pt x="4985" y="1332"/>
                    <a:pt x="5075" y="1323"/>
                  </a:cubicBezTo>
                  <a:cubicBezTo>
                    <a:pt x="5397" y="1323"/>
                    <a:pt x="5702" y="1178"/>
                    <a:pt x="5928" y="953"/>
                  </a:cubicBezTo>
                  <a:cubicBezTo>
                    <a:pt x="6153" y="711"/>
                    <a:pt x="6346" y="453"/>
                    <a:pt x="6507" y="163"/>
                  </a:cubicBezTo>
                  <a:cubicBezTo>
                    <a:pt x="6540" y="98"/>
                    <a:pt x="6492" y="19"/>
                    <a:pt x="6411" y="2"/>
                  </a:cubicBezTo>
                  <a:cubicBezTo>
                    <a:pt x="6405" y="1"/>
                    <a:pt x="6399" y="1"/>
                    <a:pt x="6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46"/>
            <p:cNvSpPr/>
            <p:nvPr/>
          </p:nvSpPr>
          <p:spPr>
            <a:xfrm>
              <a:off x="1825238" y="4539225"/>
              <a:ext cx="446675" cy="26425"/>
            </a:xfrm>
            <a:custGeom>
              <a:avLst/>
              <a:gdLst/>
              <a:ahLst/>
              <a:cxnLst/>
              <a:rect l="l" t="t" r="r" b="b"/>
              <a:pathLst>
                <a:path w="8828" h="613" extrusionOk="0">
                  <a:moveTo>
                    <a:pt x="214" y="350"/>
                  </a:moveTo>
                  <a:lnTo>
                    <a:pt x="214" y="350"/>
                  </a:lnTo>
                  <a:cubicBezTo>
                    <a:pt x="213" y="352"/>
                    <a:pt x="211" y="353"/>
                    <a:pt x="210" y="355"/>
                  </a:cubicBezTo>
                  <a:cubicBezTo>
                    <a:pt x="205" y="355"/>
                    <a:pt x="208" y="353"/>
                    <a:pt x="214" y="350"/>
                  </a:cubicBezTo>
                  <a:close/>
                  <a:moveTo>
                    <a:pt x="4236" y="0"/>
                  </a:moveTo>
                  <a:cubicBezTo>
                    <a:pt x="3899" y="0"/>
                    <a:pt x="3544" y="0"/>
                    <a:pt x="3190" y="16"/>
                  </a:cubicBezTo>
                  <a:cubicBezTo>
                    <a:pt x="2900" y="32"/>
                    <a:pt x="2626" y="32"/>
                    <a:pt x="2336" y="65"/>
                  </a:cubicBezTo>
                  <a:cubicBezTo>
                    <a:pt x="2110" y="80"/>
                    <a:pt x="1869" y="97"/>
                    <a:pt x="1644" y="129"/>
                  </a:cubicBezTo>
                  <a:cubicBezTo>
                    <a:pt x="1451" y="145"/>
                    <a:pt x="1257" y="177"/>
                    <a:pt x="1064" y="193"/>
                  </a:cubicBezTo>
                  <a:cubicBezTo>
                    <a:pt x="935" y="226"/>
                    <a:pt x="790" y="241"/>
                    <a:pt x="661" y="273"/>
                  </a:cubicBezTo>
                  <a:cubicBezTo>
                    <a:pt x="549" y="290"/>
                    <a:pt x="452" y="306"/>
                    <a:pt x="355" y="322"/>
                  </a:cubicBezTo>
                  <a:cubicBezTo>
                    <a:pt x="323" y="338"/>
                    <a:pt x="274" y="338"/>
                    <a:pt x="242" y="338"/>
                  </a:cubicBezTo>
                  <a:cubicBezTo>
                    <a:pt x="238" y="338"/>
                    <a:pt x="235" y="338"/>
                    <a:pt x="232" y="338"/>
                  </a:cubicBezTo>
                  <a:lnTo>
                    <a:pt x="232" y="338"/>
                  </a:lnTo>
                  <a:cubicBezTo>
                    <a:pt x="231" y="338"/>
                    <a:pt x="229" y="338"/>
                    <a:pt x="226" y="338"/>
                  </a:cubicBezTo>
                  <a:cubicBezTo>
                    <a:pt x="210" y="355"/>
                    <a:pt x="194" y="355"/>
                    <a:pt x="177" y="355"/>
                  </a:cubicBezTo>
                  <a:lnTo>
                    <a:pt x="145" y="355"/>
                  </a:lnTo>
                  <a:cubicBezTo>
                    <a:pt x="65" y="355"/>
                    <a:pt x="1" y="402"/>
                    <a:pt x="16" y="483"/>
                  </a:cubicBezTo>
                  <a:cubicBezTo>
                    <a:pt x="16" y="548"/>
                    <a:pt x="65" y="612"/>
                    <a:pt x="145" y="612"/>
                  </a:cubicBezTo>
                  <a:cubicBezTo>
                    <a:pt x="210" y="612"/>
                    <a:pt x="291" y="595"/>
                    <a:pt x="355" y="580"/>
                  </a:cubicBezTo>
                  <a:cubicBezTo>
                    <a:pt x="452" y="563"/>
                    <a:pt x="549" y="548"/>
                    <a:pt x="628" y="531"/>
                  </a:cubicBezTo>
                  <a:cubicBezTo>
                    <a:pt x="757" y="516"/>
                    <a:pt x="886" y="483"/>
                    <a:pt x="1015" y="467"/>
                  </a:cubicBezTo>
                  <a:cubicBezTo>
                    <a:pt x="1096" y="451"/>
                    <a:pt x="1176" y="434"/>
                    <a:pt x="1257" y="434"/>
                  </a:cubicBezTo>
                  <a:cubicBezTo>
                    <a:pt x="1273" y="419"/>
                    <a:pt x="1289" y="419"/>
                    <a:pt x="1322" y="419"/>
                  </a:cubicBezTo>
                  <a:lnTo>
                    <a:pt x="1354" y="419"/>
                  </a:lnTo>
                  <a:cubicBezTo>
                    <a:pt x="1402" y="402"/>
                    <a:pt x="1451" y="402"/>
                    <a:pt x="1498" y="402"/>
                  </a:cubicBezTo>
                  <a:cubicBezTo>
                    <a:pt x="1708" y="370"/>
                    <a:pt x="1934" y="355"/>
                    <a:pt x="2142" y="338"/>
                  </a:cubicBezTo>
                  <a:cubicBezTo>
                    <a:pt x="2417" y="306"/>
                    <a:pt x="2690" y="290"/>
                    <a:pt x="2965" y="290"/>
                  </a:cubicBezTo>
                  <a:cubicBezTo>
                    <a:pt x="3302" y="273"/>
                    <a:pt x="3624" y="258"/>
                    <a:pt x="3963" y="258"/>
                  </a:cubicBezTo>
                  <a:cubicBezTo>
                    <a:pt x="4365" y="258"/>
                    <a:pt x="4768" y="273"/>
                    <a:pt x="5170" y="290"/>
                  </a:cubicBezTo>
                  <a:cubicBezTo>
                    <a:pt x="5638" y="306"/>
                    <a:pt x="6105" y="322"/>
                    <a:pt x="6588" y="355"/>
                  </a:cubicBezTo>
                  <a:cubicBezTo>
                    <a:pt x="7135" y="402"/>
                    <a:pt x="7700" y="451"/>
                    <a:pt x="8247" y="499"/>
                  </a:cubicBezTo>
                  <a:lnTo>
                    <a:pt x="8682" y="548"/>
                  </a:lnTo>
                  <a:cubicBezTo>
                    <a:pt x="8763" y="548"/>
                    <a:pt x="8827" y="483"/>
                    <a:pt x="8810" y="419"/>
                  </a:cubicBezTo>
                  <a:cubicBezTo>
                    <a:pt x="8810" y="338"/>
                    <a:pt x="8763" y="290"/>
                    <a:pt x="8682" y="290"/>
                  </a:cubicBezTo>
                  <a:cubicBezTo>
                    <a:pt x="8119" y="226"/>
                    <a:pt x="7539" y="177"/>
                    <a:pt x="6959" y="129"/>
                  </a:cubicBezTo>
                  <a:cubicBezTo>
                    <a:pt x="6476" y="97"/>
                    <a:pt x="5993" y="65"/>
                    <a:pt x="5493" y="48"/>
                  </a:cubicBezTo>
                  <a:cubicBezTo>
                    <a:pt x="5074" y="16"/>
                    <a:pt x="4655" y="16"/>
                    <a:pt x="4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5" name="Google Shape;614;p19">
            <a:extLst>
              <a:ext uri="{FF2B5EF4-FFF2-40B4-BE49-F238E27FC236}">
                <a16:creationId xmlns:a16="http://schemas.microsoft.com/office/drawing/2014/main" id="{837DAA9C-F6FE-4780-90E7-DFA98956A59C}"/>
              </a:ext>
            </a:extLst>
          </p:cNvPr>
          <p:cNvSpPr txBox="1"/>
          <p:nvPr/>
        </p:nvSpPr>
        <p:spPr>
          <a:xfrm>
            <a:off x="2810609" y="1797274"/>
            <a:ext cx="3162134" cy="1195022"/>
          </a:xfrm>
          <a:prstGeom prst="rect">
            <a:avLst/>
          </a:prstGeom>
          <a:solidFill>
            <a:srgbClr val="F6C03B"/>
          </a:solidFill>
          <a:ln w="19050" cap="flat" cmpd="sng">
            <a:solidFill>
              <a:srgbClr val="2B19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MY" sz="1800" b="0" i="0" u="none" strike="noStrike" kern="0" cap="none" spc="0" normalizeH="0" baseline="0" noProof="0" dirty="0" err="1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Fotosintesis</a:t>
            </a:r>
            <a:r>
              <a:rPr kumimoji="0" lang="en-MY" sz="1800" b="0" i="0" u="none" strike="noStrike" kern="0" cap="none" spc="0" normalizeH="0" baseline="0" noProof="0" dirty="0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 </a:t>
            </a:r>
            <a:r>
              <a:rPr kumimoji="0" lang="en-MY" sz="1800" b="0" i="0" u="none" strike="noStrike" kern="0" cap="none" spc="0" normalizeH="0" baseline="0" noProof="0" dirty="0" err="1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ialah</a:t>
            </a:r>
            <a:r>
              <a:rPr kumimoji="0" lang="en-MY" sz="1800" b="0" i="0" u="none" strike="noStrike" kern="0" cap="none" spc="0" normalizeH="0" baseline="0" noProof="0" dirty="0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 proses </a:t>
            </a:r>
            <a:r>
              <a:rPr kumimoji="0" lang="en-MY" sz="1800" b="0" i="0" u="none" strike="noStrike" kern="0" cap="none" spc="0" normalizeH="0" baseline="0" noProof="0" dirty="0" err="1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tumbuh</a:t>
            </a:r>
            <a:r>
              <a:rPr lang="en-MY" sz="1800" dirty="0">
                <a:solidFill>
                  <a:srgbClr val="2B1913"/>
                </a:solidFill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-</a:t>
            </a:r>
            <a:r>
              <a:rPr kumimoji="0" lang="en-MY" sz="1800" b="0" i="0" u="none" strike="noStrike" kern="0" cap="none" spc="0" normalizeH="0" baseline="0" noProof="0" dirty="0" err="1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tumbuhan</a:t>
            </a:r>
            <a:r>
              <a:rPr kumimoji="0" lang="en-MY" sz="1800" b="0" i="0" u="none" strike="noStrike" kern="0" cap="none" spc="0" normalizeH="0" baseline="0" noProof="0" dirty="0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 </a:t>
            </a:r>
            <a:r>
              <a:rPr kumimoji="0" lang="en-MY" sz="1800" b="0" i="0" u="none" strike="noStrike" kern="0" cap="none" spc="0" normalizeH="0" baseline="0" noProof="0" dirty="0" err="1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membuat</a:t>
            </a:r>
            <a:r>
              <a:rPr kumimoji="0" lang="en-MY" sz="1800" b="0" i="0" u="none" strike="noStrike" kern="0" cap="none" spc="0" normalizeH="0" baseline="0" noProof="0" dirty="0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makanan</a:t>
            </a:r>
            <a:r>
              <a:rPr kumimoji="0" lang="en-MY" sz="1800" b="1" i="0" u="none" strike="noStrike" kern="0" cap="none" spc="0" normalizeH="0" baseline="0" noProof="0" dirty="0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dengan</a:t>
            </a:r>
            <a:r>
              <a:rPr kumimoji="0" lang="en-MY" sz="1800" b="1" i="0" u="none" strike="noStrike" kern="0" cap="none" spc="0" normalizeH="0" baseline="0" noProof="0" dirty="0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 </a:t>
            </a:r>
            <a:r>
              <a:rPr kumimoji="0" lang="en-MY" sz="1800" b="1" i="0" u="none" strike="noStrike" kern="0" cap="none" spc="0" normalizeH="0" baseline="0" noProof="0" dirty="0" err="1">
                <a:ln>
                  <a:noFill/>
                </a:ln>
                <a:solidFill>
                  <a:srgbClr val="2B1913"/>
                </a:solidFill>
                <a:effectLst/>
                <a:uLnTx/>
                <a:uFillTx/>
                <a:latin typeface="Calibri" panose="020F0502020204030204" pitchFamily="34" charset="0"/>
                <a:ea typeface="Baloo Da 2 Medium"/>
                <a:cs typeface="Calibri" panose="020F0502020204030204" pitchFamily="34" charset="0"/>
                <a:sym typeface="Baloo Da 2 Medium"/>
              </a:rPr>
              <a:t>sendiri</a:t>
            </a:r>
            <a:endParaRPr kumimoji="0" lang="en-MY" sz="1800" b="1" i="0" u="none" strike="noStrike" kern="0" cap="none" spc="0" normalizeH="0" baseline="0" noProof="0" dirty="0">
              <a:ln>
                <a:noFill/>
              </a:ln>
              <a:solidFill>
                <a:srgbClr val="2B1913"/>
              </a:solidFill>
              <a:effectLst/>
              <a:uLnTx/>
              <a:uFillTx/>
              <a:latin typeface="Calibri" panose="020F0502020204030204" pitchFamily="34" charset="0"/>
              <a:ea typeface="Baloo Da 2 Medium"/>
              <a:cs typeface="Calibri" panose="020F0502020204030204" pitchFamily="34" charset="0"/>
              <a:sym typeface="Baloo Da 2 Medium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7" name="Google Shape;1957;p53"/>
          <p:cNvGrpSpPr/>
          <p:nvPr/>
        </p:nvGrpSpPr>
        <p:grpSpPr>
          <a:xfrm rot="-224008" flipH="1">
            <a:off x="1361061" y="3468884"/>
            <a:ext cx="384827" cy="481953"/>
            <a:chOff x="7170450" y="2903900"/>
            <a:chExt cx="640872" cy="1361625"/>
          </a:xfrm>
        </p:grpSpPr>
        <p:sp>
          <p:nvSpPr>
            <p:cNvPr id="1958" name="Google Shape;1958;p53"/>
            <p:cNvSpPr/>
            <p:nvPr/>
          </p:nvSpPr>
          <p:spPr>
            <a:xfrm>
              <a:off x="7186743" y="2903900"/>
              <a:ext cx="624578" cy="1333907"/>
            </a:xfrm>
            <a:custGeom>
              <a:avLst/>
              <a:gdLst/>
              <a:ahLst/>
              <a:cxnLst/>
              <a:rect l="l" t="t" r="r" b="b"/>
              <a:pathLst>
                <a:path w="4945" h="10561" extrusionOk="0">
                  <a:moveTo>
                    <a:pt x="4191" y="0"/>
                  </a:moveTo>
                  <a:cubicBezTo>
                    <a:pt x="4091" y="0"/>
                    <a:pt x="3982" y="44"/>
                    <a:pt x="3898" y="100"/>
                  </a:cubicBezTo>
                  <a:cubicBezTo>
                    <a:pt x="3157" y="632"/>
                    <a:pt x="3028" y="1631"/>
                    <a:pt x="2803" y="2451"/>
                  </a:cubicBezTo>
                  <a:cubicBezTo>
                    <a:pt x="2577" y="3338"/>
                    <a:pt x="2399" y="4240"/>
                    <a:pt x="2303" y="5157"/>
                  </a:cubicBezTo>
                  <a:cubicBezTo>
                    <a:pt x="2238" y="4738"/>
                    <a:pt x="2158" y="4352"/>
                    <a:pt x="2094" y="4062"/>
                  </a:cubicBezTo>
                  <a:cubicBezTo>
                    <a:pt x="2013" y="3563"/>
                    <a:pt x="1997" y="3048"/>
                    <a:pt x="1884" y="2565"/>
                  </a:cubicBezTo>
                  <a:cubicBezTo>
                    <a:pt x="1706" y="2046"/>
                    <a:pt x="1500" y="1836"/>
                    <a:pt x="1291" y="1836"/>
                  </a:cubicBezTo>
                  <a:cubicBezTo>
                    <a:pt x="1008" y="1836"/>
                    <a:pt x="721" y="2222"/>
                    <a:pt x="499" y="2741"/>
                  </a:cubicBezTo>
                  <a:cubicBezTo>
                    <a:pt x="209" y="3499"/>
                    <a:pt x="80" y="4208"/>
                    <a:pt x="32" y="4948"/>
                  </a:cubicBezTo>
                  <a:cubicBezTo>
                    <a:pt x="0" y="5479"/>
                    <a:pt x="129" y="6011"/>
                    <a:pt x="209" y="6542"/>
                  </a:cubicBezTo>
                  <a:cubicBezTo>
                    <a:pt x="273" y="7010"/>
                    <a:pt x="354" y="7831"/>
                    <a:pt x="419" y="8411"/>
                  </a:cubicBezTo>
                  <a:cubicBezTo>
                    <a:pt x="451" y="8717"/>
                    <a:pt x="516" y="9023"/>
                    <a:pt x="595" y="9329"/>
                  </a:cubicBezTo>
                  <a:lnTo>
                    <a:pt x="644" y="9570"/>
                  </a:lnTo>
                  <a:cubicBezTo>
                    <a:pt x="660" y="9748"/>
                    <a:pt x="724" y="9957"/>
                    <a:pt x="789" y="10102"/>
                  </a:cubicBezTo>
                  <a:cubicBezTo>
                    <a:pt x="805" y="10182"/>
                    <a:pt x="821" y="10247"/>
                    <a:pt x="853" y="10328"/>
                  </a:cubicBezTo>
                  <a:cubicBezTo>
                    <a:pt x="866" y="10377"/>
                    <a:pt x="897" y="10398"/>
                    <a:pt x="933" y="10398"/>
                  </a:cubicBezTo>
                  <a:cubicBezTo>
                    <a:pt x="944" y="10398"/>
                    <a:pt x="955" y="10396"/>
                    <a:pt x="966" y="10392"/>
                  </a:cubicBezTo>
                  <a:cubicBezTo>
                    <a:pt x="1031" y="10472"/>
                    <a:pt x="1095" y="10521"/>
                    <a:pt x="1175" y="10553"/>
                  </a:cubicBezTo>
                  <a:cubicBezTo>
                    <a:pt x="1181" y="10558"/>
                    <a:pt x="1188" y="10560"/>
                    <a:pt x="1194" y="10560"/>
                  </a:cubicBezTo>
                  <a:cubicBezTo>
                    <a:pt x="1251" y="10560"/>
                    <a:pt x="1316" y="10405"/>
                    <a:pt x="1372" y="10405"/>
                  </a:cubicBezTo>
                  <a:cubicBezTo>
                    <a:pt x="1377" y="10405"/>
                    <a:pt x="1381" y="10406"/>
                    <a:pt x="1385" y="10408"/>
                  </a:cubicBezTo>
                  <a:cubicBezTo>
                    <a:pt x="1580" y="10464"/>
                    <a:pt x="1776" y="10508"/>
                    <a:pt x="1971" y="10508"/>
                  </a:cubicBezTo>
                  <a:cubicBezTo>
                    <a:pt x="2001" y="10508"/>
                    <a:pt x="2031" y="10507"/>
                    <a:pt x="2062" y="10504"/>
                  </a:cubicBezTo>
                  <a:cubicBezTo>
                    <a:pt x="2088" y="10501"/>
                    <a:pt x="2113" y="10500"/>
                    <a:pt x="2139" y="10500"/>
                  </a:cubicBezTo>
                  <a:cubicBezTo>
                    <a:pt x="2251" y="10500"/>
                    <a:pt x="2358" y="10527"/>
                    <a:pt x="2453" y="10527"/>
                  </a:cubicBezTo>
                  <a:cubicBezTo>
                    <a:pt x="2538" y="10527"/>
                    <a:pt x="2613" y="10506"/>
                    <a:pt x="2674" y="10425"/>
                  </a:cubicBezTo>
                  <a:cubicBezTo>
                    <a:pt x="3125" y="9394"/>
                    <a:pt x="3366" y="8282"/>
                    <a:pt x="3672" y="7203"/>
                  </a:cubicBezTo>
                  <a:cubicBezTo>
                    <a:pt x="4091" y="5561"/>
                    <a:pt x="4461" y="3885"/>
                    <a:pt x="4622" y="2323"/>
                  </a:cubicBezTo>
                  <a:cubicBezTo>
                    <a:pt x="4686" y="1631"/>
                    <a:pt x="4944" y="841"/>
                    <a:pt x="4542" y="196"/>
                  </a:cubicBezTo>
                  <a:cubicBezTo>
                    <a:pt x="4461" y="117"/>
                    <a:pt x="4364" y="20"/>
                    <a:pt x="4235" y="3"/>
                  </a:cubicBezTo>
                  <a:cubicBezTo>
                    <a:pt x="4221" y="1"/>
                    <a:pt x="4206" y="0"/>
                    <a:pt x="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7215415" y="3155374"/>
              <a:ext cx="254126" cy="726127"/>
            </a:xfrm>
            <a:custGeom>
              <a:avLst/>
              <a:gdLst/>
              <a:ahLst/>
              <a:cxnLst/>
              <a:rect l="l" t="t" r="r" b="b"/>
              <a:pathLst>
                <a:path w="2012" h="5749" extrusionOk="0">
                  <a:moveTo>
                    <a:pt x="1075" y="1"/>
                  </a:moveTo>
                  <a:cubicBezTo>
                    <a:pt x="1040" y="1"/>
                    <a:pt x="1006" y="22"/>
                    <a:pt x="997" y="58"/>
                  </a:cubicBezTo>
                  <a:cubicBezTo>
                    <a:pt x="852" y="896"/>
                    <a:pt x="819" y="1766"/>
                    <a:pt x="884" y="2619"/>
                  </a:cubicBezTo>
                  <a:cubicBezTo>
                    <a:pt x="819" y="2554"/>
                    <a:pt x="739" y="2490"/>
                    <a:pt x="707" y="2442"/>
                  </a:cubicBezTo>
                  <a:cubicBezTo>
                    <a:pt x="514" y="2232"/>
                    <a:pt x="353" y="1974"/>
                    <a:pt x="192" y="1684"/>
                  </a:cubicBezTo>
                  <a:cubicBezTo>
                    <a:pt x="178" y="1656"/>
                    <a:pt x="154" y="1644"/>
                    <a:pt x="128" y="1644"/>
                  </a:cubicBezTo>
                  <a:cubicBezTo>
                    <a:pt x="68" y="1644"/>
                    <a:pt x="1" y="1713"/>
                    <a:pt x="46" y="1781"/>
                  </a:cubicBezTo>
                  <a:cubicBezTo>
                    <a:pt x="240" y="2120"/>
                    <a:pt x="450" y="2474"/>
                    <a:pt x="755" y="2732"/>
                  </a:cubicBezTo>
                  <a:cubicBezTo>
                    <a:pt x="852" y="2812"/>
                    <a:pt x="836" y="2861"/>
                    <a:pt x="901" y="2909"/>
                  </a:cubicBezTo>
                  <a:cubicBezTo>
                    <a:pt x="916" y="2973"/>
                    <a:pt x="916" y="3037"/>
                    <a:pt x="916" y="3119"/>
                  </a:cubicBezTo>
                  <a:cubicBezTo>
                    <a:pt x="965" y="3473"/>
                    <a:pt x="1045" y="3939"/>
                    <a:pt x="1190" y="4375"/>
                  </a:cubicBezTo>
                  <a:cubicBezTo>
                    <a:pt x="933" y="4214"/>
                    <a:pt x="691" y="4036"/>
                    <a:pt x="482" y="3843"/>
                  </a:cubicBezTo>
                  <a:cubicBezTo>
                    <a:pt x="368" y="3778"/>
                    <a:pt x="304" y="3649"/>
                    <a:pt x="175" y="3617"/>
                  </a:cubicBezTo>
                  <a:cubicBezTo>
                    <a:pt x="95" y="3617"/>
                    <a:pt x="46" y="3731"/>
                    <a:pt x="111" y="3778"/>
                  </a:cubicBezTo>
                  <a:cubicBezTo>
                    <a:pt x="465" y="4117"/>
                    <a:pt x="819" y="4375"/>
                    <a:pt x="1190" y="4600"/>
                  </a:cubicBezTo>
                  <a:cubicBezTo>
                    <a:pt x="1223" y="4633"/>
                    <a:pt x="1270" y="4648"/>
                    <a:pt x="1303" y="4648"/>
                  </a:cubicBezTo>
                  <a:cubicBezTo>
                    <a:pt x="1335" y="4712"/>
                    <a:pt x="1352" y="4777"/>
                    <a:pt x="1384" y="4826"/>
                  </a:cubicBezTo>
                  <a:cubicBezTo>
                    <a:pt x="1464" y="4970"/>
                    <a:pt x="1560" y="5357"/>
                    <a:pt x="1721" y="5502"/>
                  </a:cubicBezTo>
                  <a:cubicBezTo>
                    <a:pt x="1721" y="5502"/>
                    <a:pt x="1738" y="5518"/>
                    <a:pt x="1738" y="5534"/>
                  </a:cubicBezTo>
                  <a:cubicBezTo>
                    <a:pt x="1738" y="5530"/>
                    <a:pt x="1739" y="5528"/>
                    <a:pt x="1741" y="5528"/>
                  </a:cubicBezTo>
                  <a:cubicBezTo>
                    <a:pt x="1746" y="5528"/>
                    <a:pt x="1754" y="5539"/>
                    <a:pt x="1754" y="5550"/>
                  </a:cubicBezTo>
                  <a:cubicBezTo>
                    <a:pt x="1754" y="5567"/>
                    <a:pt x="1770" y="5582"/>
                    <a:pt x="1770" y="5599"/>
                  </a:cubicBezTo>
                  <a:cubicBezTo>
                    <a:pt x="1786" y="5647"/>
                    <a:pt x="1803" y="5679"/>
                    <a:pt x="1835" y="5711"/>
                  </a:cubicBezTo>
                  <a:cubicBezTo>
                    <a:pt x="1835" y="5711"/>
                    <a:pt x="1835" y="5728"/>
                    <a:pt x="1850" y="5728"/>
                  </a:cubicBezTo>
                  <a:cubicBezTo>
                    <a:pt x="1864" y="5741"/>
                    <a:pt x="1885" y="5749"/>
                    <a:pt x="1907" y="5749"/>
                  </a:cubicBezTo>
                  <a:cubicBezTo>
                    <a:pt x="1938" y="5749"/>
                    <a:pt x="1970" y="5733"/>
                    <a:pt x="1979" y="5696"/>
                  </a:cubicBezTo>
                  <a:cubicBezTo>
                    <a:pt x="2011" y="5663"/>
                    <a:pt x="1964" y="5614"/>
                    <a:pt x="1947" y="5599"/>
                  </a:cubicBezTo>
                  <a:cubicBezTo>
                    <a:pt x="1931" y="5567"/>
                    <a:pt x="1931" y="5550"/>
                    <a:pt x="1915" y="5518"/>
                  </a:cubicBezTo>
                  <a:cubicBezTo>
                    <a:pt x="1882" y="5438"/>
                    <a:pt x="1882" y="5438"/>
                    <a:pt x="1850" y="5389"/>
                  </a:cubicBezTo>
                  <a:cubicBezTo>
                    <a:pt x="1835" y="5373"/>
                    <a:pt x="1803" y="5357"/>
                    <a:pt x="1803" y="5357"/>
                  </a:cubicBezTo>
                  <a:cubicBezTo>
                    <a:pt x="1689" y="5131"/>
                    <a:pt x="1625" y="4987"/>
                    <a:pt x="1577" y="4826"/>
                  </a:cubicBezTo>
                  <a:cubicBezTo>
                    <a:pt x="1528" y="4761"/>
                    <a:pt x="1496" y="4680"/>
                    <a:pt x="1464" y="4600"/>
                  </a:cubicBezTo>
                  <a:cubicBezTo>
                    <a:pt x="1496" y="4568"/>
                    <a:pt x="1513" y="4519"/>
                    <a:pt x="1545" y="4471"/>
                  </a:cubicBezTo>
                  <a:cubicBezTo>
                    <a:pt x="1674" y="4214"/>
                    <a:pt x="1706" y="4053"/>
                    <a:pt x="1850" y="3795"/>
                  </a:cubicBezTo>
                  <a:cubicBezTo>
                    <a:pt x="1882" y="3698"/>
                    <a:pt x="1996" y="3585"/>
                    <a:pt x="1947" y="3473"/>
                  </a:cubicBezTo>
                  <a:cubicBezTo>
                    <a:pt x="1936" y="3449"/>
                    <a:pt x="1898" y="3434"/>
                    <a:pt x="1860" y="3434"/>
                  </a:cubicBezTo>
                  <a:cubicBezTo>
                    <a:pt x="1845" y="3434"/>
                    <a:pt x="1831" y="3436"/>
                    <a:pt x="1818" y="3441"/>
                  </a:cubicBezTo>
                  <a:cubicBezTo>
                    <a:pt x="1738" y="3537"/>
                    <a:pt x="1770" y="3585"/>
                    <a:pt x="1689" y="3698"/>
                  </a:cubicBezTo>
                  <a:cubicBezTo>
                    <a:pt x="1560" y="3907"/>
                    <a:pt x="1480" y="4197"/>
                    <a:pt x="1384" y="4390"/>
                  </a:cubicBezTo>
                  <a:cubicBezTo>
                    <a:pt x="1206" y="3875"/>
                    <a:pt x="1126" y="3359"/>
                    <a:pt x="1077" y="2844"/>
                  </a:cubicBezTo>
                  <a:cubicBezTo>
                    <a:pt x="1190" y="2635"/>
                    <a:pt x="1319" y="2458"/>
                    <a:pt x="1416" y="2249"/>
                  </a:cubicBezTo>
                  <a:cubicBezTo>
                    <a:pt x="1496" y="2088"/>
                    <a:pt x="1592" y="1942"/>
                    <a:pt x="1689" y="1798"/>
                  </a:cubicBezTo>
                  <a:cubicBezTo>
                    <a:pt x="1738" y="1717"/>
                    <a:pt x="1818" y="1572"/>
                    <a:pt x="1689" y="1540"/>
                  </a:cubicBezTo>
                  <a:cubicBezTo>
                    <a:pt x="1677" y="1535"/>
                    <a:pt x="1665" y="1533"/>
                    <a:pt x="1655" y="1533"/>
                  </a:cubicBezTo>
                  <a:cubicBezTo>
                    <a:pt x="1599" y="1533"/>
                    <a:pt x="1572" y="1598"/>
                    <a:pt x="1545" y="1652"/>
                  </a:cubicBezTo>
                  <a:cubicBezTo>
                    <a:pt x="1480" y="1766"/>
                    <a:pt x="1399" y="1862"/>
                    <a:pt x="1352" y="1974"/>
                  </a:cubicBezTo>
                  <a:cubicBezTo>
                    <a:pt x="1255" y="2152"/>
                    <a:pt x="1142" y="2345"/>
                    <a:pt x="1045" y="2522"/>
                  </a:cubicBezTo>
                  <a:cubicBezTo>
                    <a:pt x="1045" y="2474"/>
                    <a:pt x="1029" y="2425"/>
                    <a:pt x="1029" y="2393"/>
                  </a:cubicBezTo>
                  <a:cubicBezTo>
                    <a:pt x="980" y="1766"/>
                    <a:pt x="1045" y="1154"/>
                    <a:pt x="1094" y="525"/>
                  </a:cubicBezTo>
                  <a:cubicBezTo>
                    <a:pt x="1094" y="364"/>
                    <a:pt x="1158" y="203"/>
                    <a:pt x="1142" y="42"/>
                  </a:cubicBezTo>
                  <a:cubicBezTo>
                    <a:pt x="1127" y="14"/>
                    <a:pt x="1101" y="1"/>
                    <a:pt x="10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3"/>
            <p:cNvSpPr/>
            <p:nvPr/>
          </p:nvSpPr>
          <p:spPr>
            <a:xfrm>
              <a:off x="7520317" y="2935350"/>
              <a:ext cx="254378" cy="980632"/>
            </a:xfrm>
            <a:custGeom>
              <a:avLst/>
              <a:gdLst/>
              <a:ahLst/>
              <a:cxnLst/>
              <a:rect l="l" t="t" r="r" b="b"/>
              <a:pathLst>
                <a:path w="2014" h="7764" extrusionOk="0">
                  <a:moveTo>
                    <a:pt x="1565" y="1"/>
                  </a:moveTo>
                  <a:cubicBezTo>
                    <a:pt x="1533" y="1"/>
                    <a:pt x="1504" y="18"/>
                    <a:pt x="1498" y="61"/>
                  </a:cubicBezTo>
                  <a:cubicBezTo>
                    <a:pt x="1225" y="1236"/>
                    <a:pt x="982" y="2299"/>
                    <a:pt x="757" y="3362"/>
                  </a:cubicBezTo>
                  <a:cubicBezTo>
                    <a:pt x="692" y="2992"/>
                    <a:pt x="531" y="2557"/>
                    <a:pt x="435" y="2170"/>
                  </a:cubicBezTo>
                  <a:cubicBezTo>
                    <a:pt x="435" y="2098"/>
                    <a:pt x="383" y="2062"/>
                    <a:pt x="332" y="2062"/>
                  </a:cubicBezTo>
                  <a:cubicBezTo>
                    <a:pt x="282" y="2062"/>
                    <a:pt x="234" y="2098"/>
                    <a:pt x="241" y="2170"/>
                  </a:cubicBezTo>
                  <a:cubicBezTo>
                    <a:pt x="355" y="2606"/>
                    <a:pt x="564" y="3185"/>
                    <a:pt x="613" y="3540"/>
                  </a:cubicBezTo>
                  <a:cubicBezTo>
                    <a:pt x="628" y="3604"/>
                    <a:pt x="628" y="3733"/>
                    <a:pt x="660" y="3798"/>
                  </a:cubicBezTo>
                  <a:lnTo>
                    <a:pt x="419" y="5054"/>
                  </a:lnTo>
                  <a:cubicBezTo>
                    <a:pt x="338" y="4764"/>
                    <a:pt x="323" y="4457"/>
                    <a:pt x="258" y="4152"/>
                  </a:cubicBezTo>
                  <a:cubicBezTo>
                    <a:pt x="245" y="4107"/>
                    <a:pt x="212" y="4087"/>
                    <a:pt x="179" y="4087"/>
                  </a:cubicBezTo>
                  <a:cubicBezTo>
                    <a:pt x="129" y="4087"/>
                    <a:pt x="78" y="4132"/>
                    <a:pt x="97" y="4200"/>
                  </a:cubicBezTo>
                  <a:cubicBezTo>
                    <a:pt x="162" y="4603"/>
                    <a:pt x="209" y="5022"/>
                    <a:pt x="355" y="5408"/>
                  </a:cubicBezTo>
                  <a:cubicBezTo>
                    <a:pt x="226" y="6100"/>
                    <a:pt x="113" y="6793"/>
                    <a:pt x="33" y="7517"/>
                  </a:cubicBezTo>
                  <a:lnTo>
                    <a:pt x="33" y="7502"/>
                  </a:lnTo>
                  <a:cubicBezTo>
                    <a:pt x="16" y="7566"/>
                    <a:pt x="1" y="7646"/>
                    <a:pt x="16" y="7711"/>
                  </a:cubicBezTo>
                  <a:cubicBezTo>
                    <a:pt x="42" y="7747"/>
                    <a:pt x="71" y="7764"/>
                    <a:pt x="99" y="7764"/>
                  </a:cubicBezTo>
                  <a:cubicBezTo>
                    <a:pt x="156" y="7764"/>
                    <a:pt x="204" y="7691"/>
                    <a:pt x="194" y="7582"/>
                  </a:cubicBezTo>
                  <a:cubicBezTo>
                    <a:pt x="194" y="7438"/>
                    <a:pt x="226" y="7260"/>
                    <a:pt x="274" y="7099"/>
                  </a:cubicBezTo>
                  <a:cubicBezTo>
                    <a:pt x="306" y="6697"/>
                    <a:pt x="387" y="6261"/>
                    <a:pt x="419" y="5956"/>
                  </a:cubicBezTo>
                  <a:cubicBezTo>
                    <a:pt x="435" y="5842"/>
                    <a:pt x="467" y="5730"/>
                    <a:pt x="484" y="5634"/>
                  </a:cubicBezTo>
                  <a:lnTo>
                    <a:pt x="499" y="5634"/>
                  </a:lnTo>
                  <a:cubicBezTo>
                    <a:pt x="548" y="5634"/>
                    <a:pt x="564" y="5585"/>
                    <a:pt x="580" y="5552"/>
                  </a:cubicBezTo>
                  <a:cubicBezTo>
                    <a:pt x="692" y="5344"/>
                    <a:pt x="982" y="5086"/>
                    <a:pt x="1160" y="4844"/>
                  </a:cubicBezTo>
                  <a:cubicBezTo>
                    <a:pt x="1289" y="4683"/>
                    <a:pt x="1433" y="4538"/>
                    <a:pt x="1547" y="4361"/>
                  </a:cubicBezTo>
                  <a:cubicBezTo>
                    <a:pt x="1594" y="4313"/>
                    <a:pt x="1594" y="4232"/>
                    <a:pt x="1530" y="4200"/>
                  </a:cubicBezTo>
                  <a:cubicBezTo>
                    <a:pt x="1517" y="4193"/>
                    <a:pt x="1505" y="4190"/>
                    <a:pt x="1493" y="4190"/>
                  </a:cubicBezTo>
                  <a:cubicBezTo>
                    <a:pt x="1386" y="4190"/>
                    <a:pt x="1316" y="4427"/>
                    <a:pt x="1272" y="4442"/>
                  </a:cubicBezTo>
                  <a:cubicBezTo>
                    <a:pt x="1096" y="4651"/>
                    <a:pt x="903" y="4908"/>
                    <a:pt x="725" y="5118"/>
                  </a:cubicBezTo>
                  <a:cubicBezTo>
                    <a:pt x="660" y="5183"/>
                    <a:pt x="596" y="5247"/>
                    <a:pt x="531" y="5327"/>
                  </a:cubicBezTo>
                  <a:cubicBezTo>
                    <a:pt x="628" y="4796"/>
                    <a:pt x="757" y="4249"/>
                    <a:pt x="870" y="3716"/>
                  </a:cubicBezTo>
                  <a:cubicBezTo>
                    <a:pt x="870" y="3701"/>
                    <a:pt x="886" y="3684"/>
                    <a:pt x="886" y="3669"/>
                  </a:cubicBezTo>
                  <a:cubicBezTo>
                    <a:pt x="1031" y="3379"/>
                    <a:pt x="1257" y="3137"/>
                    <a:pt x="1418" y="2879"/>
                  </a:cubicBezTo>
                  <a:cubicBezTo>
                    <a:pt x="1530" y="2718"/>
                    <a:pt x="1772" y="2524"/>
                    <a:pt x="1901" y="2299"/>
                  </a:cubicBezTo>
                  <a:cubicBezTo>
                    <a:pt x="1933" y="2235"/>
                    <a:pt x="2013" y="2187"/>
                    <a:pt x="1949" y="2106"/>
                  </a:cubicBezTo>
                  <a:cubicBezTo>
                    <a:pt x="1929" y="2091"/>
                    <a:pt x="1909" y="2084"/>
                    <a:pt x="1891" y="2084"/>
                  </a:cubicBezTo>
                  <a:cubicBezTo>
                    <a:pt x="1791" y="2084"/>
                    <a:pt x="1718" y="2272"/>
                    <a:pt x="1691" y="2299"/>
                  </a:cubicBezTo>
                  <a:lnTo>
                    <a:pt x="1305" y="2735"/>
                  </a:lnTo>
                  <a:cubicBezTo>
                    <a:pt x="1208" y="2879"/>
                    <a:pt x="1079" y="3040"/>
                    <a:pt x="982" y="3201"/>
                  </a:cubicBezTo>
                  <a:cubicBezTo>
                    <a:pt x="1047" y="2911"/>
                    <a:pt x="1096" y="2606"/>
                    <a:pt x="1160" y="2299"/>
                  </a:cubicBezTo>
                  <a:cubicBezTo>
                    <a:pt x="1321" y="1575"/>
                    <a:pt x="1498" y="849"/>
                    <a:pt x="1659" y="109"/>
                  </a:cubicBezTo>
                  <a:cubicBezTo>
                    <a:pt x="1679" y="48"/>
                    <a:pt x="1618" y="1"/>
                    <a:pt x="1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3"/>
            <p:cNvSpPr/>
            <p:nvPr/>
          </p:nvSpPr>
          <p:spPr>
            <a:xfrm>
              <a:off x="7170450" y="4204519"/>
              <a:ext cx="459877" cy="61005"/>
            </a:xfrm>
            <a:custGeom>
              <a:avLst/>
              <a:gdLst/>
              <a:ahLst/>
              <a:cxnLst/>
              <a:rect l="l" t="t" r="r" b="b"/>
              <a:pathLst>
                <a:path w="3641" h="483" extrusionOk="0">
                  <a:moveTo>
                    <a:pt x="1810" y="1"/>
                  </a:moveTo>
                  <a:cubicBezTo>
                    <a:pt x="1659" y="1"/>
                    <a:pt x="1506" y="5"/>
                    <a:pt x="1353" y="14"/>
                  </a:cubicBezTo>
                  <a:cubicBezTo>
                    <a:pt x="1143" y="29"/>
                    <a:pt x="918" y="46"/>
                    <a:pt x="709" y="93"/>
                  </a:cubicBezTo>
                  <a:cubicBezTo>
                    <a:pt x="580" y="110"/>
                    <a:pt x="451" y="142"/>
                    <a:pt x="322" y="175"/>
                  </a:cubicBezTo>
                  <a:cubicBezTo>
                    <a:pt x="258" y="190"/>
                    <a:pt x="177" y="222"/>
                    <a:pt x="112" y="239"/>
                  </a:cubicBezTo>
                  <a:cubicBezTo>
                    <a:pt x="112" y="239"/>
                    <a:pt x="161" y="222"/>
                    <a:pt x="145" y="222"/>
                  </a:cubicBezTo>
                  <a:lnTo>
                    <a:pt x="129" y="222"/>
                  </a:lnTo>
                  <a:cubicBezTo>
                    <a:pt x="65" y="239"/>
                    <a:pt x="0" y="287"/>
                    <a:pt x="0" y="351"/>
                  </a:cubicBezTo>
                  <a:cubicBezTo>
                    <a:pt x="0" y="410"/>
                    <a:pt x="54" y="482"/>
                    <a:pt x="112" y="482"/>
                  </a:cubicBezTo>
                  <a:cubicBezTo>
                    <a:pt x="117" y="482"/>
                    <a:pt x="123" y="481"/>
                    <a:pt x="129" y="480"/>
                  </a:cubicBezTo>
                  <a:cubicBezTo>
                    <a:pt x="209" y="480"/>
                    <a:pt x="273" y="465"/>
                    <a:pt x="355" y="432"/>
                  </a:cubicBezTo>
                  <a:cubicBezTo>
                    <a:pt x="467" y="400"/>
                    <a:pt x="580" y="368"/>
                    <a:pt x="709" y="351"/>
                  </a:cubicBezTo>
                  <a:cubicBezTo>
                    <a:pt x="741" y="336"/>
                    <a:pt x="789" y="336"/>
                    <a:pt x="838" y="336"/>
                  </a:cubicBezTo>
                  <a:cubicBezTo>
                    <a:pt x="853" y="319"/>
                    <a:pt x="870" y="319"/>
                    <a:pt x="902" y="319"/>
                  </a:cubicBezTo>
                  <a:lnTo>
                    <a:pt x="934" y="319"/>
                  </a:lnTo>
                  <a:cubicBezTo>
                    <a:pt x="942" y="311"/>
                    <a:pt x="958" y="307"/>
                    <a:pt x="964" y="307"/>
                  </a:cubicBezTo>
                  <a:cubicBezTo>
                    <a:pt x="971" y="307"/>
                    <a:pt x="967" y="311"/>
                    <a:pt x="934" y="319"/>
                  </a:cubicBezTo>
                  <a:lnTo>
                    <a:pt x="1272" y="271"/>
                  </a:lnTo>
                  <a:cubicBezTo>
                    <a:pt x="1409" y="263"/>
                    <a:pt x="1550" y="259"/>
                    <a:pt x="1693" y="259"/>
                  </a:cubicBezTo>
                  <a:cubicBezTo>
                    <a:pt x="1836" y="259"/>
                    <a:pt x="1981" y="263"/>
                    <a:pt x="2126" y="271"/>
                  </a:cubicBezTo>
                  <a:cubicBezTo>
                    <a:pt x="2528" y="271"/>
                    <a:pt x="2932" y="303"/>
                    <a:pt x="3334" y="351"/>
                  </a:cubicBezTo>
                  <a:cubicBezTo>
                    <a:pt x="3398" y="368"/>
                    <a:pt x="3447" y="368"/>
                    <a:pt x="3511" y="383"/>
                  </a:cubicBezTo>
                  <a:cubicBezTo>
                    <a:pt x="3544" y="383"/>
                    <a:pt x="3576" y="368"/>
                    <a:pt x="3608" y="351"/>
                  </a:cubicBezTo>
                  <a:cubicBezTo>
                    <a:pt x="3624" y="319"/>
                    <a:pt x="3640" y="287"/>
                    <a:pt x="3640" y="254"/>
                  </a:cubicBezTo>
                  <a:cubicBezTo>
                    <a:pt x="3640" y="222"/>
                    <a:pt x="3624" y="190"/>
                    <a:pt x="3608" y="158"/>
                  </a:cubicBezTo>
                  <a:cubicBezTo>
                    <a:pt x="3576" y="142"/>
                    <a:pt x="3544" y="126"/>
                    <a:pt x="3511" y="126"/>
                  </a:cubicBezTo>
                  <a:cubicBezTo>
                    <a:pt x="3093" y="61"/>
                    <a:pt x="2674" y="29"/>
                    <a:pt x="2255" y="14"/>
                  </a:cubicBezTo>
                  <a:cubicBezTo>
                    <a:pt x="2110" y="5"/>
                    <a:pt x="1961" y="1"/>
                    <a:pt x="1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2" name="Google Shape;1962;p53"/>
          <p:cNvSpPr/>
          <p:nvPr/>
        </p:nvSpPr>
        <p:spPr>
          <a:xfrm>
            <a:off x="514550" y="673650"/>
            <a:ext cx="1189937" cy="286791"/>
          </a:xfrm>
          <a:custGeom>
            <a:avLst/>
            <a:gdLst/>
            <a:ahLst/>
            <a:cxnLst/>
            <a:rect l="l" t="t" r="r" b="b"/>
            <a:pathLst>
              <a:path w="86825" h="20926" extrusionOk="0">
                <a:moveTo>
                  <a:pt x="57504" y="1"/>
                </a:moveTo>
                <a:cubicBezTo>
                  <a:pt x="56883" y="1"/>
                  <a:pt x="56253" y="399"/>
                  <a:pt x="55682" y="719"/>
                </a:cubicBezTo>
                <a:cubicBezTo>
                  <a:pt x="54494" y="1643"/>
                  <a:pt x="53490" y="3017"/>
                  <a:pt x="52460" y="4232"/>
                </a:cubicBezTo>
                <a:cubicBezTo>
                  <a:pt x="52037" y="4839"/>
                  <a:pt x="51562" y="5421"/>
                  <a:pt x="51007" y="5922"/>
                </a:cubicBezTo>
                <a:cubicBezTo>
                  <a:pt x="50716" y="4813"/>
                  <a:pt x="50584" y="3624"/>
                  <a:pt x="50215" y="2515"/>
                </a:cubicBezTo>
                <a:cubicBezTo>
                  <a:pt x="49839" y="1180"/>
                  <a:pt x="48854" y="422"/>
                  <a:pt x="47884" y="422"/>
                </a:cubicBezTo>
                <a:cubicBezTo>
                  <a:pt x="47626" y="422"/>
                  <a:pt x="47369" y="476"/>
                  <a:pt x="47124" y="587"/>
                </a:cubicBezTo>
                <a:cubicBezTo>
                  <a:pt x="46358" y="851"/>
                  <a:pt x="45698" y="1485"/>
                  <a:pt x="45064" y="2119"/>
                </a:cubicBezTo>
                <a:cubicBezTo>
                  <a:pt x="44034" y="3175"/>
                  <a:pt x="43162" y="4338"/>
                  <a:pt x="42422" y="5579"/>
                </a:cubicBezTo>
                <a:cubicBezTo>
                  <a:pt x="42105" y="6107"/>
                  <a:pt x="41709" y="6609"/>
                  <a:pt x="41286" y="7058"/>
                </a:cubicBezTo>
                <a:cubicBezTo>
                  <a:pt x="40653" y="5870"/>
                  <a:pt x="40705" y="4206"/>
                  <a:pt x="40177" y="2674"/>
                </a:cubicBezTo>
                <a:cubicBezTo>
                  <a:pt x="40019" y="2198"/>
                  <a:pt x="39834" y="1723"/>
                  <a:pt x="39543" y="1300"/>
                </a:cubicBezTo>
                <a:cubicBezTo>
                  <a:pt x="39147" y="719"/>
                  <a:pt x="38539" y="323"/>
                  <a:pt x="37853" y="191"/>
                </a:cubicBezTo>
                <a:cubicBezTo>
                  <a:pt x="37801" y="188"/>
                  <a:pt x="37750" y="187"/>
                  <a:pt x="37699" y="187"/>
                </a:cubicBezTo>
                <a:cubicBezTo>
                  <a:pt x="36155" y="187"/>
                  <a:pt x="34856" y="1324"/>
                  <a:pt x="33706" y="2066"/>
                </a:cubicBezTo>
                <a:cubicBezTo>
                  <a:pt x="32649" y="2806"/>
                  <a:pt x="31672" y="3651"/>
                  <a:pt x="30800" y="4602"/>
                </a:cubicBezTo>
                <a:cubicBezTo>
                  <a:pt x="29796" y="5632"/>
                  <a:pt x="28449" y="7454"/>
                  <a:pt x="27657" y="8036"/>
                </a:cubicBezTo>
                <a:cubicBezTo>
                  <a:pt x="27604" y="8062"/>
                  <a:pt x="27577" y="8088"/>
                  <a:pt x="27525" y="8115"/>
                </a:cubicBezTo>
                <a:cubicBezTo>
                  <a:pt x="27313" y="7771"/>
                  <a:pt x="27260" y="7058"/>
                  <a:pt x="27076" y="6371"/>
                </a:cubicBezTo>
                <a:cubicBezTo>
                  <a:pt x="26891" y="5685"/>
                  <a:pt x="26785" y="4972"/>
                  <a:pt x="26653" y="4285"/>
                </a:cubicBezTo>
                <a:cubicBezTo>
                  <a:pt x="26521" y="3466"/>
                  <a:pt x="26336" y="2621"/>
                  <a:pt x="25808" y="2119"/>
                </a:cubicBezTo>
                <a:cubicBezTo>
                  <a:pt x="25359" y="1670"/>
                  <a:pt x="24778" y="1353"/>
                  <a:pt x="24117" y="1274"/>
                </a:cubicBezTo>
                <a:cubicBezTo>
                  <a:pt x="23246" y="1353"/>
                  <a:pt x="22374" y="1617"/>
                  <a:pt x="21608" y="2040"/>
                </a:cubicBezTo>
                <a:cubicBezTo>
                  <a:pt x="19785" y="2964"/>
                  <a:pt x="18306" y="4602"/>
                  <a:pt x="16853" y="6319"/>
                </a:cubicBezTo>
                <a:cubicBezTo>
                  <a:pt x="16536" y="6662"/>
                  <a:pt x="16219" y="7058"/>
                  <a:pt x="15929" y="7454"/>
                </a:cubicBezTo>
                <a:cubicBezTo>
                  <a:pt x="15797" y="5870"/>
                  <a:pt x="15533" y="4311"/>
                  <a:pt x="15163" y="2753"/>
                </a:cubicBezTo>
                <a:cubicBezTo>
                  <a:pt x="15031" y="2172"/>
                  <a:pt x="14793" y="1617"/>
                  <a:pt x="14450" y="1115"/>
                </a:cubicBezTo>
                <a:cubicBezTo>
                  <a:pt x="14232" y="820"/>
                  <a:pt x="13897" y="662"/>
                  <a:pt x="13560" y="662"/>
                </a:cubicBezTo>
                <a:cubicBezTo>
                  <a:pt x="13324" y="662"/>
                  <a:pt x="13087" y="740"/>
                  <a:pt x="12891" y="904"/>
                </a:cubicBezTo>
                <a:cubicBezTo>
                  <a:pt x="11570" y="1987"/>
                  <a:pt x="10619" y="3704"/>
                  <a:pt x="9721" y="5394"/>
                </a:cubicBezTo>
                <a:cubicBezTo>
                  <a:pt x="9431" y="5922"/>
                  <a:pt x="9167" y="6477"/>
                  <a:pt x="8903" y="7032"/>
                </a:cubicBezTo>
                <a:cubicBezTo>
                  <a:pt x="8903" y="6979"/>
                  <a:pt x="8903" y="6900"/>
                  <a:pt x="8876" y="6821"/>
                </a:cubicBezTo>
                <a:cubicBezTo>
                  <a:pt x="8744" y="6055"/>
                  <a:pt x="8348" y="5315"/>
                  <a:pt x="7793" y="4760"/>
                </a:cubicBezTo>
                <a:cubicBezTo>
                  <a:pt x="7515" y="4528"/>
                  <a:pt x="7176" y="4413"/>
                  <a:pt x="6838" y="4413"/>
                </a:cubicBezTo>
                <a:cubicBezTo>
                  <a:pt x="6406" y="4413"/>
                  <a:pt x="5976" y="4601"/>
                  <a:pt x="5680" y="4972"/>
                </a:cubicBezTo>
                <a:cubicBezTo>
                  <a:pt x="3857" y="7111"/>
                  <a:pt x="3329" y="10545"/>
                  <a:pt x="2220" y="13371"/>
                </a:cubicBezTo>
                <a:cubicBezTo>
                  <a:pt x="1744" y="14930"/>
                  <a:pt x="1137" y="16383"/>
                  <a:pt x="556" y="17862"/>
                </a:cubicBezTo>
                <a:cubicBezTo>
                  <a:pt x="344" y="18443"/>
                  <a:pt x="27" y="18971"/>
                  <a:pt x="1" y="19631"/>
                </a:cubicBezTo>
                <a:cubicBezTo>
                  <a:pt x="133" y="20767"/>
                  <a:pt x="1242" y="20609"/>
                  <a:pt x="1559" y="20714"/>
                </a:cubicBezTo>
                <a:cubicBezTo>
                  <a:pt x="2088" y="20820"/>
                  <a:pt x="2616" y="20899"/>
                  <a:pt x="3171" y="20926"/>
                </a:cubicBezTo>
                <a:cubicBezTo>
                  <a:pt x="3657" y="20926"/>
                  <a:pt x="4143" y="20892"/>
                  <a:pt x="4629" y="20892"/>
                </a:cubicBezTo>
                <a:cubicBezTo>
                  <a:pt x="4750" y="20892"/>
                  <a:pt x="4872" y="20894"/>
                  <a:pt x="4993" y="20899"/>
                </a:cubicBezTo>
                <a:cubicBezTo>
                  <a:pt x="5971" y="20688"/>
                  <a:pt x="6842" y="20424"/>
                  <a:pt x="7555" y="20265"/>
                </a:cubicBezTo>
                <a:cubicBezTo>
                  <a:pt x="8586" y="20080"/>
                  <a:pt x="9642" y="20107"/>
                  <a:pt x="10672" y="19975"/>
                </a:cubicBezTo>
                <a:cubicBezTo>
                  <a:pt x="11016" y="19922"/>
                  <a:pt x="11359" y="19790"/>
                  <a:pt x="11729" y="19764"/>
                </a:cubicBezTo>
                <a:cubicBezTo>
                  <a:pt x="11819" y="19750"/>
                  <a:pt x="11909" y="19745"/>
                  <a:pt x="11999" y="19745"/>
                </a:cubicBezTo>
                <a:cubicBezTo>
                  <a:pt x="12202" y="19745"/>
                  <a:pt x="12407" y="19769"/>
                  <a:pt x="12620" y="19769"/>
                </a:cubicBezTo>
                <a:cubicBezTo>
                  <a:pt x="12675" y="19769"/>
                  <a:pt x="12730" y="19767"/>
                  <a:pt x="12785" y="19764"/>
                </a:cubicBezTo>
                <a:cubicBezTo>
                  <a:pt x="13499" y="19631"/>
                  <a:pt x="14212" y="19579"/>
                  <a:pt x="14925" y="19526"/>
                </a:cubicBezTo>
                <a:cubicBezTo>
                  <a:pt x="16057" y="19454"/>
                  <a:pt x="17144" y="19337"/>
                  <a:pt x="18268" y="19337"/>
                </a:cubicBezTo>
                <a:cubicBezTo>
                  <a:pt x="18377" y="19337"/>
                  <a:pt x="18487" y="19339"/>
                  <a:pt x="18597" y="19341"/>
                </a:cubicBezTo>
                <a:cubicBezTo>
                  <a:pt x="20023" y="19341"/>
                  <a:pt x="21423" y="19314"/>
                  <a:pt x="22849" y="19235"/>
                </a:cubicBezTo>
                <a:cubicBezTo>
                  <a:pt x="24070" y="19330"/>
                  <a:pt x="25299" y="19378"/>
                  <a:pt x="26527" y="19378"/>
                </a:cubicBezTo>
                <a:cubicBezTo>
                  <a:pt x="27346" y="19378"/>
                  <a:pt x="28164" y="19357"/>
                  <a:pt x="28977" y="19314"/>
                </a:cubicBezTo>
                <a:cubicBezTo>
                  <a:pt x="29180" y="19312"/>
                  <a:pt x="29382" y="19310"/>
                  <a:pt x="29584" y="19310"/>
                </a:cubicBezTo>
                <a:cubicBezTo>
                  <a:pt x="31363" y="19310"/>
                  <a:pt x="33142" y="19413"/>
                  <a:pt x="34921" y="19579"/>
                </a:cubicBezTo>
                <a:cubicBezTo>
                  <a:pt x="36770" y="19658"/>
                  <a:pt x="38619" y="19711"/>
                  <a:pt x="40441" y="19737"/>
                </a:cubicBezTo>
                <a:cubicBezTo>
                  <a:pt x="41197" y="19791"/>
                  <a:pt x="41944" y="19801"/>
                  <a:pt x="42689" y="19801"/>
                </a:cubicBezTo>
                <a:cubicBezTo>
                  <a:pt x="43118" y="19801"/>
                  <a:pt x="43547" y="19798"/>
                  <a:pt x="43976" y="19798"/>
                </a:cubicBezTo>
                <a:cubicBezTo>
                  <a:pt x="44626" y="19798"/>
                  <a:pt x="45277" y="19805"/>
                  <a:pt x="45935" y="19843"/>
                </a:cubicBezTo>
                <a:cubicBezTo>
                  <a:pt x="46886" y="19869"/>
                  <a:pt x="47864" y="20028"/>
                  <a:pt x="48841" y="20054"/>
                </a:cubicBezTo>
                <a:cubicBezTo>
                  <a:pt x="49142" y="20065"/>
                  <a:pt x="49444" y="20069"/>
                  <a:pt x="49747" y="20069"/>
                </a:cubicBezTo>
                <a:cubicBezTo>
                  <a:pt x="50958" y="20069"/>
                  <a:pt x="52180" y="20001"/>
                  <a:pt x="53384" y="20001"/>
                </a:cubicBezTo>
                <a:cubicBezTo>
                  <a:pt x="53950" y="20035"/>
                  <a:pt x="54516" y="20045"/>
                  <a:pt x="55082" y="20045"/>
                </a:cubicBezTo>
                <a:cubicBezTo>
                  <a:pt x="55837" y="20045"/>
                  <a:pt x="56592" y="20028"/>
                  <a:pt x="57346" y="20028"/>
                </a:cubicBezTo>
                <a:cubicBezTo>
                  <a:pt x="57434" y="20026"/>
                  <a:pt x="57521" y="20025"/>
                  <a:pt x="57607" y="20025"/>
                </a:cubicBezTo>
                <a:cubicBezTo>
                  <a:pt x="58649" y="20025"/>
                  <a:pt x="59675" y="20143"/>
                  <a:pt x="60714" y="20143"/>
                </a:cubicBezTo>
                <a:cubicBezTo>
                  <a:pt x="60877" y="20143"/>
                  <a:pt x="61040" y="20140"/>
                  <a:pt x="61203" y="20133"/>
                </a:cubicBezTo>
                <a:cubicBezTo>
                  <a:pt x="62333" y="20085"/>
                  <a:pt x="63442" y="19971"/>
                  <a:pt x="64549" y="19971"/>
                </a:cubicBezTo>
                <a:cubicBezTo>
                  <a:pt x="64657" y="19971"/>
                  <a:pt x="64766" y="19972"/>
                  <a:pt x="64874" y="19975"/>
                </a:cubicBezTo>
                <a:cubicBezTo>
                  <a:pt x="65854" y="19975"/>
                  <a:pt x="66848" y="20031"/>
                  <a:pt x="67835" y="20031"/>
                </a:cubicBezTo>
                <a:cubicBezTo>
                  <a:pt x="68206" y="20031"/>
                  <a:pt x="68575" y="20023"/>
                  <a:pt x="68942" y="20001"/>
                </a:cubicBezTo>
                <a:cubicBezTo>
                  <a:pt x="69366" y="19981"/>
                  <a:pt x="69790" y="19972"/>
                  <a:pt x="70214" y="19972"/>
                </a:cubicBezTo>
                <a:cubicBezTo>
                  <a:pt x="72086" y="19972"/>
                  <a:pt x="73957" y="20136"/>
                  <a:pt x="75816" y="20136"/>
                </a:cubicBezTo>
                <a:cubicBezTo>
                  <a:pt x="76237" y="20136"/>
                  <a:pt x="76658" y="20127"/>
                  <a:pt x="77078" y="20107"/>
                </a:cubicBezTo>
                <a:cubicBezTo>
                  <a:pt x="78768" y="20054"/>
                  <a:pt x="80459" y="19816"/>
                  <a:pt x="82097" y="19420"/>
                </a:cubicBezTo>
                <a:cubicBezTo>
                  <a:pt x="83232" y="19182"/>
                  <a:pt x="84395" y="18998"/>
                  <a:pt x="85478" y="18443"/>
                </a:cubicBezTo>
                <a:cubicBezTo>
                  <a:pt x="85874" y="18258"/>
                  <a:pt x="86217" y="17941"/>
                  <a:pt x="86455" y="17571"/>
                </a:cubicBezTo>
                <a:cubicBezTo>
                  <a:pt x="86798" y="16884"/>
                  <a:pt x="86825" y="16092"/>
                  <a:pt x="86587" y="15405"/>
                </a:cubicBezTo>
                <a:lnTo>
                  <a:pt x="86587" y="15379"/>
                </a:lnTo>
                <a:cubicBezTo>
                  <a:pt x="86217" y="14534"/>
                  <a:pt x="85530" y="14058"/>
                  <a:pt x="84923" y="13583"/>
                </a:cubicBezTo>
                <a:cubicBezTo>
                  <a:pt x="83814" y="12737"/>
                  <a:pt x="82598" y="12315"/>
                  <a:pt x="81357" y="11892"/>
                </a:cubicBezTo>
                <a:cubicBezTo>
                  <a:pt x="80781" y="11686"/>
                  <a:pt x="80197" y="11597"/>
                  <a:pt x="79615" y="11597"/>
                </a:cubicBezTo>
                <a:cubicBezTo>
                  <a:pt x="78701" y="11597"/>
                  <a:pt x="77791" y="11817"/>
                  <a:pt x="76919" y="12156"/>
                </a:cubicBezTo>
                <a:cubicBezTo>
                  <a:pt x="76704" y="12246"/>
                  <a:pt x="76476" y="12299"/>
                  <a:pt x="76245" y="12299"/>
                </a:cubicBezTo>
                <a:cubicBezTo>
                  <a:pt x="76136" y="12299"/>
                  <a:pt x="76026" y="12287"/>
                  <a:pt x="75916" y="12262"/>
                </a:cubicBezTo>
                <a:lnTo>
                  <a:pt x="75889" y="12262"/>
                </a:lnTo>
                <a:cubicBezTo>
                  <a:pt x="75757" y="11839"/>
                  <a:pt x="75757" y="10439"/>
                  <a:pt x="75678" y="9383"/>
                </a:cubicBezTo>
                <a:cubicBezTo>
                  <a:pt x="75652" y="8802"/>
                  <a:pt x="75546" y="8220"/>
                  <a:pt x="75335" y="7692"/>
                </a:cubicBezTo>
                <a:cubicBezTo>
                  <a:pt x="75018" y="6979"/>
                  <a:pt x="74436" y="6424"/>
                  <a:pt x="73723" y="6160"/>
                </a:cubicBezTo>
                <a:cubicBezTo>
                  <a:pt x="73622" y="6130"/>
                  <a:pt x="73519" y="6118"/>
                  <a:pt x="73416" y="6118"/>
                </a:cubicBezTo>
                <a:cubicBezTo>
                  <a:pt x="73061" y="6118"/>
                  <a:pt x="72697" y="6263"/>
                  <a:pt x="72350" y="6345"/>
                </a:cubicBezTo>
                <a:cubicBezTo>
                  <a:pt x="71372" y="6583"/>
                  <a:pt x="70501" y="7322"/>
                  <a:pt x="69682" y="8088"/>
                </a:cubicBezTo>
                <a:cubicBezTo>
                  <a:pt x="69365" y="8360"/>
                  <a:pt x="69242" y="8438"/>
                  <a:pt x="69097" y="8438"/>
                </a:cubicBezTo>
                <a:cubicBezTo>
                  <a:pt x="69073" y="8438"/>
                  <a:pt x="69048" y="8436"/>
                  <a:pt x="69022" y="8432"/>
                </a:cubicBezTo>
                <a:cubicBezTo>
                  <a:pt x="68942" y="8088"/>
                  <a:pt x="68889" y="7719"/>
                  <a:pt x="68863" y="7349"/>
                </a:cubicBezTo>
                <a:cubicBezTo>
                  <a:pt x="68731" y="6055"/>
                  <a:pt x="68546" y="4787"/>
                  <a:pt x="68282" y="3545"/>
                </a:cubicBezTo>
                <a:cubicBezTo>
                  <a:pt x="68176" y="3070"/>
                  <a:pt x="68044" y="2621"/>
                  <a:pt x="67912" y="2172"/>
                </a:cubicBezTo>
                <a:cubicBezTo>
                  <a:pt x="67701" y="1749"/>
                  <a:pt x="67463" y="1353"/>
                  <a:pt x="67199" y="983"/>
                </a:cubicBezTo>
                <a:cubicBezTo>
                  <a:pt x="66776" y="534"/>
                  <a:pt x="66222" y="270"/>
                  <a:pt x="65614" y="191"/>
                </a:cubicBezTo>
                <a:cubicBezTo>
                  <a:pt x="65494" y="174"/>
                  <a:pt x="65374" y="166"/>
                  <a:pt x="65255" y="166"/>
                </a:cubicBezTo>
                <a:cubicBezTo>
                  <a:pt x="64613" y="166"/>
                  <a:pt x="63991" y="401"/>
                  <a:pt x="63501" y="825"/>
                </a:cubicBezTo>
                <a:cubicBezTo>
                  <a:pt x="62867" y="1247"/>
                  <a:pt x="62259" y="1749"/>
                  <a:pt x="61731" y="2304"/>
                </a:cubicBezTo>
                <a:cubicBezTo>
                  <a:pt x="60965" y="3123"/>
                  <a:pt x="59909" y="4813"/>
                  <a:pt x="59301" y="5711"/>
                </a:cubicBezTo>
                <a:lnTo>
                  <a:pt x="59301" y="5209"/>
                </a:lnTo>
                <a:cubicBezTo>
                  <a:pt x="59301" y="3387"/>
                  <a:pt x="59354" y="745"/>
                  <a:pt x="57795" y="32"/>
                </a:cubicBezTo>
                <a:cubicBezTo>
                  <a:pt x="57699" y="11"/>
                  <a:pt x="57601" y="1"/>
                  <a:pt x="575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53"/>
          <p:cNvSpPr/>
          <p:nvPr/>
        </p:nvSpPr>
        <p:spPr>
          <a:xfrm>
            <a:off x="7082525" y="1869238"/>
            <a:ext cx="1485175" cy="655025"/>
          </a:xfrm>
          <a:custGeom>
            <a:avLst/>
            <a:gdLst/>
            <a:ahLst/>
            <a:cxnLst/>
            <a:rect l="l" t="t" r="r" b="b"/>
            <a:pathLst>
              <a:path w="59407" h="26201" extrusionOk="0">
                <a:moveTo>
                  <a:pt x="21964" y="0"/>
                </a:moveTo>
                <a:cubicBezTo>
                  <a:pt x="20807" y="0"/>
                  <a:pt x="19688" y="742"/>
                  <a:pt x="18781" y="1519"/>
                </a:cubicBezTo>
                <a:cubicBezTo>
                  <a:pt x="16642" y="3421"/>
                  <a:pt x="14819" y="5640"/>
                  <a:pt x="13366" y="8123"/>
                </a:cubicBezTo>
                <a:cubicBezTo>
                  <a:pt x="12019" y="9998"/>
                  <a:pt x="10804" y="11821"/>
                  <a:pt x="9351" y="13723"/>
                </a:cubicBezTo>
                <a:cubicBezTo>
                  <a:pt x="8638" y="14595"/>
                  <a:pt x="8004" y="15519"/>
                  <a:pt x="7450" y="16523"/>
                </a:cubicBezTo>
                <a:cubicBezTo>
                  <a:pt x="7238" y="16893"/>
                  <a:pt x="7053" y="17421"/>
                  <a:pt x="6842" y="17685"/>
                </a:cubicBezTo>
                <a:cubicBezTo>
                  <a:pt x="6869" y="17289"/>
                  <a:pt x="6869" y="16893"/>
                  <a:pt x="6921" y="16496"/>
                </a:cubicBezTo>
                <a:cubicBezTo>
                  <a:pt x="6993" y="15228"/>
                  <a:pt x="6761" y="13917"/>
                  <a:pt x="5559" y="13917"/>
                </a:cubicBezTo>
                <a:cubicBezTo>
                  <a:pt x="5434" y="13917"/>
                  <a:pt x="5298" y="13931"/>
                  <a:pt x="5152" y="13961"/>
                </a:cubicBezTo>
                <a:cubicBezTo>
                  <a:pt x="4280" y="14278"/>
                  <a:pt x="3725" y="15123"/>
                  <a:pt x="3250" y="15942"/>
                </a:cubicBezTo>
                <a:cubicBezTo>
                  <a:pt x="3197" y="16047"/>
                  <a:pt x="3144" y="16127"/>
                  <a:pt x="3118" y="16232"/>
                </a:cubicBezTo>
                <a:cubicBezTo>
                  <a:pt x="2352" y="17421"/>
                  <a:pt x="1929" y="18821"/>
                  <a:pt x="1454" y="20142"/>
                </a:cubicBezTo>
                <a:cubicBezTo>
                  <a:pt x="1269" y="20696"/>
                  <a:pt x="1031" y="21251"/>
                  <a:pt x="714" y="21726"/>
                </a:cubicBezTo>
                <a:cubicBezTo>
                  <a:pt x="503" y="22175"/>
                  <a:pt x="318" y="22651"/>
                  <a:pt x="186" y="23126"/>
                </a:cubicBezTo>
                <a:cubicBezTo>
                  <a:pt x="1" y="23575"/>
                  <a:pt x="27" y="24104"/>
                  <a:pt x="265" y="24553"/>
                </a:cubicBezTo>
                <a:cubicBezTo>
                  <a:pt x="503" y="24685"/>
                  <a:pt x="767" y="24790"/>
                  <a:pt x="1057" y="24817"/>
                </a:cubicBezTo>
                <a:cubicBezTo>
                  <a:pt x="1322" y="24870"/>
                  <a:pt x="1586" y="24923"/>
                  <a:pt x="1850" y="24949"/>
                </a:cubicBezTo>
                <a:cubicBezTo>
                  <a:pt x="1718" y="24949"/>
                  <a:pt x="1982" y="25002"/>
                  <a:pt x="2035" y="25028"/>
                </a:cubicBezTo>
                <a:cubicBezTo>
                  <a:pt x="2167" y="25055"/>
                  <a:pt x="2299" y="25081"/>
                  <a:pt x="2431" y="25107"/>
                </a:cubicBezTo>
                <a:cubicBezTo>
                  <a:pt x="2933" y="25160"/>
                  <a:pt x="3435" y="25160"/>
                  <a:pt x="3963" y="25187"/>
                </a:cubicBezTo>
                <a:cubicBezTo>
                  <a:pt x="4465" y="25213"/>
                  <a:pt x="4993" y="25266"/>
                  <a:pt x="5495" y="25266"/>
                </a:cubicBezTo>
                <a:cubicBezTo>
                  <a:pt x="5944" y="25213"/>
                  <a:pt x="6367" y="25187"/>
                  <a:pt x="6816" y="25187"/>
                </a:cubicBezTo>
                <a:cubicBezTo>
                  <a:pt x="7594" y="25243"/>
                  <a:pt x="8380" y="25270"/>
                  <a:pt x="9166" y="25270"/>
                </a:cubicBezTo>
                <a:cubicBezTo>
                  <a:pt x="9846" y="25270"/>
                  <a:pt x="10526" y="25250"/>
                  <a:pt x="11200" y="25213"/>
                </a:cubicBezTo>
                <a:cubicBezTo>
                  <a:pt x="11451" y="25222"/>
                  <a:pt x="11702" y="25226"/>
                  <a:pt x="11953" y="25226"/>
                </a:cubicBezTo>
                <a:cubicBezTo>
                  <a:pt x="13209" y="25226"/>
                  <a:pt x="14467" y="25134"/>
                  <a:pt x="15744" y="25134"/>
                </a:cubicBezTo>
                <a:cubicBezTo>
                  <a:pt x="15831" y="25131"/>
                  <a:pt x="15919" y="25130"/>
                  <a:pt x="16006" y="25130"/>
                </a:cubicBezTo>
                <a:cubicBezTo>
                  <a:pt x="17580" y="25130"/>
                  <a:pt x="19133" y="25558"/>
                  <a:pt x="20710" y="25583"/>
                </a:cubicBezTo>
                <a:cubicBezTo>
                  <a:pt x="22955" y="25583"/>
                  <a:pt x="25174" y="25741"/>
                  <a:pt x="27419" y="25900"/>
                </a:cubicBezTo>
                <a:cubicBezTo>
                  <a:pt x="28592" y="25942"/>
                  <a:pt x="29766" y="25970"/>
                  <a:pt x="30943" y="25970"/>
                </a:cubicBezTo>
                <a:cubicBezTo>
                  <a:pt x="31965" y="25970"/>
                  <a:pt x="32991" y="25949"/>
                  <a:pt x="34022" y="25900"/>
                </a:cubicBezTo>
                <a:cubicBezTo>
                  <a:pt x="35581" y="25900"/>
                  <a:pt x="37166" y="26111"/>
                  <a:pt x="38724" y="26190"/>
                </a:cubicBezTo>
                <a:cubicBezTo>
                  <a:pt x="38894" y="26197"/>
                  <a:pt x="39066" y="26201"/>
                  <a:pt x="39239" y="26201"/>
                </a:cubicBezTo>
                <a:cubicBezTo>
                  <a:pt x="39712" y="26201"/>
                  <a:pt x="40195" y="26176"/>
                  <a:pt x="40679" y="26138"/>
                </a:cubicBezTo>
                <a:cubicBezTo>
                  <a:pt x="41234" y="26138"/>
                  <a:pt x="41762" y="26111"/>
                  <a:pt x="42317" y="26032"/>
                </a:cubicBezTo>
                <a:cubicBezTo>
                  <a:pt x="44271" y="25953"/>
                  <a:pt x="46252" y="25873"/>
                  <a:pt x="48048" y="25319"/>
                </a:cubicBezTo>
                <a:cubicBezTo>
                  <a:pt x="48682" y="25081"/>
                  <a:pt x="49369" y="25028"/>
                  <a:pt x="49950" y="24685"/>
                </a:cubicBezTo>
                <a:cubicBezTo>
                  <a:pt x="50399" y="24473"/>
                  <a:pt x="51429" y="24157"/>
                  <a:pt x="52037" y="23787"/>
                </a:cubicBezTo>
                <a:cubicBezTo>
                  <a:pt x="52565" y="23443"/>
                  <a:pt x="53014" y="22994"/>
                  <a:pt x="53516" y="22624"/>
                </a:cubicBezTo>
                <a:cubicBezTo>
                  <a:pt x="54626" y="21568"/>
                  <a:pt x="55629" y="20406"/>
                  <a:pt x="56527" y="19164"/>
                </a:cubicBezTo>
                <a:cubicBezTo>
                  <a:pt x="57267" y="18240"/>
                  <a:pt x="58033" y="17368"/>
                  <a:pt x="58509" y="16259"/>
                </a:cubicBezTo>
                <a:cubicBezTo>
                  <a:pt x="58773" y="15678"/>
                  <a:pt x="58958" y="15096"/>
                  <a:pt x="59142" y="14489"/>
                </a:cubicBezTo>
                <a:cubicBezTo>
                  <a:pt x="59327" y="13961"/>
                  <a:pt x="59407" y="13406"/>
                  <a:pt x="59354" y="12851"/>
                </a:cubicBezTo>
                <a:lnTo>
                  <a:pt x="59354" y="12851"/>
                </a:lnTo>
                <a:lnTo>
                  <a:pt x="59301" y="12904"/>
                </a:lnTo>
                <a:cubicBezTo>
                  <a:pt x="59016" y="12139"/>
                  <a:pt x="58419" y="11877"/>
                  <a:pt x="57760" y="11877"/>
                </a:cubicBezTo>
                <a:cubicBezTo>
                  <a:pt x="57076" y="11877"/>
                  <a:pt x="56326" y="12159"/>
                  <a:pt x="55788" y="12455"/>
                </a:cubicBezTo>
                <a:cubicBezTo>
                  <a:pt x="54652" y="13142"/>
                  <a:pt x="53648" y="13961"/>
                  <a:pt x="52750" y="14938"/>
                </a:cubicBezTo>
                <a:cubicBezTo>
                  <a:pt x="53146" y="14225"/>
                  <a:pt x="53543" y="13538"/>
                  <a:pt x="53939" y="12798"/>
                </a:cubicBezTo>
                <a:cubicBezTo>
                  <a:pt x="54784" y="11240"/>
                  <a:pt x="55471" y="9497"/>
                  <a:pt x="55524" y="7648"/>
                </a:cubicBezTo>
                <a:cubicBezTo>
                  <a:pt x="55602" y="6921"/>
                  <a:pt x="55195" y="6194"/>
                  <a:pt x="54529" y="6194"/>
                </a:cubicBezTo>
                <a:cubicBezTo>
                  <a:pt x="54517" y="6194"/>
                  <a:pt x="54505" y="6194"/>
                  <a:pt x="54494" y="6195"/>
                </a:cubicBezTo>
                <a:cubicBezTo>
                  <a:pt x="53411" y="6300"/>
                  <a:pt x="52407" y="6934"/>
                  <a:pt x="51482" y="7542"/>
                </a:cubicBezTo>
                <a:cubicBezTo>
                  <a:pt x="49475" y="9048"/>
                  <a:pt x="47731" y="10923"/>
                  <a:pt x="46094" y="12904"/>
                </a:cubicBezTo>
                <a:cubicBezTo>
                  <a:pt x="46147" y="12825"/>
                  <a:pt x="46173" y="12719"/>
                  <a:pt x="46226" y="12640"/>
                </a:cubicBezTo>
                <a:cubicBezTo>
                  <a:pt x="46675" y="11372"/>
                  <a:pt x="47098" y="10078"/>
                  <a:pt x="47547" y="8810"/>
                </a:cubicBezTo>
                <a:cubicBezTo>
                  <a:pt x="47731" y="8282"/>
                  <a:pt x="47916" y="7727"/>
                  <a:pt x="48101" y="7199"/>
                </a:cubicBezTo>
                <a:lnTo>
                  <a:pt x="48128" y="7119"/>
                </a:lnTo>
                <a:cubicBezTo>
                  <a:pt x="48181" y="6987"/>
                  <a:pt x="48233" y="6882"/>
                  <a:pt x="48260" y="6750"/>
                </a:cubicBezTo>
                <a:cubicBezTo>
                  <a:pt x="48339" y="6538"/>
                  <a:pt x="48365" y="6327"/>
                  <a:pt x="48365" y="6089"/>
                </a:cubicBezTo>
                <a:cubicBezTo>
                  <a:pt x="48365" y="5429"/>
                  <a:pt x="48365" y="4610"/>
                  <a:pt x="47916" y="4108"/>
                </a:cubicBezTo>
                <a:cubicBezTo>
                  <a:pt x="47559" y="3863"/>
                  <a:pt x="47170" y="3768"/>
                  <a:pt x="46774" y="3768"/>
                </a:cubicBezTo>
                <a:cubicBezTo>
                  <a:pt x="46145" y="3768"/>
                  <a:pt x="45499" y="4007"/>
                  <a:pt x="44932" y="4267"/>
                </a:cubicBezTo>
                <a:cubicBezTo>
                  <a:pt x="43320" y="4953"/>
                  <a:pt x="41841" y="5851"/>
                  <a:pt x="40494" y="6934"/>
                </a:cubicBezTo>
                <a:cubicBezTo>
                  <a:pt x="39332" y="7780"/>
                  <a:pt x="38328" y="8836"/>
                  <a:pt x="37509" y="9998"/>
                </a:cubicBezTo>
                <a:cubicBezTo>
                  <a:pt x="37192" y="10368"/>
                  <a:pt x="36796" y="10817"/>
                  <a:pt x="36453" y="11240"/>
                </a:cubicBezTo>
                <a:cubicBezTo>
                  <a:pt x="36453" y="11187"/>
                  <a:pt x="36479" y="11134"/>
                  <a:pt x="36505" y="11081"/>
                </a:cubicBezTo>
                <a:cubicBezTo>
                  <a:pt x="36875" y="10025"/>
                  <a:pt x="37192" y="8968"/>
                  <a:pt x="37483" y="7885"/>
                </a:cubicBezTo>
                <a:cubicBezTo>
                  <a:pt x="37958" y="6142"/>
                  <a:pt x="38592" y="2999"/>
                  <a:pt x="37615" y="1414"/>
                </a:cubicBezTo>
                <a:cubicBezTo>
                  <a:pt x="37303" y="984"/>
                  <a:pt x="36895" y="834"/>
                  <a:pt x="36459" y="834"/>
                </a:cubicBezTo>
                <a:cubicBezTo>
                  <a:pt x="35822" y="834"/>
                  <a:pt x="35125" y="1152"/>
                  <a:pt x="34577" y="1387"/>
                </a:cubicBezTo>
                <a:cubicBezTo>
                  <a:pt x="32147" y="2576"/>
                  <a:pt x="29955" y="4161"/>
                  <a:pt x="28079" y="6089"/>
                </a:cubicBezTo>
                <a:cubicBezTo>
                  <a:pt x="25992" y="8334"/>
                  <a:pt x="23932" y="10632"/>
                  <a:pt x="22321" y="13195"/>
                </a:cubicBezTo>
                <a:cubicBezTo>
                  <a:pt x="22506" y="12640"/>
                  <a:pt x="22770" y="11980"/>
                  <a:pt x="22928" y="11451"/>
                </a:cubicBezTo>
                <a:cubicBezTo>
                  <a:pt x="23694" y="9312"/>
                  <a:pt x="24355" y="7093"/>
                  <a:pt x="24434" y="4795"/>
                </a:cubicBezTo>
                <a:cubicBezTo>
                  <a:pt x="24487" y="3474"/>
                  <a:pt x="24434" y="1995"/>
                  <a:pt x="23774" y="833"/>
                </a:cubicBezTo>
                <a:cubicBezTo>
                  <a:pt x="23589" y="410"/>
                  <a:pt x="23140" y="252"/>
                  <a:pt x="22744" y="120"/>
                </a:cubicBezTo>
                <a:cubicBezTo>
                  <a:pt x="22483" y="37"/>
                  <a:pt x="22222" y="0"/>
                  <a:pt x="219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53"/>
          <p:cNvSpPr/>
          <p:nvPr/>
        </p:nvSpPr>
        <p:spPr>
          <a:xfrm rot="1847468">
            <a:off x="2177595" y="2859430"/>
            <a:ext cx="752304" cy="557749"/>
          </a:xfrm>
          <a:custGeom>
            <a:avLst/>
            <a:gdLst/>
            <a:ahLst/>
            <a:cxnLst/>
            <a:rect l="l" t="t" r="r" b="b"/>
            <a:pathLst>
              <a:path w="23920" h="17734" extrusionOk="0">
                <a:moveTo>
                  <a:pt x="6816" y="8949"/>
                </a:moveTo>
                <a:cubicBezTo>
                  <a:pt x="7709" y="9714"/>
                  <a:pt x="8651" y="10406"/>
                  <a:pt x="9618" y="11071"/>
                </a:cubicBezTo>
                <a:lnTo>
                  <a:pt x="9618" y="11071"/>
                </a:lnTo>
                <a:cubicBezTo>
                  <a:pt x="8800" y="10560"/>
                  <a:pt x="8022" y="9990"/>
                  <a:pt x="7265" y="9398"/>
                </a:cubicBezTo>
                <a:lnTo>
                  <a:pt x="7159" y="9319"/>
                </a:lnTo>
                <a:cubicBezTo>
                  <a:pt x="7054" y="9187"/>
                  <a:pt x="6921" y="9081"/>
                  <a:pt x="6816" y="8949"/>
                </a:cubicBezTo>
                <a:close/>
                <a:moveTo>
                  <a:pt x="9781" y="11171"/>
                </a:moveTo>
                <a:cubicBezTo>
                  <a:pt x="9814" y="11188"/>
                  <a:pt x="9847" y="11204"/>
                  <a:pt x="9880" y="11221"/>
                </a:cubicBezTo>
                <a:lnTo>
                  <a:pt x="9906" y="11247"/>
                </a:lnTo>
                <a:cubicBezTo>
                  <a:pt x="9864" y="11222"/>
                  <a:pt x="9823" y="11197"/>
                  <a:pt x="9781" y="11171"/>
                </a:cubicBezTo>
                <a:close/>
                <a:moveTo>
                  <a:pt x="11597" y="10217"/>
                </a:moveTo>
                <a:cubicBezTo>
                  <a:pt x="12099" y="10534"/>
                  <a:pt x="12601" y="10930"/>
                  <a:pt x="13050" y="11326"/>
                </a:cubicBezTo>
                <a:cubicBezTo>
                  <a:pt x="12548" y="10983"/>
                  <a:pt x="12072" y="10587"/>
                  <a:pt x="11597" y="10217"/>
                </a:cubicBezTo>
                <a:close/>
                <a:moveTo>
                  <a:pt x="16668" y="11326"/>
                </a:moveTo>
                <a:lnTo>
                  <a:pt x="16668" y="11326"/>
                </a:lnTo>
                <a:cubicBezTo>
                  <a:pt x="16906" y="11591"/>
                  <a:pt x="17144" y="11855"/>
                  <a:pt x="17408" y="12145"/>
                </a:cubicBezTo>
                <a:lnTo>
                  <a:pt x="18306" y="13175"/>
                </a:lnTo>
                <a:cubicBezTo>
                  <a:pt x="18042" y="12964"/>
                  <a:pt x="17804" y="12753"/>
                  <a:pt x="17646" y="12594"/>
                </a:cubicBezTo>
                <a:cubicBezTo>
                  <a:pt x="17276" y="12198"/>
                  <a:pt x="16959" y="11775"/>
                  <a:pt x="16668" y="11326"/>
                </a:cubicBezTo>
                <a:close/>
                <a:moveTo>
                  <a:pt x="18438" y="15579"/>
                </a:moveTo>
                <a:lnTo>
                  <a:pt x="18861" y="15896"/>
                </a:lnTo>
                <a:lnTo>
                  <a:pt x="18438" y="15922"/>
                </a:lnTo>
                <a:cubicBezTo>
                  <a:pt x="18491" y="15817"/>
                  <a:pt x="18491" y="15685"/>
                  <a:pt x="18438" y="15579"/>
                </a:cubicBezTo>
                <a:close/>
                <a:moveTo>
                  <a:pt x="4807" y="1"/>
                </a:moveTo>
                <a:cubicBezTo>
                  <a:pt x="4738" y="1"/>
                  <a:pt x="4666" y="16"/>
                  <a:pt x="4597" y="47"/>
                </a:cubicBezTo>
                <a:cubicBezTo>
                  <a:pt x="4359" y="153"/>
                  <a:pt x="4174" y="338"/>
                  <a:pt x="4095" y="549"/>
                </a:cubicBezTo>
                <a:cubicBezTo>
                  <a:pt x="3567" y="1791"/>
                  <a:pt x="3725" y="2478"/>
                  <a:pt x="3514" y="3455"/>
                </a:cubicBezTo>
                <a:cubicBezTo>
                  <a:pt x="2774" y="3244"/>
                  <a:pt x="2246" y="2979"/>
                  <a:pt x="1295" y="2742"/>
                </a:cubicBezTo>
                <a:cubicBezTo>
                  <a:pt x="1031" y="2662"/>
                  <a:pt x="793" y="2610"/>
                  <a:pt x="529" y="2583"/>
                </a:cubicBezTo>
                <a:cubicBezTo>
                  <a:pt x="212" y="2636"/>
                  <a:pt x="1" y="2927"/>
                  <a:pt x="80" y="3217"/>
                </a:cubicBezTo>
                <a:cubicBezTo>
                  <a:pt x="318" y="3693"/>
                  <a:pt x="635" y="4115"/>
                  <a:pt x="978" y="4485"/>
                </a:cubicBezTo>
                <a:cubicBezTo>
                  <a:pt x="1956" y="5700"/>
                  <a:pt x="2590" y="6545"/>
                  <a:pt x="3884" y="7655"/>
                </a:cubicBezTo>
                <a:cubicBezTo>
                  <a:pt x="5627" y="9504"/>
                  <a:pt x="7212" y="10640"/>
                  <a:pt x="9325" y="12013"/>
                </a:cubicBezTo>
                <a:cubicBezTo>
                  <a:pt x="10276" y="12673"/>
                  <a:pt x="11359" y="13070"/>
                  <a:pt x="12284" y="13756"/>
                </a:cubicBezTo>
                <a:cubicBezTo>
                  <a:pt x="12706" y="14047"/>
                  <a:pt x="13129" y="14285"/>
                  <a:pt x="13578" y="14522"/>
                </a:cubicBezTo>
                <a:cubicBezTo>
                  <a:pt x="13578" y="14549"/>
                  <a:pt x="13604" y="14549"/>
                  <a:pt x="13604" y="14549"/>
                </a:cubicBezTo>
                <a:lnTo>
                  <a:pt x="13657" y="14575"/>
                </a:lnTo>
                <a:cubicBezTo>
                  <a:pt x="14344" y="14945"/>
                  <a:pt x="15031" y="15315"/>
                  <a:pt x="15744" y="15632"/>
                </a:cubicBezTo>
                <a:cubicBezTo>
                  <a:pt x="15136" y="15922"/>
                  <a:pt x="14502" y="16028"/>
                  <a:pt x="13657" y="16345"/>
                </a:cubicBezTo>
                <a:cubicBezTo>
                  <a:pt x="13314" y="16451"/>
                  <a:pt x="13155" y="16847"/>
                  <a:pt x="13314" y="17164"/>
                </a:cubicBezTo>
                <a:cubicBezTo>
                  <a:pt x="13551" y="17534"/>
                  <a:pt x="14053" y="17560"/>
                  <a:pt x="14450" y="17666"/>
                </a:cubicBezTo>
                <a:cubicBezTo>
                  <a:pt x="14818" y="17715"/>
                  <a:pt x="15189" y="17734"/>
                  <a:pt x="15561" y="17734"/>
                </a:cubicBezTo>
                <a:cubicBezTo>
                  <a:pt x="16389" y="17734"/>
                  <a:pt x="17222" y="17641"/>
                  <a:pt x="18042" y="17587"/>
                </a:cubicBezTo>
                <a:cubicBezTo>
                  <a:pt x="18450" y="17544"/>
                  <a:pt x="18860" y="17530"/>
                  <a:pt x="19271" y="17530"/>
                </a:cubicBezTo>
                <a:cubicBezTo>
                  <a:pt x="20017" y="17530"/>
                  <a:pt x="20767" y="17576"/>
                  <a:pt x="21513" y="17576"/>
                </a:cubicBezTo>
                <a:cubicBezTo>
                  <a:pt x="21872" y="17576"/>
                  <a:pt x="22229" y="17565"/>
                  <a:pt x="22585" y="17534"/>
                </a:cubicBezTo>
                <a:cubicBezTo>
                  <a:pt x="22600" y="17534"/>
                  <a:pt x="22616" y="17535"/>
                  <a:pt x="22631" y="17535"/>
                </a:cubicBezTo>
                <a:cubicBezTo>
                  <a:pt x="23276" y="17535"/>
                  <a:pt x="23920" y="16991"/>
                  <a:pt x="23378" y="16398"/>
                </a:cubicBezTo>
                <a:cubicBezTo>
                  <a:pt x="23298" y="16319"/>
                  <a:pt x="23219" y="16266"/>
                  <a:pt x="23140" y="16213"/>
                </a:cubicBezTo>
                <a:cubicBezTo>
                  <a:pt x="23166" y="16081"/>
                  <a:pt x="23140" y="15949"/>
                  <a:pt x="23034" y="15870"/>
                </a:cubicBezTo>
                <a:cubicBezTo>
                  <a:pt x="21872" y="14945"/>
                  <a:pt x="20683" y="14047"/>
                  <a:pt x="19548" y="13043"/>
                </a:cubicBezTo>
                <a:lnTo>
                  <a:pt x="18227" y="11564"/>
                </a:lnTo>
                <a:cubicBezTo>
                  <a:pt x="18174" y="11458"/>
                  <a:pt x="17910" y="11115"/>
                  <a:pt x="17831" y="11009"/>
                </a:cubicBezTo>
                <a:cubicBezTo>
                  <a:pt x="17593" y="10719"/>
                  <a:pt x="17302" y="10455"/>
                  <a:pt x="16959" y="10270"/>
                </a:cubicBezTo>
                <a:cubicBezTo>
                  <a:pt x="16748" y="10006"/>
                  <a:pt x="16510" y="9768"/>
                  <a:pt x="16246" y="9530"/>
                </a:cubicBezTo>
                <a:cubicBezTo>
                  <a:pt x="16147" y="9483"/>
                  <a:pt x="16054" y="9462"/>
                  <a:pt x="15969" y="9462"/>
                </a:cubicBezTo>
                <a:cubicBezTo>
                  <a:pt x="15581" y="9462"/>
                  <a:pt x="15357" y="9906"/>
                  <a:pt x="15400" y="10296"/>
                </a:cubicBezTo>
                <a:cubicBezTo>
                  <a:pt x="15427" y="10428"/>
                  <a:pt x="15427" y="10534"/>
                  <a:pt x="15453" y="10666"/>
                </a:cubicBezTo>
                <a:cubicBezTo>
                  <a:pt x="15427" y="10957"/>
                  <a:pt x="15480" y="11274"/>
                  <a:pt x="15665" y="11538"/>
                </a:cubicBezTo>
                <a:cubicBezTo>
                  <a:pt x="15717" y="11643"/>
                  <a:pt x="15770" y="11749"/>
                  <a:pt x="15850" y="11855"/>
                </a:cubicBezTo>
                <a:cubicBezTo>
                  <a:pt x="15929" y="12092"/>
                  <a:pt x="16034" y="12330"/>
                  <a:pt x="16140" y="12568"/>
                </a:cubicBezTo>
                <a:cubicBezTo>
                  <a:pt x="15004" y="11934"/>
                  <a:pt x="13948" y="11168"/>
                  <a:pt x="12997" y="10296"/>
                </a:cubicBezTo>
                <a:cubicBezTo>
                  <a:pt x="12574" y="9926"/>
                  <a:pt x="12046" y="9609"/>
                  <a:pt x="11808" y="9425"/>
                </a:cubicBezTo>
                <a:cubicBezTo>
                  <a:pt x="11386" y="9055"/>
                  <a:pt x="11016" y="8659"/>
                  <a:pt x="10619" y="8289"/>
                </a:cubicBezTo>
                <a:cubicBezTo>
                  <a:pt x="9642" y="7523"/>
                  <a:pt x="9299" y="6994"/>
                  <a:pt x="8480" y="6123"/>
                </a:cubicBezTo>
                <a:cubicBezTo>
                  <a:pt x="7740" y="5304"/>
                  <a:pt x="7106" y="4406"/>
                  <a:pt x="6631" y="3429"/>
                </a:cubicBezTo>
                <a:cubicBezTo>
                  <a:pt x="5997" y="2583"/>
                  <a:pt x="5548" y="1632"/>
                  <a:pt x="5310" y="602"/>
                </a:cubicBezTo>
                <a:lnTo>
                  <a:pt x="5310" y="549"/>
                </a:lnTo>
                <a:cubicBezTo>
                  <a:pt x="5331" y="233"/>
                  <a:pt x="5083" y="1"/>
                  <a:pt x="480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53"/>
          <p:cNvSpPr txBox="1"/>
          <p:nvPr/>
        </p:nvSpPr>
        <p:spPr>
          <a:xfrm>
            <a:off x="7022198" y="1317376"/>
            <a:ext cx="2177856" cy="1270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1.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2"/>
                </a:solidFill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Cahaya Matahari: Sumber utama tenaga.</a:t>
            </a:r>
            <a:endParaRPr sz="1800" b="1" dirty="0">
              <a:solidFill>
                <a:schemeClr val="accent2"/>
              </a:solidFill>
              <a:latin typeface="Calibri" panose="020F0502020204030204" pitchFamily="34" charset="0"/>
              <a:ea typeface="Patrick Hand"/>
              <a:cs typeface="Calibri" panose="020F0502020204030204" pitchFamily="34" charset="0"/>
              <a:sym typeface="Patrick Hand"/>
            </a:endParaRPr>
          </a:p>
        </p:txBody>
      </p:sp>
      <p:grpSp>
        <p:nvGrpSpPr>
          <p:cNvPr id="1966" name="Google Shape;1966;p53"/>
          <p:cNvGrpSpPr/>
          <p:nvPr/>
        </p:nvGrpSpPr>
        <p:grpSpPr>
          <a:xfrm rot="639291">
            <a:off x="6105475" y="1174317"/>
            <a:ext cx="657476" cy="1052935"/>
            <a:chOff x="7734052" y="1174159"/>
            <a:chExt cx="657449" cy="712316"/>
          </a:xfrm>
        </p:grpSpPr>
        <p:grpSp>
          <p:nvGrpSpPr>
            <p:cNvPr id="1967" name="Google Shape;1967;p53"/>
            <p:cNvGrpSpPr/>
            <p:nvPr/>
          </p:nvGrpSpPr>
          <p:grpSpPr>
            <a:xfrm>
              <a:off x="7734052" y="1174159"/>
              <a:ext cx="657449" cy="657282"/>
              <a:chOff x="6971958" y="789872"/>
              <a:chExt cx="593312" cy="593161"/>
            </a:xfrm>
          </p:grpSpPr>
          <p:sp>
            <p:nvSpPr>
              <p:cNvPr id="1968" name="Google Shape;1968;p53"/>
              <p:cNvSpPr/>
              <p:nvPr/>
            </p:nvSpPr>
            <p:spPr>
              <a:xfrm rot="1327811">
                <a:off x="7065344" y="794592"/>
                <a:ext cx="126871" cy="520608"/>
              </a:xfrm>
              <a:custGeom>
                <a:avLst/>
                <a:gdLst/>
                <a:ahLst/>
                <a:cxnLst/>
                <a:rect l="l" t="t" r="r" b="b"/>
                <a:pathLst>
                  <a:path w="5075" h="20825" extrusionOk="0">
                    <a:moveTo>
                      <a:pt x="2385" y="1"/>
                    </a:moveTo>
                    <a:cubicBezTo>
                      <a:pt x="2190" y="1"/>
                      <a:pt x="1996" y="76"/>
                      <a:pt x="1886" y="252"/>
                    </a:cubicBezTo>
                    <a:cubicBezTo>
                      <a:pt x="1128" y="1701"/>
                      <a:pt x="0" y="3344"/>
                      <a:pt x="613" y="4970"/>
                    </a:cubicBezTo>
                    <a:cubicBezTo>
                      <a:pt x="1112" y="6018"/>
                      <a:pt x="2240" y="6855"/>
                      <a:pt x="2755" y="7418"/>
                    </a:cubicBezTo>
                    <a:cubicBezTo>
                      <a:pt x="3834" y="8385"/>
                      <a:pt x="3898" y="9899"/>
                      <a:pt x="3077" y="11107"/>
                    </a:cubicBezTo>
                    <a:cubicBezTo>
                      <a:pt x="2481" y="12267"/>
                      <a:pt x="1241" y="13700"/>
                      <a:pt x="1225" y="14505"/>
                    </a:cubicBezTo>
                    <a:cubicBezTo>
                      <a:pt x="1160" y="15246"/>
                      <a:pt x="1611" y="16680"/>
                      <a:pt x="1789" y="16857"/>
                    </a:cubicBezTo>
                    <a:cubicBezTo>
                      <a:pt x="2255" y="17711"/>
                      <a:pt x="2932" y="18452"/>
                      <a:pt x="2884" y="18774"/>
                    </a:cubicBezTo>
                    <a:cubicBezTo>
                      <a:pt x="2835" y="19386"/>
                      <a:pt x="2884" y="19450"/>
                      <a:pt x="2755" y="19805"/>
                    </a:cubicBezTo>
                    <a:cubicBezTo>
                      <a:pt x="2674" y="20046"/>
                      <a:pt x="2545" y="20303"/>
                      <a:pt x="2723" y="20529"/>
                    </a:cubicBezTo>
                    <a:cubicBezTo>
                      <a:pt x="2910" y="20737"/>
                      <a:pt x="3114" y="20825"/>
                      <a:pt x="3306" y="20825"/>
                    </a:cubicBezTo>
                    <a:cubicBezTo>
                      <a:pt x="3696" y="20825"/>
                      <a:pt x="4038" y="20466"/>
                      <a:pt x="4091" y="20013"/>
                    </a:cubicBezTo>
                    <a:cubicBezTo>
                      <a:pt x="4220" y="19450"/>
                      <a:pt x="4301" y="18838"/>
                      <a:pt x="4140" y="18274"/>
                    </a:cubicBezTo>
                    <a:cubicBezTo>
                      <a:pt x="3930" y="17646"/>
                      <a:pt x="3447" y="17146"/>
                      <a:pt x="3110" y="16583"/>
                    </a:cubicBezTo>
                    <a:cubicBezTo>
                      <a:pt x="2659" y="15907"/>
                      <a:pt x="2498" y="14908"/>
                      <a:pt x="2562" y="14361"/>
                    </a:cubicBezTo>
                    <a:lnTo>
                      <a:pt x="2562" y="14344"/>
                    </a:lnTo>
                    <a:cubicBezTo>
                      <a:pt x="3271" y="13169"/>
                      <a:pt x="4059" y="12025"/>
                      <a:pt x="4639" y="10801"/>
                    </a:cubicBezTo>
                    <a:cubicBezTo>
                      <a:pt x="5075" y="9738"/>
                      <a:pt x="5042" y="8514"/>
                      <a:pt x="4381" y="7532"/>
                    </a:cubicBezTo>
                    <a:cubicBezTo>
                      <a:pt x="3157" y="5792"/>
                      <a:pt x="1192" y="5099"/>
                      <a:pt x="1692" y="3521"/>
                    </a:cubicBezTo>
                    <a:cubicBezTo>
                      <a:pt x="1998" y="2249"/>
                      <a:pt x="2465" y="1749"/>
                      <a:pt x="2996" y="574"/>
                    </a:cubicBezTo>
                    <a:cubicBezTo>
                      <a:pt x="3078" y="235"/>
                      <a:pt x="2729" y="1"/>
                      <a:pt x="23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53"/>
              <p:cNvSpPr/>
              <p:nvPr/>
            </p:nvSpPr>
            <p:spPr>
              <a:xfrm rot="1327811">
                <a:off x="7219240" y="835643"/>
                <a:ext cx="121196" cy="529333"/>
              </a:xfrm>
              <a:custGeom>
                <a:avLst/>
                <a:gdLst/>
                <a:ahLst/>
                <a:cxnLst/>
                <a:rect l="l" t="t" r="r" b="b"/>
                <a:pathLst>
                  <a:path w="4848" h="21174" extrusionOk="0">
                    <a:moveTo>
                      <a:pt x="2915" y="0"/>
                    </a:moveTo>
                    <a:cubicBezTo>
                      <a:pt x="2718" y="0"/>
                      <a:pt x="2525" y="74"/>
                      <a:pt x="2416" y="247"/>
                    </a:cubicBezTo>
                    <a:cubicBezTo>
                      <a:pt x="1562" y="1422"/>
                      <a:pt x="918" y="2710"/>
                      <a:pt x="660" y="4063"/>
                    </a:cubicBezTo>
                    <a:cubicBezTo>
                      <a:pt x="516" y="4724"/>
                      <a:pt x="548" y="5401"/>
                      <a:pt x="934" y="5980"/>
                    </a:cubicBezTo>
                    <a:cubicBezTo>
                      <a:pt x="1450" y="6930"/>
                      <a:pt x="2432" y="7542"/>
                      <a:pt x="2932" y="8315"/>
                    </a:cubicBezTo>
                    <a:cubicBezTo>
                      <a:pt x="4107" y="9894"/>
                      <a:pt x="3222" y="11392"/>
                      <a:pt x="1901" y="12938"/>
                    </a:cubicBezTo>
                    <a:cubicBezTo>
                      <a:pt x="709" y="14484"/>
                      <a:pt x="0" y="15741"/>
                      <a:pt x="1224" y="16933"/>
                    </a:cubicBezTo>
                    <a:cubicBezTo>
                      <a:pt x="1820" y="17625"/>
                      <a:pt x="1901" y="17577"/>
                      <a:pt x="2191" y="18543"/>
                    </a:cubicBezTo>
                    <a:cubicBezTo>
                      <a:pt x="2287" y="18945"/>
                      <a:pt x="2238" y="19284"/>
                      <a:pt x="2062" y="19815"/>
                    </a:cubicBezTo>
                    <a:cubicBezTo>
                      <a:pt x="1981" y="20008"/>
                      <a:pt x="2030" y="19864"/>
                      <a:pt x="1787" y="20283"/>
                    </a:cubicBezTo>
                    <a:cubicBezTo>
                      <a:pt x="1562" y="20605"/>
                      <a:pt x="1772" y="21056"/>
                      <a:pt x="2206" y="21152"/>
                    </a:cubicBezTo>
                    <a:cubicBezTo>
                      <a:pt x="2274" y="21167"/>
                      <a:pt x="2337" y="21174"/>
                      <a:pt x="2396" y="21174"/>
                    </a:cubicBezTo>
                    <a:cubicBezTo>
                      <a:pt x="2931" y="21174"/>
                      <a:pt x="3146" y="20627"/>
                      <a:pt x="3334" y="20251"/>
                    </a:cubicBezTo>
                    <a:cubicBezTo>
                      <a:pt x="3640" y="19413"/>
                      <a:pt x="3720" y="18930"/>
                      <a:pt x="3398" y="17882"/>
                    </a:cubicBezTo>
                    <a:cubicBezTo>
                      <a:pt x="3140" y="17045"/>
                      <a:pt x="2657" y="16626"/>
                      <a:pt x="2271" y="16192"/>
                    </a:cubicBezTo>
                    <a:cubicBezTo>
                      <a:pt x="2238" y="16143"/>
                      <a:pt x="2045" y="15917"/>
                      <a:pt x="2013" y="15821"/>
                    </a:cubicBezTo>
                    <a:cubicBezTo>
                      <a:pt x="1997" y="15805"/>
                      <a:pt x="1997" y="15788"/>
                      <a:pt x="1981" y="15756"/>
                    </a:cubicBezTo>
                    <a:cubicBezTo>
                      <a:pt x="1965" y="15724"/>
                      <a:pt x="1965" y="15709"/>
                      <a:pt x="1949" y="15676"/>
                    </a:cubicBezTo>
                    <a:cubicBezTo>
                      <a:pt x="1949" y="15547"/>
                      <a:pt x="1949" y="15402"/>
                      <a:pt x="1965" y="15273"/>
                    </a:cubicBezTo>
                    <a:cubicBezTo>
                      <a:pt x="2496" y="13840"/>
                      <a:pt x="4639" y="12213"/>
                      <a:pt x="4719" y="10007"/>
                    </a:cubicBezTo>
                    <a:cubicBezTo>
                      <a:pt x="4848" y="8444"/>
                      <a:pt x="3544" y="7204"/>
                      <a:pt x="2416" y="6092"/>
                    </a:cubicBezTo>
                    <a:cubicBezTo>
                      <a:pt x="1804" y="5368"/>
                      <a:pt x="1579" y="4627"/>
                      <a:pt x="2142" y="3258"/>
                    </a:cubicBezTo>
                    <a:cubicBezTo>
                      <a:pt x="2496" y="2163"/>
                      <a:pt x="2932" y="1696"/>
                      <a:pt x="3559" y="584"/>
                    </a:cubicBezTo>
                    <a:cubicBezTo>
                      <a:pt x="3642" y="242"/>
                      <a:pt x="3271" y="0"/>
                      <a:pt x="29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53"/>
              <p:cNvSpPr/>
              <p:nvPr/>
            </p:nvSpPr>
            <p:spPr>
              <a:xfrm rot="1327811">
                <a:off x="7361062" y="888146"/>
                <a:ext cx="115971" cy="491134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19646" extrusionOk="0">
                    <a:moveTo>
                      <a:pt x="3043" y="1"/>
                    </a:moveTo>
                    <a:cubicBezTo>
                      <a:pt x="2866" y="1"/>
                      <a:pt x="2691" y="72"/>
                      <a:pt x="2577" y="246"/>
                    </a:cubicBezTo>
                    <a:cubicBezTo>
                      <a:pt x="1626" y="1631"/>
                      <a:pt x="145" y="3209"/>
                      <a:pt x="0" y="4852"/>
                    </a:cubicBezTo>
                    <a:cubicBezTo>
                      <a:pt x="97" y="6109"/>
                      <a:pt x="982" y="7204"/>
                      <a:pt x="1530" y="8347"/>
                    </a:cubicBezTo>
                    <a:cubicBezTo>
                      <a:pt x="1852" y="8830"/>
                      <a:pt x="2159" y="9023"/>
                      <a:pt x="2545" y="9652"/>
                    </a:cubicBezTo>
                    <a:cubicBezTo>
                      <a:pt x="3028" y="10247"/>
                      <a:pt x="3140" y="11278"/>
                      <a:pt x="2996" y="11697"/>
                    </a:cubicBezTo>
                    <a:cubicBezTo>
                      <a:pt x="2867" y="12197"/>
                      <a:pt x="2416" y="12889"/>
                      <a:pt x="2110" y="13146"/>
                    </a:cubicBezTo>
                    <a:cubicBezTo>
                      <a:pt x="1014" y="13952"/>
                      <a:pt x="194" y="15064"/>
                      <a:pt x="129" y="16320"/>
                    </a:cubicBezTo>
                    <a:cubicBezTo>
                      <a:pt x="129" y="17190"/>
                      <a:pt x="419" y="18027"/>
                      <a:pt x="806" y="18816"/>
                    </a:cubicBezTo>
                    <a:cubicBezTo>
                      <a:pt x="1096" y="19235"/>
                      <a:pt x="821" y="19170"/>
                      <a:pt x="1337" y="19557"/>
                    </a:cubicBezTo>
                    <a:cubicBezTo>
                      <a:pt x="1450" y="19618"/>
                      <a:pt x="1572" y="19646"/>
                      <a:pt x="1692" y="19646"/>
                    </a:cubicBezTo>
                    <a:cubicBezTo>
                      <a:pt x="2135" y="19646"/>
                      <a:pt x="2552" y="19270"/>
                      <a:pt x="2400" y="18865"/>
                    </a:cubicBezTo>
                    <a:cubicBezTo>
                      <a:pt x="2335" y="18719"/>
                      <a:pt x="2255" y="18575"/>
                      <a:pt x="2174" y="18446"/>
                    </a:cubicBezTo>
                    <a:lnTo>
                      <a:pt x="2174" y="18446"/>
                    </a:lnTo>
                    <a:cubicBezTo>
                      <a:pt x="2181" y="18453"/>
                      <a:pt x="2184" y="18456"/>
                      <a:pt x="2186" y="18456"/>
                    </a:cubicBezTo>
                    <a:cubicBezTo>
                      <a:pt x="2192" y="18456"/>
                      <a:pt x="2161" y="18406"/>
                      <a:pt x="2110" y="18317"/>
                    </a:cubicBezTo>
                    <a:lnTo>
                      <a:pt x="2110" y="18317"/>
                    </a:lnTo>
                    <a:lnTo>
                      <a:pt x="2126" y="18333"/>
                    </a:lnTo>
                    <a:cubicBezTo>
                      <a:pt x="2126" y="18317"/>
                      <a:pt x="2110" y="18300"/>
                      <a:pt x="2110" y="18285"/>
                    </a:cubicBezTo>
                    <a:cubicBezTo>
                      <a:pt x="1224" y="16658"/>
                      <a:pt x="1514" y="15498"/>
                      <a:pt x="2335" y="14628"/>
                    </a:cubicBezTo>
                    <a:cubicBezTo>
                      <a:pt x="3286" y="13840"/>
                      <a:pt x="4156" y="12905"/>
                      <a:pt x="4300" y="11746"/>
                    </a:cubicBezTo>
                    <a:cubicBezTo>
                      <a:pt x="4639" y="10408"/>
                      <a:pt x="3495" y="8814"/>
                      <a:pt x="2706" y="8041"/>
                    </a:cubicBezTo>
                    <a:cubicBezTo>
                      <a:pt x="2045" y="6882"/>
                      <a:pt x="1594" y="6317"/>
                      <a:pt x="1224" y="5142"/>
                    </a:cubicBezTo>
                    <a:cubicBezTo>
                      <a:pt x="886" y="4256"/>
                      <a:pt x="2528" y="2211"/>
                      <a:pt x="3576" y="729"/>
                    </a:cubicBezTo>
                    <a:cubicBezTo>
                      <a:pt x="3843" y="361"/>
                      <a:pt x="3440" y="1"/>
                      <a:pt x="3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1" name="Google Shape;1971;p53"/>
            <p:cNvSpPr/>
            <p:nvPr/>
          </p:nvSpPr>
          <p:spPr>
            <a:xfrm rot="-9838318">
              <a:off x="7773166" y="1694317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 rot="-9838318">
              <a:off x="7916016" y="1741542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 rot="-9838318">
              <a:off x="8063646" y="1758221"/>
              <a:ext cx="89848" cy="118147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4" name="Google Shape;1974;p53"/>
          <p:cNvSpPr txBox="1"/>
          <p:nvPr/>
        </p:nvSpPr>
        <p:spPr>
          <a:xfrm>
            <a:off x="6026498" y="2313537"/>
            <a:ext cx="2321034" cy="15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3.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B050"/>
                </a:solidFill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Klorofil: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B050"/>
                </a:solidFill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Bahan berwarna hijau pada tumbuhan.</a:t>
            </a:r>
            <a:endParaRPr sz="1800" b="1" dirty="0">
              <a:solidFill>
                <a:srgbClr val="00B050"/>
              </a:solidFill>
              <a:latin typeface="Calibri" panose="020F0502020204030204" pitchFamily="34" charset="0"/>
              <a:ea typeface="Patrick Hand"/>
              <a:cs typeface="Calibri" panose="020F0502020204030204" pitchFamily="34" charset="0"/>
              <a:sym typeface="Patrick Hand"/>
            </a:endParaRPr>
          </a:p>
        </p:txBody>
      </p:sp>
      <p:sp>
        <p:nvSpPr>
          <p:cNvPr id="1975" name="Google Shape;1975;p53"/>
          <p:cNvSpPr/>
          <p:nvPr/>
        </p:nvSpPr>
        <p:spPr>
          <a:xfrm rot="8487778" flipH="1">
            <a:off x="5625700" y="2671249"/>
            <a:ext cx="412543" cy="121415"/>
          </a:xfrm>
          <a:custGeom>
            <a:avLst/>
            <a:gdLst/>
            <a:ahLst/>
            <a:cxnLst/>
            <a:rect l="l" t="t" r="r" b="b"/>
            <a:pathLst>
              <a:path w="25728" h="7572" extrusionOk="0">
                <a:moveTo>
                  <a:pt x="4227" y="3799"/>
                </a:moveTo>
                <a:lnTo>
                  <a:pt x="4570" y="3931"/>
                </a:lnTo>
                <a:cubicBezTo>
                  <a:pt x="4597" y="3984"/>
                  <a:pt x="4623" y="4036"/>
                  <a:pt x="4676" y="4089"/>
                </a:cubicBezTo>
                <a:cubicBezTo>
                  <a:pt x="4623" y="4116"/>
                  <a:pt x="4597" y="4142"/>
                  <a:pt x="4570" y="4195"/>
                </a:cubicBezTo>
                <a:lnTo>
                  <a:pt x="4544" y="4195"/>
                </a:lnTo>
                <a:cubicBezTo>
                  <a:pt x="4464" y="4063"/>
                  <a:pt x="4359" y="3904"/>
                  <a:pt x="4227" y="3799"/>
                </a:cubicBezTo>
                <a:close/>
                <a:moveTo>
                  <a:pt x="8242" y="4591"/>
                </a:moveTo>
                <a:lnTo>
                  <a:pt x="7898" y="4670"/>
                </a:lnTo>
                <a:lnTo>
                  <a:pt x="7661" y="4723"/>
                </a:lnTo>
                <a:cubicBezTo>
                  <a:pt x="7687" y="4670"/>
                  <a:pt x="7713" y="4618"/>
                  <a:pt x="7713" y="4591"/>
                </a:cubicBezTo>
                <a:close/>
                <a:moveTo>
                  <a:pt x="13732" y="1"/>
                </a:moveTo>
                <a:cubicBezTo>
                  <a:pt x="13614" y="1"/>
                  <a:pt x="13498" y="33"/>
                  <a:pt x="13366" y="180"/>
                </a:cubicBezTo>
                <a:cubicBezTo>
                  <a:pt x="13102" y="814"/>
                  <a:pt x="14634" y="1184"/>
                  <a:pt x="14872" y="1369"/>
                </a:cubicBezTo>
                <a:cubicBezTo>
                  <a:pt x="15374" y="1606"/>
                  <a:pt x="15875" y="1844"/>
                  <a:pt x="16377" y="2082"/>
                </a:cubicBezTo>
                <a:cubicBezTo>
                  <a:pt x="14291" y="2293"/>
                  <a:pt x="11702" y="2478"/>
                  <a:pt x="9272" y="2531"/>
                </a:cubicBezTo>
                <a:lnTo>
                  <a:pt x="8030" y="2452"/>
                </a:lnTo>
                <a:cubicBezTo>
                  <a:pt x="7951" y="2399"/>
                  <a:pt x="7846" y="2346"/>
                  <a:pt x="7766" y="2346"/>
                </a:cubicBezTo>
                <a:cubicBezTo>
                  <a:pt x="5785" y="2082"/>
                  <a:pt x="3831" y="1791"/>
                  <a:pt x="1876" y="1501"/>
                </a:cubicBezTo>
                <a:cubicBezTo>
                  <a:pt x="1480" y="1448"/>
                  <a:pt x="1110" y="1395"/>
                  <a:pt x="714" y="1316"/>
                </a:cubicBezTo>
                <a:cubicBezTo>
                  <a:pt x="637" y="1306"/>
                  <a:pt x="564" y="1300"/>
                  <a:pt x="495" y="1300"/>
                </a:cubicBezTo>
                <a:cubicBezTo>
                  <a:pt x="207" y="1300"/>
                  <a:pt x="0" y="1393"/>
                  <a:pt x="0" y="1606"/>
                </a:cubicBezTo>
                <a:cubicBezTo>
                  <a:pt x="0" y="2055"/>
                  <a:pt x="582" y="2531"/>
                  <a:pt x="1057" y="2848"/>
                </a:cubicBezTo>
                <a:cubicBezTo>
                  <a:pt x="1717" y="3244"/>
                  <a:pt x="3117" y="3746"/>
                  <a:pt x="3038" y="3772"/>
                </a:cubicBezTo>
                <a:cubicBezTo>
                  <a:pt x="3276" y="3957"/>
                  <a:pt x="3487" y="4169"/>
                  <a:pt x="3646" y="4406"/>
                </a:cubicBezTo>
                <a:lnTo>
                  <a:pt x="3646" y="4433"/>
                </a:lnTo>
                <a:cubicBezTo>
                  <a:pt x="3646" y="4459"/>
                  <a:pt x="3646" y="4459"/>
                  <a:pt x="3646" y="4486"/>
                </a:cubicBezTo>
                <a:cubicBezTo>
                  <a:pt x="3619" y="4591"/>
                  <a:pt x="3593" y="4670"/>
                  <a:pt x="3566" y="4750"/>
                </a:cubicBezTo>
                <a:cubicBezTo>
                  <a:pt x="3408" y="5014"/>
                  <a:pt x="3223" y="5278"/>
                  <a:pt x="3038" y="5516"/>
                </a:cubicBezTo>
                <a:lnTo>
                  <a:pt x="2985" y="5569"/>
                </a:lnTo>
                <a:cubicBezTo>
                  <a:pt x="2457" y="5991"/>
                  <a:pt x="2008" y="6176"/>
                  <a:pt x="1691" y="6519"/>
                </a:cubicBezTo>
                <a:cubicBezTo>
                  <a:pt x="1453" y="6810"/>
                  <a:pt x="1665" y="7312"/>
                  <a:pt x="2193" y="7470"/>
                </a:cubicBezTo>
                <a:cubicBezTo>
                  <a:pt x="2463" y="7541"/>
                  <a:pt x="2749" y="7571"/>
                  <a:pt x="3044" y="7571"/>
                </a:cubicBezTo>
                <a:cubicBezTo>
                  <a:pt x="3963" y="7571"/>
                  <a:pt x="4978" y="7281"/>
                  <a:pt x="5917" y="7021"/>
                </a:cubicBezTo>
                <a:cubicBezTo>
                  <a:pt x="6129" y="6995"/>
                  <a:pt x="6340" y="6942"/>
                  <a:pt x="6498" y="6916"/>
                </a:cubicBezTo>
                <a:cubicBezTo>
                  <a:pt x="6710" y="6836"/>
                  <a:pt x="8215" y="6572"/>
                  <a:pt x="8902" y="6414"/>
                </a:cubicBezTo>
                <a:cubicBezTo>
                  <a:pt x="11649" y="5885"/>
                  <a:pt x="14476" y="5463"/>
                  <a:pt x="17143" y="4776"/>
                </a:cubicBezTo>
                <a:cubicBezTo>
                  <a:pt x="17407" y="4723"/>
                  <a:pt x="17777" y="4618"/>
                  <a:pt x="18174" y="4538"/>
                </a:cubicBezTo>
                <a:lnTo>
                  <a:pt x="18174" y="4538"/>
                </a:lnTo>
                <a:cubicBezTo>
                  <a:pt x="18121" y="4618"/>
                  <a:pt x="18094" y="4723"/>
                  <a:pt x="18068" y="4802"/>
                </a:cubicBezTo>
                <a:cubicBezTo>
                  <a:pt x="17883" y="5093"/>
                  <a:pt x="17724" y="5384"/>
                  <a:pt x="17592" y="5674"/>
                </a:cubicBezTo>
                <a:cubicBezTo>
                  <a:pt x="17381" y="5965"/>
                  <a:pt x="17540" y="6387"/>
                  <a:pt x="18094" y="6493"/>
                </a:cubicBezTo>
                <a:cubicBezTo>
                  <a:pt x="18702" y="6493"/>
                  <a:pt x="19283" y="6335"/>
                  <a:pt x="19811" y="6070"/>
                </a:cubicBezTo>
                <a:cubicBezTo>
                  <a:pt x="20683" y="5674"/>
                  <a:pt x="21211" y="5014"/>
                  <a:pt x="21819" y="4433"/>
                </a:cubicBezTo>
                <a:cubicBezTo>
                  <a:pt x="22585" y="3984"/>
                  <a:pt x="23773" y="2795"/>
                  <a:pt x="24724" y="1844"/>
                </a:cubicBezTo>
                <a:cubicBezTo>
                  <a:pt x="24936" y="1633"/>
                  <a:pt x="25147" y="1421"/>
                  <a:pt x="25358" y="1184"/>
                </a:cubicBezTo>
                <a:cubicBezTo>
                  <a:pt x="25437" y="1104"/>
                  <a:pt x="25437" y="1184"/>
                  <a:pt x="25570" y="972"/>
                </a:cubicBezTo>
                <a:cubicBezTo>
                  <a:pt x="25728" y="761"/>
                  <a:pt x="25358" y="418"/>
                  <a:pt x="25015" y="365"/>
                </a:cubicBezTo>
                <a:lnTo>
                  <a:pt x="24645" y="365"/>
                </a:lnTo>
                <a:cubicBezTo>
                  <a:pt x="24513" y="259"/>
                  <a:pt x="24328" y="206"/>
                  <a:pt x="24170" y="206"/>
                </a:cubicBezTo>
                <a:cubicBezTo>
                  <a:pt x="23062" y="311"/>
                  <a:pt x="21946" y="349"/>
                  <a:pt x="20856" y="349"/>
                </a:cubicBezTo>
                <a:cubicBezTo>
                  <a:pt x="19191" y="349"/>
                  <a:pt x="17587" y="260"/>
                  <a:pt x="16166" y="180"/>
                </a:cubicBezTo>
                <a:cubicBezTo>
                  <a:pt x="15743" y="180"/>
                  <a:pt x="14819" y="22"/>
                  <a:pt x="14026" y="22"/>
                </a:cubicBezTo>
                <a:cubicBezTo>
                  <a:pt x="13921" y="22"/>
                  <a:pt x="13826" y="1"/>
                  <a:pt x="13732" y="1"/>
                </a:cubicBez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1976" name="Google Shape;1976;p53"/>
          <p:cNvGrpSpPr/>
          <p:nvPr/>
        </p:nvGrpSpPr>
        <p:grpSpPr>
          <a:xfrm>
            <a:off x="1415531" y="1881405"/>
            <a:ext cx="1800625" cy="1310144"/>
            <a:chOff x="1468317" y="931938"/>
            <a:chExt cx="2097975" cy="1645100"/>
          </a:xfrm>
        </p:grpSpPr>
        <p:grpSp>
          <p:nvGrpSpPr>
            <p:cNvPr id="1977" name="Google Shape;1977;p53"/>
            <p:cNvGrpSpPr/>
            <p:nvPr/>
          </p:nvGrpSpPr>
          <p:grpSpPr>
            <a:xfrm>
              <a:off x="1468317" y="931938"/>
              <a:ext cx="2097975" cy="1645100"/>
              <a:chOff x="954600" y="1317375"/>
              <a:chExt cx="2097975" cy="1645100"/>
            </a:xfrm>
          </p:grpSpPr>
          <p:sp>
            <p:nvSpPr>
              <p:cNvPr id="1978" name="Google Shape;1978;p53"/>
              <p:cNvSpPr/>
              <p:nvPr/>
            </p:nvSpPr>
            <p:spPr>
              <a:xfrm>
                <a:off x="954600" y="1317375"/>
                <a:ext cx="1670075" cy="846350"/>
              </a:xfrm>
              <a:custGeom>
                <a:avLst/>
                <a:gdLst/>
                <a:ahLst/>
                <a:cxnLst/>
                <a:rect l="l" t="t" r="r" b="b"/>
                <a:pathLst>
                  <a:path w="66803" h="33854" extrusionOk="0">
                    <a:moveTo>
                      <a:pt x="14000" y="12739"/>
                    </a:moveTo>
                    <a:lnTo>
                      <a:pt x="14000" y="12739"/>
                    </a:lnTo>
                    <a:cubicBezTo>
                      <a:pt x="13947" y="12871"/>
                      <a:pt x="13894" y="12976"/>
                      <a:pt x="13868" y="13108"/>
                    </a:cubicBezTo>
                    <a:cubicBezTo>
                      <a:pt x="13736" y="13373"/>
                      <a:pt x="13630" y="13637"/>
                      <a:pt x="13525" y="13927"/>
                    </a:cubicBezTo>
                    <a:lnTo>
                      <a:pt x="13472" y="14007"/>
                    </a:lnTo>
                    <a:cubicBezTo>
                      <a:pt x="13657" y="13584"/>
                      <a:pt x="13815" y="13161"/>
                      <a:pt x="14000" y="12739"/>
                    </a:cubicBezTo>
                    <a:close/>
                    <a:moveTo>
                      <a:pt x="2378" y="24678"/>
                    </a:moveTo>
                    <a:lnTo>
                      <a:pt x="2336" y="24741"/>
                    </a:lnTo>
                    <a:lnTo>
                      <a:pt x="2336" y="24741"/>
                    </a:lnTo>
                    <a:cubicBezTo>
                      <a:pt x="2352" y="24721"/>
                      <a:pt x="2367" y="24699"/>
                      <a:pt x="2378" y="24678"/>
                    </a:cubicBezTo>
                    <a:close/>
                    <a:moveTo>
                      <a:pt x="24507" y="0"/>
                    </a:moveTo>
                    <a:cubicBezTo>
                      <a:pt x="23981" y="0"/>
                      <a:pt x="23455" y="89"/>
                      <a:pt x="22955" y="271"/>
                    </a:cubicBezTo>
                    <a:cubicBezTo>
                      <a:pt x="22585" y="377"/>
                      <a:pt x="22241" y="535"/>
                      <a:pt x="21898" y="720"/>
                    </a:cubicBezTo>
                    <a:cubicBezTo>
                      <a:pt x="21766" y="799"/>
                      <a:pt x="21634" y="879"/>
                      <a:pt x="21502" y="984"/>
                    </a:cubicBezTo>
                    <a:lnTo>
                      <a:pt x="21475" y="1011"/>
                    </a:lnTo>
                    <a:lnTo>
                      <a:pt x="21502" y="1011"/>
                    </a:lnTo>
                    <a:cubicBezTo>
                      <a:pt x="21449" y="1064"/>
                      <a:pt x="21370" y="1116"/>
                      <a:pt x="21317" y="1169"/>
                    </a:cubicBezTo>
                    <a:cubicBezTo>
                      <a:pt x="21343" y="1143"/>
                      <a:pt x="21370" y="1116"/>
                      <a:pt x="21396" y="1090"/>
                    </a:cubicBezTo>
                    <a:lnTo>
                      <a:pt x="21396" y="1090"/>
                    </a:lnTo>
                    <a:cubicBezTo>
                      <a:pt x="20973" y="1380"/>
                      <a:pt x="20604" y="1697"/>
                      <a:pt x="20260" y="2094"/>
                    </a:cubicBezTo>
                    <a:cubicBezTo>
                      <a:pt x="19864" y="2463"/>
                      <a:pt x="19468" y="2860"/>
                      <a:pt x="19124" y="3282"/>
                    </a:cubicBezTo>
                    <a:cubicBezTo>
                      <a:pt x="18702" y="3705"/>
                      <a:pt x="18358" y="4154"/>
                      <a:pt x="18068" y="4656"/>
                    </a:cubicBezTo>
                    <a:cubicBezTo>
                      <a:pt x="17830" y="4920"/>
                      <a:pt x="17645" y="5184"/>
                      <a:pt x="17460" y="5475"/>
                    </a:cubicBezTo>
                    <a:cubicBezTo>
                      <a:pt x="17196" y="5924"/>
                      <a:pt x="16932" y="6373"/>
                      <a:pt x="16694" y="6848"/>
                    </a:cubicBezTo>
                    <a:cubicBezTo>
                      <a:pt x="14898" y="9780"/>
                      <a:pt x="13445" y="12950"/>
                      <a:pt x="12362" y="16225"/>
                    </a:cubicBezTo>
                    <a:cubicBezTo>
                      <a:pt x="12310" y="15908"/>
                      <a:pt x="12257" y="15565"/>
                      <a:pt x="12151" y="15274"/>
                    </a:cubicBezTo>
                    <a:cubicBezTo>
                      <a:pt x="12072" y="14799"/>
                      <a:pt x="11861" y="14403"/>
                      <a:pt x="11544" y="14086"/>
                    </a:cubicBezTo>
                    <a:cubicBezTo>
                      <a:pt x="11227" y="13848"/>
                      <a:pt x="10883" y="13663"/>
                      <a:pt x="10513" y="13584"/>
                    </a:cubicBezTo>
                    <a:cubicBezTo>
                      <a:pt x="10461" y="13557"/>
                      <a:pt x="10381" y="13531"/>
                      <a:pt x="10302" y="13531"/>
                    </a:cubicBezTo>
                    <a:cubicBezTo>
                      <a:pt x="10038" y="13531"/>
                      <a:pt x="9747" y="13584"/>
                      <a:pt x="9536" y="13742"/>
                    </a:cubicBezTo>
                    <a:cubicBezTo>
                      <a:pt x="9034" y="13980"/>
                      <a:pt x="8638" y="14376"/>
                      <a:pt x="8400" y="14878"/>
                    </a:cubicBezTo>
                    <a:cubicBezTo>
                      <a:pt x="8163" y="15301"/>
                      <a:pt x="7951" y="15750"/>
                      <a:pt x="7793" y="16225"/>
                    </a:cubicBezTo>
                    <a:cubicBezTo>
                      <a:pt x="7291" y="17308"/>
                      <a:pt x="6947" y="18497"/>
                      <a:pt x="6842" y="19686"/>
                    </a:cubicBezTo>
                    <a:cubicBezTo>
                      <a:pt x="6763" y="20267"/>
                      <a:pt x="6763" y="20874"/>
                      <a:pt x="6842" y="21482"/>
                    </a:cubicBezTo>
                    <a:cubicBezTo>
                      <a:pt x="6419" y="21640"/>
                      <a:pt x="5759" y="21931"/>
                      <a:pt x="5363" y="22116"/>
                    </a:cubicBezTo>
                    <a:cubicBezTo>
                      <a:pt x="4755" y="22459"/>
                      <a:pt x="4174" y="22908"/>
                      <a:pt x="3699" y="23436"/>
                    </a:cubicBezTo>
                    <a:cubicBezTo>
                      <a:pt x="3619" y="23516"/>
                      <a:pt x="3566" y="23621"/>
                      <a:pt x="3514" y="23701"/>
                    </a:cubicBezTo>
                    <a:cubicBezTo>
                      <a:pt x="3008" y="24029"/>
                      <a:pt x="2552" y="24430"/>
                      <a:pt x="2212" y="24926"/>
                    </a:cubicBezTo>
                    <a:lnTo>
                      <a:pt x="2212" y="24926"/>
                    </a:lnTo>
                    <a:lnTo>
                      <a:pt x="2336" y="24741"/>
                    </a:lnTo>
                    <a:lnTo>
                      <a:pt x="2336" y="24741"/>
                    </a:lnTo>
                    <a:cubicBezTo>
                      <a:pt x="2313" y="24769"/>
                      <a:pt x="2288" y="24794"/>
                      <a:pt x="2272" y="24810"/>
                    </a:cubicBezTo>
                    <a:cubicBezTo>
                      <a:pt x="1982" y="25206"/>
                      <a:pt x="1691" y="25629"/>
                      <a:pt x="1480" y="26051"/>
                    </a:cubicBezTo>
                    <a:cubicBezTo>
                      <a:pt x="1004" y="26712"/>
                      <a:pt x="634" y="27451"/>
                      <a:pt x="344" y="28217"/>
                    </a:cubicBezTo>
                    <a:cubicBezTo>
                      <a:pt x="159" y="28798"/>
                      <a:pt x="80" y="29406"/>
                      <a:pt x="106" y="30040"/>
                    </a:cubicBezTo>
                    <a:cubicBezTo>
                      <a:pt x="212" y="30463"/>
                      <a:pt x="1" y="30331"/>
                      <a:pt x="450" y="31466"/>
                    </a:cubicBezTo>
                    <a:cubicBezTo>
                      <a:pt x="819" y="32180"/>
                      <a:pt x="1480" y="32734"/>
                      <a:pt x="2246" y="33025"/>
                    </a:cubicBezTo>
                    <a:cubicBezTo>
                      <a:pt x="3012" y="33395"/>
                      <a:pt x="3857" y="33606"/>
                      <a:pt x="4702" y="33712"/>
                    </a:cubicBezTo>
                    <a:lnTo>
                      <a:pt x="5098" y="33764"/>
                    </a:lnTo>
                    <a:lnTo>
                      <a:pt x="5098" y="33764"/>
                    </a:lnTo>
                    <a:lnTo>
                      <a:pt x="4755" y="33712"/>
                    </a:lnTo>
                    <a:lnTo>
                      <a:pt x="4755" y="33712"/>
                    </a:lnTo>
                    <a:cubicBezTo>
                      <a:pt x="5548" y="33822"/>
                      <a:pt x="6340" y="33854"/>
                      <a:pt x="7130" y="33854"/>
                    </a:cubicBezTo>
                    <a:cubicBezTo>
                      <a:pt x="8237" y="33854"/>
                      <a:pt x="9340" y="33791"/>
                      <a:pt x="10434" y="33791"/>
                    </a:cubicBezTo>
                    <a:cubicBezTo>
                      <a:pt x="12706" y="33738"/>
                      <a:pt x="14977" y="33738"/>
                      <a:pt x="17249" y="33738"/>
                    </a:cubicBezTo>
                    <a:cubicBezTo>
                      <a:pt x="19181" y="33671"/>
                      <a:pt x="21132" y="33567"/>
                      <a:pt x="23086" y="33567"/>
                    </a:cubicBezTo>
                    <a:cubicBezTo>
                      <a:pt x="23456" y="33567"/>
                      <a:pt x="23826" y="33571"/>
                      <a:pt x="24196" y="33579"/>
                    </a:cubicBezTo>
                    <a:cubicBezTo>
                      <a:pt x="25543" y="33579"/>
                      <a:pt x="26890" y="33527"/>
                      <a:pt x="28237" y="33447"/>
                    </a:cubicBezTo>
                    <a:lnTo>
                      <a:pt x="28264" y="33447"/>
                    </a:lnTo>
                    <a:cubicBezTo>
                      <a:pt x="29505" y="33368"/>
                      <a:pt x="30800" y="33421"/>
                      <a:pt x="32041" y="33315"/>
                    </a:cubicBezTo>
                    <a:cubicBezTo>
                      <a:pt x="32583" y="33315"/>
                      <a:pt x="33124" y="33309"/>
                      <a:pt x="33662" y="33309"/>
                    </a:cubicBezTo>
                    <a:cubicBezTo>
                      <a:pt x="34200" y="33309"/>
                      <a:pt x="34735" y="33315"/>
                      <a:pt x="35264" y="33342"/>
                    </a:cubicBezTo>
                    <a:cubicBezTo>
                      <a:pt x="36003" y="33263"/>
                      <a:pt x="36743" y="33236"/>
                      <a:pt x="37482" y="33210"/>
                    </a:cubicBezTo>
                    <a:cubicBezTo>
                      <a:pt x="39913" y="33104"/>
                      <a:pt x="42316" y="32761"/>
                      <a:pt x="43848" y="32629"/>
                    </a:cubicBezTo>
                    <a:cubicBezTo>
                      <a:pt x="45116" y="32470"/>
                      <a:pt x="46384" y="32391"/>
                      <a:pt x="47652" y="32285"/>
                    </a:cubicBezTo>
                    <a:cubicBezTo>
                      <a:pt x="47837" y="32206"/>
                      <a:pt x="50346" y="31942"/>
                      <a:pt x="51641" y="31783"/>
                    </a:cubicBezTo>
                    <a:cubicBezTo>
                      <a:pt x="52723" y="31651"/>
                      <a:pt x="53886" y="31598"/>
                      <a:pt x="55814" y="31281"/>
                    </a:cubicBezTo>
                    <a:cubicBezTo>
                      <a:pt x="56474" y="31097"/>
                      <a:pt x="57135" y="30938"/>
                      <a:pt x="57795" y="30780"/>
                    </a:cubicBezTo>
                    <a:cubicBezTo>
                      <a:pt x="58561" y="30489"/>
                      <a:pt x="59327" y="30225"/>
                      <a:pt x="60093" y="29961"/>
                    </a:cubicBezTo>
                    <a:cubicBezTo>
                      <a:pt x="61150" y="29591"/>
                      <a:pt x="62153" y="29089"/>
                      <a:pt x="63104" y="28508"/>
                    </a:cubicBezTo>
                    <a:cubicBezTo>
                      <a:pt x="63844" y="27980"/>
                      <a:pt x="64584" y="27451"/>
                      <a:pt x="65350" y="27002"/>
                    </a:cubicBezTo>
                    <a:cubicBezTo>
                      <a:pt x="65931" y="26580"/>
                      <a:pt x="66512" y="26051"/>
                      <a:pt x="66670" y="25312"/>
                    </a:cubicBezTo>
                    <a:cubicBezTo>
                      <a:pt x="66802" y="24414"/>
                      <a:pt x="66723" y="23463"/>
                      <a:pt x="65957" y="22908"/>
                    </a:cubicBezTo>
                    <a:lnTo>
                      <a:pt x="65983" y="22908"/>
                    </a:lnTo>
                    <a:cubicBezTo>
                      <a:pt x="65640" y="22565"/>
                      <a:pt x="65244" y="22274"/>
                      <a:pt x="64821" y="22010"/>
                    </a:cubicBezTo>
                    <a:cubicBezTo>
                      <a:pt x="64557" y="21852"/>
                      <a:pt x="64267" y="21772"/>
                      <a:pt x="63976" y="21693"/>
                    </a:cubicBezTo>
                    <a:cubicBezTo>
                      <a:pt x="63870" y="21667"/>
                      <a:pt x="63791" y="21614"/>
                      <a:pt x="63685" y="21587"/>
                    </a:cubicBezTo>
                    <a:cubicBezTo>
                      <a:pt x="63185" y="21420"/>
                      <a:pt x="62667" y="21332"/>
                      <a:pt x="62146" y="21332"/>
                    </a:cubicBezTo>
                    <a:cubicBezTo>
                      <a:pt x="61760" y="21332"/>
                      <a:pt x="61373" y="21381"/>
                      <a:pt x="60991" y="21482"/>
                    </a:cubicBezTo>
                    <a:lnTo>
                      <a:pt x="60542" y="21614"/>
                    </a:lnTo>
                    <a:cubicBezTo>
                      <a:pt x="60806" y="20901"/>
                      <a:pt x="60991" y="20161"/>
                      <a:pt x="61070" y="19395"/>
                    </a:cubicBezTo>
                    <a:cubicBezTo>
                      <a:pt x="61070" y="18048"/>
                      <a:pt x="60146" y="17071"/>
                      <a:pt x="59063" y="16489"/>
                    </a:cubicBezTo>
                    <a:cubicBezTo>
                      <a:pt x="58587" y="16225"/>
                      <a:pt x="58086" y="16040"/>
                      <a:pt x="57557" y="15988"/>
                    </a:cubicBezTo>
                    <a:cubicBezTo>
                      <a:pt x="57360" y="15968"/>
                      <a:pt x="57163" y="15958"/>
                      <a:pt x="56966" y="15958"/>
                    </a:cubicBezTo>
                    <a:cubicBezTo>
                      <a:pt x="56108" y="15958"/>
                      <a:pt x="55257" y="16141"/>
                      <a:pt x="54440" y="16463"/>
                    </a:cubicBezTo>
                    <a:cubicBezTo>
                      <a:pt x="54256" y="16516"/>
                      <a:pt x="54071" y="16569"/>
                      <a:pt x="53912" y="16674"/>
                    </a:cubicBezTo>
                    <a:cubicBezTo>
                      <a:pt x="53252" y="16938"/>
                      <a:pt x="53833" y="16701"/>
                      <a:pt x="52803" y="17150"/>
                    </a:cubicBezTo>
                    <a:cubicBezTo>
                      <a:pt x="52565" y="17282"/>
                      <a:pt x="52354" y="17388"/>
                      <a:pt x="52142" y="17493"/>
                    </a:cubicBezTo>
                    <a:cubicBezTo>
                      <a:pt x="52142" y="17440"/>
                      <a:pt x="52169" y="17388"/>
                      <a:pt x="52195" y="17335"/>
                    </a:cubicBezTo>
                    <a:cubicBezTo>
                      <a:pt x="52274" y="17203"/>
                      <a:pt x="52301" y="17176"/>
                      <a:pt x="52274" y="17176"/>
                    </a:cubicBezTo>
                    <a:cubicBezTo>
                      <a:pt x="52486" y="16780"/>
                      <a:pt x="52671" y="16410"/>
                      <a:pt x="52829" y="16014"/>
                    </a:cubicBezTo>
                    <a:cubicBezTo>
                      <a:pt x="53199" y="15274"/>
                      <a:pt x="53490" y="14482"/>
                      <a:pt x="53674" y="13663"/>
                    </a:cubicBezTo>
                    <a:cubicBezTo>
                      <a:pt x="53727" y="13425"/>
                      <a:pt x="53806" y="13188"/>
                      <a:pt x="53859" y="12976"/>
                    </a:cubicBezTo>
                    <a:lnTo>
                      <a:pt x="53859" y="12976"/>
                    </a:lnTo>
                    <a:lnTo>
                      <a:pt x="53833" y="13003"/>
                    </a:lnTo>
                    <a:cubicBezTo>
                      <a:pt x="54071" y="12316"/>
                      <a:pt x="53965" y="11524"/>
                      <a:pt x="53859" y="10810"/>
                    </a:cubicBezTo>
                    <a:cubicBezTo>
                      <a:pt x="53622" y="9146"/>
                      <a:pt x="52512" y="7509"/>
                      <a:pt x="50954" y="7007"/>
                    </a:cubicBezTo>
                    <a:cubicBezTo>
                      <a:pt x="50715" y="6942"/>
                      <a:pt x="50475" y="6916"/>
                      <a:pt x="50233" y="6916"/>
                    </a:cubicBezTo>
                    <a:cubicBezTo>
                      <a:pt x="49592" y="6916"/>
                      <a:pt x="48945" y="7096"/>
                      <a:pt x="48312" y="7192"/>
                    </a:cubicBezTo>
                    <a:cubicBezTo>
                      <a:pt x="46543" y="7852"/>
                      <a:pt x="46226" y="8512"/>
                      <a:pt x="45301" y="9173"/>
                    </a:cubicBezTo>
                    <a:cubicBezTo>
                      <a:pt x="44535" y="9807"/>
                      <a:pt x="43980" y="10705"/>
                      <a:pt x="43267" y="11418"/>
                    </a:cubicBezTo>
                    <a:cubicBezTo>
                      <a:pt x="42554" y="12131"/>
                      <a:pt x="42026" y="12950"/>
                      <a:pt x="41286" y="13637"/>
                    </a:cubicBezTo>
                    <a:cubicBezTo>
                      <a:pt x="41392" y="13320"/>
                      <a:pt x="41497" y="13029"/>
                      <a:pt x="41629" y="12712"/>
                    </a:cubicBezTo>
                    <a:cubicBezTo>
                      <a:pt x="42422" y="10652"/>
                      <a:pt x="42343" y="9410"/>
                      <a:pt x="42528" y="7905"/>
                    </a:cubicBezTo>
                    <a:cubicBezTo>
                      <a:pt x="42528" y="7871"/>
                      <a:pt x="42528" y="7835"/>
                      <a:pt x="42528" y="7799"/>
                    </a:cubicBezTo>
                    <a:cubicBezTo>
                      <a:pt x="42528" y="7720"/>
                      <a:pt x="42528" y="7641"/>
                      <a:pt x="42554" y="7561"/>
                    </a:cubicBezTo>
                    <a:cubicBezTo>
                      <a:pt x="42554" y="7537"/>
                      <a:pt x="42554" y="7519"/>
                      <a:pt x="42554" y="7509"/>
                    </a:cubicBezTo>
                    <a:cubicBezTo>
                      <a:pt x="42554" y="7419"/>
                      <a:pt x="42573" y="7311"/>
                      <a:pt x="42579" y="7215"/>
                    </a:cubicBezTo>
                    <a:lnTo>
                      <a:pt x="42579" y="7215"/>
                    </a:lnTo>
                    <a:cubicBezTo>
                      <a:pt x="42615" y="6947"/>
                      <a:pt x="42672" y="6500"/>
                      <a:pt x="42686" y="6320"/>
                    </a:cubicBezTo>
                    <a:cubicBezTo>
                      <a:pt x="42712" y="5131"/>
                      <a:pt x="42316" y="3943"/>
                      <a:pt x="41603" y="2992"/>
                    </a:cubicBezTo>
                    <a:cubicBezTo>
                      <a:pt x="41063" y="2459"/>
                      <a:pt x="40464" y="2249"/>
                      <a:pt x="39851" y="2249"/>
                    </a:cubicBezTo>
                    <a:cubicBezTo>
                      <a:pt x="38394" y="2249"/>
                      <a:pt x="36851" y="3431"/>
                      <a:pt x="35792" y="4286"/>
                    </a:cubicBezTo>
                    <a:cubicBezTo>
                      <a:pt x="34920" y="4946"/>
                      <a:pt x="34101" y="5660"/>
                      <a:pt x="33335" y="6426"/>
                    </a:cubicBezTo>
                    <a:cubicBezTo>
                      <a:pt x="32966" y="6743"/>
                      <a:pt x="32675" y="7112"/>
                      <a:pt x="32332" y="7403"/>
                    </a:cubicBezTo>
                    <a:cubicBezTo>
                      <a:pt x="31988" y="7720"/>
                      <a:pt x="31671" y="8063"/>
                      <a:pt x="31381" y="8433"/>
                    </a:cubicBezTo>
                    <a:cubicBezTo>
                      <a:pt x="31434" y="8354"/>
                      <a:pt x="31513" y="8275"/>
                      <a:pt x="31566" y="8195"/>
                    </a:cubicBezTo>
                    <a:lnTo>
                      <a:pt x="31566" y="8195"/>
                    </a:lnTo>
                    <a:cubicBezTo>
                      <a:pt x="31301" y="8486"/>
                      <a:pt x="31037" y="8803"/>
                      <a:pt x="30826" y="9146"/>
                    </a:cubicBezTo>
                    <a:cubicBezTo>
                      <a:pt x="30562" y="9437"/>
                      <a:pt x="30324" y="9754"/>
                      <a:pt x="30086" y="10097"/>
                    </a:cubicBezTo>
                    <a:cubicBezTo>
                      <a:pt x="29690" y="10599"/>
                      <a:pt x="29320" y="11154"/>
                      <a:pt x="29003" y="11735"/>
                    </a:cubicBezTo>
                    <a:cubicBezTo>
                      <a:pt x="28581" y="12395"/>
                      <a:pt x="28211" y="13082"/>
                      <a:pt x="27788" y="13742"/>
                    </a:cubicBezTo>
                    <a:lnTo>
                      <a:pt x="27788" y="13425"/>
                    </a:lnTo>
                    <a:cubicBezTo>
                      <a:pt x="27973" y="11761"/>
                      <a:pt x="28079" y="10203"/>
                      <a:pt x="28105" y="8565"/>
                    </a:cubicBezTo>
                    <a:lnTo>
                      <a:pt x="28105" y="8037"/>
                    </a:lnTo>
                    <a:cubicBezTo>
                      <a:pt x="28105" y="7878"/>
                      <a:pt x="28158" y="7799"/>
                      <a:pt x="28158" y="7694"/>
                    </a:cubicBezTo>
                    <a:lnTo>
                      <a:pt x="28158" y="7641"/>
                    </a:lnTo>
                    <a:cubicBezTo>
                      <a:pt x="28343" y="6294"/>
                      <a:pt x="28317" y="6294"/>
                      <a:pt x="28422" y="5501"/>
                    </a:cubicBezTo>
                    <a:cubicBezTo>
                      <a:pt x="28422" y="4603"/>
                      <a:pt x="28502" y="3679"/>
                      <a:pt x="28317" y="2780"/>
                    </a:cubicBezTo>
                    <a:cubicBezTo>
                      <a:pt x="28105" y="1777"/>
                      <a:pt x="27524" y="694"/>
                      <a:pt x="26547" y="456"/>
                    </a:cubicBezTo>
                    <a:cubicBezTo>
                      <a:pt x="25900" y="155"/>
                      <a:pt x="25203" y="0"/>
                      <a:pt x="245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53"/>
              <p:cNvSpPr/>
              <p:nvPr/>
            </p:nvSpPr>
            <p:spPr>
              <a:xfrm>
                <a:off x="1583250" y="1593800"/>
                <a:ext cx="1469325" cy="701600"/>
              </a:xfrm>
              <a:custGeom>
                <a:avLst/>
                <a:gdLst/>
                <a:ahLst/>
                <a:cxnLst/>
                <a:rect l="l" t="t" r="r" b="b"/>
                <a:pathLst>
                  <a:path w="58773" h="28064" extrusionOk="0">
                    <a:moveTo>
                      <a:pt x="36719" y="0"/>
                    </a:moveTo>
                    <a:cubicBezTo>
                      <a:pt x="36552" y="0"/>
                      <a:pt x="36383" y="6"/>
                      <a:pt x="36215" y="18"/>
                    </a:cubicBezTo>
                    <a:cubicBezTo>
                      <a:pt x="35423" y="202"/>
                      <a:pt x="34683" y="493"/>
                      <a:pt x="33996" y="889"/>
                    </a:cubicBezTo>
                    <a:cubicBezTo>
                      <a:pt x="32649" y="1682"/>
                      <a:pt x="31381" y="2580"/>
                      <a:pt x="30193" y="3583"/>
                    </a:cubicBezTo>
                    <a:cubicBezTo>
                      <a:pt x="29083" y="4561"/>
                      <a:pt x="27974" y="5934"/>
                      <a:pt x="27181" y="6727"/>
                    </a:cubicBezTo>
                    <a:cubicBezTo>
                      <a:pt x="27128" y="6780"/>
                      <a:pt x="27076" y="6832"/>
                      <a:pt x="27023" y="6885"/>
                    </a:cubicBezTo>
                    <a:cubicBezTo>
                      <a:pt x="27023" y="6753"/>
                      <a:pt x="27049" y="6621"/>
                      <a:pt x="27076" y="6489"/>
                    </a:cubicBezTo>
                    <a:cubicBezTo>
                      <a:pt x="27208" y="5274"/>
                      <a:pt x="27657" y="4033"/>
                      <a:pt x="27393" y="2844"/>
                    </a:cubicBezTo>
                    <a:cubicBezTo>
                      <a:pt x="27077" y="1448"/>
                      <a:pt x="25899" y="130"/>
                      <a:pt x="24479" y="130"/>
                    </a:cubicBezTo>
                    <a:cubicBezTo>
                      <a:pt x="24233" y="130"/>
                      <a:pt x="23979" y="169"/>
                      <a:pt x="23721" y="255"/>
                    </a:cubicBezTo>
                    <a:cubicBezTo>
                      <a:pt x="22453" y="546"/>
                      <a:pt x="21423" y="1365"/>
                      <a:pt x="20419" y="2131"/>
                    </a:cubicBezTo>
                    <a:cubicBezTo>
                      <a:pt x="18570" y="3478"/>
                      <a:pt x="17197" y="5353"/>
                      <a:pt x="15929" y="7255"/>
                    </a:cubicBezTo>
                    <a:cubicBezTo>
                      <a:pt x="15929" y="7044"/>
                      <a:pt x="15929" y="6832"/>
                      <a:pt x="15955" y="6674"/>
                    </a:cubicBezTo>
                    <a:cubicBezTo>
                      <a:pt x="16087" y="5353"/>
                      <a:pt x="16404" y="3689"/>
                      <a:pt x="15216" y="2765"/>
                    </a:cubicBezTo>
                    <a:cubicBezTo>
                      <a:pt x="14833" y="2518"/>
                      <a:pt x="14398" y="2427"/>
                      <a:pt x="13952" y="2427"/>
                    </a:cubicBezTo>
                    <a:cubicBezTo>
                      <a:pt x="13443" y="2427"/>
                      <a:pt x="12920" y="2545"/>
                      <a:pt x="12442" y="2685"/>
                    </a:cubicBezTo>
                    <a:cubicBezTo>
                      <a:pt x="11782" y="2870"/>
                      <a:pt x="11174" y="3161"/>
                      <a:pt x="10593" y="3531"/>
                    </a:cubicBezTo>
                    <a:cubicBezTo>
                      <a:pt x="9246" y="4878"/>
                      <a:pt x="8771" y="6859"/>
                      <a:pt x="8031" y="8576"/>
                    </a:cubicBezTo>
                    <a:cubicBezTo>
                      <a:pt x="7820" y="9157"/>
                      <a:pt x="7714" y="9764"/>
                      <a:pt x="7740" y="10372"/>
                    </a:cubicBezTo>
                    <a:cubicBezTo>
                      <a:pt x="7714" y="10346"/>
                      <a:pt x="7661" y="10293"/>
                      <a:pt x="7635" y="10266"/>
                    </a:cubicBezTo>
                    <a:cubicBezTo>
                      <a:pt x="7137" y="9848"/>
                      <a:pt x="6534" y="9475"/>
                      <a:pt x="5905" y="9475"/>
                    </a:cubicBezTo>
                    <a:cubicBezTo>
                      <a:pt x="5700" y="9475"/>
                      <a:pt x="5492" y="9515"/>
                      <a:pt x="5284" y="9606"/>
                    </a:cubicBezTo>
                    <a:cubicBezTo>
                      <a:pt x="3091" y="10451"/>
                      <a:pt x="3329" y="12511"/>
                      <a:pt x="4439" y="14070"/>
                    </a:cubicBezTo>
                    <a:cubicBezTo>
                      <a:pt x="3831" y="14176"/>
                      <a:pt x="3276" y="14387"/>
                      <a:pt x="2748" y="14704"/>
                    </a:cubicBezTo>
                    <a:cubicBezTo>
                      <a:pt x="1691" y="15338"/>
                      <a:pt x="529" y="16104"/>
                      <a:pt x="159" y="17372"/>
                    </a:cubicBezTo>
                    <a:cubicBezTo>
                      <a:pt x="1" y="18164"/>
                      <a:pt x="265" y="18983"/>
                      <a:pt x="820" y="19538"/>
                    </a:cubicBezTo>
                    <a:cubicBezTo>
                      <a:pt x="1639" y="20357"/>
                      <a:pt x="2801" y="20647"/>
                      <a:pt x="3831" y="21096"/>
                    </a:cubicBezTo>
                    <a:cubicBezTo>
                      <a:pt x="5231" y="21836"/>
                      <a:pt x="6842" y="21730"/>
                      <a:pt x="8374" y="21836"/>
                    </a:cubicBezTo>
                    <a:cubicBezTo>
                      <a:pt x="8456" y="21839"/>
                      <a:pt x="8538" y="21840"/>
                      <a:pt x="8621" y="21840"/>
                    </a:cubicBezTo>
                    <a:cubicBezTo>
                      <a:pt x="10047" y="21840"/>
                      <a:pt x="11697" y="21432"/>
                      <a:pt x="12970" y="21307"/>
                    </a:cubicBezTo>
                    <a:lnTo>
                      <a:pt x="12970" y="21307"/>
                    </a:lnTo>
                    <a:cubicBezTo>
                      <a:pt x="12838" y="21466"/>
                      <a:pt x="12706" y="21624"/>
                      <a:pt x="12627" y="21809"/>
                    </a:cubicBezTo>
                    <a:cubicBezTo>
                      <a:pt x="11755" y="23315"/>
                      <a:pt x="11438" y="24979"/>
                      <a:pt x="13102" y="26088"/>
                    </a:cubicBezTo>
                    <a:cubicBezTo>
                      <a:pt x="13747" y="26428"/>
                      <a:pt x="14454" y="26539"/>
                      <a:pt x="15174" y="26539"/>
                    </a:cubicBezTo>
                    <a:cubicBezTo>
                      <a:pt x="16079" y="26539"/>
                      <a:pt x="17005" y="26364"/>
                      <a:pt x="17857" y="26247"/>
                    </a:cubicBezTo>
                    <a:cubicBezTo>
                      <a:pt x="19891" y="25930"/>
                      <a:pt x="21872" y="25454"/>
                      <a:pt x="23800" y="24821"/>
                    </a:cubicBezTo>
                    <a:cubicBezTo>
                      <a:pt x="24302" y="24688"/>
                      <a:pt x="24804" y="24530"/>
                      <a:pt x="25174" y="24424"/>
                    </a:cubicBezTo>
                    <a:cubicBezTo>
                      <a:pt x="25174" y="24504"/>
                      <a:pt x="25174" y="24583"/>
                      <a:pt x="25174" y="24662"/>
                    </a:cubicBezTo>
                    <a:cubicBezTo>
                      <a:pt x="24848" y="27315"/>
                      <a:pt x="26445" y="28064"/>
                      <a:pt x="28380" y="28064"/>
                    </a:cubicBezTo>
                    <a:cubicBezTo>
                      <a:pt x="29740" y="28064"/>
                      <a:pt x="31267" y="27694"/>
                      <a:pt x="32411" y="27356"/>
                    </a:cubicBezTo>
                    <a:cubicBezTo>
                      <a:pt x="33653" y="26960"/>
                      <a:pt x="34868" y="26405"/>
                      <a:pt x="36083" y="25930"/>
                    </a:cubicBezTo>
                    <a:cubicBezTo>
                      <a:pt x="36611" y="25666"/>
                      <a:pt x="37245" y="25534"/>
                      <a:pt x="37747" y="25217"/>
                    </a:cubicBezTo>
                    <a:lnTo>
                      <a:pt x="37747" y="25217"/>
                    </a:lnTo>
                    <a:cubicBezTo>
                      <a:pt x="37721" y="25666"/>
                      <a:pt x="37800" y="26115"/>
                      <a:pt x="37932" y="26537"/>
                    </a:cubicBezTo>
                    <a:cubicBezTo>
                      <a:pt x="38407" y="27436"/>
                      <a:pt x="39411" y="27858"/>
                      <a:pt x="40362" y="27937"/>
                    </a:cubicBezTo>
                    <a:cubicBezTo>
                      <a:pt x="40464" y="27946"/>
                      <a:pt x="40566" y="27950"/>
                      <a:pt x="40667" y="27950"/>
                    </a:cubicBezTo>
                    <a:cubicBezTo>
                      <a:pt x="41511" y="27950"/>
                      <a:pt x="42334" y="27677"/>
                      <a:pt x="43136" y="27488"/>
                    </a:cubicBezTo>
                    <a:cubicBezTo>
                      <a:pt x="44932" y="27013"/>
                      <a:pt x="46543" y="25983"/>
                      <a:pt x="47705" y="24556"/>
                    </a:cubicBezTo>
                    <a:cubicBezTo>
                      <a:pt x="47758" y="24504"/>
                      <a:pt x="47811" y="24451"/>
                      <a:pt x="47837" y="24398"/>
                    </a:cubicBezTo>
                    <a:cubicBezTo>
                      <a:pt x="48416" y="25403"/>
                      <a:pt x="49512" y="25881"/>
                      <a:pt x="50614" y="25881"/>
                    </a:cubicBezTo>
                    <a:cubicBezTo>
                      <a:pt x="51220" y="25881"/>
                      <a:pt x="51829" y="25736"/>
                      <a:pt x="52354" y="25454"/>
                    </a:cubicBezTo>
                    <a:cubicBezTo>
                      <a:pt x="53648" y="24768"/>
                      <a:pt x="54837" y="23870"/>
                      <a:pt x="55867" y="22813"/>
                    </a:cubicBezTo>
                    <a:cubicBezTo>
                      <a:pt x="56792" y="21941"/>
                      <a:pt x="57663" y="20938"/>
                      <a:pt x="58060" y="19723"/>
                    </a:cubicBezTo>
                    <a:cubicBezTo>
                      <a:pt x="58720" y="17847"/>
                      <a:pt x="58773" y="15549"/>
                      <a:pt x="57029" y="14281"/>
                    </a:cubicBezTo>
                    <a:cubicBezTo>
                      <a:pt x="56350" y="13735"/>
                      <a:pt x="55543" y="13545"/>
                      <a:pt x="54713" y="13545"/>
                    </a:cubicBezTo>
                    <a:cubicBezTo>
                      <a:pt x="53898" y="13545"/>
                      <a:pt x="53061" y="13728"/>
                      <a:pt x="52301" y="13938"/>
                    </a:cubicBezTo>
                    <a:lnTo>
                      <a:pt x="52222" y="13964"/>
                    </a:lnTo>
                    <a:cubicBezTo>
                      <a:pt x="52328" y="13885"/>
                      <a:pt x="52407" y="13779"/>
                      <a:pt x="52486" y="13674"/>
                    </a:cubicBezTo>
                    <a:cubicBezTo>
                      <a:pt x="55648" y="9937"/>
                      <a:pt x="56147" y="4030"/>
                      <a:pt x="50022" y="4030"/>
                    </a:cubicBezTo>
                    <a:cubicBezTo>
                      <a:pt x="49955" y="4030"/>
                      <a:pt x="49887" y="4031"/>
                      <a:pt x="49818" y="4033"/>
                    </a:cubicBezTo>
                    <a:cubicBezTo>
                      <a:pt x="47573" y="4112"/>
                      <a:pt x="45513" y="5010"/>
                      <a:pt x="43611" y="6172"/>
                    </a:cubicBezTo>
                    <a:cubicBezTo>
                      <a:pt x="42290" y="6912"/>
                      <a:pt x="41022" y="7757"/>
                      <a:pt x="39834" y="8681"/>
                    </a:cubicBezTo>
                    <a:cubicBezTo>
                      <a:pt x="39939" y="8417"/>
                      <a:pt x="40045" y="8153"/>
                      <a:pt x="40151" y="7915"/>
                    </a:cubicBezTo>
                    <a:cubicBezTo>
                      <a:pt x="40705" y="6489"/>
                      <a:pt x="41260" y="5010"/>
                      <a:pt x="41049" y="3451"/>
                    </a:cubicBezTo>
                    <a:cubicBezTo>
                      <a:pt x="40902" y="975"/>
                      <a:pt x="38888" y="0"/>
                      <a:pt x="367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53"/>
              <p:cNvSpPr/>
              <p:nvPr/>
            </p:nvSpPr>
            <p:spPr>
              <a:xfrm>
                <a:off x="2350700" y="2330763"/>
                <a:ext cx="89700" cy="172500"/>
              </a:xfrm>
              <a:custGeom>
                <a:avLst/>
                <a:gdLst/>
                <a:ahLst/>
                <a:cxnLst/>
                <a:rect l="l" t="t" r="r" b="b"/>
                <a:pathLst>
                  <a:path w="3588" h="6900" extrusionOk="0">
                    <a:moveTo>
                      <a:pt x="2431" y="1296"/>
                    </a:moveTo>
                    <a:lnTo>
                      <a:pt x="2431" y="2062"/>
                    </a:lnTo>
                    <a:cubicBezTo>
                      <a:pt x="2484" y="2484"/>
                      <a:pt x="2510" y="2933"/>
                      <a:pt x="2484" y="3356"/>
                    </a:cubicBezTo>
                    <a:cubicBezTo>
                      <a:pt x="2431" y="3567"/>
                      <a:pt x="2114" y="5205"/>
                      <a:pt x="1850" y="5496"/>
                    </a:cubicBezTo>
                    <a:cubicBezTo>
                      <a:pt x="1586" y="5892"/>
                      <a:pt x="1612" y="5865"/>
                      <a:pt x="1322" y="6077"/>
                    </a:cubicBezTo>
                    <a:lnTo>
                      <a:pt x="1163" y="6077"/>
                    </a:lnTo>
                    <a:cubicBezTo>
                      <a:pt x="1110" y="6050"/>
                      <a:pt x="1084" y="6024"/>
                      <a:pt x="1057" y="5997"/>
                    </a:cubicBezTo>
                    <a:cubicBezTo>
                      <a:pt x="1031" y="5945"/>
                      <a:pt x="1005" y="5865"/>
                      <a:pt x="952" y="5813"/>
                    </a:cubicBezTo>
                    <a:cubicBezTo>
                      <a:pt x="952" y="5786"/>
                      <a:pt x="925" y="5786"/>
                      <a:pt x="925" y="5760"/>
                    </a:cubicBezTo>
                    <a:lnTo>
                      <a:pt x="925" y="5760"/>
                    </a:lnTo>
                    <a:cubicBezTo>
                      <a:pt x="925" y="5760"/>
                      <a:pt x="952" y="5786"/>
                      <a:pt x="952" y="5786"/>
                    </a:cubicBezTo>
                    <a:cubicBezTo>
                      <a:pt x="925" y="5760"/>
                      <a:pt x="925" y="5733"/>
                      <a:pt x="925" y="5707"/>
                    </a:cubicBezTo>
                    <a:cubicBezTo>
                      <a:pt x="925" y="5680"/>
                      <a:pt x="925" y="5654"/>
                      <a:pt x="899" y="5628"/>
                    </a:cubicBezTo>
                    <a:cubicBezTo>
                      <a:pt x="899" y="5337"/>
                      <a:pt x="899" y="5046"/>
                      <a:pt x="925" y="4756"/>
                    </a:cubicBezTo>
                    <a:cubicBezTo>
                      <a:pt x="1057" y="3726"/>
                      <a:pt x="1718" y="2511"/>
                      <a:pt x="2431" y="1296"/>
                    </a:cubicBezTo>
                    <a:close/>
                    <a:moveTo>
                      <a:pt x="2773" y="1"/>
                    </a:moveTo>
                    <a:cubicBezTo>
                      <a:pt x="2765" y="1"/>
                      <a:pt x="2757" y="1"/>
                      <a:pt x="2748" y="1"/>
                    </a:cubicBezTo>
                    <a:cubicBezTo>
                      <a:pt x="2642" y="1"/>
                      <a:pt x="2563" y="54"/>
                      <a:pt x="2484" y="107"/>
                    </a:cubicBezTo>
                    <a:cubicBezTo>
                      <a:pt x="2352" y="107"/>
                      <a:pt x="2246" y="186"/>
                      <a:pt x="2167" y="292"/>
                    </a:cubicBezTo>
                    <a:cubicBezTo>
                      <a:pt x="1163" y="1930"/>
                      <a:pt x="1" y="3726"/>
                      <a:pt x="107" y="5680"/>
                    </a:cubicBezTo>
                    <a:cubicBezTo>
                      <a:pt x="169" y="6306"/>
                      <a:pt x="644" y="6900"/>
                      <a:pt x="1244" y="6900"/>
                    </a:cubicBezTo>
                    <a:cubicBezTo>
                      <a:pt x="1404" y="6900"/>
                      <a:pt x="1572" y="6858"/>
                      <a:pt x="1744" y="6763"/>
                    </a:cubicBezTo>
                    <a:cubicBezTo>
                      <a:pt x="2854" y="6103"/>
                      <a:pt x="3065" y="4782"/>
                      <a:pt x="3329" y="3673"/>
                    </a:cubicBezTo>
                    <a:cubicBezTo>
                      <a:pt x="3488" y="2828"/>
                      <a:pt x="3329" y="2564"/>
                      <a:pt x="3356" y="1798"/>
                    </a:cubicBezTo>
                    <a:cubicBezTo>
                      <a:pt x="3303" y="1275"/>
                      <a:pt x="3587" y="1"/>
                      <a:pt x="27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53"/>
              <p:cNvSpPr/>
              <p:nvPr/>
            </p:nvSpPr>
            <p:spPr>
              <a:xfrm>
                <a:off x="2579200" y="2414638"/>
                <a:ext cx="91150" cy="206275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8251" extrusionOk="0">
                    <a:moveTo>
                      <a:pt x="2695" y="1586"/>
                    </a:moveTo>
                    <a:cubicBezTo>
                      <a:pt x="2721" y="1744"/>
                      <a:pt x="2747" y="1903"/>
                      <a:pt x="2774" y="2088"/>
                    </a:cubicBezTo>
                    <a:lnTo>
                      <a:pt x="2774" y="2141"/>
                    </a:lnTo>
                    <a:cubicBezTo>
                      <a:pt x="2800" y="2669"/>
                      <a:pt x="2747" y="3171"/>
                      <a:pt x="2747" y="3673"/>
                    </a:cubicBezTo>
                    <a:cubicBezTo>
                      <a:pt x="2853" y="4782"/>
                      <a:pt x="2879" y="5865"/>
                      <a:pt x="2483" y="6499"/>
                    </a:cubicBezTo>
                    <a:cubicBezTo>
                      <a:pt x="2047" y="7177"/>
                      <a:pt x="1720" y="7549"/>
                      <a:pt x="1429" y="7549"/>
                    </a:cubicBezTo>
                    <a:cubicBezTo>
                      <a:pt x="1244" y="7549"/>
                      <a:pt x="1073" y="7398"/>
                      <a:pt x="898" y="7080"/>
                    </a:cubicBezTo>
                    <a:cubicBezTo>
                      <a:pt x="423" y="6103"/>
                      <a:pt x="1427" y="4307"/>
                      <a:pt x="2113" y="2854"/>
                    </a:cubicBezTo>
                    <a:cubicBezTo>
                      <a:pt x="2272" y="2431"/>
                      <a:pt x="2483" y="2008"/>
                      <a:pt x="2695" y="1586"/>
                    </a:cubicBezTo>
                    <a:close/>
                    <a:moveTo>
                      <a:pt x="3064" y="1"/>
                    </a:moveTo>
                    <a:cubicBezTo>
                      <a:pt x="2985" y="1"/>
                      <a:pt x="2932" y="27"/>
                      <a:pt x="2853" y="54"/>
                    </a:cubicBezTo>
                    <a:cubicBezTo>
                      <a:pt x="2831" y="49"/>
                      <a:pt x="2809" y="47"/>
                      <a:pt x="2787" y="47"/>
                    </a:cubicBezTo>
                    <a:cubicBezTo>
                      <a:pt x="2679" y="47"/>
                      <a:pt x="2580" y="102"/>
                      <a:pt x="2536" y="212"/>
                    </a:cubicBezTo>
                    <a:cubicBezTo>
                      <a:pt x="1955" y="1454"/>
                      <a:pt x="1400" y="2722"/>
                      <a:pt x="793" y="3963"/>
                    </a:cubicBezTo>
                    <a:cubicBezTo>
                      <a:pt x="396" y="4835"/>
                      <a:pt x="0" y="5733"/>
                      <a:pt x="53" y="6684"/>
                    </a:cubicBezTo>
                    <a:cubicBezTo>
                      <a:pt x="99" y="7417"/>
                      <a:pt x="662" y="8251"/>
                      <a:pt x="1449" y="8251"/>
                    </a:cubicBezTo>
                    <a:cubicBezTo>
                      <a:pt x="1569" y="8251"/>
                      <a:pt x="1694" y="8231"/>
                      <a:pt x="1823" y="8189"/>
                    </a:cubicBezTo>
                    <a:cubicBezTo>
                      <a:pt x="2193" y="8004"/>
                      <a:pt x="2510" y="7740"/>
                      <a:pt x="2721" y="7423"/>
                    </a:cubicBezTo>
                    <a:cubicBezTo>
                      <a:pt x="3038" y="7054"/>
                      <a:pt x="3276" y="6605"/>
                      <a:pt x="3408" y="6156"/>
                    </a:cubicBezTo>
                    <a:cubicBezTo>
                      <a:pt x="3645" y="5257"/>
                      <a:pt x="3540" y="4307"/>
                      <a:pt x="3540" y="3408"/>
                    </a:cubicBezTo>
                    <a:cubicBezTo>
                      <a:pt x="3619" y="2748"/>
                      <a:pt x="3593" y="2088"/>
                      <a:pt x="3487" y="1454"/>
                    </a:cubicBezTo>
                    <a:lnTo>
                      <a:pt x="3461" y="1454"/>
                    </a:lnTo>
                    <a:cubicBezTo>
                      <a:pt x="3408" y="1190"/>
                      <a:pt x="3408" y="952"/>
                      <a:pt x="3461" y="688"/>
                    </a:cubicBezTo>
                    <a:cubicBezTo>
                      <a:pt x="3461" y="424"/>
                      <a:pt x="3381" y="27"/>
                      <a:pt x="30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53"/>
              <p:cNvSpPr/>
              <p:nvPr/>
            </p:nvSpPr>
            <p:spPr>
              <a:xfrm>
                <a:off x="2824175" y="2303863"/>
                <a:ext cx="77300" cy="159200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6368" extrusionOk="0">
                    <a:moveTo>
                      <a:pt x="1718" y="1447"/>
                    </a:moveTo>
                    <a:cubicBezTo>
                      <a:pt x="1929" y="2108"/>
                      <a:pt x="2167" y="2768"/>
                      <a:pt x="2325" y="3428"/>
                    </a:cubicBezTo>
                    <a:cubicBezTo>
                      <a:pt x="2352" y="3983"/>
                      <a:pt x="2246" y="4511"/>
                      <a:pt x="2035" y="5013"/>
                    </a:cubicBezTo>
                    <a:cubicBezTo>
                      <a:pt x="1910" y="5163"/>
                      <a:pt x="1737" y="5480"/>
                      <a:pt x="1742" y="5490"/>
                    </a:cubicBezTo>
                    <a:lnTo>
                      <a:pt x="1742" y="5490"/>
                    </a:lnTo>
                    <a:cubicBezTo>
                      <a:pt x="1691" y="5516"/>
                      <a:pt x="1665" y="5542"/>
                      <a:pt x="1639" y="5568"/>
                    </a:cubicBezTo>
                    <a:cubicBezTo>
                      <a:pt x="1612" y="5594"/>
                      <a:pt x="1559" y="5621"/>
                      <a:pt x="1507" y="5647"/>
                    </a:cubicBezTo>
                    <a:lnTo>
                      <a:pt x="1375" y="5700"/>
                    </a:lnTo>
                    <a:cubicBezTo>
                      <a:pt x="1283" y="5736"/>
                      <a:pt x="1212" y="5756"/>
                      <a:pt x="1153" y="5756"/>
                    </a:cubicBezTo>
                    <a:cubicBezTo>
                      <a:pt x="958" y="5756"/>
                      <a:pt x="909" y="5536"/>
                      <a:pt x="767" y="4987"/>
                    </a:cubicBezTo>
                    <a:cubicBezTo>
                      <a:pt x="714" y="4273"/>
                      <a:pt x="1269" y="2741"/>
                      <a:pt x="1718" y="1447"/>
                    </a:cubicBezTo>
                    <a:close/>
                    <a:moveTo>
                      <a:pt x="1856" y="0"/>
                    </a:moveTo>
                    <a:cubicBezTo>
                      <a:pt x="1742" y="0"/>
                      <a:pt x="1637" y="49"/>
                      <a:pt x="1559" y="126"/>
                    </a:cubicBezTo>
                    <a:cubicBezTo>
                      <a:pt x="1507" y="179"/>
                      <a:pt x="1427" y="232"/>
                      <a:pt x="1401" y="311"/>
                    </a:cubicBezTo>
                    <a:cubicBezTo>
                      <a:pt x="1005" y="1447"/>
                      <a:pt x="609" y="2583"/>
                      <a:pt x="292" y="3745"/>
                    </a:cubicBezTo>
                    <a:cubicBezTo>
                      <a:pt x="159" y="4273"/>
                      <a:pt x="1" y="4802"/>
                      <a:pt x="186" y="5330"/>
                    </a:cubicBezTo>
                    <a:cubicBezTo>
                      <a:pt x="328" y="6003"/>
                      <a:pt x="695" y="6367"/>
                      <a:pt x="1200" y="6367"/>
                    </a:cubicBezTo>
                    <a:cubicBezTo>
                      <a:pt x="1448" y="6367"/>
                      <a:pt x="1730" y="6279"/>
                      <a:pt x="2035" y="6096"/>
                    </a:cubicBezTo>
                    <a:cubicBezTo>
                      <a:pt x="2299" y="5858"/>
                      <a:pt x="2510" y="5594"/>
                      <a:pt x="2695" y="5277"/>
                    </a:cubicBezTo>
                    <a:cubicBezTo>
                      <a:pt x="2959" y="4696"/>
                      <a:pt x="3091" y="4089"/>
                      <a:pt x="3091" y="3455"/>
                    </a:cubicBezTo>
                    <a:cubicBezTo>
                      <a:pt x="2959" y="2741"/>
                      <a:pt x="2774" y="2028"/>
                      <a:pt x="2537" y="1342"/>
                    </a:cubicBezTo>
                    <a:cubicBezTo>
                      <a:pt x="2458" y="1104"/>
                      <a:pt x="2378" y="840"/>
                      <a:pt x="2325" y="602"/>
                    </a:cubicBezTo>
                    <a:cubicBezTo>
                      <a:pt x="2325" y="364"/>
                      <a:pt x="2246" y="74"/>
                      <a:pt x="1982" y="21"/>
                    </a:cubicBezTo>
                    <a:cubicBezTo>
                      <a:pt x="1940" y="7"/>
                      <a:pt x="1897" y="0"/>
                      <a:pt x="18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53"/>
              <p:cNvSpPr/>
              <p:nvPr/>
            </p:nvSpPr>
            <p:spPr>
              <a:xfrm>
                <a:off x="2499950" y="2713513"/>
                <a:ext cx="78600" cy="157475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6299" extrusionOk="0">
                    <a:moveTo>
                      <a:pt x="2114" y="1227"/>
                    </a:moveTo>
                    <a:cubicBezTo>
                      <a:pt x="2140" y="1412"/>
                      <a:pt x="2167" y="1623"/>
                      <a:pt x="2219" y="1887"/>
                    </a:cubicBezTo>
                    <a:cubicBezTo>
                      <a:pt x="2272" y="2336"/>
                      <a:pt x="2351" y="3578"/>
                      <a:pt x="2114" y="4212"/>
                    </a:cubicBezTo>
                    <a:lnTo>
                      <a:pt x="2087" y="4212"/>
                    </a:lnTo>
                    <a:cubicBezTo>
                      <a:pt x="1902" y="4978"/>
                      <a:pt x="1929" y="5136"/>
                      <a:pt x="1427" y="5559"/>
                    </a:cubicBezTo>
                    <a:lnTo>
                      <a:pt x="1374" y="5585"/>
                    </a:lnTo>
                    <a:lnTo>
                      <a:pt x="1295" y="5611"/>
                    </a:lnTo>
                    <a:lnTo>
                      <a:pt x="1242" y="5585"/>
                    </a:lnTo>
                    <a:cubicBezTo>
                      <a:pt x="1163" y="5559"/>
                      <a:pt x="1110" y="5532"/>
                      <a:pt x="1057" y="5506"/>
                    </a:cubicBezTo>
                    <a:cubicBezTo>
                      <a:pt x="978" y="5347"/>
                      <a:pt x="925" y="5189"/>
                      <a:pt x="951" y="5030"/>
                    </a:cubicBezTo>
                    <a:cubicBezTo>
                      <a:pt x="899" y="4476"/>
                      <a:pt x="1031" y="4185"/>
                      <a:pt x="1216" y="3551"/>
                    </a:cubicBezTo>
                    <a:cubicBezTo>
                      <a:pt x="1480" y="2759"/>
                      <a:pt x="1770" y="1993"/>
                      <a:pt x="2114" y="1227"/>
                    </a:cubicBezTo>
                    <a:close/>
                    <a:moveTo>
                      <a:pt x="2277" y="1"/>
                    </a:moveTo>
                    <a:cubicBezTo>
                      <a:pt x="2215" y="1"/>
                      <a:pt x="2151" y="19"/>
                      <a:pt x="2114" y="38"/>
                    </a:cubicBezTo>
                    <a:cubicBezTo>
                      <a:pt x="1982" y="38"/>
                      <a:pt x="1850" y="91"/>
                      <a:pt x="1770" y="223"/>
                    </a:cubicBezTo>
                    <a:cubicBezTo>
                      <a:pt x="1057" y="1729"/>
                      <a:pt x="1" y="3921"/>
                      <a:pt x="212" y="5268"/>
                    </a:cubicBezTo>
                    <a:cubicBezTo>
                      <a:pt x="238" y="5849"/>
                      <a:pt x="714" y="6298"/>
                      <a:pt x="1295" y="6298"/>
                    </a:cubicBezTo>
                    <a:cubicBezTo>
                      <a:pt x="1929" y="6272"/>
                      <a:pt x="2351" y="5717"/>
                      <a:pt x="2589" y="5189"/>
                    </a:cubicBezTo>
                    <a:cubicBezTo>
                      <a:pt x="3012" y="4027"/>
                      <a:pt x="3144" y="2785"/>
                      <a:pt x="2959" y="1570"/>
                    </a:cubicBezTo>
                    <a:lnTo>
                      <a:pt x="2933" y="1570"/>
                    </a:lnTo>
                    <a:cubicBezTo>
                      <a:pt x="2906" y="1147"/>
                      <a:pt x="2800" y="725"/>
                      <a:pt x="2668" y="302"/>
                    </a:cubicBezTo>
                    <a:cubicBezTo>
                      <a:pt x="2642" y="144"/>
                      <a:pt x="2510" y="38"/>
                      <a:pt x="2351" y="12"/>
                    </a:cubicBezTo>
                    <a:cubicBezTo>
                      <a:pt x="2328" y="4"/>
                      <a:pt x="2303" y="1"/>
                      <a:pt x="2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53"/>
              <p:cNvSpPr/>
              <p:nvPr/>
            </p:nvSpPr>
            <p:spPr>
              <a:xfrm>
                <a:off x="2368550" y="2563788"/>
                <a:ext cx="73325" cy="138000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5520" extrusionOk="0">
                    <a:moveTo>
                      <a:pt x="2113" y="1589"/>
                    </a:moveTo>
                    <a:lnTo>
                      <a:pt x="2113" y="1589"/>
                    </a:lnTo>
                    <a:cubicBezTo>
                      <a:pt x="2060" y="1986"/>
                      <a:pt x="1902" y="2620"/>
                      <a:pt x="1823" y="3016"/>
                    </a:cubicBezTo>
                    <a:cubicBezTo>
                      <a:pt x="1667" y="4031"/>
                      <a:pt x="1177" y="4892"/>
                      <a:pt x="860" y="4892"/>
                    </a:cubicBezTo>
                    <a:cubicBezTo>
                      <a:pt x="855" y="4892"/>
                      <a:pt x="850" y="4892"/>
                      <a:pt x="845" y="4891"/>
                    </a:cubicBezTo>
                    <a:lnTo>
                      <a:pt x="845" y="4865"/>
                    </a:lnTo>
                    <a:lnTo>
                      <a:pt x="819" y="4865"/>
                    </a:lnTo>
                    <a:lnTo>
                      <a:pt x="766" y="4838"/>
                    </a:lnTo>
                    <a:cubicBezTo>
                      <a:pt x="687" y="4733"/>
                      <a:pt x="845" y="3993"/>
                      <a:pt x="1030" y="3465"/>
                    </a:cubicBezTo>
                    <a:cubicBezTo>
                      <a:pt x="1347" y="2831"/>
                      <a:pt x="1717" y="2197"/>
                      <a:pt x="2113" y="1589"/>
                    </a:cubicBezTo>
                    <a:close/>
                    <a:moveTo>
                      <a:pt x="2529" y="0"/>
                    </a:moveTo>
                    <a:cubicBezTo>
                      <a:pt x="2410" y="0"/>
                      <a:pt x="2292" y="54"/>
                      <a:pt x="2219" y="163"/>
                    </a:cubicBezTo>
                    <a:cubicBezTo>
                      <a:pt x="2192" y="216"/>
                      <a:pt x="2166" y="295"/>
                      <a:pt x="2166" y="348"/>
                    </a:cubicBezTo>
                    <a:cubicBezTo>
                      <a:pt x="2087" y="374"/>
                      <a:pt x="2008" y="427"/>
                      <a:pt x="1955" y="506"/>
                    </a:cubicBezTo>
                    <a:cubicBezTo>
                      <a:pt x="1189" y="1748"/>
                      <a:pt x="238" y="2963"/>
                      <a:pt x="53" y="4442"/>
                    </a:cubicBezTo>
                    <a:cubicBezTo>
                      <a:pt x="0" y="4680"/>
                      <a:pt x="27" y="4970"/>
                      <a:pt x="159" y="5182"/>
                    </a:cubicBezTo>
                    <a:cubicBezTo>
                      <a:pt x="338" y="5406"/>
                      <a:pt x="601" y="5520"/>
                      <a:pt x="867" y="5520"/>
                    </a:cubicBezTo>
                    <a:cubicBezTo>
                      <a:pt x="1073" y="5520"/>
                      <a:pt x="1280" y="5452"/>
                      <a:pt x="1453" y="5314"/>
                    </a:cubicBezTo>
                    <a:cubicBezTo>
                      <a:pt x="2562" y="4389"/>
                      <a:pt x="2483" y="2778"/>
                      <a:pt x="2879" y="1510"/>
                    </a:cubicBezTo>
                    <a:cubicBezTo>
                      <a:pt x="2932" y="1061"/>
                      <a:pt x="2932" y="639"/>
                      <a:pt x="2879" y="216"/>
                    </a:cubicBezTo>
                    <a:cubicBezTo>
                      <a:pt x="2808" y="73"/>
                      <a:pt x="2668" y="0"/>
                      <a:pt x="25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53"/>
              <p:cNvSpPr/>
              <p:nvPr/>
            </p:nvSpPr>
            <p:spPr>
              <a:xfrm>
                <a:off x="2698800" y="2534338"/>
                <a:ext cx="77950" cy="134300"/>
              </a:xfrm>
              <a:custGeom>
                <a:avLst/>
                <a:gdLst/>
                <a:ahLst/>
                <a:cxnLst/>
                <a:rect l="l" t="t" r="r" b="b"/>
                <a:pathLst>
                  <a:path w="3118" h="5372" extrusionOk="0">
                    <a:moveTo>
                      <a:pt x="2031" y="3666"/>
                    </a:moveTo>
                    <a:lnTo>
                      <a:pt x="2031" y="3666"/>
                    </a:lnTo>
                    <a:cubicBezTo>
                      <a:pt x="2008" y="3667"/>
                      <a:pt x="2008" y="3693"/>
                      <a:pt x="2008" y="3718"/>
                    </a:cubicBezTo>
                    <a:cubicBezTo>
                      <a:pt x="2016" y="3701"/>
                      <a:pt x="2024" y="3683"/>
                      <a:pt x="2031" y="3666"/>
                    </a:cubicBezTo>
                    <a:close/>
                    <a:moveTo>
                      <a:pt x="2140" y="892"/>
                    </a:moveTo>
                    <a:cubicBezTo>
                      <a:pt x="2298" y="1341"/>
                      <a:pt x="2457" y="1843"/>
                      <a:pt x="2483" y="1896"/>
                    </a:cubicBezTo>
                    <a:cubicBezTo>
                      <a:pt x="2432" y="2511"/>
                      <a:pt x="2281" y="3101"/>
                      <a:pt x="2031" y="3666"/>
                    </a:cubicBezTo>
                    <a:lnTo>
                      <a:pt x="2031" y="3666"/>
                    </a:lnTo>
                    <a:cubicBezTo>
                      <a:pt x="2032" y="3666"/>
                      <a:pt x="2033" y="3666"/>
                      <a:pt x="2034" y="3666"/>
                    </a:cubicBezTo>
                    <a:cubicBezTo>
                      <a:pt x="1823" y="4141"/>
                      <a:pt x="1638" y="4590"/>
                      <a:pt x="1294" y="4749"/>
                    </a:cubicBezTo>
                    <a:cubicBezTo>
                      <a:pt x="1217" y="4778"/>
                      <a:pt x="1139" y="4789"/>
                      <a:pt x="1069" y="4789"/>
                    </a:cubicBezTo>
                    <a:cubicBezTo>
                      <a:pt x="949" y="4789"/>
                      <a:pt x="852" y="4756"/>
                      <a:pt x="819" y="4722"/>
                    </a:cubicBezTo>
                    <a:cubicBezTo>
                      <a:pt x="634" y="4247"/>
                      <a:pt x="661" y="4167"/>
                      <a:pt x="819" y="3560"/>
                    </a:cubicBezTo>
                    <a:cubicBezTo>
                      <a:pt x="1162" y="2609"/>
                      <a:pt x="1611" y="1711"/>
                      <a:pt x="2140" y="892"/>
                    </a:cubicBezTo>
                    <a:close/>
                    <a:moveTo>
                      <a:pt x="2313" y="1"/>
                    </a:moveTo>
                    <a:cubicBezTo>
                      <a:pt x="2252" y="1"/>
                      <a:pt x="2192" y="16"/>
                      <a:pt x="2140" y="47"/>
                    </a:cubicBezTo>
                    <a:cubicBezTo>
                      <a:pt x="2117" y="42"/>
                      <a:pt x="2094" y="40"/>
                      <a:pt x="2072" y="40"/>
                    </a:cubicBezTo>
                    <a:cubicBezTo>
                      <a:pt x="1964" y="40"/>
                      <a:pt x="1862" y="91"/>
                      <a:pt x="1796" y="179"/>
                    </a:cubicBezTo>
                    <a:cubicBezTo>
                      <a:pt x="1083" y="1473"/>
                      <a:pt x="0" y="2900"/>
                      <a:pt x="53" y="4405"/>
                    </a:cubicBezTo>
                    <a:cubicBezTo>
                      <a:pt x="106" y="4696"/>
                      <a:pt x="238" y="4960"/>
                      <a:pt x="423" y="5171"/>
                    </a:cubicBezTo>
                    <a:cubicBezTo>
                      <a:pt x="616" y="5305"/>
                      <a:pt x="843" y="5372"/>
                      <a:pt x="1074" y="5372"/>
                    </a:cubicBezTo>
                    <a:cubicBezTo>
                      <a:pt x="1255" y="5372"/>
                      <a:pt x="1438" y="5331"/>
                      <a:pt x="1611" y="5250"/>
                    </a:cubicBezTo>
                    <a:cubicBezTo>
                      <a:pt x="2298" y="4881"/>
                      <a:pt x="2430" y="4194"/>
                      <a:pt x="2694" y="3666"/>
                    </a:cubicBezTo>
                    <a:cubicBezTo>
                      <a:pt x="2906" y="3111"/>
                      <a:pt x="3038" y="2530"/>
                      <a:pt x="3117" y="1949"/>
                    </a:cubicBezTo>
                    <a:cubicBezTo>
                      <a:pt x="3064" y="1711"/>
                      <a:pt x="3011" y="1473"/>
                      <a:pt x="2932" y="1235"/>
                    </a:cubicBezTo>
                    <a:lnTo>
                      <a:pt x="2906" y="1235"/>
                    </a:lnTo>
                    <a:cubicBezTo>
                      <a:pt x="2826" y="866"/>
                      <a:pt x="2694" y="469"/>
                      <a:pt x="2562" y="100"/>
                    </a:cubicBezTo>
                    <a:cubicBezTo>
                      <a:pt x="2498" y="36"/>
                      <a:pt x="2405" y="1"/>
                      <a:pt x="23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53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53"/>
              <p:cNvSpPr/>
              <p:nvPr/>
            </p:nvSpPr>
            <p:spPr>
              <a:xfrm>
                <a:off x="1594075" y="2495950"/>
                <a:ext cx="89175" cy="175350"/>
              </a:xfrm>
              <a:custGeom>
                <a:avLst/>
                <a:gdLst/>
                <a:ahLst/>
                <a:cxnLst/>
                <a:rect l="l" t="t" r="r" b="b"/>
                <a:pathLst>
                  <a:path w="3567" h="7014" extrusionOk="0">
                    <a:moveTo>
                      <a:pt x="2668" y="1334"/>
                    </a:moveTo>
                    <a:lnTo>
                      <a:pt x="2668" y="1334"/>
                    </a:lnTo>
                    <a:cubicBezTo>
                      <a:pt x="2510" y="2153"/>
                      <a:pt x="2404" y="2945"/>
                      <a:pt x="2378" y="3764"/>
                    </a:cubicBezTo>
                    <a:cubicBezTo>
                      <a:pt x="2325" y="4266"/>
                      <a:pt x="2246" y="4742"/>
                      <a:pt x="2140" y="5217"/>
                    </a:cubicBezTo>
                    <a:cubicBezTo>
                      <a:pt x="2061" y="5534"/>
                      <a:pt x="1929" y="5825"/>
                      <a:pt x="1770" y="6089"/>
                    </a:cubicBezTo>
                    <a:cubicBezTo>
                      <a:pt x="1665" y="6194"/>
                      <a:pt x="1559" y="6274"/>
                      <a:pt x="1453" y="6326"/>
                    </a:cubicBezTo>
                    <a:cubicBezTo>
                      <a:pt x="1408" y="6339"/>
                      <a:pt x="1362" y="6345"/>
                      <a:pt x="1317" y="6345"/>
                    </a:cubicBezTo>
                    <a:cubicBezTo>
                      <a:pt x="1078" y="6345"/>
                      <a:pt x="868" y="6175"/>
                      <a:pt x="846" y="5930"/>
                    </a:cubicBezTo>
                    <a:cubicBezTo>
                      <a:pt x="899" y="5191"/>
                      <a:pt x="1031" y="4504"/>
                      <a:pt x="1268" y="3817"/>
                    </a:cubicBezTo>
                    <a:cubicBezTo>
                      <a:pt x="1638" y="2945"/>
                      <a:pt x="2114" y="2100"/>
                      <a:pt x="2668" y="1334"/>
                    </a:cubicBezTo>
                    <a:close/>
                    <a:moveTo>
                      <a:pt x="3235" y="1"/>
                    </a:moveTo>
                    <a:cubicBezTo>
                      <a:pt x="3106" y="1"/>
                      <a:pt x="2985" y="77"/>
                      <a:pt x="2933" y="198"/>
                    </a:cubicBezTo>
                    <a:cubicBezTo>
                      <a:pt x="2911" y="194"/>
                      <a:pt x="2889" y="192"/>
                      <a:pt x="2867" y="192"/>
                    </a:cubicBezTo>
                    <a:cubicBezTo>
                      <a:pt x="2759" y="192"/>
                      <a:pt x="2660" y="247"/>
                      <a:pt x="2616" y="357"/>
                    </a:cubicBezTo>
                    <a:cubicBezTo>
                      <a:pt x="1427" y="2153"/>
                      <a:pt x="582" y="3104"/>
                      <a:pt x="238" y="4926"/>
                    </a:cubicBezTo>
                    <a:cubicBezTo>
                      <a:pt x="159" y="5428"/>
                      <a:pt x="1" y="5957"/>
                      <a:pt x="238" y="6406"/>
                    </a:cubicBezTo>
                    <a:cubicBezTo>
                      <a:pt x="475" y="6805"/>
                      <a:pt x="893" y="7014"/>
                      <a:pt x="1313" y="7014"/>
                    </a:cubicBezTo>
                    <a:cubicBezTo>
                      <a:pt x="1644" y="7014"/>
                      <a:pt x="1975" y="6884"/>
                      <a:pt x="2219" y="6617"/>
                    </a:cubicBezTo>
                    <a:cubicBezTo>
                      <a:pt x="2933" y="5825"/>
                      <a:pt x="3038" y="4451"/>
                      <a:pt x="3117" y="3738"/>
                    </a:cubicBezTo>
                    <a:cubicBezTo>
                      <a:pt x="3144" y="2945"/>
                      <a:pt x="3223" y="2179"/>
                      <a:pt x="3355" y="1413"/>
                    </a:cubicBezTo>
                    <a:cubicBezTo>
                      <a:pt x="3434" y="1017"/>
                      <a:pt x="3540" y="647"/>
                      <a:pt x="3567" y="251"/>
                    </a:cubicBezTo>
                    <a:cubicBezTo>
                      <a:pt x="3567" y="172"/>
                      <a:pt x="3514" y="93"/>
                      <a:pt x="3461" y="66"/>
                    </a:cubicBezTo>
                    <a:lnTo>
                      <a:pt x="3434" y="66"/>
                    </a:lnTo>
                    <a:cubicBezTo>
                      <a:pt x="3371" y="21"/>
                      <a:pt x="3302" y="1"/>
                      <a:pt x="32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53"/>
              <p:cNvSpPr/>
              <p:nvPr/>
            </p:nvSpPr>
            <p:spPr>
              <a:xfrm>
                <a:off x="1760475" y="2244575"/>
                <a:ext cx="70700" cy="1454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5817" extrusionOk="0">
                    <a:moveTo>
                      <a:pt x="1956" y="1220"/>
                    </a:moveTo>
                    <a:lnTo>
                      <a:pt x="1956" y="1220"/>
                    </a:lnTo>
                    <a:cubicBezTo>
                      <a:pt x="1903" y="1774"/>
                      <a:pt x="1903" y="2355"/>
                      <a:pt x="1850" y="2937"/>
                    </a:cubicBezTo>
                    <a:cubicBezTo>
                      <a:pt x="1771" y="3465"/>
                      <a:pt x="1665" y="3967"/>
                      <a:pt x="1559" y="4495"/>
                    </a:cubicBezTo>
                    <a:cubicBezTo>
                      <a:pt x="1507" y="4680"/>
                      <a:pt x="1401" y="4865"/>
                      <a:pt x="1269" y="5023"/>
                    </a:cubicBezTo>
                    <a:cubicBezTo>
                      <a:pt x="1112" y="5201"/>
                      <a:pt x="988" y="5263"/>
                      <a:pt x="893" y="5263"/>
                    </a:cubicBezTo>
                    <a:cubicBezTo>
                      <a:pt x="747" y="5263"/>
                      <a:pt x="667" y="5119"/>
                      <a:pt x="635" y="5023"/>
                    </a:cubicBezTo>
                    <a:cubicBezTo>
                      <a:pt x="503" y="3703"/>
                      <a:pt x="1058" y="2857"/>
                      <a:pt x="1744" y="1589"/>
                    </a:cubicBezTo>
                    <a:lnTo>
                      <a:pt x="1956" y="1220"/>
                    </a:lnTo>
                    <a:close/>
                    <a:moveTo>
                      <a:pt x="2461" y="1"/>
                    </a:moveTo>
                    <a:cubicBezTo>
                      <a:pt x="2377" y="1"/>
                      <a:pt x="2291" y="27"/>
                      <a:pt x="2220" y="84"/>
                    </a:cubicBezTo>
                    <a:cubicBezTo>
                      <a:pt x="2141" y="189"/>
                      <a:pt x="2114" y="295"/>
                      <a:pt x="2088" y="427"/>
                    </a:cubicBezTo>
                    <a:cubicBezTo>
                      <a:pt x="2038" y="397"/>
                      <a:pt x="1985" y="383"/>
                      <a:pt x="1934" y="383"/>
                    </a:cubicBezTo>
                    <a:cubicBezTo>
                      <a:pt x="1848" y="383"/>
                      <a:pt x="1767" y="424"/>
                      <a:pt x="1718" y="506"/>
                    </a:cubicBezTo>
                    <a:cubicBezTo>
                      <a:pt x="1084" y="1722"/>
                      <a:pt x="159" y="2937"/>
                      <a:pt x="54" y="4337"/>
                    </a:cubicBezTo>
                    <a:cubicBezTo>
                      <a:pt x="54" y="4680"/>
                      <a:pt x="1" y="5076"/>
                      <a:pt x="186" y="5393"/>
                    </a:cubicBezTo>
                    <a:cubicBezTo>
                      <a:pt x="353" y="5691"/>
                      <a:pt x="622" y="5817"/>
                      <a:pt x="903" y="5817"/>
                    </a:cubicBezTo>
                    <a:cubicBezTo>
                      <a:pt x="1245" y="5817"/>
                      <a:pt x="1606" y="5630"/>
                      <a:pt x="1824" y="5340"/>
                    </a:cubicBezTo>
                    <a:cubicBezTo>
                      <a:pt x="2061" y="5023"/>
                      <a:pt x="2220" y="4653"/>
                      <a:pt x="2299" y="4257"/>
                    </a:cubicBezTo>
                    <a:cubicBezTo>
                      <a:pt x="2510" y="3359"/>
                      <a:pt x="2616" y="2435"/>
                      <a:pt x="2616" y="1510"/>
                    </a:cubicBezTo>
                    <a:cubicBezTo>
                      <a:pt x="2642" y="1140"/>
                      <a:pt x="2722" y="771"/>
                      <a:pt x="2801" y="401"/>
                    </a:cubicBezTo>
                    <a:cubicBezTo>
                      <a:pt x="2827" y="295"/>
                      <a:pt x="2801" y="163"/>
                      <a:pt x="2695" y="84"/>
                    </a:cubicBezTo>
                    <a:lnTo>
                      <a:pt x="2669" y="57"/>
                    </a:lnTo>
                    <a:cubicBezTo>
                      <a:pt x="2608" y="21"/>
                      <a:pt x="2535" y="1"/>
                      <a:pt x="2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53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53"/>
              <p:cNvSpPr/>
              <p:nvPr/>
            </p:nvSpPr>
            <p:spPr>
              <a:xfrm>
                <a:off x="1467300" y="2671875"/>
                <a:ext cx="66050" cy="155650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6226" extrusionOk="0">
                    <a:moveTo>
                      <a:pt x="1955" y="1587"/>
                    </a:moveTo>
                    <a:lnTo>
                      <a:pt x="1955" y="1587"/>
                    </a:lnTo>
                    <a:cubicBezTo>
                      <a:pt x="1902" y="2670"/>
                      <a:pt x="1717" y="3753"/>
                      <a:pt x="1453" y="4810"/>
                    </a:cubicBezTo>
                    <a:cubicBezTo>
                      <a:pt x="1268" y="5470"/>
                      <a:pt x="1215" y="5550"/>
                      <a:pt x="898" y="5655"/>
                    </a:cubicBezTo>
                    <a:lnTo>
                      <a:pt x="872" y="5655"/>
                    </a:lnTo>
                    <a:cubicBezTo>
                      <a:pt x="687" y="5602"/>
                      <a:pt x="634" y="5523"/>
                      <a:pt x="713" y="5074"/>
                    </a:cubicBezTo>
                    <a:cubicBezTo>
                      <a:pt x="977" y="3859"/>
                      <a:pt x="1400" y="2697"/>
                      <a:pt x="1955" y="1587"/>
                    </a:cubicBezTo>
                    <a:close/>
                    <a:moveTo>
                      <a:pt x="2318" y="0"/>
                    </a:moveTo>
                    <a:cubicBezTo>
                      <a:pt x="2225" y="0"/>
                      <a:pt x="2130" y="42"/>
                      <a:pt x="2060" y="135"/>
                    </a:cubicBezTo>
                    <a:cubicBezTo>
                      <a:pt x="1374" y="1297"/>
                      <a:pt x="819" y="2538"/>
                      <a:pt x="423" y="3833"/>
                    </a:cubicBezTo>
                    <a:cubicBezTo>
                      <a:pt x="291" y="4440"/>
                      <a:pt x="0" y="5074"/>
                      <a:pt x="132" y="5682"/>
                    </a:cubicBezTo>
                    <a:cubicBezTo>
                      <a:pt x="266" y="6033"/>
                      <a:pt x="590" y="6225"/>
                      <a:pt x="918" y="6225"/>
                    </a:cubicBezTo>
                    <a:cubicBezTo>
                      <a:pt x="1107" y="6225"/>
                      <a:pt x="1298" y="6161"/>
                      <a:pt x="1453" y="6025"/>
                    </a:cubicBezTo>
                    <a:cubicBezTo>
                      <a:pt x="1955" y="5629"/>
                      <a:pt x="2034" y="4942"/>
                      <a:pt x="2192" y="4361"/>
                    </a:cubicBezTo>
                    <a:cubicBezTo>
                      <a:pt x="2430" y="3278"/>
                      <a:pt x="2562" y="2169"/>
                      <a:pt x="2615" y="1059"/>
                    </a:cubicBezTo>
                    <a:cubicBezTo>
                      <a:pt x="2641" y="927"/>
                      <a:pt x="2641" y="769"/>
                      <a:pt x="2615" y="610"/>
                    </a:cubicBezTo>
                    <a:cubicBezTo>
                      <a:pt x="2615" y="610"/>
                      <a:pt x="2615" y="584"/>
                      <a:pt x="2615" y="584"/>
                    </a:cubicBezTo>
                    <a:cubicBezTo>
                      <a:pt x="2641" y="504"/>
                      <a:pt x="2641" y="425"/>
                      <a:pt x="2615" y="320"/>
                    </a:cubicBezTo>
                    <a:cubicBezTo>
                      <a:pt x="2641" y="293"/>
                      <a:pt x="2641" y="240"/>
                      <a:pt x="2615" y="187"/>
                    </a:cubicBezTo>
                    <a:cubicBezTo>
                      <a:pt x="2556" y="69"/>
                      <a:pt x="2438" y="0"/>
                      <a:pt x="23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53"/>
              <p:cNvSpPr/>
              <p:nvPr/>
            </p:nvSpPr>
            <p:spPr>
              <a:xfrm>
                <a:off x="1554200" y="2810300"/>
                <a:ext cx="83475" cy="152175"/>
              </a:xfrm>
              <a:custGeom>
                <a:avLst/>
                <a:gdLst/>
                <a:ahLst/>
                <a:cxnLst/>
                <a:rect l="l" t="t" r="r" b="b"/>
                <a:pathLst>
                  <a:path w="3339" h="6087" extrusionOk="0">
                    <a:moveTo>
                      <a:pt x="2652" y="1122"/>
                    </a:moveTo>
                    <a:cubicBezTo>
                      <a:pt x="2601" y="1452"/>
                      <a:pt x="2551" y="1757"/>
                      <a:pt x="2570" y="1757"/>
                    </a:cubicBezTo>
                    <a:cubicBezTo>
                      <a:pt x="2571" y="1757"/>
                      <a:pt x="2572" y="1757"/>
                      <a:pt x="2573" y="1756"/>
                    </a:cubicBezTo>
                    <a:lnTo>
                      <a:pt x="2573" y="1756"/>
                    </a:lnTo>
                    <a:cubicBezTo>
                      <a:pt x="2300" y="3419"/>
                      <a:pt x="1770" y="5480"/>
                      <a:pt x="1027" y="5480"/>
                    </a:cubicBezTo>
                    <a:cubicBezTo>
                      <a:pt x="980" y="5480"/>
                      <a:pt x="932" y="5471"/>
                      <a:pt x="882" y="5454"/>
                    </a:cubicBezTo>
                    <a:cubicBezTo>
                      <a:pt x="539" y="5243"/>
                      <a:pt x="698" y="4582"/>
                      <a:pt x="1094" y="3763"/>
                    </a:cubicBezTo>
                    <a:cubicBezTo>
                      <a:pt x="1543" y="2839"/>
                      <a:pt x="2045" y="1967"/>
                      <a:pt x="2652" y="1122"/>
                    </a:cubicBezTo>
                    <a:close/>
                    <a:moveTo>
                      <a:pt x="3019" y="0"/>
                    </a:moveTo>
                    <a:cubicBezTo>
                      <a:pt x="2917" y="0"/>
                      <a:pt x="2819" y="41"/>
                      <a:pt x="2758" y="118"/>
                    </a:cubicBezTo>
                    <a:lnTo>
                      <a:pt x="2758" y="171"/>
                    </a:lnTo>
                    <a:cubicBezTo>
                      <a:pt x="2652" y="171"/>
                      <a:pt x="2547" y="224"/>
                      <a:pt x="2494" y="330"/>
                    </a:cubicBezTo>
                    <a:cubicBezTo>
                      <a:pt x="1780" y="1280"/>
                      <a:pt x="1147" y="2284"/>
                      <a:pt x="618" y="3341"/>
                    </a:cubicBezTo>
                    <a:cubicBezTo>
                      <a:pt x="328" y="3843"/>
                      <a:pt x="143" y="4424"/>
                      <a:pt x="64" y="5031"/>
                    </a:cubicBezTo>
                    <a:cubicBezTo>
                      <a:pt x="1" y="5617"/>
                      <a:pt x="484" y="6086"/>
                      <a:pt x="1016" y="6086"/>
                    </a:cubicBezTo>
                    <a:cubicBezTo>
                      <a:pt x="1156" y="6086"/>
                      <a:pt x="1299" y="6054"/>
                      <a:pt x="1437" y="5982"/>
                    </a:cubicBezTo>
                    <a:cubicBezTo>
                      <a:pt x="2203" y="5586"/>
                      <a:pt x="2388" y="4873"/>
                      <a:pt x="2626" y="4292"/>
                    </a:cubicBezTo>
                    <a:cubicBezTo>
                      <a:pt x="2943" y="3209"/>
                      <a:pt x="3154" y="2099"/>
                      <a:pt x="3260" y="990"/>
                    </a:cubicBezTo>
                    <a:cubicBezTo>
                      <a:pt x="3286" y="779"/>
                      <a:pt x="3286" y="567"/>
                      <a:pt x="3313" y="356"/>
                    </a:cubicBezTo>
                    <a:cubicBezTo>
                      <a:pt x="3339" y="250"/>
                      <a:pt x="3313" y="118"/>
                      <a:pt x="3233" y="39"/>
                    </a:cubicBezTo>
                    <a:lnTo>
                      <a:pt x="3233" y="65"/>
                    </a:lnTo>
                    <a:cubicBezTo>
                      <a:pt x="3167" y="21"/>
                      <a:pt x="3092" y="0"/>
                      <a:pt x="30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53"/>
              <p:cNvSpPr/>
              <p:nvPr/>
            </p:nvSpPr>
            <p:spPr>
              <a:xfrm>
                <a:off x="1743325" y="2451675"/>
                <a:ext cx="60775" cy="107500"/>
              </a:xfrm>
              <a:custGeom>
                <a:avLst/>
                <a:gdLst/>
                <a:ahLst/>
                <a:cxnLst/>
                <a:rect l="l" t="t" r="r" b="b"/>
                <a:pathLst>
                  <a:path w="2431" h="4300" extrusionOk="0">
                    <a:moveTo>
                      <a:pt x="1770" y="992"/>
                    </a:moveTo>
                    <a:cubicBezTo>
                      <a:pt x="1770" y="1732"/>
                      <a:pt x="1638" y="2445"/>
                      <a:pt x="1374" y="3158"/>
                    </a:cubicBezTo>
                    <a:lnTo>
                      <a:pt x="1374" y="3132"/>
                    </a:lnTo>
                    <a:cubicBezTo>
                      <a:pt x="1295" y="3343"/>
                      <a:pt x="1189" y="3501"/>
                      <a:pt x="1057" y="3660"/>
                    </a:cubicBezTo>
                    <a:cubicBezTo>
                      <a:pt x="1004" y="3713"/>
                      <a:pt x="951" y="3739"/>
                      <a:pt x="898" y="3765"/>
                    </a:cubicBezTo>
                    <a:lnTo>
                      <a:pt x="845" y="3765"/>
                    </a:lnTo>
                    <a:cubicBezTo>
                      <a:pt x="396" y="3607"/>
                      <a:pt x="661" y="2920"/>
                      <a:pt x="951" y="2366"/>
                    </a:cubicBezTo>
                    <a:cubicBezTo>
                      <a:pt x="1189" y="1890"/>
                      <a:pt x="1479" y="1441"/>
                      <a:pt x="1770" y="992"/>
                    </a:cubicBezTo>
                    <a:close/>
                    <a:moveTo>
                      <a:pt x="2042" y="0"/>
                    </a:moveTo>
                    <a:cubicBezTo>
                      <a:pt x="1975" y="0"/>
                      <a:pt x="1907" y="21"/>
                      <a:pt x="1849" y="67"/>
                    </a:cubicBezTo>
                    <a:cubicBezTo>
                      <a:pt x="1770" y="67"/>
                      <a:pt x="1691" y="120"/>
                      <a:pt x="1664" y="200"/>
                    </a:cubicBezTo>
                    <a:cubicBezTo>
                      <a:pt x="1215" y="833"/>
                      <a:pt x="819" y="1494"/>
                      <a:pt x="449" y="2181"/>
                    </a:cubicBezTo>
                    <a:cubicBezTo>
                      <a:pt x="238" y="2603"/>
                      <a:pt x="0" y="3079"/>
                      <a:pt x="106" y="3581"/>
                    </a:cubicBezTo>
                    <a:cubicBezTo>
                      <a:pt x="155" y="3997"/>
                      <a:pt x="499" y="4300"/>
                      <a:pt x="885" y="4300"/>
                    </a:cubicBezTo>
                    <a:cubicBezTo>
                      <a:pt x="916" y="4300"/>
                      <a:pt x="947" y="4298"/>
                      <a:pt x="978" y="4294"/>
                    </a:cubicBezTo>
                    <a:cubicBezTo>
                      <a:pt x="2008" y="3950"/>
                      <a:pt x="2087" y="2682"/>
                      <a:pt x="2325" y="1811"/>
                    </a:cubicBezTo>
                    <a:cubicBezTo>
                      <a:pt x="2404" y="1441"/>
                      <a:pt x="2430" y="1071"/>
                      <a:pt x="2404" y="701"/>
                    </a:cubicBezTo>
                    <a:cubicBezTo>
                      <a:pt x="2404" y="596"/>
                      <a:pt x="2404" y="464"/>
                      <a:pt x="2378" y="358"/>
                    </a:cubicBezTo>
                    <a:cubicBezTo>
                      <a:pt x="2378" y="252"/>
                      <a:pt x="2351" y="147"/>
                      <a:pt x="2272" y="94"/>
                    </a:cubicBezTo>
                    <a:cubicBezTo>
                      <a:pt x="2213" y="35"/>
                      <a:pt x="2128" y="0"/>
                      <a:pt x="20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3" name="Google Shape;1993;p53"/>
            <p:cNvGrpSpPr/>
            <p:nvPr/>
          </p:nvGrpSpPr>
          <p:grpSpPr>
            <a:xfrm>
              <a:off x="2513642" y="2094750"/>
              <a:ext cx="172100" cy="325300"/>
              <a:chOff x="1469275" y="2250325"/>
              <a:chExt cx="172100" cy="325300"/>
            </a:xfrm>
          </p:grpSpPr>
          <p:sp>
            <p:nvSpPr>
              <p:cNvPr id="1994" name="Google Shape;1994;p53"/>
              <p:cNvSpPr/>
              <p:nvPr/>
            </p:nvSpPr>
            <p:spPr>
              <a:xfrm>
                <a:off x="1572275" y="2250325"/>
                <a:ext cx="69100" cy="138175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5527" extrusionOk="0">
                    <a:moveTo>
                      <a:pt x="1956" y="1227"/>
                    </a:moveTo>
                    <a:lnTo>
                      <a:pt x="1956" y="1227"/>
                    </a:lnTo>
                    <a:cubicBezTo>
                      <a:pt x="1929" y="1624"/>
                      <a:pt x="1929" y="2046"/>
                      <a:pt x="2008" y="2442"/>
                    </a:cubicBezTo>
                    <a:cubicBezTo>
                      <a:pt x="2061" y="2865"/>
                      <a:pt x="2061" y="3288"/>
                      <a:pt x="2035" y="3710"/>
                    </a:cubicBezTo>
                    <a:lnTo>
                      <a:pt x="2008" y="3710"/>
                    </a:lnTo>
                    <a:cubicBezTo>
                      <a:pt x="1982" y="4107"/>
                      <a:pt x="1797" y="4503"/>
                      <a:pt x="1507" y="4820"/>
                    </a:cubicBezTo>
                    <a:cubicBezTo>
                      <a:pt x="1216" y="4952"/>
                      <a:pt x="1216" y="5031"/>
                      <a:pt x="1057" y="5057"/>
                    </a:cubicBezTo>
                    <a:lnTo>
                      <a:pt x="1005" y="5057"/>
                    </a:lnTo>
                    <a:cubicBezTo>
                      <a:pt x="899" y="4978"/>
                      <a:pt x="793" y="4873"/>
                      <a:pt x="688" y="4767"/>
                    </a:cubicBezTo>
                    <a:lnTo>
                      <a:pt x="688" y="4740"/>
                    </a:lnTo>
                    <a:cubicBezTo>
                      <a:pt x="556" y="4344"/>
                      <a:pt x="635" y="4186"/>
                      <a:pt x="793" y="3657"/>
                    </a:cubicBezTo>
                    <a:cubicBezTo>
                      <a:pt x="1031" y="3156"/>
                      <a:pt x="1190" y="2627"/>
                      <a:pt x="1533" y="2020"/>
                    </a:cubicBezTo>
                    <a:cubicBezTo>
                      <a:pt x="1639" y="1756"/>
                      <a:pt x="1797" y="1492"/>
                      <a:pt x="1956" y="1227"/>
                    </a:cubicBezTo>
                    <a:close/>
                    <a:moveTo>
                      <a:pt x="2421" y="1"/>
                    </a:moveTo>
                    <a:cubicBezTo>
                      <a:pt x="2391" y="1"/>
                      <a:pt x="2360" y="4"/>
                      <a:pt x="2325" y="12"/>
                    </a:cubicBezTo>
                    <a:cubicBezTo>
                      <a:pt x="2273" y="39"/>
                      <a:pt x="2220" y="65"/>
                      <a:pt x="2167" y="92"/>
                    </a:cubicBezTo>
                    <a:cubicBezTo>
                      <a:pt x="2088" y="92"/>
                      <a:pt x="2008" y="144"/>
                      <a:pt x="1982" y="197"/>
                    </a:cubicBezTo>
                    <a:cubicBezTo>
                      <a:pt x="1374" y="1148"/>
                      <a:pt x="873" y="2152"/>
                      <a:pt x="450" y="3182"/>
                    </a:cubicBezTo>
                    <a:cubicBezTo>
                      <a:pt x="265" y="3499"/>
                      <a:pt x="1" y="4291"/>
                      <a:pt x="186" y="4793"/>
                    </a:cubicBezTo>
                    <a:cubicBezTo>
                      <a:pt x="318" y="5110"/>
                      <a:pt x="556" y="5374"/>
                      <a:pt x="873" y="5506"/>
                    </a:cubicBezTo>
                    <a:cubicBezTo>
                      <a:pt x="939" y="5520"/>
                      <a:pt x="1005" y="5526"/>
                      <a:pt x="1069" y="5526"/>
                    </a:cubicBezTo>
                    <a:cubicBezTo>
                      <a:pt x="1264" y="5526"/>
                      <a:pt x="1447" y="5467"/>
                      <a:pt x="1586" y="5348"/>
                    </a:cubicBezTo>
                    <a:cubicBezTo>
                      <a:pt x="1771" y="5295"/>
                      <a:pt x="1956" y="5163"/>
                      <a:pt x="2061" y="5005"/>
                    </a:cubicBezTo>
                    <a:cubicBezTo>
                      <a:pt x="2325" y="4714"/>
                      <a:pt x="2510" y="4344"/>
                      <a:pt x="2590" y="3974"/>
                    </a:cubicBezTo>
                    <a:cubicBezTo>
                      <a:pt x="2669" y="3499"/>
                      <a:pt x="2695" y="3024"/>
                      <a:pt x="2642" y="2548"/>
                    </a:cubicBezTo>
                    <a:cubicBezTo>
                      <a:pt x="2537" y="1888"/>
                      <a:pt x="2537" y="1201"/>
                      <a:pt x="2669" y="541"/>
                    </a:cubicBezTo>
                    <a:cubicBezTo>
                      <a:pt x="2764" y="303"/>
                      <a:pt x="2688" y="1"/>
                      <a:pt x="24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53"/>
              <p:cNvSpPr/>
              <p:nvPr/>
            </p:nvSpPr>
            <p:spPr>
              <a:xfrm>
                <a:off x="1469275" y="2446300"/>
                <a:ext cx="706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5173" extrusionOk="0">
                    <a:moveTo>
                      <a:pt x="2061" y="1233"/>
                    </a:moveTo>
                    <a:lnTo>
                      <a:pt x="2061" y="1233"/>
                    </a:lnTo>
                    <a:cubicBezTo>
                      <a:pt x="2008" y="1445"/>
                      <a:pt x="1981" y="1630"/>
                      <a:pt x="1929" y="1762"/>
                    </a:cubicBezTo>
                    <a:cubicBezTo>
                      <a:pt x="1744" y="2924"/>
                      <a:pt x="1268" y="4456"/>
                      <a:pt x="687" y="4641"/>
                    </a:cubicBezTo>
                    <a:lnTo>
                      <a:pt x="687" y="4614"/>
                    </a:lnTo>
                    <a:cubicBezTo>
                      <a:pt x="687" y="4614"/>
                      <a:pt x="661" y="4588"/>
                      <a:pt x="661" y="4588"/>
                    </a:cubicBezTo>
                    <a:cubicBezTo>
                      <a:pt x="423" y="3928"/>
                      <a:pt x="1004" y="3135"/>
                      <a:pt x="1453" y="2237"/>
                    </a:cubicBezTo>
                    <a:cubicBezTo>
                      <a:pt x="1638" y="1894"/>
                      <a:pt x="1849" y="1577"/>
                      <a:pt x="2061" y="1233"/>
                    </a:cubicBezTo>
                    <a:close/>
                    <a:moveTo>
                      <a:pt x="2329" y="0"/>
                    </a:moveTo>
                    <a:cubicBezTo>
                      <a:pt x="2243" y="0"/>
                      <a:pt x="2163" y="41"/>
                      <a:pt x="2113" y="124"/>
                    </a:cubicBezTo>
                    <a:cubicBezTo>
                      <a:pt x="1321" y="1392"/>
                      <a:pt x="397" y="2686"/>
                      <a:pt x="27" y="4139"/>
                    </a:cubicBezTo>
                    <a:cubicBezTo>
                      <a:pt x="0" y="4509"/>
                      <a:pt x="132" y="4879"/>
                      <a:pt x="423" y="5116"/>
                    </a:cubicBezTo>
                    <a:cubicBezTo>
                      <a:pt x="495" y="5155"/>
                      <a:pt x="571" y="5172"/>
                      <a:pt x="649" y="5172"/>
                    </a:cubicBezTo>
                    <a:cubicBezTo>
                      <a:pt x="888" y="5172"/>
                      <a:pt x="1142" y="5018"/>
                      <a:pt x="1321" y="4879"/>
                    </a:cubicBezTo>
                    <a:cubicBezTo>
                      <a:pt x="1929" y="4271"/>
                      <a:pt x="2193" y="3399"/>
                      <a:pt x="2351" y="2581"/>
                    </a:cubicBezTo>
                    <a:cubicBezTo>
                      <a:pt x="2483" y="1920"/>
                      <a:pt x="2668" y="1286"/>
                      <a:pt x="2774" y="626"/>
                    </a:cubicBezTo>
                    <a:cubicBezTo>
                      <a:pt x="2747" y="415"/>
                      <a:pt x="2827" y="124"/>
                      <a:pt x="2562" y="45"/>
                    </a:cubicBezTo>
                    <a:lnTo>
                      <a:pt x="2562" y="71"/>
                    </a:lnTo>
                    <a:cubicBezTo>
                      <a:pt x="2536" y="45"/>
                      <a:pt x="2510" y="45"/>
                      <a:pt x="2483" y="45"/>
                    </a:cubicBezTo>
                    <a:cubicBezTo>
                      <a:pt x="2434" y="15"/>
                      <a:pt x="2380" y="0"/>
                      <a:pt x="23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6" name="Google Shape;1996;p53"/>
          <p:cNvGrpSpPr/>
          <p:nvPr/>
        </p:nvGrpSpPr>
        <p:grpSpPr>
          <a:xfrm>
            <a:off x="8019669" y="3027862"/>
            <a:ext cx="571900" cy="1588000"/>
            <a:chOff x="5250225" y="2349700"/>
            <a:chExt cx="571900" cy="1588000"/>
          </a:xfrm>
        </p:grpSpPr>
        <p:sp>
          <p:nvSpPr>
            <p:cNvPr id="1997" name="Google Shape;1997;p53"/>
            <p:cNvSpPr/>
            <p:nvPr/>
          </p:nvSpPr>
          <p:spPr>
            <a:xfrm>
              <a:off x="5250225" y="2421650"/>
              <a:ext cx="256900" cy="1515900"/>
            </a:xfrm>
            <a:custGeom>
              <a:avLst/>
              <a:gdLst/>
              <a:ahLst/>
              <a:cxnLst/>
              <a:rect l="l" t="t" r="r" b="b"/>
              <a:pathLst>
                <a:path w="10276" h="60636" extrusionOk="0">
                  <a:moveTo>
                    <a:pt x="3685" y="1"/>
                  </a:moveTo>
                  <a:cubicBezTo>
                    <a:pt x="3613" y="1"/>
                    <a:pt x="3540" y="27"/>
                    <a:pt x="3487" y="80"/>
                  </a:cubicBezTo>
                  <a:cubicBezTo>
                    <a:pt x="2061" y="1163"/>
                    <a:pt x="635" y="2431"/>
                    <a:pt x="318" y="4227"/>
                  </a:cubicBezTo>
                  <a:cubicBezTo>
                    <a:pt x="106" y="4914"/>
                    <a:pt x="1" y="5627"/>
                    <a:pt x="27" y="6340"/>
                  </a:cubicBezTo>
                  <a:cubicBezTo>
                    <a:pt x="133" y="7344"/>
                    <a:pt x="635" y="8242"/>
                    <a:pt x="1242" y="9061"/>
                  </a:cubicBezTo>
                  <a:cubicBezTo>
                    <a:pt x="1665" y="9642"/>
                    <a:pt x="2351" y="9959"/>
                    <a:pt x="2959" y="10329"/>
                  </a:cubicBezTo>
                  <a:cubicBezTo>
                    <a:pt x="3567" y="10725"/>
                    <a:pt x="4148" y="11042"/>
                    <a:pt x="4702" y="11464"/>
                  </a:cubicBezTo>
                  <a:cubicBezTo>
                    <a:pt x="5151" y="11676"/>
                    <a:pt x="5574" y="11966"/>
                    <a:pt x="5891" y="12362"/>
                  </a:cubicBezTo>
                  <a:cubicBezTo>
                    <a:pt x="5917" y="12389"/>
                    <a:pt x="5944" y="12415"/>
                    <a:pt x="5970" y="12442"/>
                  </a:cubicBezTo>
                  <a:cubicBezTo>
                    <a:pt x="6049" y="12574"/>
                    <a:pt x="6129" y="12706"/>
                    <a:pt x="6208" y="12864"/>
                  </a:cubicBezTo>
                  <a:cubicBezTo>
                    <a:pt x="6261" y="12970"/>
                    <a:pt x="6340" y="13261"/>
                    <a:pt x="6366" y="13366"/>
                  </a:cubicBezTo>
                  <a:cubicBezTo>
                    <a:pt x="6393" y="14925"/>
                    <a:pt x="5917" y="16457"/>
                    <a:pt x="5019" y="17725"/>
                  </a:cubicBezTo>
                  <a:cubicBezTo>
                    <a:pt x="4517" y="18385"/>
                    <a:pt x="3567" y="19283"/>
                    <a:pt x="2959" y="20234"/>
                  </a:cubicBezTo>
                  <a:cubicBezTo>
                    <a:pt x="2457" y="20921"/>
                    <a:pt x="2061" y="21660"/>
                    <a:pt x="1770" y="22453"/>
                  </a:cubicBezTo>
                  <a:cubicBezTo>
                    <a:pt x="1533" y="22981"/>
                    <a:pt x="819" y="24724"/>
                    <a:pt x="1242" y="25702"/>
                  </a:cubicBezTo>
                  <a:cubicBezTo>
                    <a:pt x="1718" y="26917"/>
                    <a:pt x="2536" y="27973"/>
                    <a:pt x="3593" y="28766"/>
                  </a:cubicBezTo>
                  <a:cubicBezTo>
                    <a:pt x="4517" y="29294"/>
                    <a:pt x="5178" y="29347"/>
                    <a:pt x="5759" y="29875"/>
                  </a:cubicBezTo>
                  <a:cubicBezTo>
                    <a:pt x="7872" y="31513"/>
                    <a:pt x="8163" y="33732"/>
                    <a:pt x="7238" y="36267"/>
                  </a:cubicBezTo>
                  <a:cubicBezTo>
                    <a:pt x="6736" y="37509"/>
                    <a:pt x="6049" y="38671"/>
                    <a:pt x="5204" y="39728"/>
                  </a:cubicBezTo>
                  <a:cubicBezTo>
                    <a:pt x="4438" y="40599"/>
                    <a:pt x="3778" y="41577"/>
                    <a:pt x="3250" y="42607"/>
                  </a:cubicBezTo>
                  <a:cubicBezTo>
                    <a:pt x="2906" y="43161"/>
                    <a:pt x="2668" y="43795"/>
                    <a:pt x="2589" y="44456"/>
                  </a:cubicBezTo>
                  <a:cubicBezTo>
                    <a:pt x="2484" y="44878"/>
                    <a:pt x="2457" y="45327"/>
                    <a:pt x="2510" y="45750"/>
                  </a:cubicBezTo>
                  <a:cubicBezTo>
                    <a:pt x="2721" y="46675"/>
                    <a:pt x="3619" y="47176"/>
                    <a:pt x="4412" y="47626"/>
                  </a:cubicBezTo>
                  <a:cubicBezTo>
                    <a:pt x="5416" y="48286"/>
                    <a:pt x="6604" y="48629"/>
                    <a:pt x="7397" y="49052"/>
                  </a:cubicBezTo>
                  <a:cubicBezTo>
                    <a:pt x="8480" y="49765"/>
                    <a:pt x="9404" y="51931"/>
                    <a:pt x="8902" y="53252"/>
                  </a:cubicBezTo>
                  <a:cubicBezTo>
                    <a:pt x="8691" y="54203"/>
                    <a:pt x="7846" y="54889"/>
                    <a:pt x="7265" y="55761"/>
                  </a:cubicBezTo>
                  <a:cubicBezTo>
                    <a:pt x="6683" y="56633"/>
                    <a:pt x="6419" y="57055"/>
                    <a:pt x="6234" y="58059"/>
                  </a:cubicBezTo>
                  <a:cubicBezTo>
                    <a:pt x="6129" y="58508"/>
                    <a:pt x="6129" y="58984"/>
                    <a:pt x="6234" y="59433"/>
                  </a:cubicBezTo>
                  <a:cubicBezTo>
                    <a:pt x="6314" y="59697"/>
                    <a:pt x="6366" y="59961"/>
                    <a:pt x="6446" y="60225"/>
                  </a:cubicBezTo>
                  <a:cubicBezTo>
                    <a:pt x="6446" y="60252"/>
                    <a:pt x="6446" y="60278"/>
                    <a:pt x="6446" y="60304"/>
                  </a:cubicBezTo>
                  <a:cubicBezTo>
                    <a:pt x="6446" y="60331"/>
                    <a:pt x="6472" y="60357"/>
                    <a:pt x="6472" y="60384"/>
                  </a:cubicBezTo>
                  <a:cubicBezTo>
                    <a:pt x="6558" y="60555"/>
                    <a:pt x="6718" y="60636"/>
                    <a:pt x="6878" y="60636"/>
                  </a:cubicBezTo>
                  <a:cubicBezTo>
                    <a:pt x="7062" y="60636"/>
                    <a:pt x="7247" y="60529"/>
                    <a:pt x="7317" y="60331"/>
                  </a:cubicBezTo>
                  <a:cubicBezTo>
                    <a:pt x="7344" y="59855"/>
                    <a:pt x="6948" y="58931"/>
                    <a:pt x="7000" y="58825"/>
                  </a:cubicBezTo>
                  <a:cubicBezTo>
                    <a:pt x="7053" y="57874"/>
                    <a:pt x="7397" y="56976"/>
                    <a:pt x="7978" y="56237"/>
                  </a:cubicBezTo>
                  <a:cubicBezTo>
                    <a:pt x="8400" y="55576"/>
                    <a:pt x="9114" y="54942"/>
                    <a:pt x="9536" y="54071"/>
                  </a:cubicBezTo>
                  <a:cubicBezTo>
                    <a:pt x="10276" y="52539"/>
                    <a:pt x="9880" y="50769"/>
                    <a:pt x="8876" y="49395"/>
                  </a:cubicBezTo>
                  <a:lnTo>
                    <a:pt x="8929" y="49395"/>
                  </a:lnTo>
                  <a:cubicBezTo>
                    <a:pt x="8638" y="48946"/>
                    <a:pt x="8242" y="48576"/>
                    <a:pt x="7793" y="48286"/>
                  </a:cubicBezTo>
                  <a:cubicBezTo>
                    <a:pt x="7397" y="48101"/>
                    <a:pt x="7000" y="47942"/>
                    <a:pt x="6604" y="47784"/>
                  </a:cubicBezTo>
                  <a:cubicBezTo>
                    <a:pt x="5680" y="47361"/>
                    <a:pt x="4782" y="46886"/>
                    <a:pt x="3910" y="46305"/>
                  </a:cubicBezTo>
                  <a:cubicBezTo>
                    <a:pt x="3302" y="45750"/>
                    <a:pt x="3329" y="45512"/>
                    <a:pt x="3461" y="44694"/>
                  </a:cubicBezTo>
                  <a:cubicBezTo>
                    <a:pt x="3567" y="43663"/>
                    <a:pt x="3963" y="43082"/>
                    <a:pt x="4570" y="42052"/>
                  </a:cubicBezTo>
                  <a:cubicBezTo>
                    <a:pt x="5363" y="40679"/>
                    <a:pt x="6155" y="40150"/>
                    <a:pt x="7053" y="38592"/>
                  </a:cubicBezTo>
                  <a:cubicBezTo>
                    <a:pt x="8876" y="35554"/>
                    <a:pt x="9589" y="31751"/>
                    <a:pt x="6393" y="29294"/>
                  </a:cubicBezTo>
                  <a:cubicBezTo>
                    <a:pt x="5838" y="28845"/>
                    <a:pt x="5204" y="28502"/>
                    <a:pt x="4544" y="28290"/>
                  </a:cubicBezTo>
                  <a:cubicBezTo>
                    <a:pt x="3857" y="27973"/>
                    <a:pt x="3725" y="27788"/>
                    <a:pt x="3223" y="27234"/>
                  </a:cubicBezTo>
                  <a:cubicBezTo>
                    <a:pt x="2589" y="26521"/>
                    <a:pt x="1955" y="25596"/>
                    <a:pt x="1955" y="24830"/>
                  </a:cubicBezTo>
                  <a:cubicBezTo>
                    <a:pt x="2193" y="23139"/>
                    <a:pt x="2906" y="21634"/>
                    <a:pt x="4095" y="20023"/>
                  </a:cubicBezTo>
                  <a:cubicBezTo>
                    <a:pt x="4676" y="19177"/>
                    <a:pt x="5891" y="18121"/>
                    <a:pt x="6472" y="16906"/>
                  </a:cubicBezTo>
                  <a:cubicBezTo>
                    <a:pt x="6789" y="16113"/>
                    <a:pt x="7000" y="15268"/>
                    <a:pt x="7080" y="14423"/>
                  </a:cubicBezTo>
                  <a:cubicBezTo>
                    <a:pt x="7212" y="13789"/>
                    <a:pt x="7159" y="13155"/>
                    <a:pt x="6921" y="12574"/>
                  </a:cubicBezTo>
                  <a:cubicBezTo>
                    <a:pt x="6366" y="11332"/>
                    <a:pt x="5257" y="10963"/>
                    <a:pt x="4253" y="10329"/>
                  </a:cubicBezTo>
                  <a:cubicBezTo>
                    <a:pt x="3619" y="9932"/>
                    <a:pt x="2616" y="9404"/>
                    <a:pt x="2246" y="9166"/>
                  </a:cubicBezTo>
                  <a:cubicBezTo>
                    <a:pt x="1612" y="8717"/>
                    <a:pt x="1453" y="8268"/>
                    <a:pt x="1031" y="7581"/>
                  </a:cubicBezTo>
                  <a:cubicBezTo>
                    <a:pt x="502" y="6657"/>
                    <a:pt x="476" y="5653"/>
                    <a:pt x="846" y="4465"/>
                  </a:cubicBezTo>
                  <a:cubicBezTo>
                    <a:pt x="1057" y="3619"/>
                    <a:pt x="1216" y="3091"/>
                    <a:pt x="1744" y="2431"/>
                  </a:cubicBezTo>
                  <a:cubicBezTo>
                    <a:pt x="2193" y="1744"/>
                    <a:pt x="3091" y="1084"/>
                    <a:pt x="3884" y="450"/>
                  </a:cubicBezTo>
                  <a:cubicBezTo>
                    <a:pt x="3989" y="344"/>
                    <a:pt x="3989" y="159"/>
                    <a:pt x="3884" y="80"/>
                  </a:cubicBezTo>
                  <a:cubicBezTo>
                    <a:pt x="3831" y="27"/>
                    <a:pt x="3758" y="1"/>
                    <a:pt x="3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5403425" y="2406800"/>
              <a:ext cx="254275" cy="1530900"/>
            </a:xfrm>
            <a:custGeom>
              <a:avLst/>
              <a:gdLst/>
              <a:ahLst/>
              <a:cxnLst/>
              <a:rect l="l" t="t" r="r" b="b"/>
              <a:pathLst>
                <a:path w="10171" h="61236" extrusionOk="0">
                  <a:moveTo>
                    <a:pt x="4042" y="0"/>
                  </a:moveTo>
                  <a:cubicBezTo>
                    <a:pt x="3936" y="0"/>
                    <a:pt x="3831" y="40"/>
                    <a:pt x="3752" y="119"/>
                  </a:cubicBezTo>
                  <a:cubicBezTo>
                    <a:pt x="3699" y="172"/>
                    <a:pt x="3646" y="225"/>
                    <a:pt x="3593" y="278"/>
                  </a:cubicBezTo>
                  <a:cubicBezTo>
                    <a:pt x="3303" y="542"/>
                    <a:pt x="3012" y="859"/>
                    <a:pt x="2774" y="1176"/>
                  </a:cubicBezTo>
                  <a:cubicBezTo>
                    <a:pt x="2087" y="1968"/>
                    <a:pt x="1321" y="2708"/>
                    <a:pt x="952" y="3685"/>
                  </a:cubicBezTo>
                  <a:cubicBezTo>
                    <a:pt x="423" y="4900"/>
                    <a:pt x="1" y="7119"/>
                    <a:pt x="529" y="7964"/>
                  </a:cubicBezTo>
                  <a:cubicBezTo>
                    <a:pt x="925" y="8862"/>
                    <a:pt x="1506" y="9655"/>
                    <a:pt x="2246" y="10315"/>
                  </a:cubicBezTo>
                  <a:cubicBezTo>
                    <a:pt x="2721" y="10764"/>
                    <a:pt x="3540" y="11107"/>
                    <a:pt x="3752" y="11345"/>
                  </a:cubicBezTo>
                  <a:cubicBezTo>
                    <a:pt x="5257" y="12560"/>
                    <a:pt x="5627" y="13934"/>
                    <a:pt x="4993" y="15677"/>
                  </a:cubicBezTo>
                  <a:cubicBezTo>
                    <a:pt x="4491" y="16787"/>
                    <a:pt x="3329" y="18873"/>
                    <a:pt x="2563" y="20300"/>
                  </a:cubicBezTo>
                  <a:cubicBezTo>
                    <a:pt x="1480" y="21990"/>
                    <a:pt x="503" y="24262"/>
                    <a:pt x="1929" y="26032"/>
                  </a:cubicBezTo>
                  <a:cubicBezTo>
                    <a:pt x="2537" y="26930"/>
                    <a:pt x="3382" y="27273"/>
                    <a:pt x="4042" y="27854"/>
                  </a:cubicBezTo>
                  <a:cubicBezTo>
                    <a:pt x="5178" y="28805"/>
                    <a:pt x="6102" y="29201"/>
                    <a:pt x="6763" y="30337"/>
                  </a:cubicBezTo>
                  <a:cubicBezTo>
                    <a:pt x="7978" y="32212"/>
                    <a:pt x="6974" y="35197"/>
                    <a:pt x="5944" y="37126"/>
                  </a:cubicBezTo>
                  <a:cubicBezTo>
                    <a:pt x="5442" y="38050"/>
                    <a:pt x="4623" y="38816"/>
                    <a:pt x="4201" y="39793"/>
                  </a:cubicBezTo>
                  <a:cubicBezTo>
                    <a:pt x="3540" y="41114"/>
                    <a:pt x="3540" y="42752"/>
                    <a:pt x="4491" y="43967"/>
                  </a:cubicBezTo>
                  <a:cubicBezTo>
                    <a:pt x="5336" y="45129"/>
                    <a:pt x="7476" y="46608"/>
                    <a:pt x="8084" y="47612"/>
                  </a:cubicBezTo>
                  <a:cubicBezTo>
                    <a:pt x="8638" y="48299"/>
                    <a:pt x="8955" y="49091"/>
                    <a:pt x="9061" y="49963"/>
                  </a:cubicBezTo>
                  <a:cubicBezTo>
                    <a:pt x="9167" y="50570"/>
                    <a:pt x="9193" y="51204"/>
                    <a:pt x="9140" y="51812"/>
                  </a:cubicBezTo>
                  <a:cubicBezTo>
                    <a:pt x="8876" y="53317"/>
                    <a:pt x="7872" y="55166"/>
                    <a:pt x="7238" y="56857"/>
                  </a:cubicBezTo>
                  <a:cubicBezTo>
                    <a:pt x="6816" y="58231"/>
                    <a:pt x="6657" y="59657"/>
                    <a:pt x="6816" y="61083"/>
                  </a:cubicBezTo>
                  <a:cubicBezTo>
                    <a:pt x="6850" y="61187"/>
                    <a:pt x="6949" y="61235"/>
                    <a:pt x="7049" y="61235"/>
                  </a:cubicBezTo>
                  <a:cubicBezTo>
                    <a:pt x="7178" y="61235"/>
                    <a:pt x="7306" y="61153"/>
                    <a:pt x="7291" y="61004"/>
                  </a:cubicBezTo>
                  <a:cubicBezTo>
                    <a:pt x="7133" y="59208"/>
                    <a:pt x="7476" y="57385"/>
                    <a:pt x="8295" y="55774"/>
                  </a:cubicBezTo>
                  <a:cubicBezTo>
                    <a:pt x="8876" y="54374"/>
                    <a:pt x="10170" y="52102"/>
                    <a:pt x="9695" y="50068"/>
                  </a:cubicBezTo>
                  <a:cubicBezTo>
                    <a:pt x="9642" y="48563"/>
                    <a:pt x="8797" y="47242"/>
                    <a:pt x="7740" y="46186"/>
                  </a:cubicBezTo>
                  <a:cubicBezTo>
                    <a:pt x="6499" y="44971"/>
                    <a:pt x="5125" y="43940"/>
                    <a:pt x="4729" y="42857"/>
                  </a:cubicBezTo>
                  <a:cubicBezTo>
                    <a:pt x="4280" y="41748"/>
                    <a:pt x="4570" y="40691"/>
                    <a:pt x="5099" y="39714"/>
                  </a:cubicBezTo>
                  <a:cubicBezTo>
                    <a:pt x="5812" y="38631"/>
                    <a:pt x="6684" y="37601"/>
                    <a:pt x="7133" y="36360"/>
                  </a:cubicBezTo>
                  <a:cubicBezTo>
                    <a:pt x="7899" y="34748"/>
                    <a:pt x="8665" y="31658"/>
                    <a:pt x="7265" y="29756"/>
                  </a:cubicBezTo>
                  <a:cubicBezTo>
                    <a:pt x="6472" y="28514"/>
                    <a:pt x="5468" y="28118"/>
                    <a:pt x="4438" y="27167"/>
                  </a:cubicBezTo>
                  <a:cubicBezTo>
                    <a:pt x="3461" y="26348"/>
                    <a:pt x="2853" y="26137"/>
                    <a:pt x="2325" y="25107"/>
                  </a:cubicBezTo>
                  <a:cubicBezTo>
                    <a:pt x="1691" y="23945"/>
                    <a:pt x="2220" y="22386"/>
                    <a:pt x="3170" y="20854"/>
                  </a:cubicBezTo>
                  <a:cubicBezTo>
                    <a:pt x="3963" y="19375"/>
                    <a:pt x="4808" y="17949"/>
                    <a:pt x="5521" y="16417"/>
                  </a:cubicBezTo>
                  <a:cubicBezTo>
                    <a:pt x="6657" y="14488"/>
                    <a:pt x="6129" y="12032"/>
                    <a:pt x="4333" y="10738"/>
                  </a:cubicBezTo>
                  <a:cubicBezTo>
                    <a:pt x="3936" y="10368"/>
                    <a:pt x="3408" y="10157"/>
                    <a:pt x="2986" y="9813"/>
                  </a:cubicBezTo>
                  <a:cubicBezTo>
                    <a:pt x="2404" y="9338"/>
                    <a:pt x="1929" y="8757"/>
                    <a:pt x="1559" y="8096"/>
                  </a:cubicBezTo>
                  <a:cubicBezTo>
                    <a:pt x="1189" y="7436"/>
                    <a:pt x="1084" y="7251"/>
                    <a:pt x="1189" y="6194"/>
                  </a:cubicBezTo>
                  <a:cubicBezTo>
                    <a:pt x="1295" y="4900"/>
                    <a:pt x="1744" y="3659"/>
                    <a:pt x="2537" y="2655"/>
                  </a:cubicBezTo>
                  <a:cubicBezTo>
                    <a:pt x="3038" y="2153"/>
                    <a:pt x="3461" y="1572"/>
                    <a:pt x="3936" y="1070"/>
                  </a:cubicBezTo>
                  <a:cubicBezTo>
                    <a:pt x="4201" y="806"/>
                    <a:pt x="4702" y="489"/>
                    <a:pt x="4333" y="119"/>
                  </a:cubicBezTo>
                  <a:cubicBezTo>
                    <a:pt x="4253" y="40"/>
                    <a:pt x="4148" y="0"/>
                    <a:pt x="4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5618700" y="2412500"/>
              <a:ext cx="203425" cy="1524750"/>
            </a:xfrm>
            <a:custGeom>
              <a:avLst/>
              <a:gdLst/>
              <a:ahLst/>
              <a:cxnLst/>
              <a:rect l="l" t="t" r="r" b="b"/>
              <a:pathLst>
                <a:path w="8137" h="60990" extrusionOk="0">
                  <a:moveTo>
                    <a:pt x="3623" y="1"/>
                  </a:moveTo>
                  <a:cubicBezTo>
                    <a:pt x="3536" y="1"/>
                    <a:pt x="3453" y="38"/>
                    <a:pt x="3408" y="129"/>
                  </a:cubicBezTo>
                  <a:cubicBezTo>
                    <a:pt x="1982" y="2110"/>
                    <a:pt x="503" y="4249"/>
                    <a:pt x="239" y="6706"/>
                  </a:cubicBezTo>
                  <a:cubicBezTo>
                    <a:pt x="186" y="7234"/>
                    <a:pt x="1" y="7789"/>
                    <a:pt x="54" y="8317"/>
                  </a:cubicBezTo>
                  <a:cubicBezTo>
                    <a:pt x="159" y="8846"/>
                    <a:pt x="397" y="9295"/>
                    <a:pt x="740" y="9691"/>
                  </a:cubicBezTo>
                  <a:cubicBezTo>
                    <a:pt x="1744" y="10721"/>
                    <a:pt x="2589" y="11936"/>
                    <a:pt x="3197" y="13257"/>
                  </a:cubicBezTo>
                  <a:cubicBezTo>
                    <a:pt x="4016" y="14577"/>
                    <a:pt x="4227" y="15660"/>
                    <a:pt x="3937" y="17325"/>
                  </a:cubicBezTo>
                  <a:cubicBezTo>
                    <a:pt x="3804" y="18408"/>
                    <a:pt x="3487" y="19464"/>
                    <a:pt x="3012" y="20415"/>
                  </a:cubicBezTo>
                  <a:cubicBezTo>
                    <a:pt x="2563" y="21340"/>
                    <a:pt x="2088" y="22026"/>
                    <a:pt x="1744" y="22739"/>
                  </a:cubicBezTo>
                  <a:cubicBezTo>
                    <a:pt x="1163" y="24007"/>
                    <a:pt x="740" y="25487"/>
                    <a:pt x="1005" y="26887"/>
                  </a:cubicBezTo>
                  <a:cubicBezTo>
                    <a:pt x="1137" y="27758"/>
                    <a:pt x="1665" y="28524"/>
                    <a:pt x="2167" y="29290"/>
                  </a:cubicBezTo>
                  <a:cubicBezTo>
                    <a:pt x="2774" y="30268"/>
                    <a:pt x="4254" y="31667"/>
                    <a:pt x="4808" y="32196"/>
                  </a:cubicBezTo>
                  <a:cubicBezTo>
                    <a:pt x="5495" y="32988"/>
                    <a:pt x="5918" y="33992"/>
                    <a:pt x="6050" y="35049"/>
                  </a:cubicBezTo>
                  <a:cubicBezTo>
                    <a:pt x="6023" y="36290"/>
                    <a:pt x="5786" y="37505"/>
                    <a:pt x="5336" y="38667"/>
                  </a:cubicBezTo>
                  <a:cubicBezTo>
                    <a:pt x="5152" y="39143"/>
                    <a:pt x="4570" y="40226"/>
                    <a:pt x="4254" y="41018"/>
                  </a:cubicBezTo>
                  <a:cubicBezTo>
                    <a:pt x="3857" y="41916"/>
                    <a:pt x="3567" y="42867"/>
                    <a:pt x="3355" y="43818"/>
                  </a:cubicBezTo>
                  <a:cubicBezTo>
                    <a:pt x="3065" y="45139"/>
                    <a:pt x="3963" y="46327"/>
                    <a:pt x="5020" y="47093"/>
                  </a:cubicBezTo>
                  <a:cubicBezTo>
                    <a:pt x="5838" y="47833"/>
                    <a:pt x="6631" y="48388"/>
                    <a:pt x="7027" y="49180"/>
                  </a:cubicBezTo>
                  <a:cubicBezTo>
                    <a:pt x="7080" y="49312"/>
                    <a:pt x="7106" y="49444"/>
                    <a:pt x="7133" y="49576"/>
                  </a:cubicBezTo>
                  <a:cubicBezTo>
                    <a:pt x="7133" y="49603"/>
                    <a:pt x="7133" y="49656"/>
                    <a:pt x="7159" y="49682"/>
                  </a:cubicBezTo>
                  <a:cubicBezTo>
                    <a:pt x="7185" y="49735"/>
                    <a:pt x="7159" y="49735"/>
                    <a:pt x="7159" y="49761"/>
                  </a:cubicBezTo>
                  <a:cubicBezTo>
                    <a:pt x="7159" y="50342"/>
                    <a:pt x="7106" y="50950"/>
                    <a:pt x="7001" y="51531"/>
                  </a:cubicBezTo>
                  <a:lnTo>
                    <a:pt x="6974" y="51742"/>
                  </a:lnTo>
                  <a:cubicBezTo>
                    <a:pt x="6921" y="52086"/>
                    <a:pt x="6869" y="52456"/>
                    <a:pt x="6789" y="52799"/>
                  </a:cubicBezTo>
                  <a:cubicBezTo>
                    <a:pt x="6604" y="53433"/>
                    <a:pt x="6367" y="54040"/>
                    <a:pt x="6155" y="54674"/>
                  </a:cubicBezTo>
                  <a:cubicBezTo>
                    <a:pt x="5733" y="55863"/>
                    <a:pt x="5125" y="57025"/>
                    <a:pt x="4940" y="58293"/>
                  </a:cubicBezTo>
                  <a:cubicBezTo>
                    <a:pt x="4916" y="58755"/>
                    <a:pt x="5026" y="59195"/>
                    <a:pt x="5208" y="59591"/>
                  </a:cubicBezTo>
                  <a:lnTo>
                    <a:pt x="5208" y="59591"/>
                  </a:lnTo>
                  <a:cubicBezTo>
                    <a:pt x="5207" y="59590"/>
                    <a:pt x="5206" y="59589"/>
                    <a:pt x="5204" y="59587"/>
                  </a:cubicBezTo>
                  <a:lnTo>
                    <a:pt x="5204" y="59587"/>
                  </a:lnTo>
                  <a:cubicBezTo>
                    <a:pt x="5363" y="59957"/>
                    <a:pt x="5548" y="60327"/>
                    <a:pt x="5759" y="60670"/>
                  </a:cubicBezTo>
                  <a:cubicBezTo>
                    <a:pt x="5786" y="60723"/>
                    <a:pt x="5812" y="60776"/>
                    <a:pt x="5865" y="60829"/>
                  </a:cubicBezTo>
                  <a:cubicBezTo>
                    <a:pt x="5950" y="60931"/>
                    <a:pt x="6079" y="60989"/>
                    <a:pt x="6210" y="60989"/>
                  </a:cubicBezTo>
                  <a:cubicBezTo>
                    <a:pt x="6282" y="60989"/>
                    <a:pt x="6354" y="60972"/>
                    <a:pt x="6419" y="60934"/>
                  </a:cubicBezTo>
                  <a:cubicBezTo>
                    <a:pt x="6842" y="60697"/>
                    <a:pt x="6552" y="60248"/>
                    <a:pt x="6340" y="59957"/>
                  </a:cubicBezTo>
                  <a:cubicBezTo>
                    <a:pt x="6208" y="59693"/>
                    <a:pt x="6076" y="59429"/>
                    <a:pt x="5970" y="59165"/>
                  </a:cubicBezTo>
                  <a:cubicBezTo>
                    <a:pt x="5786" y="58769"/>
                    <a:pt x="5759" y="58293"/>
                    <a:pt x="5891" y="57844"/>
                  </a:cubicBezTo>
                  <a:cubicBezTo>
                    <a:pt x="6340" y="56418"/>
                    <a:pt x="6974" y="55071"/>
                    <a:pt x="7423" y="53644"/>
                  </a:cubicBezTo>
                  <a:cubicBezTo>
                    <a:pt x="7687" y="52825"/>
                    <a:pt x="7846" y="51980"/>
                    <a:pt x="7925" y="51108"/>
                  </a:cubicBezTo>
                  <a:cubicBezTo>
                    <a:pt x="8031" y="50342"/>
                    <a:pt x="8136" y="49497"/>
                    <a:pt x="7793" y="48784"/>
                  </a:cubicBezTo>
                  <a:cubicBezTo>
                    <a:pt x="7423" y="47965"/>
                    <a:pt x="6657" y="47410"/>
                    <a:pt x="5997" y="46803"/>
                  </a:cubicBezTo>
                  <a:cubicBezTo>
                    <a:pt x="4042" y="45324"/>
                    <a:pt x="3804" y="44637"/>
                    <a:pt x="4650" y="42418"/>
                  </a:cubicBezTo>
                  <a:cubicBezTo>
                    <a:pt x="5072" y="41018"/>
                    <a:pt x="5653" y="40173"/>
                    <a:pt x="6261" y="38641"/>
                  </a:cubicBezTo>
                  <a:cubicBezTo>
                    <a:pt x="6710" y="37373"/>
                    <a:pt x="6921" y="36026"/>
                    <a:pt x="6869" y="34679"/>
                  </a:cubicBezTo>
                  <a:cubicBezTo>
                    <a:pt x="6684" y="33596"/>
                    <a:pt x="6235" y="32618"/>
                    <a:pt x="5548" y="31773"/>
                  </a:cubicBezTo>
                  <a:cubicBezTo>
                    <a:pt x="4518" y="30690"/>
                    <a:pt x="3461" y="29792"/>
                    <a:pt x="2801" y="28736"/>
                  </a:cubicBezTo>
                  <a:cubicBezTo>
                    <a:pt x="2220" y="27864"/>
                    <a:pt x="1929" y="27415"/>
                    <a:pt x="1797" y="26464"/>
                  </a:cubicBezTo>
                  <a:cubicBezTo>
                    <a:pt x="1638" y="25698"/>
                    <a:pt x="2008" y="24034"/>
                    <a:pt x="2457" y="23136"/>
                  </a:cubicBezTo>
                  <a:cubicBezTo>
                    <a:pt x="3329" y="21498"/>
                    <a:pt x="4597" y="19517"/>
                    <a:pt x="4729" y="17298"/>
                  </a:cubicBezTo>
                  <a:cubicBezTo>
                    <a:pt x="4835" y="16638"/>
                    <a:pt x="4861" y="15925"/>
                    <a:pt x="4808" y="15238"/>
                  </a:cubicBezTo>
                  <a:cubicBezTo>
                    <a:pt x="4623" y="14393"/>
                    <a:pt x="4280" y="13574"/>
                    <a:pt x="3804" y="12834"/>
                  </a:cubicBezTo>
                  <a:cubicBezTo>
                    <a:pt x="3303" y="11830"/>
                    <a:pt x="2695" y="10879"/>
                    <a:pt x="1955" y="10008"/>
                  </a:cubicBezTo>
                  <a:cubicBezTo>
                    <a:pt x="1612" y="9691"/>
                    <a:pt x="1295" y="9321"/>
                    <a:pt x="1005" y="8951"/>
                  </a:cubicBezTo>
                  <a:cubicBezTo>
                    <a:pt x="476" y="8238"/>
                    <a:pt x="714" y="7763"/>
                    <a:pt x="793" y="7023"/>
                  </a:cubicBezTo>
                  <a:cubicBezTo>
                    <a:pt x="952" y="5517"/>
                    <a:pt x="1480" y="4065"/>
                    <a:pt x="2299" y="2797"/>
                  </a:cubicBezTo>
                  <a:cubicBezTo>
                    <a:pt x="2801" y="1925"/>
                    <a:pt x="3435" y="1133"/>
                    <a:pt x="3937" y="314"/>
                  </a:cubicBezTo>
                  <a:cubicBezTo>
                    <a:pt x="3971" y="140"/>
                    <a:pt x="3789" y="1"/>
                    <a:pt x="36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5285875" y="2349700"/>
              <a:ext cx="76850" cy="113250"/>
            </a:xfrm>
            <a:custGeom>
              <a:avLst/>
              <a:gdLst/>
              <a:ahLst/>
              <a:cxnLst/>
              <a:rect l="l" t="t" r="r" b="b"/>
              <a:pathLst>
                <a:path w="3074" h="4530" extrusionOk="0">
                  <a:moveTo>
                    <a:pt x="2538" y="0"/>
                  </a:moveTo>
                  <a:cubicBezTo>
                    <a:pt x="2447" y="0"/>
                    <a:pt x="2354" y="44"/>
                    <a:pt x="2273" y="158"/>
                  </a:cubicBezTo>
                  <a:cubicBezTo>
                    <a:pt x="2246" y="211"/>
                    <a:pt x="2246" y="290"/>
                    <a:pt x="2220" y="369"/>
                  </a:cubicBezTo>
                  <a:cubicBezTo>
                    <a:pt x="2141" y="369"/>
                    <a:pt x="2088" y="448"/>
                    <a:pt x="2088" y="501"/>
                  </a:cubicBezTo>
                  <a:cubicBezTo>
                    <a:pt x="1692" y="1320"/>
                    <a:pt x="1242" y="2086"/>
                    <a:pt x="741" y="2826"/>
                  </a:cubicBezTo>
                  <a:cubicBezTo>
                    <a:pt x="635" y="2879"/>
                    <a:pt x="556" y="2958"/>
                    <a:pt x="503" y="3063"/>
                  </a:cubicBezTo>
                  <a:cubicBezTo>
                    <a:pt x="480" y="3086"/>
                    <a:pt x="360" y="3264"/>
                    <a:pt x="360" y="3264"/>
                  </a:cubicBezTo>
                  <a:cubicBezTo>
                    <a:pt x="360" y="3264"/>
                    <a:pt x="363" y="3260"/>
                    <a:pt x="371" y="3248"/>
                  </a:cubicBezTo>
                  <a:lnTo>
                    <a:pt x="371" y="3248"/>
                  </a:lnTo>
                  <a:cubicBezTo>
                    <a:pt x="265" y="3328"/>
                    <a:pt x="186" y="3433"/>
                    <a:pt x="107" y="3539"/>
                  </a:cubicBezTo>
                  <a:cubicBezTo>
                    <a:pt x="107" y="3539"/>
                    <a:pt x="107" y="3539"/>
                    <a:pt x="107" y="3539"/>
                  </a:cubicBezTo>
                  <a:lnTo>
                    <a:pt x="107" y="3539"/>
                  </a:lnTo>
                  <a:cubicBezTo>
                    <a:pt x="76" y="3554"/>
                    <a:pt x="63" y="3569"/>
                    <a:pt x="68" y="3569"/>
                  </a:cubicBezTo>
                  <a:cubicBezTo>
                    <a:pt x="68" y="3569"/>
                    <a:pt x="69" y="3569"/>
                    <a:pt x="70" y="3569"/>
                  </a:cubicBezTo>
                  <a:lnTo>
                    <a:pt x="70" y="3569"/>
                  </a:lnTo>
                  <a:cubicBezTo>
                    <a:pt x="19" y="3620"/>
                    <a:pt x="1" y="3689"/>
                    <a:pt x="1" y="3777"/>
                  </a:cubicBezTo>
                  <a:cubicBezTo>
                    <a:pt x="25" y="3895"/>
                    <a:pt x="133" y="3992"/>
                    <a:pt x="269" y="3992"/>
                  </a:cubicBezTo>
                  <a:cubicBezTo>
                    <a:pt x="285" y="3992"/>
                    <a:pt x="301" y="3991"/>
                    <a:pt x="318" y="3988"/>
                  </a:cubicBezTo>
                  <a:cubicBezTo>
                    <a:pt x="371" y="3962"/>
                    <a:pt x="424" y="3962"/>
                    <a:pt x="476" y="3935"/>
                  </a:cubicBezTo>
                  <a:cubicBezTo>
                    <a:pt x="503" y="3909"/>
                    <a:pt x="556" y="3882"/>
                    <a:pt x="582" y="3856"/>
                  </a:cubicBezTo>
                  <a:cubicBezTo>
                    <a:pt x="820" y="3803"/>
                    <a:pt x="1031" y="3724"/>
                    <a:pt x="1242" y="3618"/>
                  </a:cubicBezTo>
                  <a:lnTo>
                    <a:pt x="1295" y="3592"/>
                  </a:lnTo>
                  <a:lnTo>
                    <a:pt x="1586" y="3592"/>
                  </a:lnTo>
                  <a:cubicBezTo>
                    <a:pt x="1692" y="3592"/>
                    <a:pt x="1797" y="3592"/>
                    <a:pt x="1903" y="3618"/>
                  </a:cubicBezTo>
                  <a:cubicBezTo>
                    <a:pt x="2008" y="3830"/>
                    <a:pt x="2114" y="4014"/>
                    <a:pt x="2246" y="4173"/>
                  </a:cubicBezTo>
                  <a:lnTo>
                    <a:pt x="2273" y="4199"/>
                  </a:lnTo>
                  <a:cubicBezTo>
                    <a:pt x="2299" y="4279"/>
                    <a:pt x="2352" y="4331"/>
                    <a:pt x="2431" y="4411"/>
                  </a:cubicBezTo>
                  <a:cubicBezTo>
                    <a:pt x="2527" y="4494"/>
                    <a:pt x="2613" y="4529"/>
                    <a:pt x="2688" y="4529"/>
                  </a:cubicBezTo>
                  <a:cubicBezTo>
                    <a:pt x="2945" y="4529"/>
                    <a:pt x="3074" y="4122"/>
                    <a:pt x="3012" y="3856"/>
                  </a:cubicBezTo>
                  <a:lnTo>
                    <a:pt x="3039" y="3856"/>
                  </a:lnTo>
                  <a:cubicBezTo>
                    <a:pt x="2986" y="3407"/>
                    <a:pt x="2959" y="2984"/>
                    <a:pt x="2986" y="2535"/>
                  </a:cubicBezTo>
                  <a:cubicBezTo>
                    <a:pt x="2959" y="2113"/>
                    <a:pt x="2933" y="1690"/>
                    <a:pt x="2933" y="1267"/>
                  </a:cubicBezTo>
                  <a:cubicBezTo>
                    <a:pt x="2959" y="977"/>
                    <a:pt x="2959" y="660"/>
                    <a:pt x="2933" y="369"/>
                  </a:cubicBezTo>
                  <a:cubicBezTo>
                    <a:pt x="2933" y="223"/>
                    <a:pt x="2743" y="0"/>
                    <a:pt x="2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5460225" y="2350150"/>
              <a:ext cx="77250" cy="104175"/>
            </a:xfrm>
            <a:custGeom>
              <a:avLst/>
              <a:gdLst/>
              <a:ahLst/>
              <a:cxnLst/>
              <a:rect l="l" t="t" r="r" b="b"/>
              <a:pathLst>
                <a:path w="3090" h="4167" extrusionOk="0">
                  <a:moveTo>
                    <a:pt x="2707" y="1"/>
                  </a:moveTo>
                  <a:cubicBezTo>
                    <a:pt x="2640" y="1"/>
                    <a:pt x="2569" y="28"/>
                    <a:pt x="2510" y="87"/>
                  </a:cubicBezTo>
                  <a:cubicBezTo>
                    <a:pt x="2483" y="87"/>
                    <a:pt x="2483" y="87"/>
                    <a:pt x="2483" y="114"/>
                  </a:cubicBezTo>
                  <a:cubicBezTo>
                    <a:pt x="2404" y="114"/>
                    <a:pt x="2325" y="166"/>
                    <a:pt x="2298" y="219"/>
                  </a:cubicBezTo>
                  <a:cubicBezTo>
                    <a:pt x="1717" y="1144"/>
                    <a:pt x="1268" y="2121"/>
                    <a:pt x="608" y="2755"/>
                  </a:cubicBezTo>
                  <a:cubicBezTo>
                    <a:pt x="476" y="2887"/>
                    <a:pt x="344" y="3019"/>
                    <a:pt x="212" y="3151"/>
                  </a:cubicBezTo>
                  <a:lnTo>
                    <a:pt x="212" y="3178"/>
                  </a:lnTo>
                  <a:cubicBezTo>
                    <a:pt x="106" y="3283"/>
                    <a:pt x="0" y="3389"/>
                    <a:pt x="53" y="3521"/>
                  </a:cubicBezTo>
                  <a:cubicBezTo>
                    <a:pt x="80" y="3653"/>
                    <a:pt x="212" y="3759"/>
                    <a:pt x="344" y="3759"/>
                  </a:cubicBezTo>
                  <a:cubicBezTo>
                    <a:pt x="529" y="3732"/>
                    <a:pt x="687" y="3653"/>
                    <a:pt x="846" y="3574"/>
                  </a:cubicBezTo>
                  <a:lnTo>
                    <a:pt x="1083" y="3521"/>
                  </a:lnTo>
                  <a:lnTo>
                    <a:pt x="1295" y="3521"/>
                  </a:lnTo>
                  <a:cubicBezTo>
                    <a:pt x="1480" y="3574"/>
                    <a:pt x="1638" y="3679"/>
                    <a:pt x="1770" y="3812"/>
                  </a:cubicBezTo>
                  <a:cubicBezTo>
                    <a:pt x="1823" y="3944"/>
                    <a:pt x="1929" y="4049"/>
                    <a:pt x="2008" y="4128"/>
                  </a:cubicBezTo>
                  <a:cubicBezTo>
                    <a:pt x="2053" y="4154"/>
                    <a:pt x="2102" y="4166"/>
                    <a:pt x="2150" y="4166"/>
                  </a:cubicBezTo>
                  <a:cubicBezTo>
                    <a:pt x="2297" y="4166"/>
                    <a:pt x="2437" y="4057"/>
                    <a:pt x="2457" y="3917"/>
                  </a:cubicBezTo>
                  <a:cubicBezTo>
                    <a:pt x="2668" y="3019"/>
                    <a:pt x="2668" y="2438"/>
                    <a:pt x="2853" y="1593"/>
                  </a:cubicBezTo>
                  <a:cubicBezTo>
                    <a:pt x="2932" y="1172"/>
                    <a:pt x="3090" y="724"/>
                    <a:pt x="2960" y="277"/>
                  </a:cubicBezTo>
                  <a:lnTo>
                    <a:pt x="2960" y="277"/>
                  </a:lnTo>
                  <a:cubicBezTo>
                    <a:pt x="2966" y="110"/>
                    <a:pt x="2843" y="1"/>
                    <a:pt x="2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5642475" y="2350975"/>
              <a:ext cx="89850" cy="118150"/>
            </a:xfrm>
            <a:custGeom>
              <a:avLst/>
              <a:gdLst/>
              <a:ahLst/>
              <a:cxnLst/>
              <a:rect l="l" t="t" r="r" b="b"/>
              <a:pathLst>
                <a:path w="3594" h="4726" extrusionOk="0">
                  <a:moveTo>
                    <a:pt x="3212" y="1"/>
                  </a:moveTo>
                  <a:cubicBezTo>
                    <a:pt x="3108" y="1"/>
                    <a:pt x="3003" y="75"/>
                    <a:pt x="2906" y="186"/>
                  </a:cubicBezTo>
                  <a:cubicBezTo>
                    <a:pt x="2853" y="186"/>
                    <a:pt x="2801" y="213"/>
                    <a:pt x="2748" y="239"/>
                  </a:cubicBezTo>
                  <a:cubicBezTo>
                    <a:pt x="1850" y="1137"/>
                    <a:pt x="1084" y="2141"/>
                    <a:pt x="423" y="3224"/>
                  </a:cubicBezTo>
                  <a:cubicBezTo>
                    <a:pt x="238" y="3462"/>
                    <a:pt x="106" y="3726"/>
                    <a:pt x="27" y="4016"/>
                  </a:cubicBezTo>
                  <a:cubicBezTo>
                    <a:pt x="1" y="4148"/>
                    <a:pt x="54" y="4280"/>
                    <a:pt x="159" y="4333"/>
                  </a:cubicBezTo>
                  <a:cubicBezTo>
                    <a:pt x="209" y="4354"/>
                    <a:pt x="255" y="4364"/>
                    <a:pt x="297" y="4364"/>
                  </a:cubicBezTo>
                  <a:cubicBezTo>
                    <a:pt x="573" y="4364"/>
                    <a:pt x="723" y="3972"/>
                    <a:pt x="952" y="3858"/>
                  </a:cubicBezTo>
                  <a:cubicBezTo>
                    <a:pt x="1163" y="3673"/>
                    <a:pt x="1401" y="3514"/>
                    <a:pt x="1665" y="3435"/>
                  </a:cubicBezTo>
                  <a:lnTo>
                    <a:pt x="1744" y="3435"/>
                  </a:lnTo>
                  <a:cubicBezTo>
                    <a:pt x="1903" y="3567"/>
                    <a:pt x="2352" y="4175"/>
                    <a:pt x="2721" y="4597"/>
                  </a:cubicBezTo>
                  <a:cubicBezTo>
                    <a:pt x="2818" y="4686"/>
                    <a:pt x="2932" y="4726"/>
                    <a:pt x="3043" y="4726"/>
                  </a:cubicBezTo>
                  <a:cubicBezTo>
                    <a:pt x="3296" y="4726"/>
                    <a:pt x="3532" y="4521"/>
                    <a:pt x="3514" y="4228"/>
                  </a:cubicBezTo>
                  <a:cubicBezTo>
                    <a:pt x="3593" y="3541"/>
                    <a:pt x="3593" y="2828"/>
                    <a:pt x="3540" y="2114"/>
                  </a:cubicBezTo>
                  <a:lnTo>
                    <a:pt x="3540" y="2114"/>
                  </a:lnTo>
                  <a:lnTo>
                    <a:pt x="3540" y="2141"/>
                  </a:lnTo>
                  <a:cubicBezTo>
                    <a:pt x="3514" y="1692"/>
                    <a:pt x="3593" y="1243"/>
                    <a:pt x="3567" y="794"/>
                  </a:cubicBezTo>
                  <a:cubicBezTo>
                    <a:pt x="3514" y="345"/>
                    <a:pt x="3514" y="397"/>
                    <a:pt x="3487" y="213"/>
                  </a:cubicBezTo>
                  <a:cubicBezTo>
                    <a:pt x="3400" y="62"/>
                    <a:pt x="3306" y="1"/>
                    <a:pt x="3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3" name="Google Shape;2003;p53"/>
          <p:cNvSpPr txBox="1"/>
          <p:nvPr/>
        </p:nvSpPr>
        <p:spPr>
          <a:xfrm>
            <a:off x="2092824" y="852927"/>
            <a:ext cx="2330202" cy="1196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2.</a:t>
            </a:r>
          </a:p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5"/>
                </a:solidFill>
                <a:latin typeface="Calibri" panose="020F0502020204030204" pitchFamily="34" charset="0"/>
                <a:sym typeface="Patrick Hand"/>
              </a:rPr>
              <a:t>Karbon dioksida: </a:t>
            </a:r>
          </a:p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5"/>
                </a:solidFill>
                <a:latin typeface="Calibri" panose="020F0502020204030204" pitchFamily="34" charset="0"/>
                <a:sym typeface="Patrick Hand"/>
              </a:rPr>
              <a:t>Gas dalam udara yang masuk melalui daun.</a:t>
            </a:r>
            <a:endParaRPr sz="1800" b="1" dirty="0">
              <a:solidFill>
                <a:schemeClr val="accent5"/>
              </a:solidFill>
            </a:endParaRPr>
          </a:p>
        </p:txBody>
      </p:sp>
      <p:sp>
        <p:nvSpPr>
          <p:cNvPr id="2004" name="Google Shape;2004;p53"/>
          <p:cNvSpPr/>
          <p:nvPr/>
        </p:nvSpPr>
        <p:spPr>
          <a:xfrm rot="11568340" flipH="1">
            <a:off x="4067095" y="1739902"/>
            <a:ext cx="639513" cy="376422"/>
          </a:xfrm>
          <a:custGeom>
            <a:avLst/>
            <a:gdLst/>
            <a:ahLst/>
            <a:cxnLst/>
            <a:rect l="l" t="t" r="r" b="b"/>
            <a:pathLst>
              <a:path w="25581" h="8721" extrusionOk="0">
                <a:moveTo>
                  <a:pt x="25132" y="0"/>
                </a:moveTo>
                <a:cubicBezTo>
                  <a:pt x="25026" y="0"/>
                  <a:pt x="24921" y="27"/>
                  <a:pt x="24841" y="79"/>
                </a:cubicBezTo>
                <a:cubicBezTo>
                  <a:pt x="24656" y="159"/>
                  <a:pt x="24445" y="212"/>
                  <a:pt x="24260" y="291"/>
                </a:cubicBezTo>
                <a:cubicBezTo>
                  <a:pt x="23204" y="555"/>
                  <a:pt x="22173" y="925"/>
                  <a:pt x="21196" y="1374"/>
                </a:cubicBezTo>
                <a:cubicBezTo>
                  <a:pt x="21011" y="1453"/>
                  <a:pt x="20430" y="1717"/>
                  <a:pt x="20087" y="1823"/>
                </a:cubicBezTo>
                <a:cubicBezTo>
                  <a:pt x="19955" y="1902"/>
                  <a:pt x="19717" y="1928"/>
                  <a:pt x="19638" y="2034"/>
                </a:cubicBezTo>
                <a:cubicBezTo>
                  <a:pt x="19558" y="2140"/>
                  <a:pt x="19691" y="2193"/>
                  <a:pt x="19823" y="2219"/>
                </a:cubicBezTo>
                <a:cubicBezTo>
                  <a:pt x="19941" y="2232"/>
                  <a:pt x="20060" y="2239"/>
                  <a:pt x="20179" y="2239"/>
                </a:cubicBezTo>
                <a:cubicBezTo>
                  <a:pt x="20298" y="2239"/>
                  <a:pt x="20417" y="2232"/>
                  <a:pt x="20536" y="2219"/>
                </a:cubicBezTo>
                <a:lnTo>
                  <a:pt x="20958" y="2219"/>
                </a:lnTo>
                <a:cubicBezTo>
                  <a:pt x="19928" y="2721"/>
                  <a:pt x="18898" y="3144"/>
                  <a:pt x="17815" y="3487"/>
                </a:cubicBezTo>
                <a:cubicBezTo>
                  <a:pt x="17472" y="3540"/>
                  <a:pt x="17128" y="3593"/>
                  <a:pt x="16811" y="3672"/>
                </a:cubicBezTo>
                <a:cubicBezTo>
                  <a:pt x="15860" y="3910"/>
                  <a:pt x="14883" y="4068"/>
                  <a:pt x="13879" y="4174"/>
                </a:cubicBezTo>
                <a:cubicBezTo>
                  <a:pt x="13457" y="4253"/>
                  <a:pt x="13008" y="4306"/>
                  <a:pt x="12559" y="4332"/>
                </a:cubicBezTo>
                <a:cubicBezTo>
                  <a:pt x="12057" y="4411"/>
                  <a:pt x="11528" y="4491"/>
                  <a:pt x="11000" y="4570"/>
                </a:cubicBezTo>
                <a:cubicBezTo>
                  <a:pt x="10261" y="4676"/>
                  <a:pt x="9468" y="4755"/>
                  <a:pt x="8702" y="4834"/>
                </a:cubicBezTo>
                <a:cubicBezTo>
                  <a:pt x="8517" y="4834"/>
                  <a:pt x="7883" y="4834"/>
                  <a:pt x="7514" y="4860"/>
                </a:cubicBezTo>
                <a:cubicBezTo>
                  <a:pt x="7341" y="4865"/>
                  <a:pt x="7170" y="4867"/>
                  <a:pt x="6999" y="4867"/>
                </a:cubicBezTo>
                <a:cubicBezTo>
                  <a:pt x="6174" y="4867"/>
                  <a:pt x="5365" y="4816"/>
                  <a:pt x="4555" y="4728"/>
                </a:cubicBezTo>
                <a:cubicBezTo>
                  <a:pt x="3446" y="4676"/>
                  <a:pt x="2680" y="4570"/>
                  <a:pt x="1623" y="4464"/>
                </a:cubicBezTo>
                <a:cubicBezTo>
                  <a:pt x="1200" y="4438"/>
                  <a:pt x="804" y="4411"/>
                  <a:pt x="382" y="4411"/>
                </a:cubicBezTo>
                <a:cubicBezTo>
                  <a:pt x="363" y="4410"/>
                  <a:pt x="346" y="4409"/>
                  <a:pt x="329" y="4409"/>
                </a:cubicBezTo>
                <a:cubicBezTo>
                  <a:pt x="57" y="4409"/>
                  <a:pt x="1" y="4604"/>
                  <a:pt x="250" y="4728"/>
                </a:cubicBezTo>
                <a:cubicBezTo>
                  <a:pt x="725" y="4966"/>
                  <a:pt x="1227" y="5151"/>
                  <a:pt x="1729" y="5309"/>
                </a:cubicBezTo>
                <a:lnTo>
                  <a:pt x="1782" y="5336"/>
                </a:lnTo>
                <a:lnTo>
                  <a:pt x="1834" y="5336"/>
                </a:lnTo>
                <a:lnTo>
                  <a:pt x="1967" y="5389"/>
                </a:lnTo>
                <a:cubicBezTo>
                  <a:pt x="2125" y="5442"/>
                  <a:pt x="2257" y="5494"/>
                  <a:pt x="2416" y="5547"/>
                </a:cubicBezTo>
                <a:cubicBezTo>
                  <a:pt x="2706" y="5679"/>
                  <a:pt x="3023" y="5759"/>
                  <a:pt x="3340" y="5838"/>
                </a:cubicBezTo>
                <a:cubicBezTo>
                  <a:pt x="3499" y="5864"/>
                  <a:pt x="3710" y="5996"/>
                  <a:pt x="4053" y="6075"/>
                </a:cubicBezTo>
                <a:cubicBezTo>
                  <a:pt x="4159" y="6128"/>
                  <a:pt x="4291" y="6155"/>
                  <a:pt x="4423" y="6155"/>
                </a:cubicBezTo>
                <a:lnTo>
                  <a:pt x="4687" y="6260"/>
                </a:lnTo>
                <a:cubicBezTo>
                  <a:pt x="5057" y="6392"/>
                  <a:pt x="5400" y="6525"/>
                  <a:pt x="5638" y="6604"/>
                </a:cubicBezTo>
                <a:lnTo>
                  <a:pt x="5876" y="6683"/>
                </a:lnTo>
                <a:lnTo>
                  <a:pt x="5823" y="6709"/>
                </a:lnTo>
                <a:cubicBezTo>
                  <a:pt x="5612" y="6894"/>
                  <a:pt x="5400" y="7053"/>
                  <a:pt x="5189" y="7211"/>
                </a:cubicBezTo>
                <a:cubicBezTo>
                  <a:pt x="4714" y="7423"/>
                  <a:pt x="4291" y="7713"/>
                  <a:pt x="3921" y="8057"/>
                </a:cubicBezTo>
                <a:cubicBezTo>
                  <a:pt x="3816" y="8189"/>
                  <a:pt x="3736" y="8109"/>
                  <a:pt x="3710" y="8294"/>
                </a:cubicBezTo>
                <a:cubicBezTo>
                  <a:pt x="3736" y="8374"/>
                  <a:pt x="3789" y="8400"/>
                  <a:pt x="3842" y="8426"/>
                </a:cubicBezTo>
                <a:cubicBezTo>
                  <a:pt x="3842" y="8479"/>
                  <a:pt x="3842" y="8532"/>
                  <a:pt x="3868" y="8558"/>
                </a:cubicBezTo>
                <a:cubicBezTo>
                  <a:pt x="3954" y="8679"/>
                  <a:pt x="4119" y="8721"/>
                  <a:pt x="4289" y="8721"/>
                </a:cubicBezTo>
                <a:cubicBezTo>
                  <a:pt x="4380" y="8721"/>
                  <a:pt x="4472" y="8709"/>
                  <a:pt x="4555" y="8691"/>
                </a:cubicBezTo>
                <a:cubicBezTo>
                  <a:pt x="4898" y="8664"/>
                  <a:pt x="5268" y="8638"/>
                  <a:pt x="5585" y="8585"/>
                </a:cubicBezTo>
                <a:lnTo>
                  <a:pt x="5744" y="8585"/>
                </a:lnTo>
                <a:cubicBezTo>
                  <a:pt x="6166" y="8558"/>
                  <a:pt x="6589" y="8506"/>
                  <a:pt x="6985" y="8453"/>
                </a:cubicBezTo>
                <a:cubicBezTo>
                  <a:pt x="7461" y="8374"/>
                  <a:pt x="7936" y="8294"/>
                  <a:pt x="8385" y="8241"/>
                </a:cubicBezTo>
                <a:lnTo>
                  <a:pt x="8808" y="8215"/>
                </a:lnTo>
                <a:cubicBezTo>
                  <a:pt x="9495" y="8162"/>
                  <a:pt x="10155" y="8057"/>
                  <a:pt x="10842" y="7924"/>
                </a:cubicBezTo>
                <a:cubicBezTo>
                  <a:pt x="11370" y="7872"/>
                  <a:pt x="11925" y="7792"/>
                  <a:pt x="12453" y="7660"/>
                </a:cubicBezTo>
                <a:cubicBezTo>
                  <a:pt x="13140" y="7528"/>
                  <a:pt x="13800" y="7423"/>
                  <a:pt x="14540" y="7343"/>
                </a:cubicBezTo>
                <a:cubicBezTo>
                  <a:pt x="15332" y="7211"/>
                  <a:pt x="16098" y="7053"/>
                  <a:pt x="16838" y="6894"/>
                </a:cubicBezTo>
                <a:cubicBezTo>
                  <a:pt x="17366" y="6762"/>
                  <a:pt x="17868" y="6604"/>
                  <a:pt x="18370" y="6392"/>
                </a:cubicBezTo>
                <a:cubicBezTo>
                  <a:pt x="19189" y="6181"/>
                  <a:pt x="20007" y="5838"/>
                  <a:pt x="20773" y="5442"/>
                </a:cubicBezTo>
                <a:cubicBezTo>
                  <a:pt x="21328" y="5125"/>
                  <a:pt x="21804" y="4755"/>
                  <a:pt x="22411" y="4464"/>
                </a:cubicBezTo>
                <a:cubicBezTo>
                  <a:pt x="22913" y="4068"/>
                  <a:pt x="23389" y="3645"/>
                  <a:pt x="23838" y="3196"/>
                </a:cubicBezTo>
                <a:cubicBezTo>
                  <a:pt x="23838" y="3196"/>
                  <a:pt x="23838" y="3196"/>
                  <a:pt x="23838" y="3223"/>
                </a:cubicBezTo>
                <a:cubicBezTo>
                  <a:pt x="23838" y="3249"/>
                  <a:pt x="23864" y="3249"/>
                  <a:pt x="23890" y="3276"/>
                </a:cubicBezTo>
                <a:cubicBezTo>
                  <a:pt x="24022" y="3408"/>
                  <a:pt x="24155" y="3540"/>
                  <a:pt x="24287" y="3645"/>
                </a:cubicBezTo>
                <a:cubicBezTo>
                  <a:pt x="24415" y="3728"/>
                  <a:pt x="24523" y="3762"/>
                  <a:pt x="24613" y="3762"/>
                </a:cubicBezTo>
                <a:cubicBezTo>
                  <a:pt x="24986" y="3762"/>
                  <a:pt x="25063" y="3176"/>
                  <a:pt x="25105" y="2985"/>
                </a:cubicBezTo>
                <a:cubicBezTo>
                  <a:pt x="25211" y="2615"/>
                  <a:pt x="25290" y="2219"/>
                  <a:pt x="25370" y="1823"/>
                </a:cubicBezTo>
                <a:cubicBezTo>
                  <a:pt x="25449" y="1427"/>
                  <a:pt x="25475" y="1030"/>
                  <a:pt x="25502" y="661"/>
                </a:cubicBezTo>
                <a:cubicBezTo>
                  <a:pt x="25502" y="449"/>
                  <a:pt x="25581" y="106"/>
                  <a:pt x="2513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7" name="Google Shape;2007;p53"/>
          <p:cNvGrpSpPr/>
          <p:nvPr/>
        </p:nvGrpSpPr>
        <p:grpSpPr>
          <a:xfrm>
            <a:off x="4866892" y="3903680"/>
            <a:ext cx="660600" cy="909762"/>
            <a:chOff x="7021978" y="4200554"/>
            <a:chExt cx="571899" cy="787604"/>
          </a:xfrm>
        </p:grpSpPr>
        <p:sp>
          <p:nvSpPr>
            <p:cNvPr id="2008" name="Google Shape;2008;p53"/>
            <p:cNvSpPr/>
            <p:nvPr/>
          </p:nvSpPr>
          <p:spPr>
            <a:xfrm rot="1641733">
              <a:off x="7152988" y="4534396"/>
              <a:ext cx="58663" cy="416099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7148451" y="4835636"/>
              <a:ext cx="45993" cy="152522"/>
            </a:xfrm>
            <a:custGeom>
              <a:avLst/>
              <a:gdLst/>
              <a:ahLst/>
              <a:cxnLst/>
              <a:rect l="l" t="t" r="r" b="b"/>
              <a:pathLst>
                <a:path w="784" h="2600" extrusionOk="0">
                  <a:moveTo>
                    <a:pt x="117" y="1"/>
                  </a:moveTo>
                  <a:cubicBezTo>
                    <a:pt x="60" y="1"/>
                    <a:pt x="1" y="40"/>
                    <a:pt x="11" y="111"/>
                  </a:cubicBezTo>
                  <a:cubicBezTo>
                    <a:pt x="139" y="963"/>
                    <a:pt x="365" y="1801"/>
                    <a:pt x="575" y="2559"/>
                  </a:cubicBezTo>
                  <a:cubicBezTo>
                    <a:pt x="589" y="2587"/>
                    <a:pt x="621" y="2599"/>
                    <a:pt x="656" y="2599"/>
                  </a:cubicBezTo>
                  <a:cubicBezTo>
                    <a:pt x="701" y="2599"/>
                    <a:pt x="750" y="2578"/>
                    <a:pt x="768" y="2542"/>
                  </a:cubicBezTo>
                  <a:cubicBezTo>
                    <a:pt x="784" y="2494"/>
                    <a:pt x="751" y="2430"/>
                    <a:pt x="736" y="2365"/>
                  </a:cubicBezTo>
                  <a:cubicBezTo>
                    <a:pt x="607" y="1898"/>
                    <a:pt x="478" y="1447"/>
                    <a:pt x="365" y="899"/>
                  </a:cubicBezTo>
                  <a:cubicBezTo>
                    <a:pt x="300" y="626"/>
                    <a:pt x="253" y="336"/>
                    <a:pt x="204" y="46"/>
                  </a:cubicBezTo>
                  <a:cubicBezTo>
                    <a:pt x="186" y="1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 rot="-1076083">
              <a:off x="7313234" y="4590847"/>
              <a:ext cx="93002" cy="247685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7161988" y="4200554"/>
              <a:ext cx="151238" cy="653383"/>
            </a:xfrm>
            <a:custGeom>
              <a:avLst/>
              <a:gdLst/>
              <a:ahLst/>
              <a:cxnLst/>
              <a:rect l="l" t="t" r="r" b="b"/>
              <a:pathLst>
                <a:path w="2578" h="11138" extrusionOk="0">
                  <a:moveTo>
                    <a:pt x="146" y="0"/>
                  </a:moveTo>
                  <a:cubicBezTo>
                    <a:pt x="112" y="0"/>
                    <a:pt x="80" y="12"/>
                    <a:pt x="65" y="34"/>
                  </a:cubicBezTo>
                  <a:cubicBezTo>
                    <a:pt x="1" y="147"/>
                    <a:pt x="50" y="292"/>
                    <a:pt x="33" y="421"/>
                  </a:cubicBezTo>
                  <a:cubicBezTo>
                    <a:pt x="33" y="2096"/>
                    <a:pt x="565" y="3594"/>
                    <a:pt x="1145" y="5156"/>
                  </a:cubicBezTo>
                  <a:cubicBezTo>
                    <a:pt x="1321" y="5639"/>
                    <a:pt x="1579" y="6107"/>
                    <a:pt x="1805" y="6573"/>
                  </a:cubicBezTo>
                  <a:cubicBezTo>
                    <a:pt x="1901" y="6880"/>
                    <a:pt x="1966" y="7217"/>
                    <a:pt x="2062" y="7540"/>
                  </a:cubicBezTo>
                  <a:cubicBezTo>
                    <a:pt x="2288" y="8184"/>
                    <a:pt x="2304" y="9360"/>
                    <a:pt x="2304" y="10052"/>
                  </a:cubicBezTo>
                  <a:cubicBezTo>
                    <a:pt x="2304" y="10391"/>
                    <a:pt x="2256" y="10729"/>
                    <a:pt x="2223" y="11067"/>
                  </a:cubicBezTo>
                  <a:cubicBezTo>
                    <a:pt x="2231" y="11114"/>
                    <a:pt x="2273" y="11138"/>
                    <a:pt x="2315" y="11138"/>
                  </a:cubicBezTo>
                  <a:cubicBezTo>
                    <a:pt x="2361" y="11138"/>
                    <a:pt x="2409" y="11110"/>
                    <a:pt x="2417" y="11051"/>
                  </a:cubicBezTo>
                  <a:cubicBezTo>
                    <a:pt x="2578" y="10037"/>
                    <a:pt x="2513" y="8989"/>
                    <a:pt x="2401" y="7958"/>
                  </a:cubicBezTo>
                  <a:cubicBezTo>
                    <a:pt x="2272" y="7460"/>
                    <a:pt x="2159" y="7105"/>
                    <a:pt x="2047" y="6590"/>
                  </a:cubicBezTo>
                  <a:cubicBezTo>
                    <a:pt x="1837" y="6075"/>
                    <a:pt x="1531" y="5607"/>
                    <a:pt x="1354" y="5091"/>
                  </a:cubicBezTo>
                  <a:cubicBezTo>
                    <a:pt x="1128" y="4432"/>
                    <a:pt x="838" y="3771"/>
                    <a:pt x="709" y="3175"/>
                  </a:cubicBezTo>
                  <a:cubicBezTo>
                    <a:pt x="452" y="2241"/>
                    <a:pt x="226" y="1323"/>
                    <a:pt x="258" y="308"/>
                  </a:cubicBezTo>
                  <a:cubicBezTo>
                    <a:pt x="243" y="212"/>
                    <a:pt x="275" y="131"/>
                    <a:pt x="243" y="51"/>
                  </a:cubicBezTo>
                  <a:cubicBezTo>
                    <a:pt x="226" y="16"/>
                    <a:pt x="185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 rot="-7543580">
              <a:off x="7103167" y="4465083"/>
              <a:ext cx="93007" cy="247692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 rot="6529363">
              <a:off x="7448281" y="4659174"/>
              <a:ext cx="100972" cy="166557"/>
            </a:xfrm>
            <a:custGeom>
              <a:avLst/>
              <a:gdLst/>
              <a:ahLst/>
              <a:cxnLst/>
              <a:rect l="l" t="t" r="r" b="b"/>
              <a:pathLst>
                <a:path w="2428" h="13584" extrusionOk="0">
                  <a:moveTo>
                    <a:pt x="110" y="1"/>
                  </a:moveTo>
                  <a:cubicBezTo>
                    <a:pt x="56" y="1"/>
                    <a:pt x="0" y="39"/>
                    <a:pt x="11" y="90"/>
                  </a:cubicBezTo>
                  <a:cubicBezTo>
                    <a:pt x="140" y="848"/>
                    <a:pt x="220" y="1604"/>
                    <a:pt x="333" y="2362"/>
                  </a:cubicBezTo>
                  <a:cubicBezTo>
                    <a:pt x="381" y="2748"/>
                    <a:pt x="413" y="3135"/>
                    <a:pt x="542" y="3505"/>
                  </a:cubicBezTo>
                  <a:cubicBezTo>
                    <a:pt x="720" y="4133"/>
                    <a:pt x="1057" y="4939"/>
                    <a:pt x="1332" y="5631"/>
                  </a:cubicBezTo>
                  <a:cubicBezTo>
                    <a:pt x="1428" y="6017"/>
                    <a:pt x="1590" y="6500"/>
                    <a:pt x="1686" y="6839"/>
                  </a:cubicBezTo>
                  <a:cubicBezTo>
                    <a:pt x="1895" y="7677"/>
                    <a:pt x="2041" y="8530"/>
                    <a:pt x="2073" y="9384"/>
                  </a:cubicBezTo>
                  <a:cubicBezTo>
                    <a:pt x="2120" y="9964"/>
                    <a:pt x="2185" y="10608"/>
                    <a:pt x="2153" y="11107"/>
                  </a:cubicBezTo>
                  <a:cubicBezTo>
                    <a:pt x="2120" y="11493"/>
                    <a:pt x="2120" y="11848"/>
                    <a:pt x="2088" y="12138"/>
                  </a:cubicBezTo>
                  <a:cubicBezTo>
                    <a:pt x="2024" y="12541"/>
                    <a:pt x="1976" y="12734"/>
                    <a:pt x="1976" y="13104"/>
                  </a:cubicBezTo>
                  <a:cubicBezTo>
                    <a:pt x="1976" y="13250"/>
                    <a:pt x="1912" y="13394"/>
                    <a:pt x="1959" y="13523"/>
                  </a:cubicBezTo>
                  <a:cubicBezTo>
                    <a:pt x="1984" y="13563"/>
                    <a:pt x="2028" y="13584"/>
                    <a:pt x="2071" y="13584"/>
                  </a:cubicBezTo>
                  <a:cubicBezTo>
                    <a:pt x="2113" y="13584"/>
                    <a:pt x="2153" y="13563"/>
                    <a:pt x="2169" y="13523"/>
                  </a:cubicBezTo>
                  <a:cubicBezTo>
                    <a:pt x="2202" y="13394"/>
                    <a:pt x="2153" y="13394"/>
                    <a:pt x="2185" y="13282"/>
                  </a:cubicBezTo>
                  <a:cubicBezTo>
                    <a:pt x="2217" y="12911"/>
                    <a:pt x="2202" y="12653"/>
                    <a:pt x="2298" y="12283"/>
                  </a:cubicBezTo>
                  <a:cubicBezTo>
                    <a:pt x="2330" y="11961"/>
                    <a:pt x="2330" y="11687"/>
                    <a:pt x="2346" y="11381"/>
                  </a:cubicBezTo>
                  <a:cubicBezTo>
                    <a:pt x="2427" y="10430"/>
                    <a:pt x="2281" y="9464"/>
                    <a:pt x="2217" y="8514"/>
                  </a:cubicBezTo>
                  <a:cubicBezTo>
                    <a:pt x="2088" y="7853"/>
                    <a:pt x="2024" y="7194"/>
                    <a:pt x="1815" y="6565"/>
                  </a:cubicBezTo>
                  <a:cubicBezTo>
                    <a:pt x="1525" y="5615"/>
                    <a:pt x="1267" y="4890"/>
                    <a:pt x="881" y="3923"/>
                  </a:cubicBezTo>
                  <a:cubicBezTo>
                    <a:pt x="574" y="3231"/>
                    <a:pt x="559" y="2394"/>
                    <a:pt x="413" y="1604"/>
                  </a:cubicBezTo>
                  <a:cubicBezTo>
                    <a:pt x="349" y="1073"/>
                    <a:pt x="284" y="558"/>
                    <a:pt x="188" y="42"/>
                  </a:cubicBezTo>
                  <a:cubicBezTo>
                    <a:pt x="170" y="13"/>
                    <a:pt x="140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 rot="1641868">
              <a:off x="7316705" y="4495170"/>
              <a:ext cx="58659" cy="168533"/>
            </a:xfrm>
            <a:custGeom>
              <a:avLst/>
              <a:gdLst/>
              <a:ahLst/>
              <a:cxnLst/>
              <a:rect l="l" t="t" r="r" b="b"/>
              <a:pathLst>
                <a:path w="1000" h="7093" extrusionOk="0">
                  <a:moveTo>
                    <a:pt x="152" y="1"/>
                  </a:moveTo>
                  <a:cubicBezTo>
                    <a:pt x="125" y="1"/>
                    <a:pt x="96" y="14"/>
                    <a:pt x="65" y="45"/>
                  </a:cubicBezTo>
                  <a:cubicBezTo>
                    <a:pt x="1" y="157"/>
                    <a:pt x="80" y="302"/>
                    <a:pt x="97" y="414"/>
                  </a:cubicBezTo>
                  <a:cubicBezTo>
                    <a:pt x="113" y="625"/>
                    <a:pt x="145" y="833"/>
                    <a:pt x="194" y="1027"/>
                  </a:cubicBezTo>
                  <a:cubicBezTo>
                    <a:pt x="226" y="1316"/>
                    <a:pt x="242" y="1606"/>
                    <a:pt x="323" y="1881"/>
                  </a:cubicBezTo>
                  <a:cubicBezTo>
                    <a:pt x="370" y="2186"/>
                    <a:pt x="387" y="2508"/>
                    <a:pt x="452" y="2830"/>
                  </a:cubicBezTo>
                  <a:cubicBezTo>
                    <a:pt x="516" y="3153"/>
                    <a:pt x="596" y="3588"/>
                    <a:pt x="677" y="3829"/>
                  </a:cubicBezTo>
                  <a:cubicBezTo>
                    <a:pt x="725" y="4071"/>
                    <a:pt x="693" y="4297"/>
                    <a:pt x="725" y="4538"/>
                  </a:cubicBezTo>
                  <a:cubicBezTo>
                    <a:pt x="757" y="4973"/>
                    <a:pt x="774" y="5375"/>
                    <a:pt x="709" y="5811"/>
                  </a:cubicBezTo>
                  <a:cubicBezTo>
                    <a:pt x="660" y="6213"/>
                    <a:pt x="596" y="6616"/>
                    <a:pt x="548" y="7035"/>
                  </a:cubicBezTo>
                  <a:cubicBezTo>
                    <a:pt x="556" y="7073"/>
                    <a:pt x="596" y="7093"/>
                    <a:pt x="638" y="7093"/>
                  </a:cubicBezTo>
                  <a:cubicBezTo>
                    <a:pt x="684" y="7093"/>
                    <a:pt x="733" y="7069"/>
                    <a:pt x="741" y="7018"/>
                  </a:cubicBezTo>
                  <a:cubicBezTo>
                    <a:pt x="854" y="6213"/>
                    <a:pt x="999" y="5424"/>
                    <a:pt x="935" y="4619"/>
                  </a:cubicBezTo>
                  <a:cubicBezTo>
                    <a:pt x="886" y="4280"/>
                    <a:pt x="950" y="3942"/>
                    <a:pt x="838" y="3604"/>
                  </a:cubicBezTo>
                  <a:cubicBezTo>
                    <a:pt x="693" y="3088"/>
                    <a:pt x="596" y="2540"/>
                    <a:pt x="548" y="1993"/>
                  </a:cubicBezTo>
                  <a:cubicBezTo>
                    <a:pt x="435" y="1398"/>
                    <a:pt x="387" y="769"/>
                    <a:pt x="258" y="174"/>
                  </a:cubicBezTo>
                  <a:cubicBezTo>
                    <a:pt x="270" y="91"/>
                    <a:pt x="222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5" name="Google Shape;2015;p53"/>
          <p:cNvSpPr txBox="1"/>
          <p:nvPr/>
        </p:nvSpPr>
        <p:spPr>
          <a:xfrm>
            <a:off x="4626781" y="4200968"/>
            <a:ext cx="1790923" cy="802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ea typeface="Patrick Hand"/>
                <a:cs typeface="Calibri" panose="020F0502020204030204" pitchFamily="34" charset="0"/>
                <a:sym typeface="Patrick Hand"/>
              </a:rPr>
              <a:t>4</a:t>
            </a:r>
          </a:p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Air:</a:t>
            </a:r>
          </a:p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  <a:sym typeface="Patrick Hand"/>
              </a:rPr>
              <a:t>Diserap masuk melalui akar.</a:t>
            </a:r>
            <a:endParaRPr sz="1800" b="1" dirty="0">
              <a:solidFill>
                <a:schemeClr val="accent3"/>
              </a:solidFill>
            </a:endParaRPr>
          </a:p>
        </p:txBody>
      </p:sp>
      <p:sp>
        <p:nvSpPr>
          <p:cNvPr id="2016" name="Google Shape;2016;p53"/>
          <p:cNvSpPr/>
          <p:nvPr/>
        </p:nvSpPr>
        <p:spPr>
          <a:xfrm rot="3436576">
            <a:off x="2559084" y="3890915"/>
            <a:ext cx="778307" cy="204059"/>
          </a:xfrm>
          <a:custGeom>
            <a:avLst/>
            <a:gdLst/>
            <a:ahLst/>
            <a:cxnLst/>
            <a:rect l="l" t="t" r="r" b="b"/>
            <a:pathLst>
              <a:path w="24746" h="6488" extrusionOk="0">
                <a:moveTo>
                  <a:pt x="19256" y="2252"/>
                </a:moveTo>
                <a:lnTo>
                  <a:pt x="19256" y="2252"/>
                </a:lnTo>
                <a:cubicBezTo>
                  <a:pt x="19203" y="2305"/>
                  <a:pt x="19150" y="2358"/>
                  <a:pt x="19098" y="2411"/>
                </a:cubicBezTo>
                <a:cubicBezTo>
                  <a:pt x="19045" y="2384"/>
                  <a:pt x="19018" y="2358"/>
                  <a:pt x="18992" y="2332"/>
                </a:cubicBezTo>
                <a:lnTo>
                  <a:pt x="19256" y="2252"/>
                </a:lnTo>
                <a:close/>
                <a:moveTo>
                  <a:pt x="24322" y="0"/>
                </a:moveTo>
                <a:cubicBezTo>
                  <a:pt x="24298" y="0"/>
                  <a:pt x="24274" y="3"/>
                  <a:pt x="24248" y="7"/>
                </a:cubicBezTo>
                <a:lnTo>
                  <a:pt x="24275" y="34"/>
                </a:lnTo>
                <a:cubicBezTo>
                  <a:pt x="23799" y="60"/>
                  <a:pt x="23509" y="60"/>
                  <a:pt x="22901" y="113"/>
                </a:cubicBezTo>
                <a:cubicBezTo>
                  <a:pt x="22452" y="192"/>
                  <a:pt x="21713" y="192"/>
                  <a:pt x="21052" y="245"/>
                </a:cubicBezTo>
                <a:cubicBezTo>
                  <a:pt x="20352" y="332"/>
                  <a:pt x="19652" y="384"/>
                  <a:pt x="18952" y="384"/>
                </a:cubicBezTo>
                <a:cubicBezTo>
                  <a:pt x="18807" y="384"/>
                  <a:pt x="18662" y="381"/>
                  <a:pt x="18516" y="377"/>
                </a:cubicBezTo>
                <a:cubicBezTo>
                  <a:pt x="17460" y="483"/>
                  <a:pt x="16060" y="456"/>
                  <a:pt x="15452" y="694"/>
                </a:cubicBezTo>
                <a:cubicBezTo>
                  <a:pt x="15215" y="720"/>
                  <a:pt x="15003" y="773"/>
                  <a:pt x="14792" y="879"/>
                </a:cubicBezTo>
                <a:cubicBezTo>
                  <a:pt x="14607" y="958"/>
                  <a:pt x="14554" y="1196"/>
                  <a:pt x="14713" y="1328"/>
                </a:cubicBezTo>
                <a:cubicBezTo>
                  <a:pt x="15030" y="1539"/>
                  <a:pt x="15347" y="1698"/>
                  <a:pt x="15717" y="1830"/>
                </a:cubicBezTo>
                <a:cubicBezTo>
                  <a:pt x="14660" y="2094"/>
                  <a:pt x="13603" y="2332"/>
                  <a:pt x="12547" y="2516"/>
                </a:cubicBezTo>
                <a:cubicBezTo>
                  <a:pt x="11332" y="2701"/>
                  <a:pt x="10222" y="2807"/>
                  <a:pt x="9113" y="2886"/>
                </a:cubicBezTo>
                <a:cubicBezTo>
                  <a:pt x="8453" y="2939"/>
                  <a:pt x="7924" y="3045"/>
                  <a:pt x="7370" y="3071"/>
                </a:cubicBezTo>
                <a:cubicBezTo>
                  <a:pt x="7103" y="3078"/>
                  <a:pt x="6835" y="3080"/>
                  <a:pt x="6568" y="3080"/>
                </a:cubicBezTo>
                <a:cubicBezTo>
                  <a:pt x="5819" y="3080"/>
                  <a:pt x="5068" y="3061"/>
                  <a:pt x="4319" y="3061"/>
                </a:cubicBezTo>
                <a:cubicBezTo>
                  <a:pt x="3216" y="3061"/>
                  <a:pt x="2116" y="3103"/>
                  <a:pt x="1030" y="3309"/>
                </a:cubicBezTo>
                <a:cubicBezTo>
                  <a:pt x="634" y="3335"/>
                  <a:pt x="0" y="3494"/>
                  <a:pt x="264" y="3864"/>
                </a:cubicBezTo>
                <a:cubicBezTo>
                  <a:pt x="475" y="4022"/>
                  <a:pt x="766" y="3969"/>
                  <a:pt x="1004" y="3996"/>
                </a:cubicBezTo>
                <a:cubicBezTo>
                  <a:pt x="1558" y="4101"/>
                  <a:pt x="2404" y="4181"/>
                  <a:pt x="2747" y="4233"/>
                </a:cubicBezTo>
                <a:cubicBezTo>
                  <a:pt x="2906" y="4313"/>
                  <a:pt x="3091" y="4365"/>
                  <a:pt x="3249" y="4418"/>
                </a:cubicBezTo>
                <a:lnTo>
                  <a:pt x="3196" y="4498"/>
                </a:lnTo>
                <a:cubicBezTo>
                  <a:pt x="2589" y="4894"/>
                  <a:pt x="1981" y="5316"/>
                  <a:pt x="1426" y="5792"/>
                </a:cubicBezTo>
                <a:lnTo>
                  <a:pt x="1215" y="5977"/>
                </a:lnTo>
                <a:cubicBezTo>
                  <a:pt x="1215" y="5977"/>
                  <a:pt x="1030" y="6082"/>
                  <a:pt x="1030" y="6162"/>
                </a:cubicBezTo>
                <a:cubicBezTo>
                  <a:pt x="1007" y="6325"/>
                  <a:pt x="1127" y="6488"/>
                  <a:pt x="1301" y="6488"/>
                </a:cubicBezTo>
                <a:cubicBezTo>
                  <a:pt x="1324" y="6488"/>
                  <a:pt x="1349" y="6485"/>
                  <a:pt x="1374" y="6479"/>
                </a:cubicBezTo>
                <a:cubicBezTo>
                  <a:pt x="2721" y="6162"/>
                  <a:pt x="4068" y="5924"/>
                  <a:pt x="5468" y="5765"/>
                </a:cubicBezTo>
                <a:cubicBezTo>
                  <a:pt x="5732" y="5713"/>
                  <a:pt x="6023" y="5713"/>
                  <a:pt x="6445" y="5686"/>
                </a:cubicBezTo>
                <a:cubicBezTo>
                  <a:pt x="7026" y="5633"/>
                  <a:pt x="7607" y="5501"/>
                  <a:pt x="8188" y="5448"/>
                </a:cubicBezTo>
                <a:cubicBezTo>
                  <a:pt x="9034" y="5343"/>
                  <a:pt x="10354" y="5264"/>
                  <a:pt x="11596" y="5052"/>
                </a:cubicBezTo>
                <a:cubicBezTo>
                  <a:pt x="12256" y="4947"/>
                  <a:pt x="12917" y="4815"/>
                  <a:pt x="13577" y="4656"/>
                </a:cubicBezTo>
                <a:lnTo>
                  <a:pt x="13656" y="4656"/>
                </a:lnTo>
                <a:cubicBezTo>
                  <a:pt x="14792" y="4524"/>
                  <a:pt x="15901" y="4233"/>
                  <a:pt x="16958" y="3837"/>
                </a:cubicBezTo>
                <a:cubicBezTo>
                  <a:pt x="17301" y="3732"/>
                  <a:pt x="17645" y="3573"/>
                  <a:pt x="17777" y="3547"/>
                </a:cubicBezTo>
                <a:lnTo>
                  <a:pt x="17883" y="3494"/>
                </a:lnTo>
                <a:cubicBezTo>
                  <a:pt x="17883" y="3494"/>
                  <a:pt x="17883" y="3520"/>
                  <a:pt x="17883" y="3520"/>
                </a:cubicBezTo>
                <a:cubicBezTo>
                  <a:pt x="17750" y="3837"/>
                  <a:pt x="17592" y="4128"/>
                  <a:pt x="17433" y="4418"/>
                </a:cubicBezTo>
                <a:cubicBezTo>
                  <a:pt x="17258" y="4693"/>
                  <a:pt x="16752" y="5749"/>
                  <a:pt x="17326" y="5749"/>
                </a:cubicBezTo>
                <a:cubicBezTo>
                  <a:pt x="17358" y="5749"/>
                  <a:pt x="17394" y="5746"/>
                  <a:pt x="17433" y="5739"/>
                </a:cubicBezTo>
                <a:cubicBezTo>
                  <a:pt x="17671" y="5607"/>
                  <a:pt x="17909" y="5448"/>
                  <a:pt x="18094" y="5290"/>
                </a:cubicBezTo>
                <a:cubicBezTo>
                  <a:pt x="18305" y="5131"/>
                  <a:pt x="18701" y="4867"/>
                  <a:pt x="19045" y="4630"/>
                </a:cubicBezTo>
                <a:cubicBezTo>
                  <a:pt x="19203" y="4550"/>
                  <a:pt x="19784" y="4075"/>
                  <a:pt x="20049" y="3864"/>
                </a:cubicBezTo>
                <a:cubicBezTo>
                  <a:pt x="20418" y="3573"/>
                  <a:pt x="20841" y="3282"/>
                  <a:pt x="21290" y="2966"/>
                </a:cubicBezTo>
                <a:cubicBezTo>
                  <a:pt x="21633" y="2781"/>
                  <a:pt x="22003" y="2569"/>
                  <a:pt x="22320" y="2358"/>
                </a:cubicBezTo>
                <a:cubicBezTo>
                  <a:pt x="22769" y="2120"/>
                  <a:pt x="23113" y="1777"/>
                  <a:pt x="23535" y="1513"/>
                </a:cubicBezTo>
                <a:lnTo>
                  <a:pt x="23614" y="1433"/>
                </a:lnTo>
                <a:lnTo>
                  <a:pt x="23747" y="1407"/>
                </a:lnTo>
                <a:cubicBezTo>
                  <a:pt x="23826" y="1381"/>
                  <a:pt x="23905" y="1328"/>
                  <a:pt x="23931" y="1249"/>
                </a:cubicBezTo>
                <a:cubicBezTo>
                  <a:pt x="24248" y="1064"/>
                  <a:pt x="24513" y="826"/>
                  <a:pt x="24697" y="509"/>
                </a:cubicBezTo>
                <a:cubicBezTo>
                  <a:pt x="24746" y="244"/>
                  <a:pt x="24574" y="0"/>
                  <a:pt x="243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7" name="Google Shape;2017;p53"/>
          <p:cNvSpPr txBox="1">
            <a:spLocks noGrp="1"/>
          </p:cNvSpPr>
          <p:nvPr>
            <p:ph type="title"/>
          </p:nvPr>
        </p:nvSpPr>
        <p:spPr>
          <a:xfrm>
            <a:off x="-744206" y="126891"/>
            <a:ext cx="770400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154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Keperluan Proses </a:t>
            </a:r>
            <a:r>
              <a:rPr lang="en" dirty="0">
                <a:solidFill>
                  <a:srgbClr val="F6C03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Fotosintesis</a:t>
            </a:r>
            <a:endParaRPr dirty="0">
              <a:solidFill>
                <a:srgbClr val="F6C03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018" name="Google Shape;2018;p53"/>
          <p:cNvGrpSpPr/>
          <p:nvPr/>
        </p:nvGrpSpPr>
        <p:grpSpPr>
          <a:xfrm rot="-490547">
            <a:off x="4332643" y="1685890"/>
            <a:ext cx="1450575" cy="2324675"/>
            <a:chOff x="5771410" y="1146744"/>
            <a:chExt cx="1858442" cy="2978695"/>
          </a:xfrm>
        </p:grpSpPr>
        <p:grpSp>
          <p:nvGrpSpPr>
            <p:cNvPr id="2019" name="Google Shape;2019;p53"/>
            <p:cNvGrpSpPr/>
            <p:nvPr/>
          </p:nvGrpSpPr>
          <p:grpSpPr>
            <a:xfrm>
              <a:off x="5771410" y="1146744"/>
              <a:ext cx="1858442" cy="2544988"/>
              <a:chOff x="5771410" y="1146744"/>
              <a:chExt cx="1858442" cy="2544988"/>
            </a:xfrm>
          </p:grpSpPr>
          <p:sp>
            <p:nvSpPr>
              <p:cNvPr id="2020" name="Google Shape;2020;p53"/>
              <p:cNvSpPr/>
              <p:nvPr/>
            </p:nvSpPr>
            <p:spPr>
              <a:xfrm rot="702834">
                <a:off x="6131453" y="1771621"/>
                <a:ext cx="905819" cy="691146"/>
              </a:xfrm>
              <a:custGeom>
                <a:avLst/>
                <a:gdLst/>
                <a:ahLst/>
                <a:cxnLst/>
                <a:rect l="l" t="t" r="r" b="b"/>
                <a:pathLst>
                  <a:path w="14819" h="11307" extrusionOk="0">
                    <a:moveTo>
                      <a:pt x="3843" y="1"/>
                    </a:moveTo>
                    <a:cubicBezTo>
                      <a:pt x="3699" y="1"/>
                      <a:pt x="3556" y="11"/>
                      <a:pt x="3416" y="32"/>
                    </a:cubicBezTo>
                    <a:cubicBezTo>
                      <a:pt x="2256" y="275"/>
                      <a:pt x="1047" y="1370"/>
                      <a:pt x="661" y="2706"/>
                    </a:cubicBezTo>
                    <a:cubicBezTo>
                      <a:pt x="1" y="4945"/>
                      <a:pt x="1515" y="6202"/>
                      <a:pt x="3624" y="6700"/>
                    </a:cubicBezTo>
                    <a:cubicBezTo>
                      <a:pt x="5123" y="7007"/>
                      <a:pt x="6652" y="6975"/>
                      <a:pt x="8134" y="7312"/>
                    </a:cubicBezTo>
                    <a:cubicBezTo>
                      <a:pt x="8649" y="7441"/>
                      <a:pt x="9197" y="7651"/>
                      <a:pt x="9745" y="7924"/>
                    </a:cubicBezTo>
                    <a:cubicBezTo>
                      <a:pt x="9761" y="7941"/>
                      <a:pt x="9809" y="7957"/>
                      <a:pt x="9826" y="7973"/>
                    </a:cubicBezTo>
                    <a:cubicBezTo>
                      <a:pt x="10647" y="8424"/>
                      <a:pt x="11404" y="8987"/>
                      <a:pt x="12193" y="9503"/>
                    </a:cubicBezTo>
                    <a:cubicBezTo>
                      <a:pt x="12483" y="9728"/>
                      <a:pt x="12757" y="10018"/>
                      <a:pt x="13159" y="10357"/>
                    </a:cubicBezTo>
                    <a:cubicBezTo>
                      <a:pt x="13530" y="10615"/>
                      <a:pt x="13803" y="10808"/>
                      <a:pt x="14207" y="11113"/>
                    </a:cubicBezTo>
                    <a:cubicBezTo>
                      <a:pt x="14415" y="11210"/>
                      <a:pt x="14415" y="11259"/>
                      <a:pt x="14609" y="11307"/>
                    </a:cubicBezTo>
                    <a:cubicBezTo>
                      <a:pt x="14690" y="11307"/>
                      <a:pt x="14787" y="11274"/>
                      <a:pt x="14802" y="11195"/>
                    </a:cubicBezTo>
                    <a:cubicBezTo>
                      <a:pt x="14819" y="10985"/>
                      <a:pt x="14641" y="10776"/>
                      <a:pt x="14561" y="10583"/>
                    </a:cubicBezTo>
                    <a:cubicBezTo>
                      <a:pt x="14303" y="10067"/>
                      <a:pt x="13964" y="9599"/>
                      <a:pt x="13691" y="9213"/>
                    </a:cubicBezTo>
                    <a:cubicBezTo>
                      <a:pt x="13015" y="8263"/>
                      <a:pt x="12257" y="7345"/>
                      <a:pt x="11533" y="6443"/>
                    </a:cubicBezTo>
                    <a:cubicBezTo>
                      <a:pt x="11501" y="6410"/>
                      <a:pt x="11484" y="6378"/>
                      <a:pt x="11469" y="6346"/>
                    </a:cubicBezTo>
                    <a:cubicBezTo>
                      <a:pt x="11211" y="5992"/>
                      <a:pt x="10904" y="5654"/>
                      <a:pt x="10599" y="5315"/>
                    </a:cubicBezTo>
                    <a:cubicBezTo>
                      <a:pt x="10518" y="5219"/>
                      <a:pt x="10438" y="5122"/>
                      <a:pt x="10341" y="5025"/>
                    </a:cubicBezTo>
                    <a:cubicBezTo>
                      <a:pt x="10228" y="4881"/>
                      <a:pt x="10116" y="4752"/>
                      <a:pt x="10002" y="4607"/>
                    </a:cubicBezTo>
                    <a:cubicBezTo>
                      <a:pt x="9246" y="3625"/>
                      <a:pt x="8408" y="2706"/>
                      <a:pt x="7458" y="1901"/>
                    </a:cubicBezTo>
                    <a:cubicBezTo>
                      <a:pt x="6813" y="1321"/>
                      <a:pt x="6121" y="758"/>
                      <a:pt x="5332" y="387"/>
                    </a:cubicBezTo>
                    <a:cubicBezTo>
                      <a:pt x="4891" y="135"/>
                      <a:pt x="4361" y="1"/>
                      <a:pt x="38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53"/>
              <p:cNvSpPr/>
              <p:nvPr/>
            </p:nvSpPr>
            <p:spPr>
              <a:xfrm rot="702834">
                <a:off x="5840244" y="2835790"/>
                <a:ext cx="799461" cy="760096"/>
              </a:xfrm>
              <a:custGeom>
                <a:avLst/>
                <a:gdLst/>
                <a:ahLst/>
                <a:cxnLst/>
                <a:rect l="l" t="t" r="r" b="b"/>
                <a:pathLst>
                  <a:path w="13079" h="12435" extrusionOk="0">
                    <a:moveTo>
                      <a:pt x="8293" y="1"/>
                    </a:moveTo>
                    <a:cubicBezTo>
                      <a:pt x="8213" y="1"/>
                      <a:pt x="8133" y="2"/>
                      <a:pt x="8054" y="6"/>
                    </a:cubicBezTo>
                    <a:cubicBezTo>
                      <a:pt x="5685" y="53"/>
                      <a:pt x="2674" y="618"/>
                      <a:pt x="1289" y="2856"/>
                    </a:cubicBezTo>
                    <a:cubicBezTo>
                      <a:pt x="531" y="4048"/>
                      <a:pt x="0" y="5433"/>
                      <a:pt x="97" y="6850"/>
                    </a:cubicBezTo>
                    <a:cubicBezTo>
                      <a:pt x="181" y="8144"/>
                      <a:pt x="1046" y="9383"/>
                      <a:pt x="2208" y="9383"/>
                    </a:cubicBezTo>
                    <a:cubicBezTo>
                      <a:pt x="2594" y="9383"/>
                      <a:pt x="3013" y="9246"/>
                      <a:pt x="3447" y="8929"/>
                    </a:cubicBezTo>
                    <a:cubicBezTo>
                      <a:pt x="4397" y="8268"/>
                      <a:pt x="5187" y="7415"/>
                      <a:pt x="6089" y="6706"/>
                    </a:cubicBezTo>
                    <a:cubicBezTo>
                      <a:pt x="6556" y="6367"/>
                      <a:pt x="7153" y="6133"/>
                      <a:pt x="7724" y="6133"/>
                    </a:cubicBezTo>
                    <a:cubicBezTo>
                      <a:pt x="8076" y="6133"/>
                      <a:pt x="8418" y="6222"/>
                      <a:pt x="8713" y="6431"/>
                    </a:cubicBezTo>
                    <a:cubicBezTo>
                      <a:pt x="9471" y="6899"/>
                      <a:pt x="9680" y="7784"/>
                      <a:pt x="9873" y="8767"/>
                    </a:cubicBezTo>
                    <a:cubicBezTo>
                      <a:pt x="10083" y="9653"/>
                      <a:pt x="10324" y="10539"/>
                      <a:pt x="10646" y="11392"/>
                    </a:cubicBezTo>
                    <a:cubicBezTo>
                      <a:pt x="10759" y="11731"/>
                      <a:pt x="10872" y="11924"/>
                      <a:pt x="11049" y="12165"/>
                    </a:cubicBezTo>
                    <a:cubicBezTo>
                      <a:pt x="11082" y="12214"/>
                      <a:pt x="11097" y="12279"/>
                      <a:pt x="11146" y="12311"/>
                    </a:cubicBezTo>
                    <a:cubicBezTo>
                      <a:pt x="11210" y="12343"/>
                      <a:pt x="11258" y="12359"/>
                      <a:pt x="11307" y="12359"/>
                    </a:cubicBezTo>
                    <a:cubicBezTo>
                      <a:pt x="11337" y="12409"/>
                      <a:pt x="11392" y="12434"/>
                      <a:pt x="11449" y="12434"/>
                    </a:cubicBezTo>
                    <a:cubicBezTo>
                      <a:pt x="11483" y="12434"/>
                      <a:pt x="11518" y="12425"/>
                      <a:pt x="11548" y="12407"/>
                    </a:cubicBezTo>
                    <a:cubicBezTo>
                      <a:pt x="11612" y="12326"/>
                      <a:pt x="11612" y="12230"/>
                      <a:pt x="11645" y="12133"/>
                    </a:cubicBezTo>
                    <a:cubicBezTo>
                      <a:pt x="11709" y="12021"/>
                      <a:pt x="11758" y="11875"/>
                      <a:pt x="11773" y="11763"/>
                    </a:cubicBezTo>
                    <a:cubicBezTo>
                      <a:pt x="11790" y="11667"/>
                      <a:pt x="11806" y="11553"/>
                      <a:pt x="11838" y="11441"/>
                    </a:cubicBezTo>
                    <a:cubicBezTo>
                      <a:pt x="12177" y="10217"/>
                      <a:pt x="12563" y="9008"/>
                      <a:pt x="12804" y="7752"/>
                    </a:cubicBezTo>
                    <a:cubicBezTo>
                      <a:pt x="12853" y="7447"/>
                      <a:pt x="12869" y="7157"/>
                      <a:pt x="12885" y="6850"/>
                    </a:cubicBezTo>
                    <a:cubicBezTo>
                      <a:pt x="12918" y="6818"/>
                      <a:pt x="12950" y="6786"/>
                      <a:pt x="12950" y="6738"/>
                    </a:cubicBezTo>
                    <a:cubicBezTo>
                      <a:pt x="12965" y="5497"/>
                      <a:pt x="13079" y="4226"/>
                      <a:pt x="12675" y="3034"/>
                    </a:cubicBezTo>
                    <a:cubicBezTo>
                      <a:pt x="12385" y="2276"/>
                      <a:pt x="11999" y="1520"/>
                      <a:pt x="11371" y="972"/>
                    </a:cubicBezTo>
                    <a:cubicBezTo>
                      <a:pt x="10501" y="312"/>
                      <a:pt x="9380" y="1"/>
                      <a:pt x="82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53"/>
              <p:cNvSpPr/>
              <p:nvPr/>
            </p:nvSpPr>
            <p:spPr>
              <a:xfrm rot="702834">
                <a:off x="6600598" y="3048392"/>
                <a:ext cx="624275" cy="586072"/>
              </a:xfrm>
              <a:custGeom>
                <a:avLst/>
                <a:gdLst/>
                <a:ahLst/>
                <a:cxnLst/>
                <a:rect l="l" t="t" r="r" b="b"/>
                <a:pathLst>
                  <a:path w="10213" h="9588" extrusionOk="0">
                    <a:moveTo>
                      <a:pt x="7749" y="1"/>
                    </a:moveTo>
                    <a:cubicBezTo>
                      <a:pt x="6726" y="1"/>
                      <a:pt x="5689" y="464"/>
                      <a:pt x="4848" y="978"/>
                    </a:cubicBezTo>
                    <a:cubicBezTo>
                      <a:pt x="3770" y="1607"/>
                      <a:pt x="3061" y="2638"/>
                      <a:pt x="2368" y="3637"/>
                    </a:cubicBezTo>
                    <a:cubicBezTo>
                      <a:pt x="1305" y="5215"/>
                      <a:pt x="596" y="6970"/>
                      <a:pt x="130" y="8806"/>
                    </a:cubicBezTo>
                    <a:cubicBezTo>
                      <a:pt x="97" y="8952"/>
                      <a:pt x="65" y="9113"/>
                      <a:pt x="48" y="9257"/>
                    </a:cubicBezTo>
                    <a:cubicBezTo>
                      <a:pt x="33" y="9257"/>
                      <a:pt x="33" y="9274"/>
                      <a:pt x="33" y="9289"/>
                    </a:cubicBezTo>
                    <a:cubicBezTo>
                      <a:pt x="16" y="9306"/>
                      <a:pt x="16" y="9321"/>
                      <a:pt x="16" y="9354"/>
                    </a:cubicBezTo>
                    <a:cubicBezTo>
                      <a:pt x="16" y="9386"/>
                      <a:pt x="16" y="9418"/>
                      <a:pt x="1" y="9450"/>
                    </a:cubicBezTo>
                    <a:cubicBezTo>
                      <a:pt x="1" y="9482"/>
                      <a:pt x="16" y="9515"/>
                      <a:pt x="33" y="9547"/>
                    </a:cubicBezTo>
                    <a:cubicBezTo>
                      <a:pt x="60" y="9575"/>
                      <a:pt x="95" y="9587"/>
                      <a:pt x="130" y="9587"/>
                    </a:cubicBezTo>
                    <a:cubicBezTo>
                      <a:pt x="197" y="9587"/>
                      <a:pt x="264" y="9541"/>
                      <a:pt x="274" y="9467"/>
                    </a:cubicBezTo>
                    <a:cubicBezTo>
                      <a:pt x="387" y="9418"/>
                      <a:pt x="435" y="9209"/>
                      <a:pt x="499" y="9096"/>
                    </a:cubicBezTo>
                    <a:cubicBezTo>
                      <a:pt x="516" y="9032"/>
                      <a:pt x="677" y="8806"/>
                      <a:pt x="789" y="8645"/>
                    </a:cubicBezTo>
                    <a:cubicBezTo>
                      <a:pt x="2078" y="6826"/>
                      <a:pt x="4156" y="5875"/>
                      <a:pt x="6137" y="4667"/>
                    </a:cubicBezTo>
                    <a:cubicBezTo>
                      <a:pt x="6781" y="4345"/>
                      <a:pt x="7377" y="3959"/>
                      <a:pt x="8037" y="3652"/>
                    </a:cubicBezTo>
                    <a:cubicBezTo>
                      <a:pt x="8585" y="3459"/>
                      <a:pt x="9132" y="3233"/>
                      <a:pt x="9551" y="2815"/>
                    </a:cubicBezTo>
                    <a:cubicBezTo>
                      <a:pt x="9761" y="2621"/>
                      <a:pt x="10002" y="2428"/>
                      <a:pt x="10099" y="2138"/>
                    </a:cubicBezTo>
                    <a:cubicBezTo>
                      <a:pt x="10195" y="1848"/>
                      <a:pt x="10212" y="1494"/>
                      <a:pt x="10051" y="1221"/>
                    </a:cubicBezTo>
                    <a:cubicBezTo>
                      <a:pt x="9777" y="785"/>
                      <a:pt x="9375" y="431"/>
                      <a:pt x="8891" y="222"/>
                    </a:cubicBezTo>
                    <a:cubicBezTo>
                      <a:pt x="8520" y="67"/>
                      <a:pt x="8135" y="1"/>
                      <a:pt x="77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53"/>
              <p:cNvSpPr/>
              <p:nvPr/>
            </p:nvSpPr>
            <p:spPr>
              <a:xfrm rot="702834">
                <a:off x="6047431" y="2317046"/>
                <a:ext cx="822444" cy="683506"/>
              </a:xfrm>
              <a:custGeom>
                <a:avLst/>
                <a:gdLst/>
                <a:ahLst/>
                <a:cxnLst/>
                <a:rect l="l" t="t" r="r" b="b"/>
                <a:pathLst>
                  <a:path w="13455" h="11182" extrusionOk="0">
                    <a:moveTo>
                      <a:pt x="5797" y="0"/>
                    </a:moveTo>
                    <a:cubicBezTo>
                      <a:pt x="5482" y="0"/>
                      <a:pt x="5166" y="37"/>
                      <a:pt x="4849" y="121"/>
                    </a:cubicBezTo>
                    <a:cubicBezTo>
                      <a:pt x="4044" y="267"/>
                      <a:pt x="3222" y="428"/>
                      <a:pt x="2545" y="911"/>
                    </a:cubicBezTo>
                    <a:cubicBezTo>
                      <a:pt x="1048" y="1878"/>
                      <a:pt x="0" y="3553"/>
                      <a:pt x="114" y="5324"/>
                    </a:cubicBezTo>
                    <a:cubicBezTo>
                      <a:pt x="484" y="6484"/>
                      <a:pt x="1467" y="7530"/>
                      <a:pt x="2674" y="7917"/>
                    </a:cubicBezTo>
                    <a:cubicBezTo>
                      <a:pt x="2885" y="7963"/>
                      <a:pt x="3084" y="7984"/>
                      <a:pt x="3279" y="7984"/>
                    </a:cubicBezTo>
                    <a:cubicBezTo>
                      <a:pt x="3756" y="7984"/>
                      <a:pt x="4205" y="7859"/>
                      <a:pt x="4720" y="7676"/>
                    </a:cubicBezTo>
                    <a:cubicBezTo>
                      <a:pt x="5493" y="7401"/>
                      <a:pt x="6395" y="6950"/>
                      <a:pt x="7040" y="6757"/>
                    </a:cubicBezTo>
                    <a:cubicBezTo>
                      <a:pt x="7335" y="6686"/>
                      <a:pt x="7616" y="6652"/>
                      <a:pt x="7886" y="6652"/>
                    </a:cubicBezTo>
                    <a:cubicBezTo>
                      <a:pt x="9129" y="6652"/>
                      <a:pt x="10114" y="7373"/>
                      <a:pt x="11002" y="8432"/>
                    </a:cubicBezTo>
                    <a:cubicBezTo>
                      <a:pt x="11017" y="8464"/>
                      <a:pt x="11066" y="8513"/>
                      <a:pt x="11082" y="8546"/>
                    </a:cubicBezTo>
                    <a:cubicBezTo>
                      <a:pt x="11098" y="8578"/>
                      <a:pt x="11195" y="8739"/>
                      <a:pt x="11227" y="8786"/>
                    </a:cubicBezTo>
                    <a:cubicBezTo>
                      <a:pt x="11388" y="9012"/>
                      <a:pt x="11565" y="9222"/>
                      <a:pt x="11726" y="9447"/>
                    </a:cubicBezTo>
                    <a:cubicBezTo>
                      <a:pt x="12065" y="9914"/>
                      <a:pt x="12322" y="10285"/>
                      <a:pt x="12660" y="10768"/>
                    </a:cubicBezTo>
                    <a:cubicBezTo>
                      <a:pt x="12800" y="11008"/>
                      <a:pt x="13021" y="11181"/>
                      <a:pt x="13181" y="11181"/>
                    </a:cubicBezTo>
                    <a:cubicBezTo>
                      <a:pt x="13354" y="11181"/>
                      <a:pt x="13455" y="10981"/>
                      <a:pt x="13304" y="10446"/>
                    </a:cubicBezTo>
                    <a:cubicBezTo>
                      <a:pt x="13321" y="8932"/>
                      <a:pt x="13336" y="7386"/>
                      <a:pt x="12806" y="5936"/>
                    </a:cubicBezTo>
                    <a:cubicBezTo>
                      <a:pt x="12531" y="5099"/>
                      <a:pt x="12290" y="4245"/>
                      <a:pt x="11743" y="3520"/>
                    </a:cubicBezTo>
                    <a:cubicBezTo>
                      <a:pt x="11420" y="3037"/>
                      <a:pt x="11146" y="2505"/>
                      <a:pt x="10744" y="2086"/>
                    </a:cubicBezTo>
                    <a:cubicBezTo>
                      <a:pt x="10147" y="1571"/>
                      <a:pt x="9455" y="1152"/>
                      <a:pt x="8730" y="815"/>
                    </a:cubicBezTo>
                    <a:cubicBezTo>
                      <a:pt x="7809" y="384"/>
                      <a:pt x="6812" y="0"/>
                      <a:pt x="57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53"/>
              <p:cNvSpPr/>
              <p:nvPr/>
            </p:nvSpPr>
            <p:spPr>
              <a:xfrm rot="702834">
                <a:off x="6850321" y="2664549"/>
                <a:ext cx="591756" cy="502941"/>
              </a:xfrm>
              <a:custGeom>
                <a:avLst/>
                <a:gdLst/>
                <a:ahLst/>
                <a:cxnLst/>
                <a:rect l="l" t="t" r="r" b="b"/>
                <a:pathLst>
                  <a:path w="9681" h="8228" extrusionOk="0">
                    <a:moveTo>
                      <a:pt x="7800" y="0"/>
                    </a:moveTo>
                    <a:cubicBezTo>
                      <a:pt x="6904" y="0"/>
                      <a:pt x="5885" y="407"/>
                      <a:pt x="5300" y="898"/>
                    </a:cubicBezTo>
                    <a:cubicBezTo>
                      <a:pt x="3593" y="2397"/>
                      <a:pt x="2513" y="4409"/>
                      <a:pt x="1256" y="6246"/>
                    </a:cubicBezTo>
                    <a:cubicBezTo>
                      <a:pt x="919" y="6778"/>
                      <a:pt x="548" y="7293"/>
                      <a:pt x="226" y="7824"/>
                    </a:cubicBezTo>
                    <a:cubicBezTo>
                      <a:pt x="193" y="7856"/>
                      <a:pt x="146" y="7888"/>
                      <a:pt x="114" y="7921"/>
                    </a:cubicBezTo>
                    <a:cubicBezTo>
                      <a:pt x="0" y="8017"/>
                      <a:pt x="65" y="8211"/>
                      <a:pt x="210" y="8227"/>
                    </a:cubicBezTo>
                    <a:cubicBezTo>
                      <a:pt x="436" y="8178"/>
                      <a:pt x="565" y="7953"/>
                      <a:pt x="741" y="7841"/>
                    </a:cubicBezTo>
                    <a:cubicBezTo>
                      <a:pt x="1031" y="7598"/>
                      <a:pt x="1321" y="7358"/>
                      <a:pt x="1643" y="7148"/>
                    </a:cubicBezTo>
                    <a:cubicBezTo>
                      <a:pt x="2899" y="6181"/>
                      <a:pt x="4205" y="5328"/>
                      <a:pt x="5461" y="4538"/>
                    </a:cubicBezTo>
                    <a:cubicBezTo>
                      <a:pt x="6492" y="3879"/>
                      <a:pt x="7828" y="3589"/>
                      <a:pt x="8698" y="2702"/>
                    </a:cubicBezTo>
                    <a:cubicBezTo>
                      <a:pt x="9277" y="1994"/>
                      <a:pt x="9681" y="802"/>
                      <a:pt x="8730" y="190"/>
                    </a:cubicBezTo>
                    <a:cubicBezTo>
                      <a:pt x="8457" y="58"/>
                      <a:pt x="8137" y="0"/>
                      <a:pt x="78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53"/>
              <p:cNvSpPr/>
              <p:nvPr/>
            </p:nvSpPr>
            <p:spPr>
              <a:xfrm rot="702834">
                <a:off x="6981460" y="2170927"/>
                <a:ext cx="523785" cy="761318"/>
              </a:xfrm>
              <a:custGeom>
                <a:avLst/>
                <a:gdLst/>
                <a:ahLst/>
                <a:cxnLst/>
                <a:rect l="l" t="t" r="r" b="b"/>
                <a:pathLst>
                  <a:path w="8569" h="12455" extrusionOk="0">
                    <a:moveTo>
                      <a:pt x="6357" y="1"/>
                    </a:moveTo>
                    <a:cubicBezTo>
                      <a:pt x="6079" y="1"/>
                      <a:pt x="5810" y="59"/>
                      <a:pt x="5541" y="73"/>
                    </a:cubicBezTo>
                    <a:cubicBezTo>
                      <a:pt x="4961" y="137"/>
                      <a:pt x="4462" y="492"/>
                      <a:pt x="4059" y="861"/>
                    </a:cubicBezTo>
                    <a:lnTo>
                      <a:pt x="3962" y="958"/>
                    </a:lnTo>
                    <a:cubicBezTo>
                      <a:pt x="2819" y="1812"/>
                      <a:pt x="2223" y="3359"/>
                      <a:pt x="1724" y="4486"/>
                    </a:cubicBezTo>
                    <a:cubicBezTo>
                      <a:pt x="1402" y="5049"/>
                      <a:pt x="1273" y="5678"/>
                      <a:pt x="1063" y="6273"/>
                    </a:cubicBezTo>
                    <a:cubicBezTo>
                      <a:pt x="967" y="6499"/>
                      <a:pt x="902" y="6741"/>
                      <a:pt x="838" y="6966"/>
                    </a:cubicBezTo>
                    <a:cubicBezTo>
                      <a:pt x="758" y="7127"/>
                      <a:pt x="677" y="7304"/>
                      <a:pt x="612" y="7482"/>
                    </a:cubicBezTo>
                    <a:cubicBezTo>
                      <a:pt x="468" y="8141"/>
                      <a:pt x="403" y="8609"/>
                      <a:pt x="242" y="9205"/>
                    </a:cubicBezTo>
                    <a:cubicBezTo>
                      <a:pt x="97" y="10171"/>
                      <a:pt x="17" y="11154"/>
                      <a:pt x="0" y="12136"/>
                    </a:cubicBezTo>
                    <a:cubicBezTo>
                      <a:pt x="8" y="12357"/>
                      <a:pt x="105" y="12454"/>
                      <a:pt x="217" y="12454"/>
                    </a:cubicBezTo>
                    <a:cubicBezTo>
                      <a:pt x="334" y="12454"/>
                      <a:pt x="467" y="12349"/>
                      <a:pt x="532" y="12168"/>
                    </a:cubicBezTo>
                    <a:cubicBezTo>
                      <a:pt x="741" y="11685"/>
                      <a:pt x="1048" y="11137"/>
                      <a:pt x="1338" y="10606"/>
                    </a:cubicBezTo>
                    <a:cubicBezTo>
                      <a:pt x="2014" y="9737"/>
                      <a:pt x="2706" y="8882"/>
                      <a:pt x="3431" y="8045"/>
                    </a:cubicBezTo>
                    <a:cubicBezTo>
                      <a:pt x="4220" y="7095"/>
                      <a:pt x="5106" y="6273"/>
                      <a:pt x="5944" y="5259"/>
                    </a:cubicBezTo>
                    <a:cubicBezTo>
                      <a:pt x="6717" y="4261"/>
                      <a:pt x="8569" y="2585"/>
                      <a:pt x="8086" y="1248"/>
                    </a:cubicBezTo>
                    <a:cubicBezTo>
                      <a:pt x="8006" y="878"/>
                      <a:pt x="7763" y="524"/>
                      <a:pt x="7394" y="346"/>
                    </a:cubicBezTo>
                    <a:cubicBezTo>
                      <a:pt x="7119" y="217"/>
                      <a:pt x="6829" y="56"/>
                      <a:pt x="6524" y="8"/>
                    </a:cubicBezTo>
                    <a:cubicBezTo>
                      <a:pt x="6468" y="3"/>
                      <a:pt x="6413" y="1"/>
                      <a:pt x="63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53"/>
              <p:cNvSpPr/>
              <p:nvPr/>
            </p:nvSpPr>
            <p:spPr>
              <a:xfrm rot="702834">
                <a:off x="7084055" y="1582135"/>
                <a:ext cx="459786" cy="894450"/>
              </a:xfrm>
              <a:custGeom>
                <a:avLst/>
                <a:gdLst/>
                <a:ahLst/>
                <a:cxnLst/>
                <a:rect l="l" t="t" r="r" b="b"/>
                <a:pathLst>
                  <a:path w="7522" h="14633" extrusionOk="0">
                    <a:moveTo>
                      <a:pt x="5705" y="0"/>
                    </a:moveTo>
                    <a:cubicBezTo>
                      <a:pt x="5583" y="0"/>
                      <a:pt x="5463" y="11"/>
                      <a:pt x="5348" y="34"/>
                    </a:cubicBezTo>
                    <a:cubicBezTo>
                      <a:pt x="4783" y="66"/>
                      <a:pt x="4252" y="195"/>
                      <a:pt x="3769" y="468"/>
                    </a:cubicBezTo>
                    <a:cubicBezTo>
                      <a:pt x="2964" y="983"/>
                      <a:pt x="2206" y="1612"/>
                      <a:pt x="1723" y="2450"/>
                    </a:cubicBezTo>
                    <a:cubicBezTo>
                      <a:pt x="1143" y="3480"/>
                      <a:pt x="645" y="4591"/>
                      <a:pt x="402" y="5751"/>
                    </a:cubicBezTo>
                    <a:cubicBezTo>
                      <a:pt x="241" y="6460"/>
                      <a:pt x="112" y="7539"/>
                      <a:pt x="97" y="8424"/>
                    </a:cubicBezTo>
                    <a:cubicBezTo>
                      <a:pt x="80" y="9343"/>
                      <a:pt x="0" y="10261"/>
                      <a:pt x="161" y="11163"/>
                    </a:cubicBezTo>
                    <a:cubicBezTo>
                      <a:pt x="290" y="12064"/>
                      <a:pt x="419" y="12951"/>
                      <a:pt x="612" y="13836"/>
                    </a:cubicBezTo>
                    <a:cubicBezTo>
                      <a:pt x="677" y="14078"/>
                      <a:pt x="757" y="14319"/>
                      <a:pt x="853" y="14562"/>
                    </a:cubicBezTo>
                    <a:cubicBezTo>
                      <a:pt x="870" y="14594"/>
                      <a:pt x="902" y="14609"/>
                      <a:pt x="934" y="14626"/>
                    </a:cubicBezTo>
                    <a:cubicBezTo>
                      <a:pt x="949" y="14630"/>
                      <a:pt x="964" y="14632"/>
                      <a:pt x="978" y="14632"/>
                    </a:cubicBezTo>
                    <a:cubicBezTo>
                      <a:pt x="1070" y="14632"/>
                      <a:pt x="1141" y="14549"/>
                      <a:pt x="1128" y="14465"/>
                    </a:cubicBezTo>
                    <a:cubicBezTo>
                      <a:pt x="1175" y="14401"/>
                      <a:pt x="1192" y="14319"/>
                      <a:pt x="1192" y="14223"/>
                    </a:cubicBezTo>
                    <a:cubicBezTo>
                      <a:pt x="1224" y="14143"/>
                      <a:pt x="1240" y="13740"/>
                      <a:pt x="1257" y="13499"/>
                    </a:cubicBezTo>
                    <a:cubicBezTo>
                      <a:pt x="1418" y="12999"/>
                      <a:pt x="1804" y="12032"/>
                      <a:pt x="2045" y="11373"/>
                    </a:cubicBezTo>
                    <a:cubicBezTo>
                      <a:pt x="3093" y="8875"/>
                      <a:pt x="4929" y="6573"/>
                      <a:pt x="6555" y="4254"/>
                    </a:cubicBezTo>
                    <a:cubicBezTo>
                      <a:pt x="7038" y="3593"/>
                      <a:pt x="7377" y="2836"/>
                      <a:pt x="7441" y="1999"/>
                    </a:cubicBezTo>
                    <a:cubicBezTo>
                      <a:pt x="7489" y="1580"/>
                      <a:pt x="7521" y="1129"/>
                      <a:pt x="7328" y="742"/>
                    </a:cubicBezTo>
                    <a:cubicBezTo>
                      <a:pt x="6903" y="250"/>
                      <a:pt x="6280" y="0"/>
                      <a:pt x="57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53"/>
              <p:cNvSpPr/>
              <p:nvPr/>
            </p:nvSpPr>
            <p:spPr>
              <a:xfrm rot="702834">
                <a:off x="6445785" y="1198873"/>
                <a:ext cx="607588" cy="917005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15002" extrusionOk="0">
                    <a:moveTo>
                      <a:pt x="2900" y="1"/>
                    </a:moveTo>
                    <a:cubicBezTo>
                      <a:pt x="2884" y="1"/>
                      <a:pt x="2868" y="1"/>
                      <a:pt x="2852" y="2"/>
                    </a:cubicBezTo>
                    <a:cubicBezTo>
                      <a:pt x="2530" y="19"/>
                      <a:pt x="2191" y="51"/>
                      <a:pt x="1869" y="163"/>
                    </a:cubicBezTo>
                    <a:cubicBezTo>
                      <a:pt x="1644" y="276"/>
                      <a:pt x="1403" y="405"/>
                      <a:pt x="1225" y="598"/>
                    </a:cubicBezTo>
                    <a:cubicBezTo>
                      <a:pt x="1064" y="775"/>
                      <a:pt x="984" y="1000"/>
                      <a:pt x="903" y="1226"/>
                    </a:cubicBezTo>
                    <a:cubicBezTo>
                      <a:pt x="887" y="1290"/>
                      <a:pt x="855" y="1355"/>
                      <a:pt x="838" y="1404"/>
                    </a:cubicBezTo>
                    <a:cubicBezTo>
                      <a:pt x="791" y="1500"/>
                      <a:pt x="726" y="1580"/>
                      <a:pt x="677" y="1661"/>
                    </a:cubicBezTo>
                    <a:cubicBezTo>
                      <a:pt x="226" y="2385"/>
                      <a:pt x="1" y="3255"/>
                      <a:pt x="308" y="4093"/>
                    </a:cubicBezTo>
                    <a:cubicBezTo>
                      <a:pt x="838" y="5398"/>
                      <a:pt x="1789" y="6525"/>
                      <a:pt x="2674" y="7621"/>
                    </a:cubicBezTo>
                    <a:cubicBezTo>
                      <a:pt x="3448" y="8474"/>
                      <a:pt x="4350" y="9215"/>
                      <a:pt x="5155" y="10037"/>
                    </a:cubicBezTo>
                    <a:cubicBezTo>
                      <a:pt x="5623" y="10439"/>
                      <a:pt x="6057" y="10857"/>
                      <a:pt x="6476" y="11308"/>
                    </a:cubicBezTo>
                    <a:cubicBezTo>
                      <a:pt x="6976" y="11759"/>
                      <a:pt x="7459" y="12227"/>
                      <a:pt x="7893" y="12742"/>
                    </a:cubicBezTo>
                    <a:cubicBezTo>
                      <a:pt x="8586" y="13467"/>
                      <a:pt x="9069" y="14046"/>
                      <a:pt x="9568" y="14868"/>
                    </a:cubicBezTo>
                    <a:cubicBezTo>
                      <a:pt x="9604" y="14950"/>
                      <a:pt x="9697" y="15001"/>
                      <a:pt x="9780" y="15001"/>
                    </a:cubicBezTo>
                    <a:cubicBezTo>
                      <a:pt x="9844" y="15001"/>
                      <a:pt x="9902" y="14971"/>
                      <a:pt x="9922" y="14901"/>
                    </a:cubicBezTo>
                    <a:cubicBezTo>
                      <a:pt x="9939" y="14852"/>
                      <a:pt x="9939" y="14804"/>
                      <a:pt x="9922" y="14772"/>
                    </a:cubicBezTo>
                    <a:cubicBezTo>
                      <a:pt x="9810" y="14530"/>
                      <a:pt x="9729" y="14304"/>
                      <a:pt x="9617" y="14079"/>
                    </a:cubicBezTo>
                    <a:cubicBezTo>
                      <a:pt x="9020" y="12903"/>
                      <a:pt x="8715" y="11583"/>
                      <a:pt x="8393" y="10230"/>
                    </a:cubicBezTo>
                    <a:cubicBezTo>
                      <a:pt x="8086" y="9021"/>
                      <a:pt x="7764" y="7814"/>
                      <a:pt x="7410" y="6622"/>
                    </a:cubicBezTo>
                    <a:cubicBezTo>
                      <a:pt x="7249" y="5768"/>
                      <a:pt x="6959" y="5124"/>
                      <a:pt x="6718" y="4367"/>
                    </a:cubicBezTo>
                    <a:cubicBezTo>
                      <a:pt x="6411" y="3304"/>
                      <a:pt x="5880" y="2482"/>
                      <a:pt x="5236" y="1661"/>
                    </a:cubicBezTo>
                    <a:cubicBezTo>
                      <a:pt x="5011" y="1371"/>
                      <a:pt x="4753" y="1114"/>
                      <a:pt x="4478" y="856"/>
                    </a:cubicBezTo>
                    <a:cubicBezTo>
                      <a:pt x="4317" y="663"/>
                      <a:pt x="4156" y="469"/>
                      <a:pt x="3915" y="356"/>
                    </a:cubicBezTo>
                    <a:cubicBezTo>
                      <a:pt x="3606" y="171"/>
                      <a:pt x="3268" y="1"/>
                      <a:pt x="29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8" name="Google Shape;2028;p53"/>
            <p:cNvSpPr/>
            <p:nvPr/>
          </p:nvSpPr>
          <p:spPr>
            <a:xfrm rot="702834">
              <a:off x="6192640" y="1389181"/>
              <a:ext cx="1175444" cy="2644474"/>
            </a:xfrm>
            <a:custGeom>
              <a:avLst/>
              <a:gdLst/>
              <a:ahLst/>
              <a:cxnLst/>
              <a:rect l="l" t="t" r="r" b="b"/>
              <a:pathLst>
                <a:path w="19230" h="43263" extrusionOk="0">
                  <a:moveTo>
                    <a:pt x="2950" y="0"/>
                  </a:moveTo>
                  <a:cubicBezTo>
                    <a:pt x="2858" y="0"/>
                    <a:pt x="2778" y="111"/>
                    <a:pt x="2842" y="201"/>
                  </a:cubicBezTo>
                  <a:cubicBezTo>
                    <a:pt x="4356" y="3116"/>
                    <a:pt x="6370" y="5725"/>
                    <a:pt x="8125" y="8480"/>
                  </a:cubicBezTo>
                  <a:cubicBezTo>
                    <a:pt x="8479" y="9060"/>
                    <a:pt x="8769" y="9672"/>
                    <a:pt x="9140" y="10251"/>
                  </a:cubicBezTo>
                  <a:cubicBezTo>
                    <a:pt x="9334" y="10525"/>
                    <a:pt x="9478" y="10670"/>
                    <a:pt x="9639" y="11008"/>
                  </a:cubicBezTo>
                  <a:cubicBezTo>
                    <a:pt x="9753" y="11201"/>
                    <a:pt x="9849" y="11266"/>
                    <a:pt x="9978" y="11491"/>
                  </a:cubicBezTo>
                  <a:cubicBezTo>
                    <a:pt x="10058" y="11588"/>
                    <a:pt x="10122" y="11701"/>
                    <a:pt x="10171" y="11813"/>
                  </a:cubicBezTo>
                  <a:cubicBezTo>
                    <a:pt x="10187" y="11830"/>
                    <a:pt x="10187" y="11845"/>
                    <a:pt x="10204" y="11862"/>
                  </a:cubicBezTo>
                  <a:lnTo>
                    <a:pt x="10204" y="11878"/>
                  </a:lnTo>
                  <a:cubicBezTo>
                    <a:pt x="10204" y="11910"/>
                    <a:pt x="10219" y="11959"/>
                    <a:pt x="10251" y="11991"/>
                  </a:cubicBezTo>
                  <a:cubicBezTo>
                    <a:pt x="10300" y="12088"/>
                    <a:pt x="10380" y="12345"/>
                    <a:pt x="10541" y="12539"/>
                  </a:cubicBezTo>
                  <a:cubicBezTo>
                    <a:pt x="10960" y="13456"/>
                    <a:pt x="11363" y="14471"/>
                    <a:pt x="11733" y="15470"/>
                  </a:cubicBezTo>
                  <a:cubicBezTo>
                    <a:pt x="11782" y="15614"/>
                    <a:pt x="11765" y="15889"/>
                    <a:pt x="11797" y="16162"/>
                  </a:cubicBezTo>
                  <a:cubicBezTo>
                    <a:pt x="11830" y="16484"/>
                    <a:pt x="11911" y="16791"/>
                    <a:pt x="11926" y="17113"/>
                  </a:cubicBezTo>
                  <a:cubicBezTo>
                    <a:pt x="11975" y="17547"/>
                    <a:pt x="11975" y="17918"/>
                    <a:pt x="11958" y="18272"/>
                  </a:cubicBezTo>
                  <a:cubicBezTo>
                    <a:pt x="11395" y="17660"/>
                    <a:pt x="10895" y="17113"/>
                    <a:pt x="10251" y="16548"/>
                  </a:cubicBezTo>
                  <a:cubicBezTo>
                    <a:pt x="9205" y="15438"/>
                    <a:pt x="8110" y="14375"/>
                    <a:pt x="6933" y="13392"/>
                  </a:cubicBezTo>
                  <a:cubicBezTo>
                    <a:pt x="6515" y="13054"/>
                    <a:pt x="6128" y="12683"/>
                    <a:pt x="5694" y="12345"/>
                  </a:cubicBezTo>
                  <a:cubicBezTo>
                    <a:pt x="5355" y="12103"/>
                    <a:pt x="4968" y="11927"/>
                    <a:pt x="4646" y="11652"/>
                  </a:cubicBezTo>
                  <a:cubicBezTo>
                    <a:pt x="3954" y="10992"/>
                    <a:pt x="3036" y="10670"/>
                    <a:pt x="2183" y="10284"/>
                  </a:cubicBezTo>
                  <a:cubicBezTo>
                    <a:pt x="1796" y="10106"/>
                    <a:pt x="1393" y="9962"/>
                    <a:pt x="1006" y="9816"/>
                  </a:cubicBezTo>
                  <a:cubicBezTo>
                    <a:pt x="1001" y="9815"/>
                    <a:pt x="996" y="9815"/>
                    <a:pt x="992" y="9815"/>
                  </a:cubicBezTo>
                  <a:cubicBezTo>
                    <a:pt x="873" y="9815"/>
                    <a:pt x="818" y="9996"/>
                    <a:pt x="942" y="10058"/>
                  </a:cubicBezTo>
                  <a:cubicBezTo>
                    <a:pt x="1940" y="10445"/>
                    <a:pt x="2939" y="10847"/>
                    <a:pt x="3890" y="11362"/>
                  </a:cubicBezTo>
                  <a:cubicBezTo>
                    <a:pt x="4646" y="12039"/>
                    <a:pt x="5565" y="12474"/>
                    <a:pt x="6306" y="13183"/>
                  </a:cubicBezTo>
                  <a:cubicBezTo>
                    <a:pt x="8335" y="14858"/>
                    <a:pt x="10429" y="16967"/>
                    <a:pt x="11862" y="18627"/>
                  </a:cubicBezTo>
                  <a:lnTo>
                    <a:pt x="11943" y="18707"/>
                  </a:lnTo>
                  <a:cubicBezTo>
                    <a:pt x="11926" y="18900"/>
                    <a:pt x="11926" y="19078"/>
                    <a:pt x="11911" y="19286"/>
                  </a:cubicBezTo>
                  <a:cubicBezTo>
                    <a:pt x="11879" y="20108"/>
                    <a:pt x="11879" y="20961"/>
                    <a:pt x="11717" y="21784"/>
                  </a:cubicBezTo>
                  <a:cubicBezTo>
                    <a:pt x="11443" y="23088"/>
                    <a:pt x="11170" y="24393"/>
                    <a:pt x="11073" y="25729"/>
                  </a:cubicBezTo>
                  <a:cubicBezTo>
                    <a:pt x="11009" y="26068"/>
                    <a:pt x="10928" y="26422"/>
                    <a:pt x="10848" y="26776"/>
                  </a:cubicBezTo>
                  <a:cubicBezTo>
                    <a:pt x="10622" y="26341"/>
                    <a:pt x="10332" y="25810"/>
                    <a:pt x="10171" y="25536"/>
                  </a:cubicBezTo>
                  <a:cubicBezTo>
                    <a:pt x="9575" y="24151"/>
                    <a:pt x="8979" y="22765"/>
                    <a:pt x="8271" y="21445"/>
                  </a:cubicBezTo>
                  <a:cubicBezTo>
                    <a:pt x="7481" y="20398"/>
                    <a:pt x="6563" y="19383"/>
                    <a:pt x="5339" y="18868"/>
                  </a:cubicBezTo>
                  <a:cubicBezTo>
                    <a:pt x="4760" y="18674"/>
                    <a:pt x="4131" y="18674"/>
                    <a:pt x="3519" y="18595"/>
                  </a:cubicBezTo>
                  <a:cubicBezTo>
                    <a:pt x="3507" y="18594"/>
                    <a:pt x="3495" y="18594"/>
                    <a:pt x="3483" y="18594"/>
                  </a:cubicBezTo>
                  <a:cubicBezTo>
                    <a:pt x="3159" y="18594"/>
                    <a:pt x="2864" y="18808"/>
                    <a:pt x="2585" y="18949"/>
                  </a:cubicBezTo>
                  <a:cubicBezTo>
                    <a:pt x="2183" y="19158"/>
                    <a:pt x="1796" y="19400"/>
                    <a:pt x="1474" y="19722"/>
                  </a:cubicBezTo>
                  <a:cubicBezTo>
                    <a:pt x="1425" y="19770"/>
                    <a:pt x="1425" y="19851"/>
                    <a:pt x="1457" y="19915"/>
                  </a:cubicBezTo>
                  <a:cubicBezTo>
                    <a:pt x="1475" y="19970"/>
                    <a:pt x="1535" y="19999"/>
                    <a:pt x="1595" y="19999"/>
                  </a:cubicBezTo>
                  <a:cubicBezTo>
                    <a:pt x="1641" y="19999"/>
                    <a:pt x="1687" y="19982"/>
                    <a:pt x="1715" y="19947"/>
                  </a:cubicBezTo>
                  <a:cubicBezTo>
                    <a:pt x="2134" y="19544"/>
                    <a:pt x="2827" y="19125"/>
                    <a:pt x="3374" y="18932"/>
                  </a:cubicBezTo>
                  <a:cubicBezTo>
                    <a:pt x="3390" y="18927"/>
                    <a:pt x="3415" y="18925"/>
                    <a:pt x="3447" y="18925"/>
                  </a:cubicBezTo>
                  <a:cubicBezTo>
                    <a:pt x="3610" y="18925"/>
                    <a:pt x="3961" y="18984"/>
                    <a:pt x="4244" y="18997"/>
                  </a:cubicBezTo>
                  <a:cubicBezTo>
                    <a:pt x="5323" y="19061"/>
                    <a:pt x="6064" y="19512"/>
                    <a:pt x="6869" y="20285"/>
                  </a:cubicBezTo>
                  <a:cubicBezTo>
                    <a:pt x="7498" y="20914"/>
                    <a:pt x="8110" y="21574"/>
                    <a:pt x="8415" y="22363"/>
                  </a:cubicBezTo>
                  <a:cubicBezTo>
                    <a:pt x="8963" y="23459"/>
                    <a:pt x="9446" y="24586"/>
                    <a:pt x="9929" y="25713"/>
                  </a:cubicBezTo>
                  <a:cubicBezTo>
                    <a:pt x="10283" y="26341"/>
                    <a:pt x="10493" y="26712"/>
                    <a:pt x="10734" y="27275"/>
                  </a:cubicBezTo>
                  <a:cubicBezTo>
                    <a:pt x="10638" y="27726"/>
                    <a:pt x="10541" y="28177"/>
                    <a:pt x="10461" y="28613"/>
                  </a:cubicBezTo>
                  <a:cubicBezTo>
                    <a:pt x="10429" y="28886"/>
                    <a:pt x="10397" y="29143"/>
                    <a:pt x="10365" y="29418"/>
                  </a:cubicBezTo>
                  <a:cubicBezTo>
                    <a:pt x="10268" y="29884"/>
                    <a:pt x="10139" y="30335"/>
                    <a:pt x="10058" y="30803"/>
                  </a:cubicBezTo>
                  <a:cubicBezTo>
                    <a:pt x="10010" y="31012"/>
                    <a:pt x="9929" y="31205"/>
                    <a:pt x="9865" y="31383"/>
                  </a:cubicBezTo>
                  <a:cubicBezTo>
                    <a:pt x="9446" y="32397"/>
                    <a:pt x="9302" y="33380"/>
                    <a:pt x="8802" y="34233"/>
                  </a:cubicBezTo>
                  <a:cubicBezTo>
                    <a:pt x="8625" y="34572"/>
                    <a:pt x="8479" y="34909"/>
                    <a:pt x="8351" y="35264"/>
                  </a:cubicBezTo>
                  <a:cubicBezTo>
                    <a:pt x="8303" y="34669"/>
                    <a:pt x="8190" y="34104"/>
                    <a:pt x="8077" y="33557"/>
                  </a:cubicBezTo>
                  <a:cubicBezTo>
                    <a:pt x="8110" y="33444"/>
                    <a:pt x="8029" y="33234"/>
                    <a:pt x="7981" y="33073"/>
                  </a:cubicBezTo>
                  <a:cubicBezTo>
                    <a:pt x="7916" y="32783"/>
                    <a:pt x="7867" y="32494"/>
                    <a:pt x="7820" y="32204"/>
                  </a:cubicBezTo>
                  <a:cubicBezTo>
                    <a:pt x="7803" y="32171"/>
                    <a:pt x="7771" y="32156"/>
                    <a:pt x="7723" y="32139"/>
                  </a:cubicBezTo>
                  <a:cubicBezTo>
                    <a:pt x="7706" y="32010"/>
                    <a:pt x="7674" y="31882"/>
                    <a:pt x="7642" y="31753"/>
                  </a:cubicBezTo>
                  <a:cubicBezTo>
                    <a:pt x="7481" y="31254"/>
                    <a:pt x="7288" y="30754"/>
                    <a:pt x="7094" y="30271"/>
                  </a:cubicBezTo>
                  <a:cubicBezTo>
                    <a:pt x="6821" y="29804"/>
                    <a:pt x="6499" y="29353"/>
                    <a:pt x="6145" y="28950"/>
                  </a:cubicBezTo>
                  <a:cubicBezTo>
                    <a:pt x="5292" y="28049"/>
                    <a:pt x="4329" y="27397"/>
                    <a:pt x="3172" y="27397"/>
                  </a:cubicBezTo>
                  <a:cubicBezTo>
                    <a:pt x="2799" y="27397"/>
                    <a:pt x="2406" y="27465"/>
                    <a:pt x="1989" y="27614"/>
                  </a:cubicBezTo>
                  <a:cubicBezTo>
                    <a:pt x="1538" y="27726"/>
                    <a:pt x="572" y="27807"/>
                    <a:pt x="57" y="28194"/>
                  </a:cubicBezTo>
                  <a:cubicBezTo>
                    <a:pt x="1" y="28305"/>
                    <a:pt x="90" y="28429"/>
                    <a:pt x="199" y="28429"/>
                  </a:cubicBezTo>
                  <a:cubicBezTo>
                    <a:pt x="215" y="28429"/>
                    <a:pt x="233" y="28426"/>
                    <a:pt x="250" y="28419"/>
                  </a:cubicBezTo>
                  <a:cubicBezTo>
                    <a:pt x="1006" y="28048"/>
                    <a:pt x="1650" y="28065"/>
                    <a:pt x="2391" y="27823"/>
                  </a:cubicBezTo>
                  <a:cubicBezTo>
                    <a:pt x="2597" y="27757"/>
                    <a:pt x="2886" y="27728"/>
                    <a:pt x="3178" y="27728"/>
                  </a:cubicBezTo>
                  <a:cubicBezTo>
                    <a:pt x="3527" y="27728"/>
                    <a:pt x="3880" y="27769"/>
                    <a:pt x="4099" y="27839"/>
                  </a:cubicBezTo>
                  <a:cubicBezTo>
                    <a:pt x="4872" y="28194"/>
                    <a:pt x="5500" y="28692"/>
                    <a:pt x="6016" y="29240"/>
                  </a:cubicBezTo>
                  <a:cubicBezTo>
                    <a:pt x="6338" y="29627"/>
                    <a:pt x="6628" y="30030"/>
                    <a:pt x="6869" y="30464"/>
                  </a:cubicBezTo>
                  <a:cubicBezTo>
                    <a:pt x="6950" y="30706"/>
                    <a:pt x="7208" y="31351"/>
                    <a:pt x="7337" y="31720"/>
                  </a:cubicBezTo>
                  <a:cubicBezTo>
                    <a:pt x="7465" y="32220"/>
                    <a:pt x="7562" y="32719"/>
                    <a:pt x="7723" y="33202"/>
                  </a:cubicBezTo>
                  <a:cubicBezTo>
                    <a:pt x="7755" y="33283"/>
                    <a:pt x="7771" y="33380"/>
                    <a:pt x="7788" y="33477"/>
                  </a:cubicBezTo>
                  <a:cubicBezTo>
                    <a:pt x="7900" y="33975"/>
                    <a:pt x="7996" y="34459"/>
                    <a:pt x="8061" y="35023"/>
                  </a:cubicBezTo>
                  <a:cubicBezTo>
                    <a:pt x="8077" y="35328"/>
                    <a:pt x="8110" y="35635"/>
                    <a:pt x="8125" y="35940"/>
                  </a:cubicBezTo>
                  <a:cubicBezTo>
                    <a:pt x="7900" y="36666"/>
                    <a:pt x="7706" y="37407"/>
                    <a:pt x="7465" y="38115"/>
                  </a:cubicBezTo>
                  <a:cubicBezTo>
                    <a:pt x="7272" y="38904"/>
                    <a:pt x="7337" y="40016"/>
                    <a:pt x="7498" y="40740"/>
                  </a:cubicBezTo>
                  <a:cubicBezTo>
                    <a:pt x="7610" y="41465"/>
                    <a:pt x="7820" y="42206"/>
                    <a:pt x="8351" y="42737"/>
                  </a:cubicBezTo>
                  <a:cubicBezTo>
                    <a:pt x="8546" y="42958"/>
                    <a:pt x="8793" y="43263"/>
                    <a:pt x="9084" y="43263"/>
                  </a:cubicBezTo>
                  <a:cubicBezTo>
                    <a:pt x="9154" y="43263"/>
                    <a:pt x="9227" y="43245"/>
                    <a:pt x="9302" y="43205"/>
                  </a:cubicBezTo>
                  <a:cubicBezTo>
                    <a:pt x="9768" y="43027"/>
                    <a:pt x="9414" y="42722"/>
                    <a:pt x="9220" y="42479"/>
                  </a:cubicBezTo>
                  <a:lnTo>
                    <a:pt x="9205" y="42479"/>
                  </a:lnTo>
                  <a:cubicBezTo>
                    <a:pt x="9173" y="42432"/>
                    <a:pt x="9140" y="42367"/>
                    <a:pt x="9092" y="42318"/>
                  </a:cubicBezTo>
                  <a:cubicBezTo>
                    <a:pt x="8834" y="41900"/>
                    <a:pt x="8673" y="41304"/>
                    <a:pt x="8464" y="40724"/>
                  </a:cubicBezTo>
                  <a:cubicBezTo>
                    <a:pt x="8318" y="40257"/>
                    <a:pt x="8239" y="39194"/>
                    <a:pt x="8303" y="38566"/>
                  </a:cubicBezTo>
                  <a:cubicBezTo>
                    <a:pt x="8496" y="37422"/>
                    <a:pt x="8769" y="36198"/>
                    <a:pt x="9173" y="35248"/>
                  </a:cubicBezTo>
                  <a:cubicBezTo>
                    <a:pt x="9269" y="34958"/>
                    <a:pt x="9366" y="34669"/>
                    <a:pt x="9463" y="34362"/>
                  </a:cubicBezTo>
                  <a:cubicBezTo>
                    <a:pt x="9978" y="33734"/>
                    <a:pt x="10526" y="33122"/>
                    <a:pt x="11089" y="32543"/>
                  </a:cubicBezTo>
                  <a:cubicBezTo>
                    <a:pt x="11894" y="31559"/>
                    <a:pt x="12781" y="30786"/>
                    <a:pt x="13891" y="30078"/>
                  </a:cubicBezTo>
                  <a:cubicBezTo>
                    <a:pt x="14745" y="29562"/>
                    <a:pt x="15486" y="29128"/>
                    <a:pt x="16324" y="28789"/>
                  </a:cubicBezTo>
                  <a:cubicBezTo>
                    <a:pt x="16500" y="28677"/>
                    <a:pt x="16758" y="28709"/>
                    <a:pt x="16872" y="28564"/>
                  </a:cubicBezTo>
                  <a:cubicBezTo>
                    <a:pt x="16928" y="28451"/>
                    <a:pt x="16836" y="28314"/>
                    <a:pt x="16726" y="28314"/>
                  </a:cubicBezTo>
                  <a:cubicBezTo>
                    <a:pt x="16711" y="28314"/>
                    <a:pt x="16694" y="28317"/>
                    <a:pt x="16678" y="28323"/>
                  </a:cubicBezTo>
                  <a:cubicBezTo>
                    <a:pt x="15824" y="28548"/>
                    <a:pt x="15068" y="29015"/>
                    <a:pt x="14310" y="29433"/>
                  </a:cubicBezTo>
                  <a:cubicBezTo>
                    <a:pt x="13425" y="29901"/>
                    <a:pt x="12652" y="30513"/>
                    <a:pt x="11894" y="31157"/>
                  </a:cubicBezTo>
                  <a:cubicBezTo>
                    <a:pt x="11475" y="31479"/>
                    <a:pt x="11170" y="31930"/>
                    <a:pt x="10799" y="32300"/>
                  </a:cubicBezTo>
                  <a:cubicBezTo>
                    <a:pt x="10444" y="32671"/>
                    <a:pt x="10090" y="33058"/>
                    <a:pt x="9753" y="33444"/>
                  </a:cubicBezTo>
                  <a:cubicBezTo>
                    <a:pt x="9993" y="32687"/>
                    <a:pt x="10204" y="31914"/>
                    <a:pt x="10380" y="31157"/>
                  </a:cubicBezTo>
                  <a:cubicBezTo>
                    <a:pt x="10397" y="31093"/>
                    <a:pt x="10397" y="31044"/>
                    <a:pt x="10412" y="30996"/>
                  </a:cubicBezTo>
                  <a:cubicBezTo>
                    <a:pt x="10590" y="30416"/>
                    <a:pt x="10719" y="29820"/>
                    <a:pt x="10783" y="29225"/>
                  </a:cubicBezTo>
                  <a:cubicBezTo>
                    <a:pt x="10895" y="28806"/>
                    <a:pt x="11024" y="28403"/>
                    <a:pt x="11138" y="27984"/>
                  </a:cubicBezTo>
                  <a:cubicBezTo>
                    <a:pt x="11250" y="27936"/>
                    <a:pt x="11363" y="27887"/>
                    <a:pt x="11443" y="27855"/>
                  </a:cubicBezTo>
                  <a:cubicBezTo>
                    <a:pt x="11701" y="27662"/>
                    <a:pt x="11911" y="27517"/>
                    <a:pt x="12184" y="27195"/>
                  </a:cubicBezTo>
                  <a:cubicBezTo>
                    <a:pt x="12523" y="26873"/>
                    <a:pt x="13038" y="26373"/>
                    <a:pt x="13425" y="25890"/>
                  </a:cubicBezTo>
                  <a:cubicBezTo>
                    <a:pt x="14133" y="25020"/>
                    <a:pt x="15035" y="23861"/>
                    <a:pt x="15727" y="23362"/>
                  </a:cubicBezTo>
                  <a:cubicBezTo>
                    <a:pt x="16582" y="22589"/>
                    <a:pt x="17645" y="22009"/>
                    <a:pt x="18579" y="21574"/>
                  </a:cubicBezTo>
                  <a:cubicBezTo>
                    <a:pt x="18740" y="21494"/>
                    <a:pt x="18916" y="21429"/>
                    <a:pt x="19094" y="21397"/>
                  </a:cubicBezTo>
                  <a:cubicBezTo>
                    <a:pt x="19126" y="21380"/>
                    <a:pt x="19159" y="21348"/>
                    <a:pt x="19174" y="21316"/>
                  </a:cubicBezTo>
                  <a:cubicBezTo>
                    <a:pt x="19230" y="21219"/>
                    <a:pt x="19154" y="21097"/>
                    <a:pt x="19049" y="21097"/>
                  </a:cubicBezTo>
                  <a:cubicBezTo>
                    <a:pt x="19032" y="21097"/>
                    <a:pt x="19015" y="21100"/>
                    <a:pt x="18998" y="21107"/>
                  </a:cubicBezTo>
                  <a:cubicBezTo>
                    <a:pt x="17033" y="21767"/>
                    <a:pt x="15244" y="23088"/>
                    <a:pt x="13956" y="24730"/>
                  </a:cubicBezTo>
                  <a:cubicBezTo>
                    <a:pt x="13215" y="25665"/>
                    <a:pt x="12458" y="26470"/>
                    <a:pt x="11685" y="27195"/>
                  </a:cubicBezTo>
                  <a:cubicBezTo>
                    <a:pt x="11621" y="27243"/>
                    <a:pt x="11460" y="27356"/>
                    <a:pt x="11428" y="27389"/>
                  </a:cubicBezTo>
                  <a:cubicBezTo>
                    <a:pt x="11396" y="27420"/>
                    <a:pt x="11304" y="27482"/>
                    <a:pt x="11269" y="27499"/>
                  </a:cubicBezTo>
                  <a:lnTo>
                    <a:pt x="11269" y="27499"/>
                  </a:lnTo>
                  <a:cubicBezTo>
                    <a:pt x="11285" y="27392"/>
                    <a:pt x="11315" y="27286"/>
                    <a:pt x="11331" y="27178"/>
                  </a:cubicBezTo>
                  <a:cubicBezTo>
                    <a:pt x="11443" y="26648"/>
                    <a:pt x="11524" y="26100"/>
                    <a:pt x="11589" y="25552"/>
                  </a:cubicBezTo>
                  <a:cubicBezTo>
                    <a:pt x="11669" y="25456"/>
                    <a:pt x="11733" y="25342"/>
                    <a:pt x="11797" y="25246"/>
                  </a:cubicBezTo>
                  <a:cubicBezTo>
                    <a:pt x="12055" y="24763"/>
                    <a:pt x="12394" y="24312"/>
                    <a:pt x="12570" y="23781"/>
                  </a:cubicBezTo>
                  <a:cubicBezTo>
                    <a:pt x="12828" y="23104"/>
                    <a:pt x="12909" y="22621"/>
                    <a:pt x="13135" y="22041"/>
                  </a:cubicBezTo>
                  <a:cubicBezTo>
                    <a:pt x="13408" y="21268"/>
                    <a:pt x="13682" y="20527"/>
                    <a:pt x="14052" y="19802"/>
                  </a:cubicBezTo>
                  <a:cubicBezTo>
                    <a:pt x="14295" y="19125"/>
                    <a:pt x="14520" y="18513"/>
                    <a:pt x="14842" y="17805"/>
                  </a:cubicBezTo>
                  <a:cubicBezTo>
                    <a:pt x="15551" y="16194"/>
                    <a:pt x="16485" y="14890"/>
                    <a:pt x="17692" y="13634"/>
                  </a:cubicBezTo>
                  <a:cubicBezTo>
                    <a:pt x="17778" y="13536"/>
                    <a:pt x="17679" y="13411"/>
                    <a:pt x="17584" y="13411"/>
                  </a:cubicBezTo>
                  <a:cubicBezTo>
                    <a:pt x="17553" y="13411"/>
                    <a:pt x="17523" y="13424"/>
                    <a:pt x="17499" y="13456"/>
                  </a:cubicBezTo>
                  <a:cubicBezTo>
                    <a:pt x="15888" y="15051"/>
                    <a:pt x="14761" y="17064"/>
                    <a:pt x="13972" y="19190"/>
                  </a:cubicBezTo>
                  <a:cubicBezTo>
                    <a:pt x="13859" y="19576"/>
                    <a:pt x="13601" y="20027"/>
                    <a:pt x="13408" y="20495"/>
                  </a:cubicBezTo>
                  <a:cubicBezTo>
                    <a:pt x="13183" y="20961"/>
                    <a:pt x="13054" y="21477"/>
                    <a:pt x="12845" y="21960"/>
                  </a:cubicBezTo>
                  <a:cubicBezTo>
                    <a:pt x="12619" y="22540"/>
                    <a:pt x="12491" y="23088"/>
                    <a:pt x="12297" y="23620"/>
                  </a:cubicBezTo>
                  <a:cubicBezTo>
                    <a:pt x="12136" y="24022"/>
                    <a:pt x="11911" y="24425"/>
                    <a:pt x="11685" y="24795"/>
                  </a:cubicBezTo>
                  <a:cubicBezTo>
                    <a:pt x="11733" y="24328"/>
                    <a:pt x="11782" y="23861"/>
                    <a:pt x="11862" y="23394"/>
                  </a:cubicBezTo>
                  <a:cubicBezTo>
                    <a:pt x="12007" y="22733"/>
                    <a:pt x="12136" y="22057"/>
                    <a:pt x="12248" y="21380"/>
                  </a:cubicBezTo>
                  <a:cubicBezTo>
                    <a:pt x="12394" y="20785"/>
                    <a:pt x="12570" y="20205"/>
                    <a:pt x="12474" y="19593"/>
                  </a:cubicBezTo>
                  <a:cubicBezTo>
                    <a:pt x="12474" y="19368"/>
                    <a:pt x="12474" y="19158"/>
                    <a:pt x="12458" y="18932"/>
                  </a:cubicBezTo>
                  <a:cubicBezTo>
                    <a:pt x="12474" y="18917"/>
                    <a:pt x="12474" y="18884"/>
                    <a:pt x="12474" y="18852"/>
                  </a:cubicBezTo>
                  <a:cubicBezTo>
                    <a:pt x="12474" y="18820"/>
                    <a:pt x="12458" y="18803"/>
                    <a:pt x="12442" y="18771"/>
                  </a:cubicBezTo>
                  <a:cubicBezTo>
                    <a:pt x="12442" y="18610"/>
                    <a:pt x="12426" y="18449"/>
                    <a:pt x="12409" y="18288"/>
                  </a:cubicBezTo>
                  <a:cubicBezTo>
                    <a:pt x="12442" y="18159"/>
                    <a:pt x="12474" y="18030"/>
                    <a:pt x="12523" y="17950"/>
                  </a:cubicBezTo>
                  <a:cubicBezTo>
                    <a:pt x="12652" y="17693"/>
                    <a:pt x="12748" y="17418"/>
                    <a:pt x="12813" y="17145"/>
                  </a:cubicBezTo>
                  <a:cubicBezTo>
                    <a:pt x="12860" y="16952"/>
                    <a:pt x="12909" y="16935"/>
                    <a:pt x="12942" y="16709"/>
                  </a:cubicBezTo>
                  <a:cubicBezTo>
                    <a:pt x="12974" y="16291"/>
                    <a:pt x="13070" y="15728"/>
                    <a:pt x="13135" y="15131"/>
                  </a:cubicBezTo>
                  <a:cubicBezTo>
                    <a:pt x="13264" y="13649"/>
                    <a:pt x="13569" y="12216"/>
                    <a:pt x="13923" y="10767"/>
                  </a:cubicBezTo>
                  <a:cubicBezTo>
                    <a:pt x="14456" y="9188"/>
                    <a:pt x="15132" y="7078"/>
                    <a:pt x="16178" y="5645"/>
                  </a:cubicBezTo>
                  <a:cubicBezTo>
                    <a:pt x="16614" y="5081"/>
                    <a:pt x="17065" y="4518"/>
                    <a:pt x="17563" y="4018"/>
                  </a:cubicBezTo>
                  <a:cubicBezTo>
                    <a:pt x="17659" y="3910"/>
                    <a:pt x="17559" y="3766"/>
                    <a:pt x="17455" y="3766"/>
                  </a:cubicBezTo>
                  <a:cubicBezTo>
                    <a:pt x="17419" y="3766"/>
                    <a:pt x="17383" y="3783"/>
                    <a:pt x="17355" y="3824"/>
                  </a:cubicBezTo>
                  <a:cubicBezTo>
                    <a:pt x="15808" y="5274"/>
                    <a:pt x="14825" y="7191"/>
                    <a:pt x="14133" y="9188"/>
                  </a:cubicBezTo>
                  <a:cubicBezTo>
                    <a:pt x="13601" y="10541"/>
                    <a:pt x="13311" y="11942"/>
                    <a:pt x="13038" y="13359"/>
                  </a:cubicBezTo>
                  <a:cubicBezTo>
                    <a:pt x="12925" y="14294"/>
                    <a:pt x="12796" y="15212"/>
                    <a:pt x="12684" y="16130"/>
                  </a:cubicBezTo>
                  <a:cubicBezTo>
                    <a:pt x="12699" y="16323"/>
                    <a:pt x="12652" y="16355"/>
                    <a:pt x="12619" y="16597"/>
                  </a:cubicBezTo>
                  <a:lnTo>
                    <a:pt x="12619" y="16694"/>
                  </a:lnTo>
                  <a:cubicBezTo>
                    <a:pt x="12603" y="16726"/>
                    <a:pt x="12603" y="16742"/>
                    <a:pt x="12603" y="16742"/>
                  </a:cubicBezTo>
                  <a:lnTo>
                    <a:pt x="12603" y="16758"/>
                  </a:lnTo>
                  <a:cubicBezTo>
                    <a:pt x="12491" y="17081"/>
                    <a:pt x="12442" y="17306"/>
                    <a:pt x="12345" y="17564"/>
                  </a:cubicBezTo>
                  <a:cubicBezTo>
                    <a:pt x="12330" y="17338"/>
                    <a:pt x="12297" y="17113"/>
                    <a:pt x="12281" y="16887"/>
                  </a:cubicBezTo>
                  <a:cubicBezTo>
                    <a:pt x="12216" y="16162"/>
                    <a:pt x="12216" y="15631"/>
                    <a:pt x="11943" y="14938"/>
                  </a:cubicBezTo>
                  <a:cubicBezTo>
                    <a:pt x="11685" y="14261"/>
                    <a:pt x="11556" y="13520"/>
                    <a:pt x="11170" y="12876"/>
                  </a:cubicBezTo>
                  <a:cubicBezTo>
                    <a:pt x="11073" y="12667"/>
                    <a:pt x="10880" y="12425"/>
                    <a:pt x="10783" y="12264"/>
                  </a:cubicBezTo>
                  <a:cubicBezTo>
                    <a:pt x="10751" y="12200"/>
                    <a:pt x="10702" y="12120"/>
                    <a:pt x="10670" y="12055"/>
                  </a:cubicBezTo>
                  <a:cubicBezTo>
                    <a:pt x="10638" y="11942"/>
                    <a:pt x="10590" y="11813"/>
                    <a:pt x="10509" y="11733"/>
                  </a:cubicBezTo>
                  <a:cubicBezTo>
                    <a:pt x="10493" y="11717"/>
                    <a:pt x="10493" y="11701"/>
                    <a:pt x="10477" y="11669"/>
                  </a:cubicBezTo>
                  <a:cubicBezTo>
                    <a:pt x="10461" y="11637"/>
                    <a:pt x="10412" y="11620"/>
                    <a:pt x="10380" y="11604"/>
                  </a:cubicBezTo>
                  <a:cubicBezTo>
                    <a:pt x="10365" y="11604"/>
                    <a:pt x="10365" y="11588"/>
                    <a:pt x="10365" y="11588"/>
                  </a:cubicBezTo>
                  <a:cubicBezTo>
                    <a:pt x="10219" y="11347"/>
                    <a:pt x="10010" y="11025"/>
                    <a:pt x="9897" y="10896"/>
                  </a:cubicBezTo>
                  <a:cubicBezTo>
                    <a:pt x="9768" y="10670"/>
                    <a:pt x="9607" y="10380"/>
                    <a:pt x="9478" y="10267"/>
                  </a:cubicBezTo>
                  <a:cubicBezTo>
                    <a:pt x="9108" y="9752"/>
                    <a:pt x="8834" y="9172"/>
                    <a:pt x="8512" y="8624"/>
                  </a:cubicBezTo>
                  <a:cubicBezTo>
                    <a:pt x="7627" y="7207"/>
                    <a:pt x="6676" y="5854"/>
                    <a:pt x="5741" y="4501"/>
                  </a:cubicBezTo>
                  <a:cubicBezTo>
                    <a:pt x="5049" y="3438"/>
                    <a:pt x="4341" y="2407"/>
                    <a:pt x="3744" y="1296"/>
                  </a:cubicBezTo>
                  <a:cubicBezTo>
                    <a:pt x="3503" y="878"/>
                    <a:pt x="3278" y="427"/>
                    <a:pt x="3020" y="23"/>
                  </a:cubicBezTo>
                  <a:cubicBezTo>
                    <a:pt x="2997" y="7"/>
                    <a:pt x="2973" y="0"/>
                    <a:pt x="29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 rot="702834">
              <a:off x="6776846" y="1365397"/>
              <a:ext cx="31174" cy="202570"/>
            </a:xfrm>
            <a:custGeom>
              <a:avLst/>
              <a:gdLst/>
              <a:ahLst/>
              <a:cxnLst/>
              <a:rect l="l" t="t" r="r" b="b"/>
              <a:pathLst>
                <a:path w="510" h="3314" extrusionOk="0">
                  <a:moveTo>
                    <a:pt x="181" y="0"/>
                  </a:moveTo>
                  <a:cubicBezTo>
                    <a:pt x="111" y="0"/>
                    <a:pt x="41" y="49"/>
                    <a:pt x="49" y="142"/>
                  </a:cubicBezTo>
                  <a:cubicBezTo>
                    <a:pt x="65" y="399"/>
                    <a:pt x="0" y="1012"/>
                    <a:pt x="33" y="1478"/>
                  </a:cubicBezTo>
                  <a:cubicBezTo>
                    <a:pt x="65" y="2075"/>
                    <a:pt x="161" y="2670"/>
                    <a:pt x="275" y="3250"/>
                  </a:cubicBezTo>
                  <a:cubicBezTo>
                    <a:pt x="293" y="3294"/>
                    <a:pt x="334" y="3313"/>
                    <a:pt x="375" y="3313"/>
                  </a:cubicBezTo>
                  <a:cubicBezTo>
                    <a:pt x="441" y="3313"/>
                    <a:pt x="510" y="3264"/>
                    <a:pt x="500" y="3185"/>
                  </a:cubicBezTo>
                  <a:cubicBezTo>
                    <a:pt x="275" y="2139"/>
                    <a:pt x="226" y="1124"/>
                    <a:pt x="307" y="125"/>
                  </a:cubicBezTo>
                  <a:cubicBezTo>
                    <a:pt x="307" y="41"/>
                    <a:pt x="244" y="0"/>
                    <a:pt x="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 rot="702834">
              <a:off x="6551911" y="1503272"/>
              <a:ext cx="166873" cy="98657"/>
            </a:xfrm>
            <a:custGeom>
              <a:avLst/>
              <a:gdLst/>
              <a:ahLst/>
              <a:cxnLst/>
              <a:rect l="l" t="t" r="r" b="b"/>
              <a:pathLst>
                <a:path w="2730" h="1614" extrusionOk="0">
                  <a:moveTo>
                    <a:pt x="206" y="0"/>
                  </a:moveTo>
                  <a:cubicBezTo>
                    <a:pt x="50" y="0"/>
                    <a:pt x="1" y="262"/>
                    <a:pt x="169" y="293"/>
                  </a:cubicBezTo>
                  <a:cubicBezTo>
                    <a:pt x="668" y="405"/>
                    <a:pt x="1537" y="953"/>
                    <a:pt x="2102" y="1371"/>
                  </a:cubicBezTo>
                  <a:cubicBezTo>
                    <a:pt x="2231" y="1453"/>
                    <a:pt x="2359" y="1581"/>
                    <a:pt x="2504" y="1614"/>
                  </a:cubicBezTo>
                  <a:cubicBezTo>
                    <a:pt x="2729" y="1614"/>
                    <a:pt x="2714" y="1324"/>
                    <a:pt x="2521" y="1275"/>
                  </a:cubicBezTo>
                  <a:cubicBezTo>
                    <a:pt x="1973" y="905"/>
                    <a:pt x="958" y="164"/>
                    <a:pt x="233" y="3"/>
                  </a:cubicBezTo>
                  <a:cubicBezTo>
                    <a:pt x="224" y="1"/>
                    <a:pt x="215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 rot="702834">
              <a:off x="6830081" y="1602341"/>
              <a:ext cx="54646" cy="178059"/>
            </a:xfrm>
            <a:custGeom>
              <a:avLst/>
              <a:gdLst/>
              <a:ahLst/>
              <a:cxnLst/>
              <a:rect l="l" t="t" r="r" b="b"/>
              <a:pathLst>
                <a:path w="894" h="2913" extrusionOk="0">
                  <a:moveTo>
                    <a:pt x="169" y="0"/>
                  </a:moveTo>
                  <a:cubicBezTo>
                    <a:pt x="113" y="0"/>
                    <a:pt x="57" y="28"/>
                    <a:pt x="33" y="84"/>
                  </a:cubicBezTo>
                  <a:cubicBezTo>
                    <a:pt x="0" y="166"/>
                    <a:pt x="16" y="245"/>
                    <a:pt x="16" y="327"/>
                  </a:cubicBezTo>
                  <a:cubicBezTo>
                    <a:pt x="145" y="1147"/>
                    <a:pt x="355" y="1921"/>
                    <a:pt x="580" y="2807"/>
                  </a:cubicBezTo>
                  <a:cubicBezTo>
                    <a:pt x="599" y="2881"/>
                    <a:pt x="652" y="2912"/>
                    <a:pt x="708" y="2912"/>
                  </a:cubicBezTo>
                  <a:cubicBezTo>
                    <a:pt x="798" y="2912"/>
                    <a:pt x="893" y="2830"/>
                    <a:pt x="853" y="2710"/>
                  </a:cubicBezTo>
                  <a:cubicBezTo>
                    <a:pt x="596" y="1727"/>
                    <a:pt x="419" y="1003"/>
                    <a:pt x="306" y="84"/>
                  </a:cubicBezTo>
                  <a:cubicBezTo>
                    <a:pt x="282" y="28"/>
                    <a:pt x="22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 rot="702834">
              <a:off x="6687636" y="1741001"/>
              <a:ext cx="116750" cy="73228"/>
            </a:xfrm>
            <a:custGeom>
              <a:avLst/>
              <a:gdLst/>
              <a:ahLst/>
              <a:cxnLst/>
              <a:rect l="l" t="t" r="r" b="b"/>
              <a:pathLst>
                <a:path w="1910" h="1198" extrusionOk="0">
                  <a:moveTo>
                    <a:pt x="186" y="0"/>
                  </a:moveTo>
                  <a:cubicBezTo>
                    <a:pt x="86" y="0"/>
                    <a:pt x="0" y="128"/>
                    <a:pt x="74" y="230"/>
                  </a:cubicBezTo>
                  <a:cubicBezTo>
                    <a:pt x="89" y="278"/>
                    <a:pt x="138" y="295"/>
                    <a:pt x="170" y="295"/>
                  </a:cubicBezTo>
                  <a:lnTo>
                    <a:pt x="186" y="295"/>
                  </a:lnTo>
                  <a:cubicBezTo>
                    <a:pt x="444" y="423"/>
                    <a:pt x="943" y="697"/>
                    <a:pt x="1056" y="778"/>
                  </a:cubicBezTo>
                  <a:cubicBezTo>
                    <a:pt x="1249" y="907"/>
                    <a:pt x="1442" y="1051"/>
                    <a:pt x="1635" y="1180"/>
                  </a:cubicBezTo>
                  <a:cubicBezTo>
                    <a:pt x="1654" y="1192"/>
                    <a:pt x="1678" y="1198"/>
                    <a:pt x="1701" y="1198"/>
                  </a:cubicBezTo>
                  <a:cubicBezTo>
                    <a:pt x="1739" y="1198"/>
                    <a:pt x="1777" y="1184"/>
                    <a:pt x="1796" y="1164"/>
                  </a:cubicBezTo>
                  <a:cubicBezTo>
                    <a:pt x="1910" y="1068"/>
                    <a:pt x="1829" y="922"/>
                    <a:pt x="1717" y="874"/>
                  </a:cubicBezTo>
                  <a:cubicBezTo>
                    <a:pt x="1684" y="842"/>
                    <a:pt x="1588" y="778"/>
                    <a:pt x="1555" y="761"/>
                  </a:cubicBezTo>
                  <a:cubicBezTo>
                    <a:pt x="1459" y="697"/>
                    <a:pt x="1362" y="617"/>
                    <a:pt x="1266" y="552"/>
                  </a:cubicBezTo>
                  <a:cubicBezTo>
                    <a:pt x="976" y="359"/>
                    <a:pt x="411" y="52"/>
                    <a:pt x="218" y="5"/>
                  </a:cubicBezTo>
                  <a:cubicBezTo>
                    <a:pt x="207" y="2"/>
                    <a:pt x="196" y="0"/>
                    <a:pt x="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 rot="702834">
              <a:off x="7125487" y="1928761"/>
              <a:ext cx="38265" cy="143156"/>
            </a:xfrm>
            <a:custGeom>
              <a:avLst/>
              <a:gdLst/>
              <a:ahLst/>
              <a:cxnLst/>
              <a:rect l="l" t="t" r="r" b="b"/>
              <a:pathLst>
                <a:path w="626" h="2342" extrusionOk="0">
                  <a:moveTo>
                    <a:pt x="234" y="1"/>
                  </a:moveTo>
                  <a:cubicBezTo>
                    <a:pt x="0" y="1"/>
                    <a:pt x="73" y="358"/>
                    <a:pt x="118" y="523"/>
                  </a:cubicBezTo>
                  <a:cubicBezTo>
                    <a:pt x="182" y="829"/>
                    <a:pt x="231" y="1618"/>
                    <a:pt x="311" y="2198"/>
                  </a:cubicBezTo>
                  <a:cubicBezTo>
                    <a:pt x="311" y="2296"/>
                    <a:pt x="382" y="2341"/>
                    <a:pt x="456" y="2341"/>
                  </a:cubicBezTo>
                  <a:cubicBezTo>
                    <a:pt x="539" y="2341"/>
                    <a:pt x="626" y="2284"/>
                    <a:pt x="618" y="2181"/>
                  </a:cubicBezTo>
                  <a:cubicBezTo>
                    <a:pt x="536" y="1618"/>
                    <a:pt x="504" y="796"/>
                    <a:pt x="424" y="394"/>
                  </a:cubicBezTo>
                  <a:cubicBezTo>
                    <a:pt x="392" y="265"/>
                    <a:pt x="440" y="55"/>
                    <a:pt x="295" y="8"/>
                  </a:cubicBezTo>
                  <a:cubicBezTo>
                    <a:pt x="273" y="3"/>
                    <a:pt x="253" y="1"/>
                    <a:pt x="2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 rot="702834">
              <a:off x="7279711" y="1705116"/>
              <a:ext cx="47006" cy="176714"/>
            </a:xfrm>
            <a:custGeom>
              <a:avLst/>
              <a:gdLst/>
              <a:ahLst/>
              <a:cxnLst/>
              <a:rect l="l" t="t" r="r" b="b"/>
              <a:pathLst>
                <a:path w="769" h="2891" extrusionOk="0">
                  <a:moveTo>
                    <a:pt x="590" y="1"/>
                  </a:moveTo>
                  <a:cubicBezTo>
                    <a:pt x="550" y="1"/>
                    <a:pt x="509" y="17"/>
                    <a:pt x="478" y="47"/>
                  </a:cubicBezTo>
                  <a:cubicBezTo>
                    <a:pt x="462" y="64"/>
                    <a:pt x="462" y="96"/>
                    <a:pt x="446" y="112"/>
                  </a:cubicBezTo>
                  <a:cubicBezTo>
                    <a:pt x="446" y="144"/>
                    <a:pt x="429" y="161"/>
                    <a:pt x="429" y="176"/>
                  </a:cubicBezTo>
                  <a:cubicBezTo>
                    <a:pt x="107" y="966"/>
                    <a:pt x="92" y="1836"/>
                    <a:pt x="27" y="2689"/>
                  </a:cubicBezTo>
                  <a:cubicBezTo>
                    <a:pt x="0" y="2815"/>
                    <a:pt x="94" y="2891"/>
                    <a:pt x="182" y="2891"/>
                  </a:cubicBezTo>
                  <a:cubicBezTo>
                    <a:pt x="252" y="2891"/>
                    <a:pt x="317" y="2844"/>
                    <a:pt x="317" y="2738"/>
                  </a:cubicBezTo>
                  <a:cubicBezTo>
                    <a:pt x="350" y="2012"/>
                    <a:pt x="397" y="1014"/>
                    <a:pt x="672" y="337"/>
                  </a:cubicBezTo>
                  <a:cubicBezTo>
                    <a:pt x="704" y="257"/>
                    <a:pt x="768" y="161"/>
                    <a:pt x="704" y="64"/>
                  </a:cubicBezTo>
                  <a:cubicBezTo>
                    <a:pt x="678" y="21"/>
                    <a:pt x="634" y="1"/>
                    <a:pt x="5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 rot="702834">
              <a:off x="7368934" y="1844689"/>
              <a:ext cx="121762" cy="73106"/>
            </a:xfrm>
            <a:custGeom>
              <a:avLst/>
              <a:gdLst/>
              <a:ahLst/>
              <a:cxnLst/>
              <a:rect l="l" t="t" r="r" b="b"/>
              <a:pathLst>
                <a:path w="1992" h="1196" extrusionOk="0">
                  <a:moveTo>
                    <a:pt x="1690" y="1"/>
                  </a:moveTo>
                  <a:cubicBezTo>
                    <a:pt x="1629" y="1"/>
                    <a:pt x="1475" y="100"/>
                    <a:pt x="1459" y="115"/>
                  </a:cubicBezTo>
                  <a:cubicBezTo>
                    <a:pt x="1041" y="325"/>
                    <a:pt x="607" y="534"/>
                    <a:pt x="203" y="808"/>
                  </a:cubicBezTo>
                  <a:cubicBezTo>
                    <a:pt x="1" y="916"/>
                    <a:pt x="82" y="1195"/>
                    <a:pt x="257" y="1195"/>
                  </a:cubicBezTo>
                  <a:cubicBezTo>
                    <a:pt x="290" y="1195"/>
                    <a:pt x="326" y="1185"/>
                    <a:pt x="364" y="1162"/>
                  </a:cubicBezTo>
                  <a:cubicBezTo>
                    <a:pt x="815" y="840"/>
                    <a:pt x="1202" y="679"/>
                    <a:pt x="1588" y="469"/>
                  </a:cubicBezTo>
                  <a:cubicBezTo>
                    <a:pt x="1749" y="405"/>
                    <a:pt x="1992" y="293"/>
                    <a:pt x="1863" y="83"/>
                  </a:cubicBezTo>
                  <a:cubicBezTo>
                    <a:pt x="1831" y="35"/>
                    <a:pt x="1766" y="3"/>
                    <a:pt x="1702" y="3"/>
                  </a:cubicBezTo>
                  <a:cubicBezTo>
                    <a:pt x="1698" y="2"/>
                    <a:pt x="1694" y="1"/>
                    <a:pt x="1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 rot="702834">
              <a:off x="7225780" y="1997193"/>
              <a:ext cx="102446" cy="105258"/>
            </a:xfrm>
            <a:custGeom>
              <a:avLst/>
              <a:gdLst/>
              <a:ahLst/>
              <a:cxnLst/>
              <a:rect l="l" t="t" r="r" b="b"/>
              <a:pathLst>
                <a:path w="1676" h="1722" extrusionOk="0">
                  <a:moveTo>
                    <a:pt x="1522" y="0"/>
                  </a:moveTo>
                  <a:cubicBezTo>
                    <a:pt x="1416" y="0"/>
                    <a:pt x="1298" y="125"/>
                    <a:pt x="1257" y="166"/>
                  </a:cubicBezTo>
                  <a:cubicBezTo>
                    <a:pt x="919" y="455"/>
                    <a:pt x="597" y="745"/>
                    <a:pt x="323" y="1067"/>
                  </a:cubicBezTo>
                  <a:cubicBezTo>
                    <a:pt x="226" y="1229"/>
                    <a:pt x="33" y="1374"/>
                    <a:pt x="0" y="1567"/>
                  </a:cubicBezTo>
                  <a:cubicBezTo>
                    <a:pt x="0" y="1661"/>
                    <a:pt x="89" y="1721"/>
                    <a:pt x="173" y="1721"/>
                  </a:cubicBezTo>
                  <a:cubicBezTo>
                    <a:pt x="218" y="1721"/>
                    <a:pt x="262" y="1703"/>
                    <a:pt x="290" y="1664"/>
                  </a:cubicBezTo>
                  <a:cubicBezTo>
                    <a:pt x="580" y="1261"/>
                    <a:pt x="984" y="859"/>
                    <a:pt x="1257" y="617"/>
                  </a:cubicBezTo>
                  <a:cubicBezTo>
                    <a:pt x="1386" y="472"/>
                    <a:pt x="1660" y="376"/>
                    <a:pt x="1676" y="166"/>
                  </a:cubicBezTo>
                  <a:cubicBezTo>
                    <a:pt x="1640" y="42"/>
                    <a:pt x="1583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 rot="702834">
              <a:off x="6457820" y="1822184"/>
              <a:ext cx="135210" cy="114733"/>
            </a:xfrm>
            <a:custGeom>
              <a:avLst/>
              <a:gdLst/>
              <a:ahLst/>
              <a:cxnLst/>
              <a:rect l="l" t="t" r="r" b="b"/>
              <a:pathLst>
                <a:path w="2212" h="1877" extrusionOk="0">
                  <a:moveTo>
                    <a:pt x="200" y="0"/>
                  </a:moveTo>
                  <a:cubicBezTo>
                    <a:pt x="80" y="0"/>
                    <a:pt x="1" y="163"/>
                    <a:pt x="102" y="249"/>
                  </a:cubicBezTo>
                  <a:cubicBezTo>
                    <a:pt x="682" y="685"/>
                    <a:pt x="1406" y="1264"/>
                    <a:pt x="1777" y="1715"/>
                  </a:cubicBezTo>
                  <a:cubicBezTo>
                    <a:pt x="1841" y="1780"/>
                    <a:pt x="1889" y="1876"/>
                    <a:pt x="1986" y="1876"/>
                  </a:cubicBezTo>
                  <a:cubicBezTo>
                    <a:pt x="2211" y="1844"/>
                    <a:pt x="2099" y="1602"/>
                    <a:pt x="2082" y="1602"/>
                  </a:cubicBezTo>
                  <a:cubicBezTo>
                    <a:pt x="1551" y="990"/>
                    <a:pt x="890" y="475"/>
                    <a:pt x="246" y="8"/>
                  </a:cubicBezTo>
                  <a:cubicBezTo>
                    <a:pt x="230" y="3"/>
                    <a:pt x="215" y="0"/>
                    <a:pt x="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 rot="702834">
              <a:off x="6630732" y="1988859"/>
              <a:ext cx="93094" cy="95111"/>
            </a:xfrm>
            <a:custGeom>
              <a:avLst/>
              <a:gdLst/>
              <a:ahLst/>
              <a:cxnLst/>
              <a:rect l="l" t="t" r="r" b="b"/>
              <a:pathLst>
                <a:path w="1523" h="1556" extrusionOk="0">
                  <a:moveTo>
                    <a:pt x="273" y="1"/>
                  </a:moveTo>
                  <a:cubicBezTo>
                    <a:pt x="140" y="1"/>
                    <a:pt x="1" y="152"/>
                    <a:pt x="105" y="303"/>
                  </a:cubicBezTo>
                  <a:cubicBezTo>
                    <a:pt x="379" y="625"/>
                    <a:pt x="959" y="1189"/>
                    <a:pt x="1136" y="1398"/>
                  </a:cubicBezTo>
                  <a:cubicBezTo>
                    <a:pt x="1182" y="1499"/>
                    <a:pt x="1274" y="1555"/>
                    <a:pt x="1357" y="1555"/>
                  </a:cubicBezTo>
                  <a:cubicBezTo>
                    <a:pt x="1445" y="1555"/>
                    <a:pt x="1522" y="1491"/>
                    <a:pt x="1522" y="1350"/>
                  </a:cubicBezTo>
                  <a:cubicBezTo>
                    <a:pt x="1297" y="899"/>
                    <a:pt x="620" y="384"/>
                    <a:pt x="412" y="77"/>
                  </a:cubicBezTo>
                  <a:cubicBezTo>
                    <a:pt x="376" y="23"/>
                    <a:pt x="325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 rot="702834">
              <a:off x="6335157" y="2047200"/>
              <a:ext cx="198413" cy="49940"/>
            </a:xfrm>
            <a:custGeom>
              <a:avLst/>
              <a:gdLst/>
              <a:ahLst/>
              <a:cxnLst/>
              <a:rect l="l" t="t" r="r" b="b"/>
              <a:pathLst>
                <a:path w="3246" h="817" extrusionOk="0">
                  <a:moveTo>
                    <a:pt x="2995" y="1"/>
                  </a:moveTo>
                  <a:cubicBezTo>
                    <a:pt x="2986" y="1"/>
                    <a:pt x="2977" y="2"/>
                    <a:pt x="2967" y="3"/>
                  </a:cubicBezTo>
                  <a:lnTo>
                    <a:pt x="2952" y="3"/>
                  </a:lnTo>
                  <a:cubicBezTo>
                    <a:pt x="2645" y="20"/>
                    <a:pt x="2323" y="3"/>
                    <a:pt x="2018" y="68"/>
                  </a:cubicBezTo>
                  <a:cubicBezTo>
                    <a:pt x="1389" y="213"/>
                    <a:pt x="777" y="310"/>
                    <a:pt x="100" y="568"/>
                  </a:cubicBezTo>
                  <a:cubicBezTo>
                    <a:pt x="1" y="654"/>
                    <a:pt x="78" y="816"/>
                    <a:pt x="188" y="816"/>
                  </a:cubicBezTo>
                  <a:cubicBezTo>
                    <a:pt x="201" y="816"/>
                    <a:pt x="215" y="814"/>
                    <a:pt x="229" y="809"/>
                  </a:cubicBezTo>
                  <a:cubicBezTo>
                    <a:pt x="1002" y="583"/>
                    <a:pt x="1567" y="471"/>
                    <a:pt x="2259" y="374"/>
                  </a:cubicBezTo>
                  <a:cubicBezTo>
                    <a:pt x="2324" y="367"/>
                    <a:pt x="2383" y="365"/>
                    <a:pt x="2437" y="365"/>
                  </a:cubicBezTo>
                  <a:cubicBezTo>
                    <a:pt x="2535" y="365"/>
                    <a:pt x="2622" y="372"/>
                    <a:pt x="2719" y="372"/>
                  </a:cubicBezTo>
                  <a:cubicBezTo>
                    <a:pt x="2808" y="372"/>
                    <a:pt x="2907" y="366"/>
                    <a:pt x="3032" y="342"/>
                  </a:cubicBezTo>
                  <a:cubicBezTo>
                    <a:pt x="3245" y="265"/>
                    <a:pt x="3156" y="1"/>
                    <a:pt x="2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 rot="702834">
              <a:off x="6501978" y="2125895"/>
              <a:ext cx="130075" cy="50367"/>
            </a:xfrm>
            <a:custGeom>
              <a:avLst/>
              <a:gdLst/>
              <a:ahLst/>
              <a:cxnLst/>
              <a:rect l="l" t="t" r="r" b="b"/>
              <a:pathLst>
                <a:path w="2128" h="824" extrusionOk="0">
                  <a:moveTo>
                    <a:pt x="1788" y="1"/>
                  </a:moveTo>
                  <a:cubicBezTo>
                    <a:pt x="1754" y="1"/>
                    <a:pt x="1718" y="7"/>
                    <a:pt x="1681" y="21"/>
                  </a:cubicBezTo>
                  <a:cubicBezTo>
                    <a:pt x="1165" y="102"/>
                    <a:pt x="666" y="263"/>
                    <a:pt x="182" y="424"/>
                  </a:cubicBezTo>
                  <a:cubicBezTo>
                    <a:pt x="135" y="440"/>
                    <a:pt x="86" y="489"/>
                    <a:pt x="70" y="536"/>
                  </a:cubicBezTo>
                  <a:cubicBezTo>
                    <a:pt x="0" y="662"/>
                    <a:pt x="111" y="823"/>
                    <a:pt x="246" y="823"/>
                  </a:cubicBezTo>
                  <a:cubicBezTo>
                    <a:pt x="267" y="823"/>
                    <a:pt x="289" y="819"/>
                    <a:pt x="311" y="811"/>
                  </a:cubicBezTo>
                  <a:cubicBezTo>
                    <a:pt x="908" y="601"/>
                    <a:pt x="1406" y="472"/>
                    <a:pt x="1906" y="375"/>
                  </a:cubicBezTo>
                  <a:cubicBezTo>
                    <a:pt x="2127" y="224"/>
                    <a:pt x="1993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 rot="702834">
              <a:off x="6388172" y="2347274"/>
              <a:ext cx="115283" cy="66810"/>
            </a:xfrm>
            <a:custGeom>
              <a:avLst/>
              <a:gdLst/>
              <a:ahLst/>
              <a:cxnLst/>
              <a:rect l="l" t="t" r="r" b="b"/>
              <a:pathLst>
                <a:path w="1886" h="1093" extrusionOk="0">
                  <a:moveTo>
                    <a:pt x="193" y="1"/>
                  </a:moveTo>
                  <a:cubicBezTo>
                    <a:pt x="144" y="1"/>
                    <a:pt x="104" y="27"/>
                    <a:pt x="65" y="54"/>
                  </a:cubicBezTo>
                  <a:cubicBezTo>
                    <a:pt x="1" y="134"/>
                    <a:pt x="33" y="262"/>
                    <a:pt x="113" y="311"/>
                  </a:cubicBezTo>
                  <a:cubicBezTo>
                    <a:pt x="484" y="440"/>
                    <a:pt x="806" y="617"/>
                    <a:pt x="1160" y="778"/>
                  </a:cubicBezTo>
                  <a:cubicBezTo>
                    <a:pt x="1369" y="874"/>
                    <a:pt x="1466" y="907"/>
                    <a:pt x="1579" y="1052"/>
                  </a:cubicBezTo>
                  <a:cubicBezTo>
                    <a:pt x="1611" y="1080"/>
                    <a:pt x="1648" y="1092"/>
                    <a:pt x="1683" y="1092"/>
                  </a:cubicBezTo>
                  <a:cubicBezTo>
                    <a:pt x="1788" y="1092"/>
                    <a:pt x="1885" y="984"/>
                    <a:pt x="1837" y="874"/>
                  </a:cubicBezTo>
                  <a:cubicBezTo>
                    <a:pt x="1740" y="666"/>
                    <a:pt x="1498" y="569"/>
                    <a:pt x="1289" y="472"/>
                  </a:cubicBezTo>
                  <a:cubicBezTo>
                    <a:pt x="935" y="311"/>
                    <a:pt x="596" y="134"/>
                    <a:pt x="226" y="5"/>
                  </a:cubicBezTo>
                  <a:cubicBezTo>
                    <a:pt x="215" y="2"/>
                    <a:pt x="204" y="1"/>
                    <a:pt x="1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 rot="702834">
              <a:off x="6352156" y="2525554"/>
              <a:ext cx="114182" cy="174391"/>
            </a:xfrm>
            <a:custGeom>
              <a:avLst/>
              <a:gdLst/>
              <a:ahLst/>
              <a:cxnLst/>
              <a:rect l="l" t="t" r="r" b="b"/>
              <a:pathLst>
                <a:path w="1868" h="2853" extrusionOk="0">
                  <a:moveTo>
                    <a:pt x="1608" y="1"/>
                  </a:moveTo>
                  <a:cubicBezTo>
                    <a:pt x="1560" y="1"/>
                    <a:pt x="1510" y="18"/>
                    <a:pt x="1465" y="58"/>
                  </a:cubicBezTo>
                  <a:cubicBezTo>
                    <a:pt x="1192" y="219"/>
                    <a:pt x="982" y="477"/>
                    <a:pt x="838" y="767"/>
                  </a:cubicBezTo>
                  <a:cubicBezTo>
                    <a:pt x="548" y="1266"/>
                    <a:pt x="322" y="1798"/>
                    <a:pt x="129" y="2345"/>
                  </a:cubicBezTo>
                  <a:cubicBezTo>
                    <a:pt x="97" y="2490"/>
                    <a:pt x="0" y="2651"/>
                    <a:pt x="64" y="2796"/>
                  </a:cubicBezTo>
                  <a:cubicBezTo>
                    <a:pt x="90" y="2834"/>
                    <a:pt x="133" y="2852"/>
                    <a:pt x="176" y="2852"/>
                  </a:cubicBezTo>
                  <a:cubicBezTo>
                    <a:pt x="243" y="2852"/>
                    <a:pt x="312" y="2810"/>
                    <a:pt x="322" y="2732"/>
                  </a:cubicBezTo>
                  <a:cubicBezTo>
                    <a:pt x="451" y="2184"/>
                    <a:pt x="773" y="1508"/>
                    <a:pt x="1111" y="928"/>
                  </a:cubicBezTo>
                  <a:cubicBezTo>
                    <a:pt x="1272" y="574"/>
                    <a:pt x="1465" y="428"/>
                    <a:pt x="1723" y="299"/>
                  </a:cubicBezTo>
                  <a:cubicBezTo>
                    <a:pt x="1868" y="154"/>
                    <a:pt x="1750" y="1"/>
                    <a:pt x="1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 rot="702834">
              <a:off x="6497038" y="2624126"/>
              <a:ext cx="115038" cy="65343"/>
            </a:xfrm>
            <a:custGeom>
              <a:avLst/>
              <a:gdLst/>
              <a:ahLst/>
              <a:cxnLst/>
              <a:rect l="l" t="t" r="r" b="b"/>
              <a:pathLst>
                <a:path w="1882" h="1069" extrusionOk="0">
                  <a:moveTo>
                    <a:pt x="1469" y="1"/>
                  </a:moveTo>
                  <a:cubicBezTo>
                    <a:pt x="997" y="1"/>
                    <a:pt x="522" y="361"/>
                    <a:pt x="190" y="666"/>
                  </a:cubicBezTo>
                  <a:cubicBezTo>
                    <a:pt x="1" y="818"/>
                    <a:pt x="99" y="1069"/>
                    <a:pt x="267" y="1069"/>
                  </a:cubicBezTo>
                  <a:cubicBezTo>
                    <a:pt x="313" y="1069"/>
                    <a:pt x="364" y="1050"/>
                    <a:pt x="415" y="1005"/>
                  </a:cubicBezTo>
                  <a:cubicBezTo>
                    <a:pt x="561" y="795"/>
                    <a:pt x="995" y="522"/>
                    <a:pt x="1189" y="440"/>
                  </a:cubicBezTo>
                  <a:cubicBezTo>
                    <a:pt x="1285" y="393"/>
                    <a:pt x="1543" y="393"/>
                    <a:pt x="1672" y="393"/>
                  </a:cubicBezTo>
                  <a:cubicBezTo>
                    <a:pt x="1833" y="361"/>
                    <a:pt x="1882" y="151"/>
                    <a:pt x="1768" y="54"/>
                  </a:cubicBezTo>
                  <a:cubicBezTo>
                    <a:pt x="1670" y="17"/>
                    <a:pt x="1569" y="1"/>
                    <a:pt x="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 rot="702834">
              <a:off x="6595343" y="2410059"/>
              <a:ext cx="84353" cy="96639"/>
            </a:xfrm>
            <a:custGeom>
              <a:avLst/>
              <a:gdLst/>
              <a:ahLst/>
              <a:cxnLst/>
              <a:rect l="l" t="t" r="r" b="b"/>
              <a:pathLst>
                <a:path w="1380" h="1581" extrusionOk="0">
                  <a:moveTo>
                    <a:pt x="248" y="1"/>
                  </a:moveTo>
                  <a:cubicBezTo>
                    <a:pt x="117" y="1"/>
                    <a:pt x="1" y="164"/>
                    <a:pt x="139" y="302"/>
                  </a:cubicBezTo>
                  <a:cubicBezTo>
                    <a:pt x="317" y="478"/>
                    <a:pt x="574" y="882"/>
                    <a:pt x="783" y="1204"/>
                  </a:cubicBezTo>
                  <a:cubicBezTo>
                    <a:pt x="874" y="1319"/>
                    <a:pt x="975" y="1580"/>
                    <a:pt x="1127" y="1580"/>
                  </a:cubicBezTo>
                  <a:cubicBezTo>
                    <a:pt x="1165" y="1580"/>
                    <a:pt x="1206" y="1564"/>
                    <a:pt x="1251" y="1526"/>
                  </a:cubicBezTo>
                  <a:cubicBezTo>
                    <a:pt x="1380" y="1333"/>
                    <a:pt x="1122" y="1155"/>
                    <a:pt x="1057" y="994"/>
                  </a:cubicBezTo>
                  <a:cubicBezTo>
                    <a:pt x="847" y="672"/>
                    <a:pt x="654" y="366"/>
                    <a:pt x="396" y="92"/>
                  </a:cubicBezTo>
                  <a:cubicBezTo>
                    <a:pt x="355" y="27"/>
                    <a:pt x="300" y="1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 rot="702834">
              <a:off x="7128985" y="2385516"/>
              <a:ext cx="30502" cy="90588"/>
            </a:xfrm>
            <a:custGeom>
              <a:avLst/>
              <a:gdLst/>
              <a:ahLst/>
              <a:cxnLst/>
              <a:rect l="l" t="t" r="r" b="b"/>
              <a:pathLst>
                <a:path w="499" h="1482" extrusionOk="0">
                  <a:moveTo>
                    <a:pt x="318" y="1"/>
                  </a:moveTo>
                  <a:cubicBezTo>
                    <a:pt x="241" y="1"/>
                    <a:pt x="163" y="55"/>
                    <a:pt x="145" y="154"/>
                  </a:cubicBezTo>
                  <a:cubicBezTo>
                    <a:pt x="48" y="315"/>
                    <a:pt x="48" y="620"/>
                    <a:pt x="48" y="927"/>
                  </a:cubicBezTo>
                  <a:cubicBezTo>
                    <a:pt x="80" y="1088"/>
                    <a:pt x="0" y="1297"/>
                    <a:pt x="112" y="1443"/>
                  </a:cubicBezTo>
                  <a:cubicBezTo>
                    <a:pt x="139" y="1470"/>
                    <a:pt x="174" y="1481"/>
                    <a:pt x="209" y="1481"/>
                  </a:cubicBezTo>
                  <a:cubicBezTo>
                    <a:pt x="301" y="1481"/>
                    <a:pt x="398" y="1402"/>
                    <a:pt x="387" y="1297"/>
                  </a:cubicBezTo>
                  <a:cubicBezTo>
                    <a:pt x="387" y="910"/>
                    <a:pt x="370" y="412"/>
                    <a:pt x="451" y="266"/>
                  </a:cubicBezTo>
                  <a:cubicBezTo>
                    <a:pt x="467" y="202"/>
                    <a:pt x="499" y="234"/>
                    <a:pt x="467" y="105"/>
                  </a:cubicBezTo>
                  <a:cubicBezTo>
                    <a:pt x="438" y="34"/>
                    <a:pt x="379" y="1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 rot="702834">
              <a:off x="7214918" y="2290026"/>
              <a:ext cx="41260" cy="102874"/>
            </a:xfrm>
            <a:custGeom>
              <a:avLst/>
              <a:gdLst/>
              <a:ahLst/>
              <a:cxnLst/>
              <a:rect l="l" t="t" r="r" b="b"/>
              <a:pathLst>
                <a:path w="675" h="1683" extrusionOk="0">
                  <a:moveTo>
                    <a:pt x="413" y="0"/>
                  </a:moveTo>
                  <a:cubicBezTo>
                    <a:pt x="340" y="0"/>
                    <a:pt x="266" y="49"/>
                    <a:pt x="226" y="168"/>
                  </a:cubicBezTo>
                  <a:cubicBezTo>
                    <a:pt x="130" y="604"/>
                    <a:pt x="1" y="1038"/>
                    <a:pt x="1" y="1489"/>
                  </a:cubicBezTo>
                  <a:cubicBezTo>
                    <a:pt x="1" y="1554"/>
                    <a:pt x="18" y="1603"/>
                    <a:pt x="65" y="1635"/>
                  </a:cubicBezTo>
                  <a:cubicBezTo>
                    <a:pt x="103" y="1668"/>
                    <a:pt x="148" y="1683"/>
                    <a:pt x="193" y="1683"/>
                  </a:cubicBezTo>
                  <a:cubicBezTo>
                    <a:pt x="298" y="1683"/>
                    <a:pt x="399" y="1598"/>
                    <a:pt x="387" y="1474"/>
                  </a:cubicBezTo>
                  <a:cubicBezTo>
                    <a:pt x="387" y="1216"/>
                    <a:pt x="501" y="765"/>
                    <a:pt x="581" y="362"/>
                  </a:cubicBezTo>
                  <a:cubicBezTo>
                    <a:pt x="675" y="164"/>
                    <a:pt x="546" y="0"/>
                    <a:pt x="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 rot="702834">
              <a:off x="7184875" y="2512319"/>
              <a:ext cx="110026" cy="58742"/>
            </a:xfrm>
            <a:custGeom>
              <a:avLst/>
              <a:gdLst/>
              <a:ahLst/>
              <a:cxnLst/>
              <a:rect l="l" t="t" r="r" b="b"/>
              <a:pathLst>
                <a:path w="1800" h="961" extrusionOk="0">
                  <a:moveTo>
                    <a:pt x="1553" y="1"/>
                  </a:moveTo>
                  <a:cubicBezTo>
                    <a:pt x="1532" y="1"/>
                    <a:pt x="1510" y="5"/>
                    <a:pt x="1488" y="13"/>
                  </a:cubicBezTo>
                  <a:cubicBezTo>
                    <a:pt x="1053" y="190"/>
                    <a:pt x="619" y="368"/>
                    <a:pt x="183" y="561"/>
                  </a:cubicBezTo>
                  <a:cubicBezTo>
                    <a:pt x="135" y="577"/>
                    <a:pt x="103" y="626"/>
                    <a:pt x="71" y="673"/>
                  </a:cubicBezTo>
                  <a:cubicBezTo>
                    <a:pt x="1" y="799"/>
                    <a:pt x="112" y="960"/>
                    <a:pt x="247" y="960"/>
                  </a:cubicBezTo>
                  <a:cubicBezTo>
                    <a:pt x="268" y="960"/>
                    <a:pt x="290" y="956"/>
                    <a:pt x="312" y="948"/>
                  </a:cubicBezTo>
                  <a:cubicBezTo>
                    <a:pt x="634" y="787"/>
                    <a:pt x="973" y="658"/>
                    <a:pt x="1295" y="512"/>
                  </a:cubicBezTo>
                  <a:cubicBezTo>
                    <a:pt x="1439" y="448"/>
                    <a:pt x="1633" y="432"/>
                    <a:pt x="1729" y="287"/>
                  </a:cubicBezTo>
                  <a:cubicBezTo>
                    <a:pt x="1799" y="162"/>
                    <a:pt x="1689" y="1"/>
                    <a:pt x="1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 rot="702834">
              <a:off x="7261636" y="2431250"/>
              <a:ext cx="110637" cy="43521"/>
            </a:xfrm>
            <a:custGeom>
              <a:avLst/>
              <a:gdLst/>
              <a:ahLst/>
              <a:cxnLst/>
              <a:rect l="l" t="t" r="r" b="b"/>
              <a:pathLst>
                <a:path w="1810" h="712" extrusionOk="0">
                  <a:moveTo>
                    <a:pt x="1499" y="0"/>
                  </a:moveTo>
                  <a:cubicBezTo>
                    <a:pt x="1464" y="0"/>
                    <a:pt x="1426" y="7"/>
                    <a:pt x="1391" y="19"/>
                  </a:cubicBezTo>
                  <a:cubicBezTo>
                    <a:pt x="1004" y="116"/>
                    <a:pt x="601" y="213"/>
                    <a:pt x="214" y="325"/>
                  </a:cubicBezTo>
                  <a:cubicBezTo>
                    <a:pt x="0" y="397"/>
                    <a:pt x="91" y="711"/>
                    <a:pt x="284" y="711"/>
                  </a:cubicBezTo>
                  <a:cubicBezTo>
                    <a:pt x="308" y="711"/>
                    <a:pt x="333" y="706"/>
                    <a:pt x="360" y="696"/>
                  </a:cubicBezTo>
                  <a:cubicBezTo>
                    <a:pt x="618" y="631"/>
                    <a:pt x="908" y="550"/>
                    <a:pt x="1181" y="486"/>
                  </a:cubicBezTo>
                  <a:cubicBezTo>
                    <a:pt x="1374" y="421"/>
                    <a:pt x="1810" y="389"/>
                    <a:pt x="1649" y="84"/>
                  </a:cubicBezTo>
                  <a:cubicBezTo>
                    <a:pt x="1618" y="22"/>
                    <a:pt x="1561" y="0"/>
                    <a:pt x="1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 rot="702834">
              <a:off x="6164693" y="2882173"/>
              <a:ext cx="147190" cy="65527"/>
            </a:xfrm>
            <a:custGeom>
              <a:avLst/>
              <a:gdLst/>
              <a:ahLst/>
              <a:cxnLst/>
              <a:rect l="l" t="t" r="r" b="b"/>
              <a:pathLst>
                <a:path w="2408" h="1072" extrusionOk="0">
                  <a:moveTo>
                    <a:pt x="314" y="1"/>
                  </a:moveTo>
                  <a:cubicBezTo>
                    <a:pt x="107" y="1"/>
                    <a:pt x="1" y="252"/>
                    <a:pt x="249" y="363"/>
                  </a:cubicBezTo>
                  <a:cubicBezTo>
                    <a:pt x="878" y="443"/>
                    <a:pt x="1361" y="700"/>
                    <a:pt x="1988" y="1055"/>
                  </a:cubicBezTo>
                  <a:cubicBezTo>
                    <a:pt x="2006" y="1066"/>
                    <a:pt x="2029" y="1072"/>
                    <a:pt x="2055" y="1072"/>
                  </a:cubicBezTo>
                  <a:cubicBezTo>
                    <a:pt x="2100" y="1072"/>
                    <a:pt x="2151" y="1054"/>
                    <a:pt x="2182" y="1022"/>
                  </a:cubicBezTo>
                  <a:cubicBezTo>
                    <a:pt x="2407" y="749"/>
                    <a:pt x="1956" y="620"/>
                    <a:pt x="1780" y="524"/>
                  </a:cubicBezTo>
                  <a:cubicBezTo>
                    <a:pt x="1344" y="314"/>
                    <a:pt x="910" y="88"/>
                    <a:pt x="427" y="24"/>
                  </a:cubicBezTo>
                  <a:cubicBezTo>
                    <a:pt x="387" y="8"/>
                    <a:pt x="349" y="1"/>
                    <a:pt x="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 rot="702834">
              <a:off x="6353464" y="2895451"/>
              <a:ext cx="150308" cy="98351"/>
            </a:xfrm>
            <a:custGeom>
              <a:avLst/>
              <a:gdLst/>
              <a:ahLst/>
              <a:cxnLst/>
              <a:rect l="l" t="t" r="r" b="b"/>
              <a:pathLst>
                <a:path w="2459" h="1609" extrusionOk="0">
                  <a:moveTo>
                    <a:pt x="301" y="0"/>
                  </a:moveTo>
                  <a:cubicBezTo>
                    <a:pt x="128" y="0"/>
                    <a:pt x="0" y="257"/>
                    <a:pt x="204" y="384"/>
                  </a:cubicBezTo>
                  <a:cubicBezTo>
                    <a:pt x="461" y="530"/>
                    <a:pt x="1025" y="981"/>
                    <a:pt x="1363" y="1319"/>
                  </a:cubicBezTo>
                  <a:cubicBezTo>
                    <a:pt x="1476" y="1415"/>
                    <a:pt x="1557" y="1609"/>
                    <a:pt x="1718" y="1609"/>
                  </a:cubicBezTo>
                  <a:cubicBezTo>
                    <a:pt x="2459" y="1447"/>
                    <a:pt x="670" y="240"/>
                    <a:pt x="445" y="62"/>
                  </a:cubicBezTo>
                  <a:cubicBezTo>
                    <a:pt x="397" y="18"/>
                    <a:pt x="348" y="0"/>
                    <a:pt x="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 rot="702834">
              <a:off x="6243489" y="3073259"/>
              <a:ext cx="123290" cy="89060"/>
            </a:xfrm>
            <a:custGeom>
              <a:avLst/>
              <a:gdLst/>
              <a:ahLst/>
              <a:cxnLst/>
              <a:rect l="l" t="t" r="r" b="b"/>
              <a:pathLst>
                <a:path w="2017" h="1457" extrusionOk="0">
                  <a:moveTo>
                    <a:pt x="1679" y="0"/>
                  </a:moveTo>
                  <a:cubicBezTo>
                    <a:pt x="1475" y="0"/>
                    <a:pt x="1271" y="198"/>
                    <a:pt x="1096" y="298"/>
                  </a:cubicBezTo>
                  <a:cubicBezTo>
                    <a:pt x="725" y="507"/>
                    <a:pt x="113" y="846"/>
                    <a:pt x="1" y="1280"/>
                  </a:cubicBezTo>
                  <a:cubicBezTo>
                    <a:pt x="1" y="1386"/>
                    <a:pt x="98" y="1457"/>
                    <a:pt x="192" y="1457"/>
                  </a:cubicBezTo>
                  <a:cubicBezTo>
                    <a:pt x="241" y="1457"/>
                    <a:pt x="290" y="1438"/>
                    <a:pt x="323" y="1393"/>
                  </a:cubicBezTo>
                  <a:cubicBezTo>
                    <a:pt x="596" y="1054"/>
                    <a:pt x="806" y="910"/>
                    <a:pt x="1240" y="668"/>
                  </a:cubicBezTo>
                  <a:cubicBezTo>
                    <a:pt x="1418" y="571"/>
                    <a:pt x="1562" y="442"/>
                    <a:pt x="1676" y="410"/>
                  </a:cubicBezTo>
                  <a:cubicBezTo>
                    <a:pt x="1706" y="430"/>
                    <a:pt x="1739" y="439"/>
                    <a:pt x="1771" y="439"/>
                  </a:cubicBezTo>
                  <a:cubicBezTo>
                    <a:pt x="1895" y="439"/>
                    <a:pt x="2017" y="309"/>
                    <a:pt x="1966" y="169"/>
                  </a:cubicBezTo>
                  <a:cubicBezTo>
                    <a:pt x="1949" y="105"/>
                    <a:pt x="1884" y="73"/>
                    <a:pt x="1837" y="40"/>
                  </a:cubicBezTo>
                  <a:lnTo>
                    <a:pt x="1837" y="40"/>
                  </a:lnTo>
                  <a:lnTo>
                    <a:pt x="1852" y="56"/>
                  </a:lnTo>
                  <a:cubicBezTo>
                    <a:pt x="1795" y="17"/>
                    <a:pt x="1737" y="0"/>
                    <a:pt x="1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 rot="702834">
              <a:off x="6321264" y="3184056"/>
              <a:ext cx="142178" cy="54952"/>
            </a:xfrm>
            <a:custGeom>
              <a:avLst/>
              <a:gdLst/>
              <a:ahLst/>
              <a:cxnLst/>
              <a:rect l="l" t="t" r="r" b="b"/>
              <a:pathLst>
                <a:path w="2326" h="899" extrusionOk="0">
                  <a:moveTo>
                    <a:pt x="1551" y="1"/>
                  </a:moveTo>
                  <a:cubicBezTo>
                    <a:pt x="1254" y="1"/>
                    <a:pt x="910" y="66"/>
                    <a:pt x="685" y="192"/>
                  </a:cubicBezTo>
                  <a:cubicBezTo>
                    <a:pt x="491" y="304"/>
                    <a:pt x="266" y="418"/>
                    <a:pt x="105" y="579"/>
                  </a:cubicBezTo>
                  <a:cubicBezTo>
                    <a:pt x="0" y="722"/>
                    <a:pt x="130" y="899"/>
                    <a:pt x="278" y="899"/>
                  </a:cubicBezTo>
                  <a:cubicBezTo>
                    <a:pt x="312" y="899"/>
                    <a:pt x="346" y="889"/>
                    <a:pt x="379" y="869"/>
                  </a:cubicBezTo>
                  <a:cubicBezTo>
                    <a:pt x="846" y="530"/>
                    <a:pt x="1120" y="401"/>
                    <a:pt x="1636" y="401"/>
                  </a:cubicBezTo>
                  <a:cubicBezTo>
                    <a:pt x="1780" y="401"/>
                    <a:pt x="1748" y="418"/>
                    <a:pt x="2005" y="514"/>
                  </a:cubicBezTo>
                  <a:cubicBezTo>
                    <a:pt x="2024" y="519"/>
                    <a:pt x="2042" y="521"/>
                    <a:pt x="2059" y="521"/>
                  </a:cubicBezTo>
                  <a:cubicBezTo>
                    <a:pt x="2273" y="521"/>
                    <a:pt x="2325" y="172"/>
                    <a:pt x="2087" y="128"/>
                  </a:cubicBezTo>
                  <a:cubicBezTo>
                    <a:pt x="1994" y="42"/>
                    <a:pt x="1787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 rot="702834">
              <a:off x="6878506" y="3151279"/>
              <a:ext cx="54157" cy="104586"/>
            </a:xfrm>
            <a:custGeom>
              <a:avLst/>
              <a:gdLst/>
              <a:ahLst/>
              <a:cxnLst/>
              <a:rect l="l" t="t" r="r" b="b"/>
              <a:pathLst>
                <a:path w="886" h="1711" extrusionOk="0">
                  <a:moveTo>
                    <a:pt x="665" y="1"/>
                  </a:moveTo>
                  <a:cubicBezTo>
                    <a:pt x="629" y="1"/>
                    <a:pt x="593" y="10"/>
                    <a:pt x="564" y="30"/>
                  </a:cubicBezTo>
                  <a:cubicBezTo>
                    <a:pt x="467" y="126"/>
                    <a:pt x="419" y="272"/>
                    <a:pt x="355" y="401"/>
                  </a:cubicBezTo>
                  <a:cubicBezTo>
                    <a:pt x="194" y="706"/>
                    <a:pt x="97" y="1045"/>
                    <a:pt x="33" y="1399"/>
                  </a:cubicBezTo>
                  <a:cubicBezTo>
                    <a:pt x="33" y="1479"/>
                    <a:pt x="1" y="1560"/>
                    <a:pt x="48" y="1625"/>
                  </a:cubicBezTo>
                  <a:cubicBezTo>
                    <a:pt x="88" y="1684"/>
                    <a:pt x="149" y="1711"/>
                    <a:pt x="210" y="1711"/>
                  </a:cubicBezTo>
                  <a:cubicBezTo>
                    <a:pt x="298" y="1711"/>
                    <a:pt x="384" y="1655"/>
                    <a:pt x="403" y="1560"/>
                  </a:cubicBezTo>
                  <a:cubicBezTo>
                    <a:pt x="467" y="1061"/>
                    <a:pt x="581" y="820"/>
                    <a:pt x="806" y="352"/>
                  </a:cubicBezTo>
                  <a:cubicBezTo>
                    <a:pt x="838" y="287"/>
                    <a:pt x="886" y="208"/>
                    <a:pt x="854" y="126"/>
                  </a:cubicBezTo>
                  <a:cubicBezTo>
                    <a:pt x="831" y="48"/>
                    <a:pt x="747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 rot="702834">
              <a:off x="6986591" y="3104650"/>
              <a:ext cx="69683" cy="100429"/>
            </a:xfrm>
            <a:custGeom>
              <a:avLst/>
              <a:gdLst/>
              <a:ahLst/>
              <a:cxnLst/>
              <a:rect l="l" t="t" r="r" b="b"/>
              <a:pathLst>
                <a:path w="1140" h="1643" extrusionOk="0">
                  <a:moveTo>
                    <a:pt x="926" y="0"/>
                  </a:moveTo>
                  <a:cubicBezTo>
                    <a:pt x="744" y="0"/>
                    <a:pt x="660" y="264"/>
                    <a:pt x="575" y="404"/>
                  </a:cubicBezTo>
                  <a:cubicBezTo>
                    <a:pt x="399" y="710"/>
                    <a:pt x="221" y="1016"/>
                    <a:pt x="77" y="1354"/>
                  </a:cubicBezTo>
                  <a:cubicBezTo>
                    <a:pt x="0" y="1506"/>
                    <a:pt x="136" y="1643"/>
                    <a:pt x="267" y="1643"/>
                  </a:cubicBezTo>
                  <a:cubicBezTo>
                    <a:pt x="331" y="1643"/>
                    <a:pt x="394" y="1611"/>
                    <a:pt x="431" y="1532"/>
                  </a:cubicBezTo>
                  <a:cubicBezTo>
                    <a:pt x="640" y="1113"/>
                    <a:pt x="865" y="694"/>
                    <a:pt x="1091" y="291"/>
                  </a:cubicBezTo>
                  <a:cubicBezTo>
                    <a:pt x="1140" y="194"/>
                    <a:pt x="1107" y="65"/>
                    <a:pt x="1011" y="18"/>
                  </a:cubicBezTo>
                  <a:cubicBezTo>
                    <a:pt x="980" y="6"/>
                    <a:pt x="952" y="0"/>
                    <a:pt x="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 rot="702834">
              <a:off x="6890528" y="3314134"/>
              <a:ext cx="102141" cy="29157"/>
            </a:xfrm>
            <a:custGeom>
              <a:avLst/>
              <a:gdLst/>
              <a:ahLst/>
              <a:cxnLst/>
              <a:rect l="l" t="t" r="r" b="b"/>
              <a:pathLst>
                <a:path w="1671" h="477" extrusionOk="0">
                  <a:moveTo>
                    <a:pt x="1345" y="1"/>
                  </a:moveTo>
                  <a:cubicBezTo>
                    <a:pt x="1325" y="1"/>
                    <a:pt x="1305" y="3"/>
                    <a:pt x="1285" y="8"/>
                  </a:cubicBezTo>
                  <a:cubicBezTo>
                    <a:pt x="930" y="40"/>
                    <a:pt x="593" y="40"/>
                    <a:pt x="254" y="89"/>
                  </a:cubicBezTo>
                  <a:cubicBezTo>
                    <a:pt x="1" y="89"/>
                    <a:pt x="27" y="476"/>
                    <a:pt x="272" y="476"/>
                  </a:cubicBezTo>
                  <a:cubicBezTo>
                    <a:pt x="276" y="476"/>
                    <a:pt x="281" y="476"/>
                    <a:pt x="286" y="476"/>
                  </a:cubicBezTo>
                  <a:cubicBezTo>
                    <a:pt x="657" y="444"/>
                    <a:pt x="1027" y="427"/>
                    <a:pt x="1398" y="411"/>
                  </a:cubicBezTo>
                  <a:cubicBezTo>
                    <a:pt x="1446" y="395"/>
                    <a:pt x="1495" y="379"/>
                    <a:pt x="1527" y="330"/>
                  </a:cubicBezTo>
                  <a:cubicBezTo>
                    <a:pt x="1671" y="172"/>
                    <a:pt x="1518" y="1"/>
                    <a:pt x="1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 rot="702834">
              <a:off x="7003952" y="3270517"/>
              <a:ext cx="99940" cy="30685"/>
            </a:xfrm>
            <a:custGeom>
              <a:avLst/>
              <a:gdLst/>
              <a:ahLst/>
              <a:cxnLst/>
              <a:rect l="l" t="t" r="r" b="b"/>
              <a:pathLst>
                <a:path w="1635" h="502" extrusionOk="0">
                  <a:moveTo>
                    <a:pt x="1383" y="1"/>
                  </a:moveTo>
                  <a:cubicBezTo>
                    <a:pt x="1377" y="1"/>
                    <a:pt x="1371" y="1"/>
                    <a:pt x="1366" y="2"/>
                  </a:cubicBezTo>
                  <a:cubicBezTo>
                    <a:pt x="995" y="17"/>
                    <a:pt x="625" y="66"/>
                    <a:pt x="254" y="98"/>
                  </a:cubicBezTo>
                  <a:cubicBezTo>
                    <a:pt x="206" y="98"/>
                    <a:pt x="157" y="130"/>
                    <a:pt x="109" y="163"/>
                  </a:cubicBezTo>
                  <a:cubicBezTo>
                    <a:pt x="0" y="287"/>
                    <a:pt x="102" y="501"/>
                    <a:pt x="254" y="501"/>
                  </a:cubicBezTo>
                  <a:cubicBezTo>
                    <a:pt x="259" y="501"/>
                    <a:pt x="265" y="501"/>
                    <a:pt x="271" y="500"/>
                  </a:cubicBezTo>
                  <a:cubicBezTo>
                    <a:pt x="593" y="468"/>
                    <a:pt x="915" y="453"/>
                    <a:pt x="1237" y="420"/>
                  </a:cubicBezTo>
                  <a:cubicBezTo>
                    <a:pt x="1334" y="404"/>
                    <a:pt x="1446" y="436"/>
                    <a:pt x="1527" y="339"/>
                  </a:cubicBezTo>
                  <a:cubicBezTo>
                    <a:pt x="1635" y="215"/>
                    <a:pt x="1534" y="1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 rot="702834">
              <a:off x="7179483" y="2734189"/>
              <a:ext cx="38020" cy="109476"/>
            </a:xfrm>
            <a:custGeom>
              <a:avLst/>
              <a:gdLst/>
              <a:ahLst/>
              <a:cxnLst/>
              <a:rect l="l" t="t" r="r" b="b"/>
              <a:pathLst>
                <a:path w="622" h="1791" extrusionOk="0">
                  <a:moveTo>
                    <a:pt x="391" y="1"/>
                  </a:moveTo>
                  <a:cubicBezTo>
                    <a:pt x="344" y="1"/>
                    <a:pt x="296" y="20"/>
                    <a:pt x="258" y="67"/>
                  </a:cubicBezTo>
                  <a:cubicBezTo>
                    <a:pt x="177" y="211"/>
                    <a:pt x="226" y="228"/>
                    <a:pt x="194" y="325"/>
                  </a:cubicBezTo>
                  <a:cubicBezTo>
                    <a:pt x="129" y="776"/>
                    <a:pt x="16" y="1210"/>
                    <a:pt x="0" y="1646"/>
                  </a:cubicBezTo>
                  <a:cubicBezTo>
                    <a:pt x="8" y="1742"/>
                    <a:pt x="85" y="1790"/>
                    <a:pt x="163" y="1790"/>
                  </a:cubicBezTo>
                  <a:cubicBezTo>
                    <a:pt x="241" y="1790"/>
                    <a:pt x="322" y="1742"/>
                    <a:pt x="338" y="1646"/>
                  </a:cubicBezTo>
                  <a:cubicBezTo>
                    <a:pt x="402" y="1227"/>
                    <a:pt x="531" y="501"/>
                    <a:pt x="564" y="244"/>
                  </a:cubicBezTo>
                  <a:cubicBezTo>
                    <a:pt x="621" y="118"/>
                    <a:pt x="508" y="1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 rot="702834">
              <a:off x="7285145" y="2738997"/>
              <a:ext cx="28057" cy="54524"/>
            </a:xfrm>
            <a:custGeom>
              <a:avLst/>
              <a:gdLst/>
              <a:ahLst/>
              <a:cxnLst/>
              <a:rect l="l" t="t" r="r" b="b"/>
              <a:pathLst>
                <a:path w="459" h="892" extrusionOk="0">
                  <a:moveTo>
                    <a:pt x="254" y="1"/>
                  </a:moveTo>
                  <a:cubicBezTo>
                    <a:pt x="152" y="1"/>
                    <a:pt x="46" y="80"/>
                    <a:pt x="55" y="201"/>
                  </a:cubicBezTo>
                  <a:lnTo>
                    <a:pt x="55" y="201"/>
                  </a:lnTo>
                  <a:cubicBezTo>
                    <a:pt x="44" y="214"/>
                    <a:pt x="1" y="710"/>
                    <a:pt x="72" y="782"/>
                  </a:cubicBezTo>
                  <a:cubicBezTo>
                    <a:pt x="104" y="858"/>
                    <a:pt x="171" y="892"/>
                    <a:pt x="238" y="892"/>
                  </a:cubicBezTo>
                  <a:cubicBezTo>
                    <a:pt x="342" y="892"/>
                    <a:pt x="446" y="812"/>
                    <a:pt x="426" y="685"/>
                  </a:cubicBezTo>
                  <a:cubicBezTo>
                    <a:pt x="394" y="492"/>
                    <a:pt x="459" y="283"/>
                    <a:pt x="411" y="105"/>
                  </a:cubicBezTo>
                  <a:cubicBezTo>
                    <a:pt x="380" y="32"/>
                    <a:pt x="318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 rot="702834">
              <a:off x="7195913" y="2884190"/>
              <a:ext cx="83375" cy="27201"/>
            </a:xfrm>
            <a:custGeom>
              <a:avLst/>
              <a:gdLst/>
              <a:ahLst/>
              <a:cxnLst/>
              <a:rect l="l" t="t" r="r" b="b"/>
              <a:pathLst>
                <a:path w="1364" h="445" extrusionOk="0">
                  <a:moveTo>
                    <a:pt x="499" y="0"/>
                  </a:moveTo>
                  <a:cubicBezTo>
                    <a:pt x="396" y="0"/>
                    <a:pt x="296" y="7"/>
                    <a:pt x="204" y="35"/>
                  </a:cubicBezTo>
                  <a:cubicBezTo>
                    <a:pt x="0" y="113"/>
                    <a:pt x="88" y="422"/>
                    <a:pt x="286" y="422"/>
                  </a:cubicBezTo>
                  <a:cubicBezTo>
                    <a:pt x="291" y="422"/>
                    <a:pt x="296" y="422"/>
                    <a:pt x="301" y="422"/>
                  </a:cubicBezTo>
                  <a:cubicBezTo>
                    <a:pt x="454" y="413"/>
                    <a:pt x="615" y="405"/>
                    <a:pt x="758" y="405"/>
                  </a:cubicBezTo>
                  <a:cubicBezTo>
                    <a:pt x="901" y="405"/>
                    <a:pt x="1026" y="413"/>
                    <a:pt x="1106" y="437"/>
                  </a:cubicBezTo>
                  <a:cubicBezTo>
                    <a:pt x="1123" y="442"/>
                    <a:pt x="1141" y="444"/>
                    <a:pt x="1158" y="444"/>
                  </a:cubicBezTo>
                  <a:cubicBezTo>
                    <a:pt x="1256" y="444"/>
                    <a:pt x="1348" y="372"/>
                    <a:pt x="1348" y="276"/>
                  </a:cubicBezTo>
                  <a:cubicBezTo>
                    <a:pt x="1364" y="35"/>
                    <a:pt x="1059" y="18"/>
                    <a:pt x="897" y="3"/>
                  </a:cubicBezTo>
                  <a:cubicBezTo>
                    <a:pt x="862" y="5"/>
                    <a:pt x="826" y="6"/>
                    <a:pt x="790" y="6"/>
                  </a:cubicBezTo>
                  <a:cubicBezTo>
                    <a:pt x="694" y="6"/>
                    <a:pt x="596" y="0"/>
                    <a:pt x="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 rot="702834">
              <a:off x="7277335" y="2854659"/>
              <a:ext cx="90649" cy="35636"/>
            </a:xfrm>
            <a:custGeom>
              <a:avLst/>
              <a:gdLst/>
              <a:ahLst/>
              <a:cxnLst/>
              <a:rect l="l" t="t" r="r" b="b"/>
              <a:pathLst>
                <a:path w="1483" h="583" extrusionOk="0">
                  <a:moveTo>
                    <a:pt x="231" y="0"/>
                  </a:moveTo>
                  <a:cubicBezTo>
                    <a:pt x="219" y="0"/>
                    <a:pt x="206" y="1"/>
                    <a:pt x="194" y="2"/>
                  </a:cubicBezTo>
                  <a:cubicBezTo>
                    <a:pt x="1" y="34"/>
                    <a:pt x="1" y="373"/>
                    <a:pt x="194" y="405"/>
                  </a:cubicBezTo>
                  <a:cubicBezTo>
                    <a:pt x="467" y="485"/>
                    <a:pt x="757" y="518"/>
                    <a:pt x="1031" y="550"/>
                  </a:cubicBezTo>
                  <a:cubicBezTo>
                    <a:pt x="1101" y="560"/>
                    <a:pt x="1171" y="582"/>
                    <a:pt x="1233" y="582"/>
                  </a:cubicBezTo>
                  <a:cubicBezTo>
                    <a:pt x="1271" y="582"/>
                    <a:pt x="1306" y="574"/>
                    <a:pt x="1337" y="550"/>
                  </a:cubicBezTo>
                  <a:cubicBezTo>
                    <a:pt x="1482" y="453"/>
                    <a:pt x="1433" y="212"/>
                    <a:pt x="1272" y="180"/>
                  </a:cubicBezTo>
                  <a:cubicBezTo>
                    <a:pt x="1064" y="131"/>
                    <a:pt x="838" y="131"/>
                    <a:pt x="613" y="83"/>
                  </a:cubicBezTo>
                  <a:cubicBezTo>
                    <a:pt x="480" y="68"/>
                    <a:pt x="361" y="0"/>
                    <a:pt x="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1" name="Google Shape;2061;p53"/>
          <p:cNvGrpSpPr/>
          <p:nvPr/>
        </p:nvGrpSpPr>
        <p:grpSpPr>
          <a:xfrm>
            <a:off x="6602414" y="71380"/>
            <a:ext cx="1310813" cy="1235935"/>
            <a:chOff x="6495573" y="147326"/>
            <a:chExt cx="1310813" cy="1235935"/>
          </a:xfrm>
        </p:grpSpPr>
        <p:sp>
          <p:nvSpPr>
            <p:cNvPr id="2062" name="Google Shape;2062;p53"/>
            <p:cNvSpPr/>
            <p:nvPr/>
          </p:nvSpPr>
          <p:spPr>
            <a:xfrm>
              <a:off x="6495573" y="147326"/>
              <a:ext cx="1310813" cy="1235935"/>
            </a:xfrm>
            <a:custGeom>
              <a:avLst/>
              <a:gdLst/>
              <a:ahLst/>
              <a:cxnLst/>
              <a:rect l="l" t="t" r="r" b="b"/>
              <a:pathLst>
                <a:path w="33139" h="31244" extrusionOk="0">
                  <a:moveTo>
                    <a:pt x="17422" y="9"/>
                  </a:moveTo>
                  <a:cubicBezTo>
                    <a:pt x="16634" y="9"/>
                    <a:pt x="15847" y="68"/>
                    <a:pt x="15059" y="188"/>
                  </a:cubicBezTo>
                  <a:cubicBezTo>
                    <a:pt x="12480" y="675"/>
                    <a:pt x="10144" y="2050"/>
                    <a:pt x="7995" y="3640"/>
                  </a:cubicBezTo>
                  <a:cubicBezTo>
                    <a:pt x="1" y="9529"/>
                    <a:pt x="316" y="15173"/>
                    <a:pt x="1563" y="20775"/>
                  </a:cubicBezTo>
                  <a:cubicBezTo>
                    <a:pt x="4600" y="28469"/>
                    <a:pt x="7938" y="29643"/>
                    <a:pt x="12522" y="30589"/>
                  </a:cubicBezTo>
                  <a:cubicBezTo>
                    <a:pt x="14113" y="30918"/>
                    <a:pt x="15731" y="31133"/>
                    <a:pt x="17351" y="31191"/>
                  </a:cubicBezTo>
                  <a:cubicBezTo>
                    <a:pt x="17511" y="31191"/>
                    <a:pt x="18090" y="31243"/>
                    <a:pt x="18825" y="31243"/>
                  </a:cubicBezTo>
                  <a:cubicBezTo>
                    <a:pt x="19669" y="31243"/>
                    <a:pt x="20719" y="31174"/>
                    <a:pt x="21577" y="30875"/>
                  </a:cubicBezTo>
                  <a:cubicBezTo>
                    <a:pt x="23697" y="30316"/>
                    <a:pt x="27737" y="29371"/>
                    <a:pt x="30058" y="26247"/>
                  </a:cubicBezTo>
                  <a:cubicBezTo>
                    <a:pt x="30818" y="25244"/>
                    <a:pt x="31605" y="24199"/>
                    <a:pt x="32035" y="22967"/>
                  </a:cubicBezTo>
                  <a:cubicBezTo>
                    <a:pt x="32279" y="22236"/>
                    <a:pt x="32379" y="21477"/>
                    <a:pt x="32465" y="20703"/>
                  </a:cubicBezTo>
                  <a:cubicBezTo>
                    <a:pt x="32579" y="20102"/>
                    <a:pt x="32680" y="19485"/>
                    <a:pt x="32680" y="18855"/>
                  </a:cubicBezTo>
                  <a:cubicBezTo>
                    <a:pt x="32680" y="17523"/>
                    <a:pt x="33139" y="14671"/>
                    <a:pt x="32594" y="12121"/>
                  </a:cubicBezTo>
                  <a:cubicBezTo>
                    <a:pt x="32193" y="10173"/>
                    <a:pt x="31519" y="8310"/>
                    <a:pt x="30688" y="6549"/>
                  </a:cubicBezTo>
                  <a:cubicBezTo>
                    <a:pt x="30688" y="6534"/>
                    <a:pt x="30675" y="6534"/>
                    <a:pt x="30675" y="6520"/>
                  </a:cubicBezTo>
                  <a:cubicBezTo>
                    <a:pt x="30187" y="5546"/>
                    <a:pt x="29685" y="4572"/>
                    <a:pt x="28969" y="3783"/>
                  </a:cubicBezTo>
                  <a:cubicBezTo>
                    <a:pt x="27695" y="2379"/>
                    <a:pt x="26132" y="1176"/>
                    <a:pt x="24342" y="660"/>
                  </a:cubicBezTo>
                  <a:cubicBezTo>
                    <a:pt x="22050" y="1"/>
                    <a:pt x="19758" y="73"/>
                    <a:pt x="17895" y="16"/>
                  </a:cubicBezTo>
                  <a:cubicBezTo>
                    <a:pt x="17738" y="11"/>
                    <a:pt x="17580" y="9"/>
                    <a:pt x="17422" y="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 rot="10800000">
              <a:off x="6777055" y="573473"/>
              <a:ext cx="553500" cy="5535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 rot="9899319">
              <a:off x="6880553" y="677051"/>
              <a:ext cx="346318" cy="346318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cial Studies Subject for Elementary - 5th Grade: World Geography Infographics by Slidesgo">
  <a:themeElements>
    <a:clrScheme name="Simple Light">
      <a:dk1>
        <a:srgbClr val="2B1913"/>
      </a:dk1>
      <a:lt1>
        <a:srgbClr val="47291F"/>
      </a:lt1>
      <a:dk2>
        <a:srgbClr val="F6C03B"/>
      </a:dk2>
      <a:lt2>
        <a:srgbClr val="215439"/>
      </a:lt2>
      <a:accent1>
        <a:srgbClr val="3B9766"/>
      </a:accent1>
      <a:accent2>
        <a:srgbClr val="93BC7E"/>
      </a:accent2>
      <a:accent3>
        <a:srgbClr val="76CCBF"/>
      </a:accent3>
      <a:accent4>
        <a:srgbClr val="F2EBE9"/>
      </a:accent4>
      <a:accent5>
        <a:srgbClr val="FFFFFF"/>
      </a:accent5>
      <a:accent6>
        <a:srgbClr val="FFFFFF"/>
      </a:accent6>
      <a:hlink>
        <a:srgbClr val="2B191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hotosynthesis Process for Education by Slidesgo">
  <a:themeElements>
    <a:clrScheme name="Simple Light">
      <a:dk1>
        <a:srgbClr val="544139"/>
      </a:dk1>
      <a:lt1>
        <a:srgbClr val="FFEBD2"/>
      </a:lt1>
      <a:dk2>
        <a:srgbClr val="CBD17D"/>
      </a:dk2>
      <a:lt2>
        <a:srgbClr val="B3BA56"/>
      </a:lt2>
      <a:accent1>
        <a:srgbClr val="707F33"/>
      </a:accent1>
      <a:accent2>
        <a:srgbClr val="E69724"/>
      </a:accent2>
      <a:accent3>
        <a:srgbClr val="BED9D7"/>
      </a:accent3>
      <a:accent4>
        <a:srgbClr val="B36349"/>
      </a:accent4>
      <a:accent5>
        <a:srgbClr val="6E6431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Photosynthesis Process for Education by Slidesgo">
  <a:themeElements>
    <a:clrScheme name="Simple Light">
      <a:dk1>
        <a:srgbClr val="544139"/>
      </a:dk1>
      <a:lt1>
        <a:srgbClr val="FFEBD2"/>
      </a:lt1>
      <a:dk2>
        <a:srgbClr val="CBD17D"/>
      </a:dk2>
      <a:lt2>
        <a:srgbClr val="B3BA56"/>
      </a:lt2>
      <a:accent1>
        <a:srgbClr val="707F33"/>
      </a:accent1>
      <a:accent2>
        <a:srgbClr val="E69724"/>
      </a:accent2>
      <a:accent3>
        <a:srgbClr val="BED9D7"/>
      </a:accent3>
      <a:accent4>
        <a:srgbClr val="B36349"/>
      </a:accent4>
      <a:accent5>
        <a:srgbClr val="6E6431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365</Words>
  <Application>Microsoft Office PowerPoint</Application>
  <PresentationFormat>On-screen Show (16:9)</PresentationFormat>
  <Paragraphs>94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32" baseType="lpstr">
      <vt:lpstr>Titan One</vt:lpstr>
      <vt:lpstr>Roboto Condensed Light</vt:lpstr>
      <vt:lpstr>Anaheim</vt:lpstr>
      <vt:lpstr>Calibri</vt:lpstr>
      <vt:lpstr>Baloo Da 2 Medium</vt:lpstr>
      <vt:lpstr>Patrick Hand</vt:lpstr>
      <vt:lpstr>Rubik</vt:lpstr>
      <vt:lpstr>PT Sans</vt:lpstr>
      <vt:lpstr>Luckiest Guy</vt:lpstr>
      <vt:lpstr>Anek Malayalam ExtraBold</vt:lpstr>
      <vt:lpstr>Nunito Light</vt:lpstr>
      <vt:lpstr>Bebas Neue</vt:lpstr>
      <vt:lpstr>Arial</vt:lpstr>
      <vt:lpstr>Anek Malayalam</vt:lpstr>
      <vt:lpstr>Social Studies Subject for Elementary - 5th Grade: World Geography Infographics by Slidesgo</vt:lpstr>
      <vt:lpstr>Photosynthesis Process for Education by Slidesgo</vt:lpstr>
      <vt:lpstr>1_Photosynthesis Process for Education by Slidesgo</vt:lpstr>
      <vt:lpstr>Unit 4:  Tumbuhan</vt:lpstr>
      <vt:lpstr>Objektif Pembelajaran</vt:lpstr>
      <vt:lpstr>Objektif Pembelajaran</vt:lpstr>
      <vt:lpstr>Isi Kandungan</vt:lpstr>
      <vt:lpstr>Gerak Balas  Tumbuh-Tumbuhan</vt:lpstr>
      <vt:lpstr>Gerak Balas Tumbuh-Tumbuhan</vt:lpstr>
      <vt:lpstr>PowerPoint Presentation</vt:lpstr>
      <vt:lpstr>Fotosintesis</vt:lpstr>
      <vt:lpstr>3. Keperluan Proses Fotosintesis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STUDIES SUBJECT FOR ELEMENTARY: WORLD GEOGRAPHY INFOGRAPHICS</dc:title>
  <dc:creator>FARIS</dc:creator>
  <cp:lastModifiedBy>Muhammad Iman bin Mohd Rezal</cp:lastModifiedBy>
  <cp:revision>10</cp:revision>
  <dcterms:modified xsi:type="dcterms:W3CDTF">2023-06-25T00:43:58Z</dcterms:modified>
</cp:coreProperties>
</file>